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71" r:id="rId2"/>
    <p:sldId id="328" r:id="rId3"/>
    <p:sldId id="330" r:id="rId4"/>
    <p:sldId id="283" r:id="rId5"/>
    <p:sldId id="284" r:id="rId6"/>
    <p:sldId id="299" r:id="rId7"/>
    <p:sldId id="329" r:id="rId8"/>
    <p:sldId id="300" r:id="rId9"/>
    <p:sldId id="301" r:id="rId10"/>
    <p:sldId id="302" r:id="rId11"/>
    <p:sldId id="290" r:id="rId12"/>
    <p:sldId id="303" r:id="rId13"/>
    <p:sldId id="292" r:id="rId14"/>
    <p:sldId id="293" r:id="rId15"/>
    <p:sldId id="286" r:id="rId16"/>
    <p:sldId id="323" r:id="rId17"/>
    <p:sldId id="294" r:id="rId18"/>
    <p:sldId id="324" r:id="rId19"/>
    <p:sldId id="325" r:id="rId20"/>
    <p:sldId id="287" r:id="rId21"/>
    <p:sldId id="298" r:id="rId22"/>
    <p:sldId id="288" r:id="rId23"/>
    <p:sldId id="264" r:id="rId24"/>
    <p:sldId id="277" r:id="rId25"/>
    <p:sldId id="278" r:id="rId26"/>
    <p:sldId id="279" r:id="rId27"/>
    <p:sldId id="322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267" r:id="rId47"/>
    <p:sldId id="326" r:id="rId48"/>
    <p:sldId id="280" r:id="rId49"/>
    <p:sldId id="327" r:id="rId50"/>
    <p:sldId id="296" r:id="rId51"/>
    <p:sldId id="295" r:id="rId52"/>
    <p:sldId id="297" r:id="rId53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66DA2D-5A5F-4B05-A26C-34BA77F99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21C1-758E-4B7A-9A31-D6B839858F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6EDAE22D-B831-4154-BBC5-C08FB3753A96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06446-5EC7-4C35-BF0C-E153A9FE0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01053-AEB9-4A30-A2C0-1481C4ED7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96FFCCD9-8695-4092-8C94-787F27D2B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26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D291D375-CE16-4A07-AF43-6FCB27C59C2C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5700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772833FA-5DDA-4C29-AED9-24CA75946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6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3939466" y="8777193"/>
            <a:ext cx="3008933" cy="45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089" tIns="47366" rIns="91089" bIns="47366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1162C76-767E-4EF9-9996-DEDAA5F38720}" type="slidenum">
              <a:rPr 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1159140" y="693063"/>
            <a:ext cx="4636559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46" tIns="46273" rIns="92546" bIns="46273" anchor="ctr"/>
          <a:lstStyle/>
          <a:p>
            <a:endParaRPr lang="en-IN"/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/>
          </p:nvPr>
        </p:nvSpPr>
        <p:spPr>
          <a:xfrm>
            <a:off x="695484" y="4389398"/>
            <a:ext cx="5560651" cy="42498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2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6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7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4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C85C7-345E-436B-A45E-2060C56A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28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7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5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5241-B7EE-4C85-A578-CCFE551DBCA3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0E14D-3FE1-4F40-A3B5-403CC308E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8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image" Target="../media/image25.gi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em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5.emf"/><Relationship Id="rId4" Type="http://schemas.openxmlformats.org/officeDocument/2006/relationships/video" Target="../media/media2.mp4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50.emf"/><Relationship Id="rId4" Type="http://schemas.openxmlformats.org/officeDocument/2006/relationships/image" Target="../media/image46.emf"/><Relationship Id="rId9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wmf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9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mr.chem.uu.nl/Education/bmprojects.php" TargetMode="External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080/07391102.2016.1209131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260759" y="30299"/>
            <a:ext cx="9685915" cy="210329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Deciphering the structural dogma of biological systems using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Integrative Structural Biology Approach</a:t>
            </a:r>
            <a:endParaRPr lang="en-US" sz="11500" dirty="0">
              <a:solidFill>
                <a:srgbClr val="FF0000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3860658"/>
            <a:ext cx="8229600" cy="3229819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en-GB" dirty="0"/>
          </a:p>
          <a:p>
            <a:pPr algn="ctr" eaLnBrk="1" hangingPunct="1">
              <a:buFontTx/>
              <a:buNone/>
            </a:pPr>
            <a:endParaRPr lang="en-GB" dirty="0"/>
          </a:p>
          <a:p>
            <a:pPr algn="ctr" eaLnBrk="1" hangingPunct="1">
              <a:buFontTx/>
              <a:buNone/>
            </a:pPr>
            <a:endParaRPr lang="en-GB" dirty="0"/>
          </a:p>
          <a:p>
            <a:pPr algn="ctr" eaLnBrk="1" hangingPunct="1">
              <a:buFontTx/>
              <a:buNone/>
            </a:pPr>
            <a:r>
              <a:rPr lang="en-GB" dirty="0"/>
              <a:t>Avinash Kale</a:t>
            </a:r>
          </a:p>
          <a:p>
            <a:pPr algn="ctr" eaLnBrk="1" hangingPunct="1">
              <a:buFontTx/>
              <a:buNone/>
            </a:pPr>
            <a:r>
              <a:rPr lang="en-GB" sz="2400" b="1" dirty="0">
                <a:solidFill>
                  <a:srgbClr val="FF0000"/>
                </a:solidFill>
              </a:rPr>
              <a:t>I</a:t>
            </a:r>
            <a:r>
              <a:rPr lang="en-GB" sz="2400" dirty="0"/>
              <a:t>ntegrative </a:t>
            </a:r>
            <a:r>
              <a:rPr lang="en-GB" sz="2400" b="1" dirty="0">
                <a:solidFill>
                  <a:srgbClr val="FF0000"/>
                </a:solidFill>
              </a:rPr>
              <a:t>S</a:t>
            </a:r>
            <a:r>
              <a:rPr lang="en-GB" sz="2400" dirty="0"/>
              <a:t>tructure </a:t>
            </a:r>
            <a:r>
              <a:rPr lang="en-GB" sz="2400" b="1" dirty="0">
                <a:solidFill>
                  <a:srgbClr val="FF0000"/>
                </a:solidFill>
              </a:rPr>
              <a:t>B</a:t>
            </a:r>
            <a:r>
              <a:rPr lang="en-GB" sz="2400" dirty="0"/>
              <a:t>iology </a:t>
            </a:r>
            <a:r>
              <a:rPr lang="en-GB" sz="2400" b="1" dirty="0">
                <a:solidFill>
                  <a:srgbClr val="FF0000"/>
                </a:solidFill>
              </a:rPr>
              <a:t>A</a:t>
            </a:r>
            <a:r>
              <a:rPr lang="en-GB" sz="2400" dirty="0"/>
              <a:t>nd </a:t>
            </a:r>
            <a:r>
              <a:rPr lang="en-GB" sz="2400" b="1" dirty="0">
                <a:solidFill>
                  <a:srgbClr val="FF0000"/>
                </a:solidFill>
              </a:rPr>
              <a:t>P</a:t>
            </a:r>
            <a:r>
              <a:rPr lang="en-GB" sz="2400" dirty="0"/>
              <a:t>roteomics</a:t>
            </a:r>
          </a:p>
          <a:p>
            <a:pPr algn="ctr" eaLnBrk="1" hangingPunct="1">
              <a:buFontTx/>
              <a:buNone/>
            </a:pPr>
            <a:r>
              <a:rPr lang="en-GB" sz="2000" dirty="0">
                <a:solidFill>
                  <a:srgbClr val="002060"/>
                </a:solidFill>
              </a:rPr>
              <a:t>TIFR October 2017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429328" y="4508538"/>
            <a:ext cx="532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University of Mumbai – Department of Atomic Energy</a:t>
            </a:r>
          </a:p>
          <a:p>
            <a:pPr algn="ctr"/>
            <a:r>
              <a:rPr lang="en-IN" b="1" dirty="0">
                <a:solidFill>
                  <a:srgbClr val="FF0000"/>
                </a:solidFill>
              </a:rPr>
              <a:t>Centre for Excellence in Basic Sciences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Picture 6" descr="UM_DAE_CBS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10" y="2007247"/>
            <a:ext cx="3528392" cy="24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68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60350"/>
            <a:ext cx="10972800" cy="1143000"/>
          </a:xfrm>
        </p:spPr>
        <p:txBody>
          <a:bodyPr/>
          <a:lstStyle/>
          <a:p>
            <a:pPr eaLnBrk="1" hangingPunct="1"/>
            <a:r>
              <a:rPr lang="en-GB" sz="4000"/>
              <a:t>RecU structure</a:t>
            </a:r>
            <a:endParaRPr lang="en-US" sz="4000"/>
          </a:p>
        </p:txBody>
      </p:sp>
      <p:pic>
        <p:nvPicPr>
          <p:cNvPr id="12291" name="Picture 5" descr="RecUFig4_supp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18" y="1700213"/>
            <a:ext cx="12204700" cy="4608512"/>
          </a:xfrm>
          <a:noFill/>
        </p:spPr>
      </p:pic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4665134" y="4121151"/>
            <a:ext cx="368300" cy="2778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IN">
              <a:latin typeface="Arial" charset="0"/>
            </a:endParaRP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7467601" y="4164013"/>
            <a:ext cx="368300" cy="277812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IN">
              <a:latin typeface="Arial" charset="0"/>
            </a:endParaRP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9404351" y="3089276"/>
            <a:ext cx="368300" cy="277813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IN">
              <a:latin typeface="Arial" charset="0"/>
            </a:endParaRPr>
          </a:p>
        </p:txBody>
      </p:sp>
      <p:sp>
        <p:nvSpPr>
          <p:cNvPr id="12295" name="Rectangle 1"/>
          <p:cNvSpPr>
            <a:spLocks noChangeArrowheads="1"/>
          </p:cNvSpPr>
          <p:nvPr/>
        </p:nvSpPr>
        <p:spPr bwMode="auto">
          <a:xfrm>
            <a:off x="1682751" y="6156325"/>
            <a:ext cx="603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/>
              <a:t>molecular surface highlights active sites </a:t>
            </a:r>
            <a:endParaRPr lang="en-IN" sz="2800"/>
          </a:p>
        </p:txBody>
      </p:sp>
      <p:sp>
        <p:nvSpPr>
          <p:cNvPr id="4" name="Curved Up Arrow 3"/>
          <p:cNvSpPr/>
          <p:nvPr/>
        </p:nvSpPr>
        <p:spPr>
          <a:xfrm flipH="1">
            <a:off x="5903384" y="2205038"/>
            <a:ext cx="575733" cy="64770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12297" name="TextBox 4"/>
          <p:cNvSpPr txBox="1">
            <a:spLocks noChangeArrowheads="1"/>
          </p:cNvSpPr>
          <p:nvPr/>
        </p:nvSpPr>
        <p:spPr bwMode="auto">
          <a:xfrm>
            <a:off x="5522385" y="1700214"/>
            <a:ext cx="7906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/>
              <a:t>90º</a:t>
            </a:r>
            <a:endParaRPr lang="en-IN" sz="3200"/>
          </a:p>
        </p:txBody>
      </p:sp>
    </p:spTree>
    <p:extLst>
      <p:ext uri="{BB962C8B-B14F-4D97-AF65-F5344CB8AC3E}">
        <p14:creationId xmlns:p14="http://schemas.microsoft.com/office/powerpoint/2010/main" val="257055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DNA complex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DAB994-271F-4E70-8738-123FD01F7C15}"/>
              </a:ext>
            </a:extLst>
          </p:cNvPr>
          <p:cNvGrpSpPr/>
          <p:nvPr/>
        </p:nvGrpSpPr>
        <p:grpSpPr>
          <a:xfrm>
            <a:off x="5818909" y="448256"/>
            <a:ext cx="6142247" cy="4871893"/>
            <a:chOff x="5818909" y="171161"/>
            <a:chExt cx="6142247" cy="4871893"/>
          </a:xfrm>
        </p:grpSpPr>
        <p:pic>
          <p:nvPicPr>
            <p:cNvPr id="5122" name="Picture 2" descr="Structure of RecU(A) A RecU monomer with α helices shown as red coils and β…">
              <a:extLst>
                <a:ext uri="{FF2B5EF4-FFF2-40B4-BE49-F238E27FC236}">
                  <a16:creationId xmlns:a16="http://schemas.microsoft.com/office/drawing/2014/main" id="{7C83F7A7-4751-47F1-9148-E6E25723B0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7" r="34315" b="76970"/>
            <a:stretch/>
          </p:blipFill>
          <p:spPr bwMode="auto">
            <a:xfrm>
              <a:off x="6234545" y="171161"/>
              <a:ext cx="5726611" cy="4871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68913B1-29C6-4D4D-8EA0-DF86F894DDC2}"/>
                </a:ext>
              </a:extLst>
            </p:cNvPr>
            <p:cNvSpPr/>
            <p:nvPr/>
          </p:nvSpPr>
          <p:spPr>
            <a:xfrm>
              <a:off x="5818909" y="171161"/>
              <a:ext cx="1136073" cy="660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3"/>
          <p:cNvSpPr txBox="1">
            <a:spLocks/>
          </p:cNvSpPr>
          <p:nvPr/>
        </p:nvSpPr>
        <p:spPr bwMode="auto">
          <a:xfrm>
            <a:off x="-155910" y="482941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The DNA complex structure is needed to understand the mechanism of </a:t>
            </a:r>
            <a:r>
              <a:rPr lang="en-US" dirty="0" err="1">
                <a:solidFill>
                  <a:srgbClr val="FF0000"/>
                </a:solidFill>
              </a:rPr>
              <a:t>RecU</a:t>
            </a:r>
            <a:r>
              <a:rPr lang="en-US" dirty="0">
                <a:solidFill>
                  <a:srgbClr val="FF0000"/>
                </a:solidFill>
              </a:rPr>
              <a:t>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72B40-AE16-49A0-B440-B93650988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53" y="59373"/>
            <a:ext cx="4970425" cy="7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3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Junction designs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24718" y="4005263"/>
            <a:ext cx="3649133" cy="17573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u="sng"/>
              <a:t>Hairpin Junctions</a:t>
            </a:r>
          </a:p>
          <a:p>
            <a:pPr eaLnBrk="1" hangingPunct="1"/>
            <a:r>
              <a:rPr lang="en-GB" sz="1800"/>
              <a:t>Either self annealing or two separate strands</a:t>
            </a:r>
            <a:br>
              <a:rPr lang="en-GB" sz="1800"/>
            </a:br>
            <a:endParaRPr lang="en-GB" sz="1800"/>
          </a:p>
          <a:p>
            <a:pPr eaLnBrk="1" hangingPunct="1"/>
            <a:r>
              <a:rPr lang="en-GB" sz="1800"/>
              <a:t>Potentially mobile core</a:t>
            </a:r>
          </a:p>
        </p:txBody>
      </p:sp>
      <p:sp>
        <p:nvSpPr>
          <p:cNvPr id="16388" name="Rectangle 22"/>
          <p:cNvSpPr>
            <a:spLocks noChangeArrowheads="1"/>
          </p:cNvSpPr>
          <p:nvPr/>
        </p:nvSpPr>
        <p:spPr bwMode="auto">
          <a:xfrm>
            <a:off x="334434" y="4005263"/>
            <a:ext cx="2688167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u="sng"/>
              <a:t>Holliday Junction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/>
              <a:t>Formed from four separate strands</a:t>
            </a:r>
            <a:br>
              <a:rPr lang="en-GB"/>
            </a:br>
            <a:endParaRPr lang="en-GB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/>
              <a:t>Immobile core</a:t>
            </a:r>
          </a:p>
        </p:txBody>
      </p:sp>
      <p:graphicFrame>
        <p:nvGraphicFramePr>
          <p:cNvPr id="1638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142176"/>
              </p:ext>
            </p:extLst>
          </p:nvPr>
        </p:nvGraphicFramePr>
        <p:xfrm>
          <a:off x="7535334" y="2133601"/>
          <a:ext cx="2688167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Bitmap Image" r:id="rId3" imgW="2762636" imgH="1267002" progId="Paint.Picture">
                  <p:embed/>
                </p:oleObj>
              </mc:Choice>
              <mc:Fallback>
                <p:oleObj name="Bitmap Image" r:id="rId3" imgW="2762636" imgH="126700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334" y="2133601"/>
                        <a:ext cx="2688167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4"/>
          <p:cNvSpPr>
            <a:spLocks noChangeArrowheads="1"/>
          </p:cNvSpPr>
          <p:nvPr/>
        </p:nvSpPr>
        <p:spPr bwMode="auto">
          <a:xfrm>
            <a:off x="6769101" y="4005264"/>
            <a:ext cx="2976033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 u="sng"/>
              <a:t>Bubble Junctions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/>
              <a:t>Formed from duplex sequences, with 3bp or 5bp mismatches</a:t>
            </a:r>
            <a:br>
              <a:rPr lang="en-GB"/>
            </a:br>
            <a:endParaRPr lang="en-GB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GB"/>
              <a:t>Immobile core</a:t>
            </a:r>
          </a:p>
        </p:txBody>
      </p:sp>
      <p:graphicFrame>
        <p:nvGraphicFramePr>
          <p:cNvPr id="16391" name="Object 2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27651" y="1628775"/>
          <a:ext cx="2004483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Bitmap Image" r:id="rId5" imgW="1876190" imgH="2429214" progId="Paint.Picture">
                  <p:embed/>
                </p:oleObj>
              </mc:Choice>
              <mc:Fallback>
                <p:oleObj name="Bitmap Image" r:id="rId5" imgW="1876190" imgH="2429214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651" y="1628775"/>
                        <a:ext cx="2004483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2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18" y="1628775"/>
            <a:ext cx="200236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3" name="Object 3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43934" y="1628776"/>
          <a:ext cx="2783417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Bitmap Image" r:id="rId8" imgW="1733333" imgH="1733333" progId="Paint.Picture">
                  <p:embed/>
                </p:oleObj>
              </mc:Choice>
              <mc:Fallback>
                <p:oleObj name="Bitmap Image" r:id="rId8" imgW="1733333" imgH="1733333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34" y="1628776"/>
                        <a:ext cx="2783417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Line 35"/>
          <p:cNvSpPr>
            <a:spLocks noChangeShapeType="1"/>
          </p:cNvSpPr>
          <p:nvPr/>
        </p:nvSpPr>
        <p:spPr bwMode="auto">
          <a:xfrm>
            <a:off x="4366685" y="2420938"/>
            <a:ext cx="5799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5" name="Line 36"/>
          <p:cNvSpPr>
            <a:spLocks noChangeShapeType="1"/>
          </p:cNvSpPr>
          <p:nvPr/>
        </p:nvSpPr>
        <p:spPr bwMode="auto">
          <a:xfrm>
            <a:off x="3024717" y="2420938"/>
            <a:ext cx="57573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6" name="Line 37"/>
          <p:cNvSpPr>
            <a:spLocks noChangeShapeType="1"/>
          </p:cNvSpPr>
          <p:nvPr/>
        </p:nvSpPr>
        <p:spPr bwMode="auto">
          <a:xfrm>
            <a:off x="4176184" y="1916114"/>
            <a:ext cx="0" cy="433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397" name="Line 38"/>
          <p:cNvSpPr>
            <a:spLocks noChangeShapeType="1"/>
          </p:cNvSpPr>
          <p:nvPr/>
        </p:nvSpPr>
        <p:spPr bwMode="auto">
          <a:xfrm>
            <a:off x="3697817" y="1916114"/>
            <a:ext cx="0" cy="433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cxnSp>
        <p:nvCxnSpPr>
          <p:cNvPr id="3" name="Straight Connector 2"/>
          <p:cNvCxnSpPr/>
          <p:nvPr/>
        </p:nvCxnSpPr>
        <p:spPr>
          <a:xfrm>
            <a:off x="9992784" y="2562225"/>
            <a:ext cx="16319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92784" y="2684463"/>
            <a:ext cx="163194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9404351" y="4005263"/>
            <a:ext cx="2728383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u="sng" dirty="0">
                <a:latin typeface="Arial" charset="0"/>
              </a:rPr>
              <a:t>Palindromic DNA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Self annealing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Potential arms</a:t>
            </a:r>
          </a:p>
          <a:p>
            <a:pPr algn="ctr">
              <a:spcBef>
                <a:spcPct val="20000"/>
              </a:spcBef>
              <a:defRPr/>
            </a:pPr>
            <a:endParaRPr lang="en-GB" u="sng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5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Crystallization</a:t>
            </a:r>
            <a:endParaRPr lang="en-IN" dirty="0"/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5062066" y="1716089"/>
            <a:ext cx="2034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/>
              <a:t>RecU (D88N)</a:t>
            </a:r>
            <a:endParaRPr lang="en-IN" sz="2400" dirty="0"/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3107926" y="2487614"/>
            <a:ext cx="59602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70C0"/>
                </a:solidFill>
              </a:rPr>
              <a:t>8 x 96 commercial 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2400" dirty="0">
                <a:solidFill>
                  <a:srgbClr val="0070C0"/>
                </a:solidFill>
              </a:rPr>
              <a:t> self made  conditions</a:t>
            </a:r>
            <a:endParaRPr lang="en-IN" sz="2400" dirty="0">
              <a:solidFill>
                <a:srgbClr val="0070C0"/>
              </a:solidFill>
            </a:endParaRP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4721023" y="3416301"/>
            <a:ext cx="2734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/>
              <a:t>20 DNA constructs</a:t>
            </a:r>
            <a:endParaRPr lang="en-IN" sz="2400" dirty="0"/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3025999" y="4416426"/>
            <a:ext cx="6119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70C0"/>
                </a:solidFill>
              </a:rPr>
              <a:t>3 temperature conditions (RT, 15deg, 4deg)</a:t>
            </a:r>
            <a:endParaRPr lang="en-IN" sz="2400" dirty="0">
              <a:solidFill>
                <a:srgbClr val="0070C0"/>
              </a:solidFill>
            </a:endParaRPr>
          </a:p>
        </p:txBody>
      </p:sp>
      <p:sp>
        <p:nvSpPr>
          <p:cNvPr id="21511" name="TextBox 10"/>
          <p:cNvSpPr txBox="1">
            <a:spLocks noChangeArrowheads="1"/>
          </p:cNvSpPr>
          <p:nvPr/>
        </p:nvSpPr>
        <p:spPr bwMode="auto">
          <a:xfrm>
            <a:off x="4319055" y="5286376"/>
            <a:ext cx="3525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/>
              <a:t>46080 screen conditions</a:t>
            </a:r>
            <a:endParaRPr lang="en-IN" sz="2400" dirty="0"/>
          </a:p>
        </p:txBody>
      </p:sp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1790202" y="5979537"/>
            <a:ext cx="86068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0000"/>
                </a:solidFill>
                <a:latin typeface="Blackadder ITC" pitchFamily="82" charset="0"/>
              </a:rPr>
              <a:t>Finally your believe in “GOD”  is shaken</a:t>
            </a:r>
            <a:endParaRPr lang="en-IN" sz="4800" dirty="0">
              <a:solidFill>
                <a:srgbClr val="FF0000"/>
              </a:solidFill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4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1155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GB" dirty="0"/>
              <a:t>And then the Joy: The crystals</a:t>
            </a:r>
          </a:p>
        </p:txBody>
      </p:sp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1774825" y="1520098"/>
            <a:ext cx="8642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/>
              <a:t>Several crystals have been produced however none were successfully reproduced and the best crystal tested only diffracted to a predicted resolution of 8</a:t>
            </a:r>
            <a:r>
              <a:rPr lang="en-US" sz="800" dirty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Å. Finally the  best diffration limit of 3.2 Å was obtained.</a:t>
            </a:r>
          </a:p>
        </p:txBody>
      </p:sp>
      <p:pic>
        <p:nvPicPr>
          <p:cNvPr id="3077" name="Picture 13" descr="I:\resolvases\RecU\Crystallization\crystals\PACT-JCSG-PDS_7DEG_12-11-08\JCSG_HJ20_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7" y="2597150"/>
            <a:ext cx="5526802" cy="414421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4" name="Object 8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6368832" y="2606675"/>
          <a:ext cx="4222750" cy="414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Bitmap Image" r:id="rId4" imgW="6200000" imgH="6076190" progId="Paint.Picture">
                  <p:embed/>
                </p:oleObj>
              </mc:Choice>
              <mc:Fallback>
                <p:oleObj name="Bitmap Image" r:id="rId4" imgW="6200000" imgH="6076190" progId="Paint.Picture">
                  <p:embed/>
                  <p:pic>
                    <p:nvPicPr>
                      <p:cNvPr id="307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8832" y="2606675"/>
                        <a:ext cx="4222750" cy="41402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334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9441184-CB37-4C99-8E8F-C573E8A14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290093"/>
              </p:ext>
            </p:extLst>
          </p:nvPr>
        </p:nvGraphicFramePr>
        <p:xfrm>
          <a:off x="241185" y="269120"/>
          <a:ext cx="11646015" cy="6650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Document" r:id="rId3" imgW="19030870" imgH="10868161" progId="XaraX.Document">
                  <p:embed/>
                </p:oleObj>
              </mc:Choice>
              <mc:Fallback>
                <p:oleObj name="Document" r:id="rId3" imgW="19030870" imgH="10868161" progId="XaraX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85" y="269120"/>
                        <a:ext cx="11646015" cy="6650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Title 4"/>
          <p:cNvSpPr>
            <a:spLocks noGrp="1"/>
          </p:cNvSpPr>
          <p:nvPr>
            <p:ph type="title"/>
          </p:nvPr>
        </p:nvSpPr>
        <p:spPr>
          <a:xfrm>
            <a:off x="838200" y="22382"/>
            <a:ext cx="10515600" cy="1325563"/>
          </a:xfrm>
        </p:spPr>
        <p:txBody>
          <a:bodyPr/>
          <a:lstStyle/>
          <a:p>
            <a:r>
              <a:rPr lang="en-US" dirty="0" err="1"/>
              <a:t>RecU</a:t>
            </a:r>
            <a:r>
              <a:rPr lang="en-US" dirty="0"/>
              <a:t>: ASU</a:t>
            </a:r>
            <a:endParaRPr lang="en-IN" dirty="0"/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4496666" y="25107"/>
            <a:ext cx="5659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ASU contains: 4 molecules and 2 DNA duplexes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22533" name="Rectangle 13"/>
          <p:cNvSpPr>
            <a:spLocks noChangeArrowheads="1"/>
          </p:cNvSpPr>
          <p:nvPr/>
        </p:nvSpPr>
        <p:spPr bwMode="auto">
          <a:xfrm>
            <a:off x="4822681" y="4957390"/>
            <a:ext cx="3733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75000"/>
              <a:buFont typeface="Wingdings" pitchFamily="2" charset="2"/>
              <a:buChar char="n"/>
            </a:pPr>
            <a:r>
              <a:rPr lang="en-GB" sz="1400" b="1" dirty="0">
                <a:solidFill>
                  <a:srgbClr val="0070C0"/>
                </a:solidFill>
              </a:rPr>
              <a:t>Space Group H 3 2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75000"/>
              <a:buFont typeface="Wingdings" pitchFamily="2" charset="2"/>
              <a:buChar char="n"/>
            </a:pPr>
            <a:r>
              <a:rPr lang="en-GB" sz="1400" b="1" dirty="0">
                <a:solidFill>
                  <a:srgbClr val="0070C0"/>
                </a:solidFill>
              </a:rPr>
              <a:t>Resolution 3.2 Å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75000"/>
              <a:buFont typeface="Wingdings" pitchFamily="2" charset="2"/>
              <a:buChar char="n"/>
            </a:pPr>
            <a:r>
              <a:rPr lang="en-GB" sz="1400" b="1" dirty="0">
                <a:solidFill>
                  <a:srgbClr val="0070C0"/>
                </a:solidFill>
              </a:rPr>
              <a:t>R-Value 0.259 (obs.) R-Free 0.329</a:t>
            </a:r>
          </a:p>
        </p:txBody>
      </p:sp>
      <p:pic>
        <p:nvPicPr>
          <p:cNvPr id="5126" name="Picture 6" descr="Image result for nucleic acid resea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" y="5536643"/>
            <a:ext cx="2099896" cy="116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3711" y="6091298"/>
            <a:ext cx="2867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November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BF8D9-CEE5-4849-A640-8554E8CAA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029805">
            <a:off x="9219814" y="4931627"/>
            <a:ext cx="2278567" cy="12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7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3"/>
          <a:stretch/>
        </p:blipFill>
        <p:spPr>
          <a:xfrm>
            <a:off x="53302" y="410937"/>
            <a:ext cx="7712268" cy="640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705D2-E6D4-40EF-BE3B-81B805E27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2" y="561065"/>
            <a:ext cx="2662597" cy="60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37573"/>
            <a:ext cx="10515600" cy="1325563"/>
          </a:xfrm>
        </p:spPr>
        <p:txBody>
          <a:bodyPr/>
          <a:lstStyle/>
          <a:p>
            <a:r>
              <a:rPr lang="en-US" dirty="0" err="1"/>
              <a:t>Thermofluor</a:t>
            </a:r>
            <a:r>
              <a:rPr lang="en-US" dirty="0"/>
              <a:t> assay</a:t>
            </a:r>
            <a:endParaRPr lang="en-IN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17" y="68238"/>
            <a:ext cx="1971705" cy="1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83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69FE3F-76CC-476E-8A44-B625FE6D7B86}"/>
              </a:ext>
            </a:extLst>
          </p:cNvPr>
          <p:cNvGrpSpPr/>
          <p:nvPr/>
        </p:nvGrpSpPr>
        <p:grpSpPr>
          <a:xfrm>
            <a:off x="573233" y="1186530"/>
            <a:ext cx="4455968" cy="2167370"/>
            <a:chOff x="1847850" y="1628775"/>
            <a:chExt cx="8475663" cy="4535543"/>
          </a:xfrm>
        </p:grpSpPr>
        <p:pic>
          <p:nvPicPr>
            <p:cNvPr id="5122" name="Pictur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6" b="12523"/>
            <a:stretch/>
          </p:blipFill>
          <p:spPr bwMode="auto">
            <a:xfrm>
              <a:off x="4511675" y="1628775"/>
              <a:ext cx="5811838" cy="453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50" y="2856310"/>
              <a:ext cx="2351088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863976" y="1588325"/>
            <a:ext cx="1368425" cy="211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sz="4400">
                <a:solidFill>
                  <a:srgbClr val="000000"/>
                </a:solidFill>
              </a:rPr>
              <a:t>SAXS / WAXS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08E732-6F7F-415B-987A-4B966B5E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18" y="1588325"/>
            <a:ext cx="6882761" cy="477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CA9A228-B7AD-49D5-9885-1E72D8DCC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5" y="3395465"/>
            <a:ext cx="4547466" cy="330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349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" b="3894"/>
          <a:stretch/>
        </p:blipFill>
        <p:spPr>
          <a:xfrm>
            <a:off x="76766" y="1937983"/>
            <a:ext cx="12028814" cy="4872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EOM analysis of SAXS data</a:t>
            </a: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FBE871-C4D9-44A6-ACC4-C56DC09286D4}"/>
              </a:ext>
            </a:extLst>
          </p:cNvPr>
          <p:cNvSpPr/>
          <p:nvPr/>
        </p:nvSpPr>
        <p:spPr>
          <a:xfrm>
            <a:off x="2533373" y="2135973"/>
            <a:ext cx="294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The </a:t>
            </a:r>
            <a:r>
              <a:rPr lang="el-GR" dirty="0"/>
              <a:t>χ</a:t>
            </a:r>
            <a:r>
              <a:rPr lang="en-US" dirty="0"/>
              <a:t>2-value of the fit is 1.89</a:t>
            </a:r>
          </a:p>
        </p:txBody>
      </p:sp>
    </p:spTree>
    <p:extLst>
      <p:ext uri="{BB962C8B-B14F-4D97-AF65-F5344CB8AC3E}">
        <p14:creationId xmlns:p14="http://schemas.microsoft.com/office/powerpoint/2010/main" val="243956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25"/>
            <a:ext cx="10515600" cy="1325563"/>
          </a:xfrm>
        </p:spPr>
        <p:txBody>
          <a:bodyPr/>
          <a:lstStyle/>
          <a:p>
            <a:r>
              <a:rPr lang="en-US" dirty="0"/>
              <a:t>Holliday Junction Modeling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8A7DE-0293-473E-B66D-D871AF8CB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11341" r="12159" b="13187"/>
          <a:stretch/>
        </p:blipFill>
        <p:spPr>
          <a:xfrm>
            <a:off x="6677904" y="816341"/>
            <a:ext cx="5458692" cy="24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81C5C-51B4-49A9-9A52-4CAB832D6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" t="3307" r="1170" b="9879"/>
          <a:stretch/>
        </p:blipFill>
        <p:spPr>
          <a:xfrm>
            <a:off x="365740" y="1010311"/>
            <a:ext cx="5529368" cy="5573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F7043-AB87-4CF7-93EC-05DCDCEFCB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58" y="3415145"/>
            <a:ext cx="52903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2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3D52D8-24E3-435C-BE29-ABF051C3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Integrative Structural Biology Approach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49CE8-2D2E-42D3-BEC2-4A383AA6687D}"/>
              </a:ext>
            </a:extLst>
          </p:cNvPr>
          <p:cNvSpPr/>
          <p:nvPr/>
        </p:nvSpPr>
        <p:spPr>
          <a:xfrm>
            <a:off x="727360" y="1344313"/>
            <a:ext cx="10744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Biological assemblies and machines often elude structural characterization and thereby hampering our understanding about their functioning mechanism.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These assemblies adopt dynamic ensembles of conformations, each with the potential to interact with binding partners or perform the chemical reactions required for a multitude of cellular function.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Recent advances in structural biology techniques like </a:t>
            </a:r>
            <a:r>
              <a:rPr lang="en-US" sz="2200" dirty="0">
                <a:solidFill>
                  <a:srgbClr val="C00000"/>
                </a:solidFill>
              </a:rPr>
              <a:t>X-ray crystallography</a:t>
            </a:r>
            <a:r>
              <a:rPr lang="en-US" sz="2200" dirty="0"/>
              <a:t>; </a:t>
            </a:r>
            <a:r>
              <a:rPr lang="en-US" sz="2200" dirty="0">
                <a:solidFill>
                  <a:srgbClr val="C00000"/>
                </a:solidFill>
              </a:rPr>
              <a:t>NMR</a:t>
            </a:r>
            <a:r>
              <a:rPr lang="en-US" sz="2200" dirty="0"/>
              <a:t>; </a:t>
            </a:r>
            <a:r>
              <a:rPr lang="en-US" sz="2200" dirty="0">
                <a:solidFill>
                  <a:srgbClr val="C00000"/>
                </a:solidFill>
              </a:rPr>
              <a:t>Small Angle X-ray scattering (SAXS)</a:t>
            </a:r>
            <a:r>
              <a:rPr lang="en-US" sz="2200" dirty="0"/>
              <a:t> along with computational methods like </a:t>
            </a:r>
            <a:r>
              <a:rPr lang="en-US" sz="2200" dirty="0">
                <a:solidFill>
                  <a:srgbClr val="C00000"/>
                </a:solidFill>
              </a:rPr>
              <a:t>Molecular Dynamics </a:t>
            </a:r>
            <a:r>
              <a:rPr lang="en-US" sz="2200" dirty="0"/>
              <a:t>and bioinformatics, are helping us to see; in atomistic details; the beauty of the domain dynamics / interactions of these biological assemblies.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C00000"/>
                </a:solidFill>
              </a:rPr>
              <a:t> +</a:t>
            </a:r>
            <a:r>
              <a:rPr lang="en-US" sz="2200" dirty="0">
                <a:solidFill>
                  <a:srgbClr val="C00000"/>
                </a:solidFill>
              </a:rPr>
              <a:t> Lots of biochemical/biophysical data.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Integrative structural biology, typically uses all the relevant combination(s) of aforementioned approaches to advance our understanding of these assemblies.</a:t>
            </a:r>
          </a:p>
        </p:txBody>
      </p:sp>
    </p:spTree>
    <p:extLst>
      <p:ext uri="{BB962C8B-B14F-4D97-AF65-F5344CB8AC3E}">
        <p14:creationId xmlns:p14="http://schemas.microsoft.com/office/powerpoint/2010/main" val="169697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cs typeface="Times New Roman" pitchFamily="18" charset="0"/>
              </a:rPr>
              <a:t>Computational studies on PARAM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5316"/>
            <a:ext cx="9144000" cy="5489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768"/>
            <a:ext cx="9144000" cy="54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10BB8-9DC2-48D7-84CA-228F5CB7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192"/>
            <a:ext cx="12192000" cy="5468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2CA8D3-5454-413E-A0E3-B75B54C5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4775"/>
            <a:ext cx="824865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MD results: The Eigen Vector Plot</a:t>
            </a:r>
          </a:p>
        </p:txBody>
      </p:sp>
    </p:spTree>
    <p:extLst>
      <p:ext uri="{BB962C8B-B14F-4D97-AF65-F5344CB8AC3E}">
        <p14:creationId xmlns:p14="http://schemas.microsoft.com/office/powerpoint/2010/main" val="1952693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D54F80-8675-492C-9A7F-6C6C20F4E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007" y="3714749"/>
            <a:ext cx="4532175" cy="2553315"/>
          </a:xfrm>
          <a:prstGeom prst="rect">
            <a:avLst/>
          </a:prstGeom>
        </p:spPr>
      </p:pic>
      <p:pic>
        <p:nvPicPr>
          <p:cNvPr id="9" name="Movie_1_Eigenvector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601" y="25301"/>
            <a:ext cx="4221773" cy="33774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5987" y="-25785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Domain movement</a:t>
            </a:r>
          </a:p>
        </p:txBody>
      </p:sp>
      <p:pic>
        <p:nvPicPr>
          <p:cNvPr id="8" name="Movie_2_Eigenvector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693" y="93165"/>
            <a:ext cx="3943937" cy="3155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750" y="1216058"/>
            <a:ext cx="3065532" cy="5388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FEB4E0-5182-4BE9-A40F-B25C4FC7DC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93" t="5335" r="5118" b="6339"/>
          <a:stretch/>
        </p:blipFill>
        <p:spPr>
          <a:xfrm>
            <a:off x="57149" y="3257550"/>
            <a:ext cx="4648201" cy="35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1528" y="4725180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Exploring new avenues…</a:t>
            </a:r>
          </a:p>
          <a:p>
            <a:r>
              <a:rPr lang="en-US" sz="3600" dirty="0"/>
              <a:t>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Integrative Structural Biology</a:t>
            </a:r>
          </a:p>
          <a:p>
            <a:endParaRPr lang="en-US" sz="24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F38B217-8B78-40FD-825F-7487C66A6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911499"/>
              </p:ext>
            </p:extLst>
          </p:nvPr>
        </p:nvGraphicFramePr>
        <p:xfrm>
          <a:off x="760159" y="2239155"/>
          <a:ext cx="27813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Document" r:id="rId3" imgW="2781213" imgH="2485896" progId="XaraX.Document">
                  <p:embed/>
                </p:oleObj>
              </mc:Choice>
              <mc:Fallback>
                <p:oleObj name="Document" r:id="rId3" imgW="2781213" imgH="2485896" progId="XaraX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0159" y="2239155"/>
                        <a:ext cx="2781300" cy="248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68A7F40-B3DC-4883-9E59-21DF31025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7368"/>
              </p:ext>
            </p:extLst>
          </p:nvPr>
        </p:nvGraphicFramePr>
        <p:xfrm>
          <a:off x="256201" y="198751"/>
          <a:ext cx="356235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Document" r:id="rId5" imgW="3562199" imgH="3009728" progId="XaraX.Document">
                  <p:embed/>
                </p:oleObj>
              </mc:Choice>
              <mc:Fallback>
                <p:oleObj name="Document" r:id="rId5" imgW="3562199" imgH="3009728" progId="XaraX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6201" y="198751"/>
                        <a:ext cx="356235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084B81F-ACE1-4DE7-98A7-6CA36FC9D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099007"/>
              </p:ext>
            </p:extLst>
          </p:nvPr>
        </p:nvGraphicFramePr>
        <p:xfrm>
          <a:off x="256201" y="5053894"/>
          <a:ext cx="4146405" cy="848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Document" r:id="rId7" imgW="9401032" imgH="1923898" progId="XaraX.Document">
                  <p:embed/>
                </p:oleObj>
              </mc:Choice>
              <mc:Fallback>
                <p:oleObj name="Document" r:id="rId7" imgW="9401032" imgH="1923898" progId="XaraX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6201" y="5053894"/>
                        <a:ext cx="4146405" cy="848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083F42B-0B9F-4794-91CD-E9E0701562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215" b="2063"/>
          <a:stretch/>
        </p:blipFill>
        <p:spPr>
          <a:xfrm>
            <a:off x="4253233" y="3818250"/>
            <a:ext cx="7784070" cy="462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5BF52-2C9F-4C2D-B3A9-1ACBEF4D0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8551" y="198751"/>
            <a:ext cx="8275254" cy="35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9986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Structural and functional studies</a:t>
            </a:r>
            <a:br>
              <a:rPr lang="en-GB" altLang="en-US" dirty="0"/>
            </a:br>
            <a:br>
              <a:rPr lang="en-GB" altLang="en-US" dirty="0"/>
            </a:br>
            <a:r>
              <a:rPr lang="en-GB" altLang="en-US" dirty="0"/>
              <a:t> on </a:t>
            </a:r>
            <a:r>
              <a:rPr lang="en-GB" altLang="en-US" i="1" dirty="0"/>
              <a:t>C. </a:t>
            </a:r>
            <a:r>
              <a:rPr lang="en-GB" altLang="en-US" i="1" dirty="0" err="1"/>
              <a:t>jejuni</a:t>
            </a:r>
            <a:r>
              <a:rPr lang="en-GB" altLang="en-US" dirty="0"/>
              <a:t> Peb4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6076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11125"/>
            <a:ext cx="8229600" cy="941388"/>
          </a:xfrm>
        </p:spPr>
        <p:txBody>
          <a:bodyPr/>
          <a:lstStyle/>
          <a:p>
            <a:r>
              <a:rPr lang="en-US" altLang="en-US" b="1" i="1"/>
              <a:t>Campylobacter jejuni</a:t>
            </a:r>
            <a:r>
              <a:rPr lang="en-US" altLang="en-US"/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96" y="4051495"/>
            <a:ext cx="3603591" cy="24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8616950" y="6453189"/>
            <a:ext cx="1737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Reference: Wikipedia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063750" y="1565275"/>
            <a:ext cx="53276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000" dirty="0"/>
              <a:t>Responsible for:</a:t>
            </a:r>
          </a:p>
          <a:p>
            <a:endParaRPr lang="en-US" altLang="en-US" sz="2000" dirty="0"/>
          </a:p>
          <a:p>
            <a:r>
              <a:rPr lang="en-US" altLang="en-US" dirty="0"/>
              <a:t>Human gastroenteritis </a:t>
            </a:r>
          </a:p>
          <a:p>
            <a:r>
              <a:rPr lang="en-US" altLang="en-US" dirty="0"/>
              <a:t>Food poisoning </a:t>
            </a:r>
          </a:p>
          <a:p>
            <a:r>
              <a:rPr lang="en-US" altLang="en-US" dirty="0"/>
              <a:t>It has been linked with subsequent development of </a:t>
            </a:r>
            <a:r>
              <a:rPr lang="en-US" altLang="en-US" dirty="0" err="1"/>
              <a:t>Guillain-Barré</a:t>
            </a:r>
            <a:r>
              <a:rPr lang="en-US" altLang="en-US" dirty="0"/>
              <a:t> syndrome (GBS), </a:t>
            </a:r>
          </a:p>
          <a:p>
            <a:endParaRPr lang="en-US" altLang="en-US" dirty="0"/>
          </a:p>
          <a:p>
            <a:r>
              <a:rPr lang="en-US" altLang="en-US" i="1" dirty="0"/>
              <a:t>C. </a:t>
            </a:r>
            <a:r>
              <a:rPr lang="en-US" altLang="en-US" i="1" dirty="0" err="1"/>
              <a:t>jejuni</a:t>
            </a:r>
            <a:r>
              <a:rPr lang="en-US" altLang="en-US" dirty="0"/>
              <a:t> is commonly associated with poultry and naturally colonizes the digestive tract of many bird species.</a:t>
            </a:r>
          </a:p>
          <a:p>
            <a:endParaRPr lang="en-US" altLang="en-US" dirty="0"/>
          </a:p>
          <a:p>
            <a:r>
              <a:rPr lang="en-US" altLang="en-US" dirty="0"/>
              <a:t>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063750" y="5084763"/>
            <a:ext cx="259238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i="1"/>
              <a:t>Campylobacter jejuni</a:t>
            </a:r>
            <a:r>
              <a:rPr lang="en-US" altLang="en-US" sz="1200"/>
              <a:t> is a species of curved, rod-shaped, non-spore forming, </a:t>
            </a:r>
          </a:p>
          <a:p>
            <a:pPr>
              <a:spcBef>
                <a:spcPct val="50000"/>
              </a:spcBef>
            </a:pPr>
            <a:r>
              <a:rPr lang="en-US" altLang="en-US" sz="1200"/>
              <a:t>Gram-negative microaerophilic, bacteria commonly found in animal waste </a:t>
            </a:r>
          </a:p>
        </p:txBody>
      </p:sp>
      <p:pic>
        <p:nvPicPr>
          <p:cNvPr id="11266" name="Picture 2" descr="Image result for Guillain-Barré syndrome">
            <a:extLst>
              <a:ext uri="{FF2B5EF4-FFF2-40B4-BE49-F238E27FC236}">
                <a16:creationId xmlns:a16="http://schemas.microsoft.com/office/drawing/2014/main" id="{35D355A7-307A-44B0-A662-B6676611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36" y="225717"/>
            <a:ext cx="4997849" cy="24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B6921A5E-1C10-46F1-AF49-E160A6935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4542" y="2774580"/>
            <a:ext cx="1737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Reference: Wikipedia</a:t>
            </a:r>
          </a:p>
        </p:txBody>
      </p:sp>
    </p:spTree>
    <p:extLst>
      <p:ext uri="{BB962C8B-B14F-4D97-AF65-F5344CB8AC3E}">
        <p14:creationId xmlns:p14="http://schemas.microsoft.com/office/powerpoint/2010/main" val="1846839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Outer membrane proteins</a:t>
            </a:r>
            <a:endParaRPr lang="en-GB" alt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919289" y="1944688"/>
            <a:ext cx="849788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3600"/>
              <a:t>Efficient adhesion to host cells is crucial for infection. </a:t>
            </a:r>
          </a:p>
          <a:p>
            <a:endParaRPr lang="en-US" altLang="en-US" sz="3600"/>
          </a:p>
          <a:p>
            <a:r>
              <a:rPr lang="en-US" altLang="en-US" sz="3600"/>
              <a:t>Mediated by several outer membrane proteins. </a:t>
            </a:r>
          </a:p>
        </p:txBody>
      </p:sp>
    </p:spTree>
    <p:extLst>
      <p:ext uri="{BB962C8B-B14F-4D97-AF65-F5344CB8AC3E}">
        <p14:creationId xmlns:p14="http://schemas.microsoft.com/office/powerpoint/2010/main" val="1425508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44450"/>
            <a:ext cx="10972800" cy="998538"/>
          </a:xfrm>
        </p:spPr>
        <p:txBody>
          <a:bodyPr/>
          <a:lstStyle/>
          <a:p>
            <a:r>
              <a:rPr lang="en-GB" dirty="0"/>
              <a:t>OMPs transport system</a:t>
            </a:r>
            <a:endParaRPr lang="en-US" dirty="0"/>
          </a:p>
        </p:txBody>
      </p:sp>
      <p:pic>
        <p:nvPicPr>
          <p:cNvPr id="6152" name="Picture 8" descr="OMP-secreti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1076"/>
            <a:ext cx="11089217" cy="5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303684" y="6446838"/>
            <a:ext cx="384174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Ref: Gatsos </a:t>
            </a:r>
            <a:r>
              <a:rPr lang="en-GB" i="1">
                <a:solidFill>
                  <a:schemeClr val="bg1"/>
                </a:solidFill>
              </a:rPr>
              <a:t>et.al.</a:t>
            </a:r>
            <a:r>
              <a:rPr lang="en-GB">
                <a:solidFill>
                  <a:schemeClr val="bg1"/>
                </a:solidFill>
              </a:rPr>
              <a:t>, 2008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1109414" y="1550989"/>
            <a:ext cx="7291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i="1" dirty="0" err="1"/>
              <a:t>E.coli</a:t>
            </a:r>
            <a:endParaRPr lang="en-US" sz="2000" i="1" dirty="0"/>
          </a:p>
        </p:txBody>
      </p:sp>
      <p:grpSp>
        <p:nvGrpSpPr>
          <p:cNvPr id="6158" name="Group 14"/>
          <p:cNvGrpSpPr>
            <a:grpSpLocks/>
          </p:cNvGrpSpPr>
          <p:nvPr/>
        </p:nvGrpSpPr>
        <p:grpSpPr bwMode="auto">
          <a:xfrm>
            <a:off x="1102784" y="1125538"/>
            <a:ext cx="7203016" cy="2976562"/>
            <a:chOff x="521" y="709"/>
            <a:chExt cx="3403" cy="1875"/>
          </a:xfrm>
        </p:grpSpPr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2835" y="709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OMP-50 ?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6156" name="Text Box 12"/>
            <p:cNvSpPr txBox="1">
              <a:spLocks noChangeArrowheads="1"/>
            </p:cNvSpPr>
            <p:nvPr/>
          </p:nvSpPr>
          <p:spPr bwMode="auto">
            <a:xfrm>
              <a:off x="2653" y="229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Cj0694 ?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521" y="1752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Peb4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10789798" y="558929"/>
            <a:ext cx="9492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i="1" dirty="0" err="1">
                <a:solidFill>
                  <a:srgbClr val="FF0000"/>
                </a:solidFill>
              </a:rPr>
              <a:t>C.jejuni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table-gene-modulation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96963"/>
            <a:ext cx="90678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9334500" y="3573463"/>
            <a:ext cx="276225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dirty="0" err="1">
                <a:latin typeface="Calibri" pitchFamily="34" charset="0"/>
              </a:rPr>
              <a:t>Asakura</a:t>
            </a:r>
            <a:r>
              <a:rPr lang="en-US" b="0" dirty="0">
                <a:latin typeface="Calibri" pitchFamily="34" charset="0"/>
              </a:rPr>
              <a:t> </a:t>
            </a:r>
            <a:r>
              <a:rPr lang="en-US" b="0" i="1" dirty="0">
                <a:latin typeface="Calibri" pitchFamily="34" charset="0"/>
              </a:rPr>
              <a:t>et.al., 2007</a:t>
            </a:r>
          </a:p>
          <a:p>
            <a:endParaRPr lang="en-US" b="0" i="1" dirty="0">
              <a:latin typeface="Calibri" pitchFamily="34" charset="0"/>
            </a:endParaRPr>
          </a:p>
          <a:p>
            <a:r>
              <a:rPr lang="en-US" b="0" dirty="0">
                <a:latin typeface="Calibri" pitchFamily="34" charset="0"/>
              </a:rPr>
              <a:t>FEMS Microbiology Letters</a:t>
            </a:r>
          </a:p>
          <a:p>
            <a:endParaRPr lang="en-US" b="0" dirty="0">
              <a:latin typeface="Calibri" pitchFamily="34" charset="0"/>
            </a:endParaRPr>
          </a:p>
          <a:p>
            <a:r>
              <a:rPr lang="en-US" b="0" dirty="0">
                <a:latin typeface="Calibri" pitchFamily="34" charset="0"/>
              </a:rPr>
              <a:t>Volume 275 </a:t>
            </a:r>
          </a:p>
          <a:p>
            <a:r>
              <a:rPr lang="en-US" b="0" dirty="0">
                <a:latin typeface="Calibri" pitchFamily="34" charset="0"/>
              </a:rPr>
              <a:t>Issue 2, </a:t>
            </a:r>
          </a:p>
          <a:p>
            <a:r>
              <a:rPr lang="en-US" b="0" dirty="0">
                <a:latin typeface="Calibri" pitchFamily="34" charset="0"/>
              </a:rPr>
              <a:t>Pages 278 - 285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3456" y="1727745"/>
            <a:ext cx="461665" cy="208384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Down-regulated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0628" y="4013761"/>
            <a:ext cx="461665" cy="208384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B050"/>
                </a:solidFill>
                <a:latin typeface="+mn-lt"/>
              </a:rPr>
              <a:t>Up-regulated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115888"/>
            <a:ext cx="10972800" cy="792162"/>
          </a:xfrm>
        </p:spPr>
        <p:txBody>
          <a:bodyPr/>
          <a:lstStyle/>
          <a:p>
            <a:r>
              <a:rPr lang="en-US"/>
              <a:t>Peb4 is important for </a:t>
            </a:r>
            <a:r>
              <a:rPr lang="en-US" i="1"/>
              <a:t>C.jejuni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22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917576"/>
            <a:ext cx="5484284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3308350"/>
            <a:ext cx="7296151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5" y="908050"/>
            <a:ext cx="5964767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 descr="PPIa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1" y="3182938"/>
            <a:ext cx="5350933" cy="28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7823200" y="2852738"/>
            <a:ext cx="249766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folHlink"/>
                </a:solidFill>
              </a:rPr>
              <a:t>PPIase activity</a:t>
            </a:r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1" y="115889"/>
            <a:ext cx="1545167" cy="641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115888"/>
            <a:ext cx="10972800" cy="792162"/>
          </a:xfrm>
        </p:spPr>
        <p:txBody>
          <a:bodyPr/>
          <a:lstStyle/>
          <a:p>
            <a:r>
              <a:rPr lang="en-GB" dirty="0"/>
              <a:t>Why study Peb4?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9986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Structural and functional studies</a:t>
            </a:r>
            <a:br>
              <a:rPr lang="en-GB" altLang="en-US" dirty="0"/>
            </a:br>
            <a:br>
              <a:rPr lang="en-GB" altLang="en-US" dirty="0"/>
            </a:br>
            <a:r>
              <a:rPr lang="en-GB" altLang="en-US" dirty="0"/>
              <a:t> on </a:t>
            </a:r>
            <a:r>
              <a:rPr lang="en-GB" altLang="en-US" i="1" dirty="0" err="1"/>
              <a:t>B.subtilis</a:t>
            </a:r>
            <a:r>
              <a:rPr lang="en-GB" altLang="en-US" i="1" dirty="0"/>
              <a:t> </a:t>
            </a:r>
            <a:r>
              <a:rPr lang="en-GB" altLang="en-US" dirty="0" err="1"/>
              <a:t>RecU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5343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412876"/>
            <a:ext cx="2976033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ResourceS-profile-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1125538"/>
            <a:ext cx="8832849" cy="51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8976784" y="2997201"/>
            <a:ext cx="0" cy="244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8201" name="Picture 9" descr="Hi-Load_ResS-unb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67" y="1052513"/>
            <a:ext cx="8449733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inal-gel-filt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3773488"/>
            <a:ext cx="441748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ctangle 12"/>
          <p:cNvSpPr>
            <a:spLocks noGrp="1" noChangeArrowheads="1"/>
          </p:cNvSpPr>
          <p:nvPr>
            <p:ph type="title"/>
          </p:nvPr>
        </p:nvSpPr>
        <p:spPr>
          <a:xfrm>
            <a:off x="609600" y="73025"/>
            <a:ext cx="10972800" cy="1143000"/>
          </a:xfrm>
        </p:spPr>
        <p:txBody>
          <a:bodyPr/>
          <a:lstStyle/>
          <a:p>
            <a:r>
              <a:rPr lang="en-GB" dirty="0"/>
              <a:t>Purification of Peb4</a:t>
            </a:r>
            <a:endParaRPr lang="en-US" dirty="0"/>
          </a:p>
        </p:txBody>
      </p:sp>
      <p:grpSp>
        <p:nvGrpSpPr>
          <p:cNvPr id="8210" name="Group 18"/>
          <p:cNvGrpSpPr>
            <a:grpSpLocks/>
          </p:cNvGrpSpPr>
          <p:nvPr/>
        </p:nvGrpSpPr>
        <p:grpSpPr bwMode="auto">
          <a:xfrm>
            <a:off x="9264651" y="1538288"/>
            <a:ext cx="383116" cy="3681412"/>
            <a:chOff x="4377" y="969"/>
            <a:chExt cx="181" cy="2319"/>
          </a:xfrm>
        </p:grpSpPr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 flipV="1">
              <a:off x="4377" y="969"/>
              <a:ext cx="0" cy="2313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 flipV="1">
              <a:off x="4558" y="975"/>
              <a:ext cx="0" cy="2313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9258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09600" y="44450"/>
            <a:ext cx="1097280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sz="4400" b="0"/>
          </a:p>
        </p:txBody>
      </p:sp>
      <p:pic>
        <p:nvPicPr>
          <p:cNvPr id="11269" name="Picture 5" descr="GridH_T1_B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25539"/>
            <a:ext cx="5566833" cy="31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table1-peb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53" y="1125538"/>
            <a:ext cx="7776633" cy="5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43933" y="4437063"/>
            <a:ext cx="336126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0" u="sng"/>
              <a:t>Crystallization condition</a:t>
            </a:r>
          </a:p>
          <a:p>
            <a:r>
              <a:rPr lang="en-US" sz="1600" b="0"/>
              <a:t>0.1 M succinate pH 3.5</a:t>
            </a:r>
          </a:p>
          <a:p>
            <a:r>
              <a:rPr lang="en-US" sz="1600" b="0"/>
              <a:t>45% Jeffamine </a:t>
            </a:r>
          </a:p>
          <a:p>
            <a:r>
              <a:rPr lang="en-US" sz="1600" b="0"/>
              <a:t>at 7 °C</a:t>
            </a:r>
          </a:p>
          <a:p>
            <a:endParaRPr lang="en-GB" sz="1600" b="0"/>
          </a:p>
          <a:p>
            <a:endParaRPr lang="en-GB" sz="1600" b="0"/>
          </a:p>
          <a:p>
            <a:r>
              <a:rPr lang="en-GB" sz="1600" b="0"/>
              <a:t>Traces of tris from the gel filtration column is essential</a:t>
            </a:r>
            <a:endParaRPr lang="en-US" sz="1600" b="0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44450"/>
            <a:ext cx="10972800" cy="850900"/>
          </a:xfrm>
        </p:spPr>
        <p:txBody>
          <a:bodyPr/>
          <a:lstStyle/>
          <a:p>
            <a:r>
              <a:rPr lang="en-GB" dirty="0"/>
              <a:t>Crystallization of Peb4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75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solidFill>
                <a:srgbClr val="00FF99"/>
              </a:solidFill>
              <a:latin typeface="Calibri" pitchFamily="34" charset="0"/>
            </a:endParaRPr>
          </a:p>
        </p:txBody>
      </p:sp>
      <p:pic>
        <p:nvPicPr>
          <p:cNvPr id="14339" name="Picture 3" descr="surA-peb4-mono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3" y="642938"/>
            <a:ext cx="8595784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surA-peb4-monome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51" y="1071563"/>
            <a:ext cx="13081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0287000" y="357189"/>
            <a:ext cx="10271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000" dirty="0">
                <a:latin typeface="Calibri" pitchFamily="34" charset="0"/>
              </a:rPr>
              <a:t>CTD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0191751" y="6149976"/>
            <a:ext cx="1082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000">
                <a:latin typeface="Calibri" pitchFamily="34" charset="0"/>
              </a:rPr>
              <a:t>NTD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8920336" y="5857876"/>
            <a:ext cx="1196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  <a:latin typeface="Calibri" pitchFamily="34" charset="0"/>
              </a:rPr>
              <a:t>Signal seq.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7419" y="4786313"/>
            <a:ext cx="14328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N-Chaperone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2744" y="1143001"/>
            <a:ext cx="14072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C-Chaperone</a:t>
            </a:r>
          </a:p>
        </p:txBody>
      </p:sp>
      <p:sp>
        <p:nvSpPr>
          <p:cNvPr id="14346" name="TextBox 11"/>
          <p:cNvSpPr txBox="1">
            <a:spLocks noChangeArrowheads="1"/>
          </p:cNvSpPr>
          <p:nvPr/>
        </p:nvSpPr>
        <p:spPr bwMode="auto">
          <a:xfrm>
            <a:off x="9253471" y="3214689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1" dirty="0" err="1">
                <a:solidFill>
                  <a:srgbClr val="800080"/>
                </a:solidFill>
                <a:latin typeface="Calibri" pitchFamily="34" charset="0"/>
              </a:rPr>
              <a:t>PPIase</a:t>
            </a:r>
            <a:endParaRPr lang="en-US" b="1" dirty="0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9823" y="2143125"/>
            <a:ext cx="813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FF"/>
                </a:solidFill>
                <a:latin typeface="+mn-lt"/>
              </a:rPr>
              <a:t>PPIase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500" y="6208713"/>
            <a:ext cx="101643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Peb4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6751" y="6215063"/>
            <a:ext cx="9701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SurA</a:t>
            </a:r>
            <a:endParaRPr lang="en-US" sz="3200" b="0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title"/>
          </p:nvPr>
        </p:nvSpPr>
        <p:spPr>
          <a:xfrm>
            <a:off x="609600" y="53975"/>
            <a:ext cx="10972800" cy="706438"/>
          </a:xfrm>
        </p:spPr>
        <p:txBody>
          <a:bodyPr/>
          <a:lstStyle/>
          <a:p>
            <a:r>
              <a:rPr lang="en-US" sz="4000" dirty="0"/>
              <a:t>Peb4 structure: monomer</a:t>
            </a:r>
          </a:p>
        </p:txBody>
      </p:sp>
    </p:spTree>
    <p:extLst>
      <p:ext uri="{BB962C8B-B14F-4D97-AF65-F5344CB8AC3E}">
        <p14:creationId xmlns:p14="http://schemas.microsoft.com/office/powerpoint/2010/main" val="3301547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solidFill>
                <a:srgbClr val="00FF99"/>
              </a:solidFill>
              <a:latin typeface="Calibri" pitchFamily="34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671733" y="1341438"/>
            <a:ext cx="508846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0" dirty="0"/>
              <a:t>251 residues (excluding signal seq.)</a:t>
            </a:r>
          </a:p>
          <a:p>
            <a:pPr>
              <a:spcBef>
                <a:spcPct val="50000"/>
              </a:spcBef>
            </a:pPr>
            <a:endParaRPr lang="en-GB" b="0" dirty="0"/>
          </a:p>
          <a:p>
            <a:pPr>
              <a:spcBef>
                <a:spcPct val="50000"/>
              </a:spcBef>
            </a:pPr>
            <a:r>
              <a:rPr lang="en-GB" b="0" dirty="0"/>
              <a:t>Met194 is in flexible </a:t>
            </a:r>
            <a:r>
              <a:rPr lang="en-GB" b="0" dirty="0" err="1"/>
              <a:t>PPIase</a:t>
            </a:r>
            <a:r>
              <a:rPr lang="en-GB" b="0" dirty="0"/>
              <a:t> domain</a:t>
            </a:r>
          </a:p>
          <a:p>
            <a:pPr>
              <a:spcBef>
                <a:spcPct val="50000"/>
              </a:spcBef>
            </a:pPr>
            <a:endParaRPr lang="en-GB" b="0" dirty="0"/>
          </a:p>
          <a:p>
            <a:pPr>
              <a:spcBef>
                <a:spcPct val="50000"/>
              </a:spcBef>
            </a:pPr>
            <a:r>
              <a:rPr lang="en-GB" b="0" dirty="0"/>
              <a:t>Requires more data for phasing</a:t>
            </a:r>
            <a:endParaRPr lang="en-US" b="0" dirty="0"/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93663"/>
            <a:ext cx="10972800" cy="850900"/>
          </a:xfrm>
        </p:spPr>
        <p:txBody>
          <a:bodyPr/>
          <a:lstStyle/>
          <a:p>
            <a:r>
              <a:rPr lang="en-US" dirty="0"/>
              <a:t>Peb4 structure: MET’s position</a:t>
            </a:r>
          </a:p>
        </p:txBody>
      </p:sp>
      <p:pic>
        <p:nvPicPr>
          <p:cNvPr id="27657" name="Picture 9" descr="METs-positi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836613"/>
            <a:ext cx="5873751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91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" descr="dimer-check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6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93" y="1642358"/>
            <a:ext cx="10323489" cy="433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rot="5400000">
            <a:off x="-1679838" y="3606535"/>
            <a:ext cx="5072062" cy="21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857252" y="6142038"/>
            <a:ext cx="11144249" cy="158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28" y="1986550"/>
            <a:ext cx="553998" cy="308552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/>
              <a:t>UV absorption (280 nm)</a:t>
            </a:r>
          </a:p>
        </p:txBody>
      </p:sp>
      <p:sp>
        <p:nvSpPr>
          <p:cNvPr id="17415" name="TextBox 12"/>
          <p:cNvSpPr txBox="1">
            <a:spLocks noChangeArrowheads="1"/>
          </p:cNvSpPr>
          <p:nvPr/>
        </p:nvSpPr>
        <p:spPr bwMode="auto">
          <a:xfrm>
            <a:off x="3905251" y="6215063"/>
            <a:ext cx="2976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0" dirty="0">
                <a:latin typeface="Calibri" pitchFamily="34" charset="0"/>
              </a:rPr>
              <a:t>Retention volume (ml)</a:t>
            </a:r>
          </a:p>
        </p:txBody>
      </p:sp>
      <p:sp>
        <p:nvSpPr>
          <p:cNvPr id="17416" name="TextBox 13"/>
          <p:cNvSpPr txBox="1">
            <a:spLocks noChangeArrowheads="1"/>
          </p:cNvSpPr>
          <p:nvPr/>
        </p:nvSpPr>
        <p:spPr bwMode="auto">
          <a:xfrm>
            <a:off x="6740138" y="981075"/>
            <a:ext cx="1725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~87 kDa</a:t>
            </a:r>
          </a:p>
          <a:p>
            <a:pPr algn="ctr"/>
            <a:r>
              <a:rPr lang="en-GB">
                <a:solidFill>
                  <a:schemeClr val="bg1"/>
                </a:solidFill>
                <a:latin typeface="Calibri" pitchFamily="34" charset="0"/>
              </a:rPr>
              <a:t>Elongated dimer</a:t>
            </a:r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solidFill>
                <a:srgbClr val="00FF99"/>
              </a:solidFill>
              <a:latin typeface="Calibri" pitchFamily="34" charset="0"/>
            </a:endParaRPr>
          </a:p>
        </p:txBody>
      </p:sp>
      <p:sp>
        <p:nvSpPr>
          <p:cNvPr id="17418" name="TextBox 15"/>
          <p:cNvSpPr txBox="1">
            <a:spLocks noChangeArrowheads="1"/>
          </p:cNvSpPr>
          <p:nvPr/>
        </p:nvSpPr>
        <p:spPr bwMode="auto">
          <a:xfrm>
            <a:off x="9334500" y="2428876"/>
            <a:ext cx="11001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30 mg/ml</a:t>
            </a:r>
          </a:p>
          <a:p>
            <a:endParaRPr lang="en-US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 3 mg/ml</a:t>
            </a:r>
          </a:p>
        </p:txBody>
      </p:sp>
      <p:sp>
        <p:nvSpPr>
          <p:cNvPr id="17419" name="TextBox 16"/>
          <p:cNvSpPr txBox="1">
            <a:spLocks noChangeArrowheads="1"/>
          </p:cNvSpPr>
          <p:nvPr/>
        </p:nvSpPr>
        <p:spPr bwMode="auto">
          <a:xfrm>
            <a:off x="2000251" y="3429000"/>
            <a:ext cx="16884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latin typeface="Calibri" pitchFamily="34" charset="0"/>
              </a:rPr>
              <a:t>Peb 4 monomer</a:t>
            </a:r>
          </a:p>
          <a:p>
            <a:r>
              <a:rPr lang="en-US" b="0">
                <a:solidFill>
                  <a:schemeClr val="bg1"/>
                </a:solidFill>
                <a:latin typeface="Calibri" pitchFamily="34" charset="0"/>
              </a:rPr>
              <a:t>~33 kDa</a:t>
            </a:r>
          </a:p>
        </p:txBody>
      </p:sp>
      <p:sp>
        <p:nvSpPr>
          <p:cNvPr id="17420" name="TextBox 17"/>
          <p:cNvSpPr txBox="1">
            <a:spLocks noChangeArrowheads="1"/>
          </p:cNvSpPr>
          <p:nvPr/>
        </p:nvSpPr>
        <p:spPr bwMode="auto">
          <a:xfrm>
            <a:off x="2000251" y="4862514"/>
            <a:ext cx="21635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  <a:latin typeface="Calibri" pitchFamily="34" charset="0"/>
              </a:rPr>
              <a:t>Dimerization is real</a:t>
            </a:r>
          </a:p>
          <a:p>
            <a:endParaRPr lang="en-US" b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b="0">
                <a:solidFill>
                  <a:srgbClr val="FF0000"/>
                </a:solidFill>
                <a:latin typeface="Calibri" pitchFamily="34" charset="0"/>
              </a:rPr>
              <a:t>Not conc. dependent</a:t>
            </a:r>
          </a:p>
        </p:txBody>
      </p:sp>
      <p:sp>
        <p:nvSpPr>
          <p:cNvPr id="17421" name="TextBox 18"/>
          <p:cNvSpPr txBox="1">
            <a:spLocks noChangeArrowheads="1"/>
          </p:cNvSpPr>
          <p:nvPr/>
        </p:nvSpPr>
        <p:spPr bwMode="auto">
          <a:xfrm>
            <a:off x="8769351" y="6477000"/>
            <a:ext cx="2245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>
                <a:latin typeface="Calibri" pitchFamily="34" charset="0"/>
              </a:rPr>
              <a:t>Superdex-200 10/300 GL</a:t>
            </a:r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title"/>
          </p:nvPr>
        </p:nvSpPr>
        <p:spPr>
          <a:xfrm>
            <a:off x="609600" y="93663"/>
            <a:ext cx="10972800" cy="850900"/>
          </a:xfrm>
        </p:spPr>
        <p:txBody>
          <a:bodyPr/>
          <a:lstStyle/>
          <a:p>
            <a:r>
              <a:rPr lang="en-US" dirty="0"/>
              <a:t>Peb4 structure: dimer check</a:t>
            </a:r>
          </a:p>
        </p:txBody>
      </p:sp>
    </p:spTree>
    <p:extLst>
      <p:ext uri="{BB962C8B-B14F-4D97-AF65-F5344CB8AC3E}">
        <p14:creationId xmlns:p14="http://schemas.microsoft.com/office/powerpoint/2010/main" val="3528912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latin typeface="Calibri" pitchFamily="34" charset="0"/>
            </a:endParaRPr>
          </a:p>
        </p:txBody>
      </p:sp>
      <p:pic>
        <p:nvPicPr>
          <p:cNvPr id="15363" name="Picture 2" descr="surA-peb4-dim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71626"/>
            <a:ext cx="116205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000251" y="5929313"/>
            <a:ext cx="13275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0">
                <a:latin typeface="Calibri" pitchFamily="34" charset="0"/>
              </a:rPr>
              <a:t>Peb4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564967" y="5929313"/>
            <a:ext cx="12650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0">
                <a:latin typeface="Calibri" pitchFamily="34" charset="0"/>
              </a:rPr>
              <a:t>SurA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58739"/>
            <a:ext cx="10972800" cy="993775"/>
          </a:xfrm>
        </p:spPr>
        <p:txBody>
          <a:bodyPr/>
          <a:lstStyle/>
          <a:p>
            <a:r>
              <a:rPr lang="en-US"/>
              <a:t>Peb4 structure: dimer</a:t>
            </a:r>
          </a:p>
        </p:txBody>
      </p:sp>
    </p:spTree>
    <p:extLst>
      <p:ext uri="{BB962C8B-B14F-4D97-AF65-F5344CB8AC3E}">
        <p14:creationId xmlns:p14="http://schemas.microsoft.com/office/powerpoint/2010/main" val="1627692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urA-peb4-dim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652469"/>
            <a:ext cx="58293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solidFill>
                <a:srgbClr val="00FF99"/>
              </a:solidFill>
              <a:latin typeface="Calibri" pitchFamily="34" charset="0"/>
            </a:endParaRPr>
          </a:p>
        </p:txBody>
      </p:sp>
      <p:pic>
        <p:nvPicPr>
          <p:cNvPr id="16388" name="Picture 2" descr="surA-peb4-dime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1009655"/>
            <a:ext cx="5632449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62000" y="987426"/>
            <a:ext cx="308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619251" y="714376"/>
            <a:ext cx="391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N’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619751" y="3786188"/>
            <a:ext cx="375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C’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4762500" y="3929063"/>
            <a:ext cx="333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N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666752" y="5786439"/>
            <a:ext cx="308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5524501" y="4429125"/>
            <a:ext cx="375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C’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5905501" y="5000625"/>
            <a:ext cx="391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N’</a:t>
            </a:r>
          </a:p>
        </p:txBody>
      </p:sp>
      <p:sp>
        <p:nvSpPr>
          <p:cNvPr id="16396" name="TextBox 11"/>
          <p:cNvSpPr txBox="1">
            <a:spLocks noChangeArrowheads="1"/>
          </p:cNvSpPr>
          <p:nvPr/>
        </p:nvSpPr>
        <p:spPr bwMode="auto">
          <a:xfrm>
            <a:off x="285751" y="5072064"/>
            <a:ext cx="333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N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title"/>
          </p:nvPr>
        </p:nvSpPr>
        <p:spPr>
          <a:xfrm>
            <a:off x="-69274" y="28719"/>
            <a:ext cx="10972800" cy="706437"/>
          </a:xfrm>
        </p:spPr>
        <p:txBody>
          <a:bodyPr/>
          <a:lstStyle/>
          <a:p>
            <a:r>
              <a:rPr lang="en-US" sz="4000" dirty="0"/>
              <a:t>Peb4 structure: inter-twined dimer</a:t>
            </a:r>
          </a:p>
        </p:txBody>
      </p:sp>
    </p:spTree>
    <p:extLst>
      <p:ext uri="{BB962C8B-B14F-4D97-AF65-F5344CB8AC3E}">
        <p14:creationId xmlns:p14="http://schemas.microsoft.com/office/powerpoint/2010/main" val="32345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solidFill>
                <a:srgbClr val="00FF99"/>
              </a:solidFill>
              <a:latin typeface="Calibri" pitchFamily="34" charset="0"/>
            </a:endParaRPr>
          </a:p>
        </p:txBody>
      </p:sp>
      <p:pic>
        <p:nvPicPr>
          <p:cNvPr id="18435" name="Picture 2" descr="peb4-varian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2" y="709591"/>
            <a:ext cx="10062633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3297" y="6215083"/>
            <a:ext cx="108555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Gly</a:t>
            </a:r>
            <a:r>
              <a:rPr lang="en-US" sz="2400" dirty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-Ser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3148" y="6215083"/>
            <a:ext cx="108555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Gly</a:t>
            </a:r>
            <a:r>
              <a:rPr lang="en-US" sz="240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-Ser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55067" y="4487863"/>
            <a:ext cx="2309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  <a:latin typeface="Calibri" pitchFamily="34" charset="0"/>
              </a:rPr>
              <a:t>Peb4 Variant (</a:t>
            </a:r>
            <a:r>
              <a:rPr lang="el-GR" b="0">
                <a:solidFill>
                  <a:schemeClr val="bg1"/>
                </a:solidFill>
                <a:latin typeface="Calibri" pitchFamily="34" charset="0"/>
              </a:rPr>
              <a:t>Δ</a:t>
            </a:r>
            <a:r>
              <a:rPr lang="en-US" b="0">
                <a:solidFill>
                  <a:schemeClr val="bg1"/>
                </a:solidFill>
                <a:latin typeface="Calibri" pitchFamily="34" charset="0"/>
              </a:rPr>
              <a:t>PPIase)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112713"/>
            <a:ext cx="10972800" cy="673100"/>
          </a:xfrm>
        </p:spPr>
        <p:txBody>
          <a:bodyPr/>
          <a:lstStyle/>
          <a:p>
            <a:r>
              <a:rPr lang="en-US" sz="4000" dirty="0"/>
              <a:t>Peb4 variant</a:t>
            </a:r>
          </a:p>
        </p:txBody>
      </p:sp>
    </p:spTree>
    <p:extLst>
      <p:ext uri="{BB962C8B-B14F-4D97-AF65-F5344CB8AC3E}">
        <p14:creationId xmlns:p14="http://schemas.microsoft.com/office/powerpoint/2010/main" val="1569344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PPIase activity for Peb4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143001" y="2000250"/>
            <a:ext cx="81915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 b="0">
                <a:latin typeface="Calibri" pitchFamily="34" charset="0"/>
              </a:rPr>
              <a:t>RCM Ribonuclease T1</a:t>
            </a:r>
          </a:p>
          <a:p>
            <a:pPr algn="ctr"/>
            <a:endParaRPr lang="en-US" b="0">
              <a:latin typeface="Calibri" pitchFamily="34" charset="0"/>
            </a:endParaRPr>
          </a:p>
          <a:p>
            <a:pPr algn="ctr"/>
            <a:r>
              <a:rPr lang="en-US" sz="2400" b="0">
                <a:latin typeface="Calibri" pitchFamily="34" charset="0"/>
              </a:rPr>
              <a:t>Reduced </a:t>
            </a:r>
            <a:r>
              <a:rPr lang="en-US" sz="2400">
                <a:latin typeface="Calibri" pitchFamily="34" charset="0"/>
              </a:rPr>
              <a:t>C</a:t>
            </a:r>
            <a:r>
              <a:rPr lang="en-US" sz="2400" b="0">
                <a:latin typeface="Calibri" pitchFamily="34" charset="0"/>
              </a:rPr>
              <a:t>arboxy-Methylated RNase T1</a:t>
            </a:r>
          </a:p>
          <a:p>
            <a:endParaRPr lang="en-US" sz="2400" b="0">
              <a:latin typeface="Calibri" pitchFamily="34" charset="0"/>
            </a:endParaRPr>
          </a:p>
          <a:p>
            <a:endParaRPr lang="en-US" b="0">
              <a:latin typeface="Calibri" pitchFamily="34" charset="0"/>
            </a:endParaRPr>
          </a:p>
          <a:p>
            <a:r>
              <a:rPr lang="en-US" b="0">
                <a:latin typeface="Calibri" pitchFamily="34" charset="0"/>
              </a:rPr>
              <a:t>Denaturation (6M Gdn.HCl)</a:t>
            </a:r>
          </a:p>
          <a:p>
            <a:endParaRPr lang="en-US" b="0">
              <a:latin typeface="Calibri" pitchFamily="34" charset="0"/>
            </a:endParaRPr>
          </a:p>
          <a:p>
            <a:r>
              <a:rPr lang="en-US" b="0">
                <a:latin typeface="Calibri" pitchFamily="34" charset="0"/>
              </a:rPr>
              <a:t>Reduce with 5M DTT</a:t>
            </a:r>
          </a:p>
          <a:p>
            <a:endParaRPr lang="en-US" b="0">
              <a:latin typeface="Calibri" pitchFamily="34" charset="0"/>
            </a:endParaRPr>
          </a:p>
          <a:p>
            <a:r>
              <a:rPr lang="en-US" b="0">
                <a:latin typeface="Calibri" pitchFamily="34" charset="0"/>
              </a:rPr>
              <a:t>Carboxymethylation with  iodoacetate</a:t>
            </a:r>
          </a:p>
          <a:p>
            <a:endParaRPr lang="en-US" b="0">
              <a:latin typeface="Calibri" pitchFamily="34" charset="0"/>
            </a:endParaRPr>
          </a:p>
          <a:p>
            <a:r>
              <a:rPr lang="en-US" b="0">
                <a:latin typeface="Calibri" pitchFamily="34" charset="0"/>
              </a:rPr>
              <a:t>Desalting</a:t>
            </a:r>
          </a:p>
        </p:txBody>
      </p:sp>
    </p:spTree>
    <p:extLst>
      <p:ext uri="{BB962C8B-B14F-4D97-AF65-F5344CB8AC3E}">
        <p14:creationId xmlns:p14="http://schemas.microsoft.com/office/powerpoint/2010/main" val="1529908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09600" y="53975"/>
            <a:ext cx="10972800" cy="1143000"/>
          </a:xfrm>
        </p:spPr>
        <p:txBody>
          <a:bodyPr/>
          <a:lstStyle/>
          <a:p>
            <a:r>
              <a:rPr lang="en-US"/>
              <a:t>RCM  RNAse T1 assay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17" y="2643188"/>
            <a:ext cx="662728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Excitation-Emis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1143000"/>
            <a:ext cx="5524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7429500" y="6488113"/>
            <a:ext cx="15597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>
                <a:latin typeface="Calibri" pitchFamily="34" charset="0"/>
              </a:rPr>
              <a:t>NaCl conc. (M)</a:t>
            </a:r>
          </a:p>
        </p:txBody>
      </p:sp>
      <p:sp>
        <p:nvSpPr>
          <p:cNvPr id="20486" name="TextBox 9"/>
          <p:cNvSpPr txBox="1">
            <a:spLocks noChangeArrowheads="1"/>
          </p:cNvSpPr>
          <p:nvPr/>
        </p:nvSpPr>
        <p:spPr bwMode="auto">
          <a:xfrm rot="-5400000">
            <a:off x="3806803" y="4273034"/>
            <a:ext cx="2180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b="0">
                <a:latin typeface="Calibri" pitchFamily="34" charset="0"/>
              </a:rPr>
              <a:t>Relative fluorescence</a:t>
            </a:r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112184" y="2214563"/>
            <a:ext cx="333847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b="0">
                <a:latin typeface="Calibri" pitchFamily="34" charset="0"/>
              </a:rPr>
              <a:t>Salt assisted refolding</a:t>
            </a:r>
          </a:p>
          <a:p>
            <a:endParaRPr lang="en-GB" sz="2800" b="0">
              <a:latin typeface="Calibri" pitchFamily="34" charset="0"/>
            </a:endParaRPr>
          </a:p>
          <a:p>
            <a:endParaRPr lang="en-GB" sz="2800" b="0">
              <a:latin typeface="Calibri" pitchFamily="34" charset="0"/>
            </a:endParaRPr>
          </a:p>
          <a:p>
            <a:endParaRPr lang="en-GB" sz="2800" b="0">
              <a:latin typeface="Calibri" pitchFamily="34" charset="0"/>
            </a:endParaRPr>
          </a:p>
          <a:p>
            <a:r>
              <a:rPr lang="en-US" sz="2800" b="0">
                <a:latin typeface="Calibri" pitchFamily="34" charset="0"/>
              </a:rPr>
              <a:t>At low conc. needs  </a:t>
            </a:r>
          </a:p>
          <a:p>
            <a:r>
              <a:rPr lang="en-US" sz="2800" b="0">
                <a:latin typeface="Calibri" pitchFamily="34" charset="0"/>
              </a:rPr>
              <a:t>PPIase activity push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223684" y="1370013"/>
            <a:ext cx="3166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Trp Fluorescence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olliday3D">
            <a:extLst>
              <a:ext uri="{FF2B5EF4-FFF2-40B4-BE49-F238E27FC236}">
                <a16:creationId xmlns:a16="http://schemas.microsoft.com/office/drawing/2014/main" id="{5C951016-6C87-41EA-96D4-F279246070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06543" y="3014487"/>
            <a:ext cx="2256866" cy="2256866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88" y="269875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/>
              <a:t>Homologous Recombination</a:t>
            </a:r>
            <a:endParaRPr lang="en-US" sz="40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73238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Fundamental and ubiquitous </a:t>
            </a:r>
          </a:p>
          <a:p>
            <a:r>
              <a:rPr lang="en-GB" dirty="0"/>
              <a:t>Utilizes DNA sequence similarity for repair</a:t>
            </a:r>
          </a:p>
          <a:p>
            <a:r>
              <a:rPr lang="en-GB" dirty="0"/>
              <a:t>Maintaining the stability of the genome</a:t>
            </a:r>
          </a:p>
          <a:p>
            <a:r>
              <a:rPr lang="en-GB" dirty="0"/>
              <a:t>Generating genetic diversity </a:t>
            </a:r>
          </a:p>
          <a:p>
            <a:pPr eaLnBrk="1" hangingPunct="1"/>
            <a:r>
              <a:rPr lang="en-GB" dirty="0"/>
              <a:t>Route to repair based on homologous DNA base sequences in aligned segments of DNA duplex</a:t>
            </a:r>
          </a:p>
          <a:p>
            <a:pPr eaLnBrk="1" hangingPunct="1"/>
            <a:r>
              <a:rPr lang="en-GB" dirty="0"/>
              <a:t>Major role in recovery of aborted DNA replication</a:t>
            </a:r>
          </a:p>
          <a:p>
            <a:pPr eaLnBrk="1" hangingPunct="1"/>
            <a:r>
              <a:rPr lang="en-GB" dirty="0"/>
              <a:t>Exchange of segments of DNA between paired DNA duplexes</a:t>
            </a:r>
          </a:p>
          <a:p>
            <a:pPr eaLnBrk="1" hangingPunct="1"/>
            <a:r>
              <a:rPr lang="en-GB" dirty="0"/>
              <a:t>Leads to genetic diversity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239001" y="6140451"/>
            <a:ext cx="335756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>
                <a:solidFill>
                  <a:srgbClr val="FF0000"/>
                </a:solidFill>
              </a:rPr>
              <a:t>[McGlynn &amp; Lloyd (2002) Nat.Rev.Mol.Cell Biol. </a:t>
            </a:r>
            <a:r>
              <a:rPr lang="en-GB" u="sng">
                <a:solidFill>
                  <a:srgbClr val="FF0000"/>
                </a:solidFill>
              </a:rPr>
              <a:t>3</a:t>
            </a:r>
            <a:r>
              <a:rPr lang="en-GB">
                <a:solidFill>
                  <a:srgbClr val="FF0000"/>
                </a:solidFill>
              </a:rPr>
              <a:t>, 859] </a:t>
            </a:r>
          </a:p>
        </p:txBody>
      </p:sp>
      <p:pic>
        <p:nvPicPr>
          <p:cNvPr id="1026" name="Picture 2" descr="Image result for bacillus subtilis">
            <a:extLst>
              <a:ext uri="{FF2B5EF4-FFF2-40B4-BE49-F238E27FC236}">
                <a16:creationId xmlns:a16="http://schemas.microsoft.com/office/drawing/2014/main" id="{2649FC0C-0DE8-4E3C-B647-883490A3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62" y="255759"/>
            <a:ext cx="2292041" cy="17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90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latin typeface="Calibri" pitchFamily="34" charset="0"/>
            </a:endParaRPr>
          </a:p>
        </p:txBody>
      </p:sp>
      <p:pic>
        <p:nvPicPr>
          <p:cNvPr id="21507" name="Picture 4" descr="RNase T1 Tit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8" y="785813"/>
            <a:ext cx="120269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>
            <a:off x="2667000" y="928688"/>
            <a:ext cx="4667251" cy="214312"/>
          </a:xfrm>
          <a:prstGeom prst="lef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49" y="2204030"/>
            <a:ext cx="553998" cy="275081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Relative fluorescence</a:t>
            </a: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4400551" y="5681663"/>
            <a:ext cx="1463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Calibri" pitchFamily="34" charset="0"/>
              </a:rPr>
              <a:t>Time (sec)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7387284" y="762000"/>
            <a:ext cx="1766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>
                <a:latin typeface="Calibri" pitchFamily="34" charset="0"/>
              </a:rPr>
              <a:t>Peb4 conc.</a:t>
            </a:r>
          </a:p>
        </p:txBody>
      </p:sp>
      <p:sp>
        <p:nvSpPr>
          <p:cNvPr id="21512" name="TextBox 10"/>
          <p:cNvSpPr txBox="1">
            <a:spLocks noChangeArrowheads="1"/>
          </p:cNvSpPr>
          <p:nvPr/>
        </p:nvSpPr>
        <p:spPr bwMode="auto">
          <a:xfrm>
            <a:off x="1238251" y="6143625"/>
            <a:ext cx="6988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 b="0">
                <a:latin typeface="Calibri" pitchFamily="34" charset="0"/>
              </a:rPr>
              <a:t>Peb4 shows a distinct PPIase activity</a:t>
            </a:r>
          </a:p>
        </p:txBody>
      </p:sp>
      <p:sp>
        <p:nvSpPr>
          <p:cNvPr id="21513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93663"/>
            <a:ext cx="10972800" cy="777875"/>
          </a:xfrm>
        </p:spPr>
        <p:txBody>
          <a:bodyPr/>
          <a:lstStyle/>
          <a:p>
            <a:r>
              <a:rPr lang="en-US"/>
              <a:t>RCM  RNAse T1 assay (Peb4)</a:t>
            </a:r>
          </a:p>
        </p:txBody>
      </p:sp>
    </p:spTree>
    <p:extLst>
      <p:ext uri="{BB962C8B-B14F-4D97-AF65-F5344CB8AC3E}">
        <p14:creationId xmlns:p14="http://schemas.microsoft.com/office/powerpoint/2010/main" val="2166783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latin typeface="Calibri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857250"/>
            <a:ext cx="12001500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333500" y="6143625"/>
            <a:ext cx="68959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 b="0">
                <a:latin typeface="Calibri" pitchFamily="34" charset="0"/>
              </a:rPr>
              <a:t>Effect of Peb4-variant and inhibitors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93663"/>
            <a:ext cx="10972800" cy="777875"/>
          </a:xfrm>
        </p:spPr>
        <p:txBody>
          <a:bodyPr/>
          <a:lstStyle/>
          <a:p>
            <a:r>
              <a:rPr lang="en-US"/>
              <a:t>RCM  RNAse T1 assay (Peb4)</a:t>
            </a:r>
          </a:p>
        </p:txBody>
      </p:sp>
    </p:spTree>
    <p:extLst>
      <p:ext uri="{BB962C8B-B14F-4D97-AF65-F5344CB8AC3E}">
        <p14:creationId xmlns:p14="http://schemas.microsoft.com/office/powerpoint/2010/main" val="119709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itle 1"/>
          <p:cNvSpPr>
            <a:spLocks/>
          </p:cNvSpPr>
          <p:nvPr/>
        </p:nvSpPr>
        <p:spPr bwMode="auto">
          <a:xfrm>
            <a:off x="609600" y="58738"/>
            <a:ext cx="109728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sz="4400" b="0"/>
          </a:p>
        </p:txBody>
      </p:sp>
      <p:pic>
        <p:nvPicPr>
          <p:cNvPr id="28678" name="Picture 6" descr="TRPs-positio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052514"/>
            <a:ext cx="5848351" cy="55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7574983" y="940861"/>
            <a:ext cx="21948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Excitation 295 nm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r>
              <a:rPr lang="en-GB" dirty="0">
                <a:solidFill>
                  <a:srgbClr val="FF0000"/>
                </a:solidFill>
              </a:rPr>
              <a:t>Emission 310-400 nm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7666567" y="6446838"/>
            <a:ext cx="29839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/>
              <a:t>NMR data not presented here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136560" y="1821726"/>
            <a:ext cx="6158798" cy="3689622"/>
            <a:chOff x="6136560" y="2244814"/>
            <a:chExt cx="6158798" cy="3689622"/>
          </a:xfrm>
        </p:grpSpPr>
        <p:graphicFrame>
          <p:nvGraphicFramePr>
            <p:cNvPr id="2868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1752731"/>
                </p:ext>
              </p:extLst>
            </p:nvPr>
          </p:nvGraphicFramePr>
          <p:xfrm>
            <a:off x="6193367" y="2489201"/>
            <a:ext cx="5952067" cy="317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3" name="Chart" r:id="rId4" imgW="11153734" imgH="7924881" progId="Excel.Chart.8">
                    <p:embed/>
                  </p:oleObj>
                </mc:Choice>
                <mc:Fallback>
                  <p:oleObj name="Chart" r:id="rId4" imgW="11153734" imgH="7924881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93367" y="2489201"/>
                          <a:ext cx="5952067" cy="317182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727951" y="5626659"/>
              <a:ext cx="14678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/>
                <a:t>Wavelength (nm)</a:t>
              </a:r>
              <a:endParaRPr lang="en-US" sz="1400" b="1" dirty="0"/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 rot="16200000">
              <a:off x="5713400" y="4052193"/>
              <a:ext cx="115409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Fluorescence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687" name="Rectangle 15"/>
            <p:cNvSpPr>
              <a:spLocks noChangeArrowheads="1"/>
            </p:cNvSpPr>
            <p:nvPr/>
          </p:nvSpPr>
          <p:spPr bwMode="auto">
            <a:xfrm>
              <a:off x="8511437" y="2244814"/>
              <a:ext cx="378392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3399"/>
                  </a:solidFill>
                </a:rPr>
                <a:t>N-SUCCINYL-ALA-ALA-PRO-PHE-P-NITROANILIDE</a:t>
              </a:r>
            </a:p>
            <a:p>
              <a:r>
                <a:rPr lang="en-US" sz="1400" b="1" dirty="0">
                  <a:solidFill>
                    <a:srgbClr val="00FFFF"/>
                  </a:solidFill>
                </a:rPr>
                <a:t>N-SUCCINYL-ALA-ALA-VAL-ALA-P-NITROANILIDE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1400" b="1" dirty="0">
                  <a:solidFill>
                    <a:srgbClr val="FFFF00"/>
                  </a:solidFill>
                </a:rPr>
                <a:t>N-SUCCINYL-ALA-ALA-ALA-ALA-P-NITROANILIDE</a:t>
              </a:r>
            </a:p>
          </p:txBody>
        </p:sp>
      </p:grpSp>
      <p:sp>
        <p:nvSpPr>
          <p:cNvPr id="28688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112713"/>
            <a:ext cx="10972800" cy="850900"/>
          </a:xfrm>
        </p:spPr>
        <p:txBody>
          <a:bodyPr/>
          <a:lstStyle/>
          <a:p>
            <a:r>
              <a:rPr lang="en-US"/>
              <a:t>PPIase activity for Peb4</a:t>
            </a: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8784167" y="3452662"/>
            <a:ext cx="0" cy="2159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8528051" y="2995462"/>
            <a:ext cx="0" cy="2159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8625417" y="2636687"/>
            <a:ext cx="0" cy="215900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8611769" y="2464928"/>
            <a:ext cx="0" cy="2159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" name="TextBox 2"/>
          <p:cNvSpPr txBox="1"/>
          <p:nvPr/>
        </p:nvSpPr>
        <p:spPr>
          <a:xfrm>
            <a:off x="6823881" y="5854890"/>
            <a:ext cx="45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Peptides bind to Peb4 </a:t>
            </a:r>
            <a:r>
              <a:rPr lang="en-US" dirty="0" err="1"/>
              <a:t>PPIasae</a:t>
            </a:r>
            <a:r>
              <a:rPr lang="en-US" dirty="0"/>
              <a:t> domains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1426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latin typeface="Calibri" pitchFamily="34" charset="0"/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390651" y="673101"/>
            <a:ext cx="5905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Rho + (S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O</a:t>
            </a:r>
            <a:r>
              <a:rPr lang="en-US" baseline="-25000">
                <a:latin typeface="Calibri" pitchFamily="34" charset="0"/>
              </a:rPr>
              <a:t>3 </a:t>
            </a:r>
            <a:r>
              <a:rPr lang="en-US">
                <a:latin typeface="Calibri" pitchFamily="34" charset="0"/>
              </a:rPr>
              <a:t>)</a:t>
            </a:r>
            <a:r>
              <a:rPr lang="en-US" baseline="30000">
                <a:latin typeface="Calibri" pitchFamily="34" charset="0"/>
              </a:rPr>
              <a:t>2-</a:t>
            </a:r>
            <a:r>
              <a:rPr lang="en-US">
                <a:latin typeface="Calibri" pitchFamily="34" charset="0"/>
              </a:rPr>
              <a:t> ➛ Rho--S + (SO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)</a:t>
            </a:r>
            <a:r>
              <a:rPr lang="en-US" baseline="30000">
                <a:latin typeface="Calibri" pitchFamily="34" charset="0"/>
              </a:rPr>
              <a:t>2-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888317" y="1031876"/>
            <a:ext cx="2691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Rho--S + CN</a:t>
            </a:r>
            <a:r>
              <a:rPr lang="en-US" baseline="30000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 ➛ Rho + SCN</a:t>
            </a:r>
            <a:r>
              <a:rPr lang="en-US" baseline="30000">
                <a:latin typeface="Calibri" pitchFamily="34" charset="0"/>
              </a:rPr>
              <a:t>-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7147985" y="1314451"/>
            <a:ext cx="193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SCN</a:t>
            </a:r>
            <a:r>
              <a:rPr lang="en-US" baseline="30000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 + Fe(NO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)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 ➛</a:t>
            </a:r>
          </a:p>
        </p:txBody>
      </p:sp>
      <p:grpSp>
        <p:nvGrpSpPr>
          <p:cNvPr id="23558" name="Group 7"/>
          <p:cNvGrpSpPr>
            <a:grpSpLocks/>
          </p:cNvGrpSpPr>
          <p:nvPr/>
        </p:nvGrpSpPr>
        <p:grpSpPr bwMode="auto">
          <a:xfrm>
            <a:off x="9963151" y="981076"/>
            <a:ext cx="2237316" cy="842963"/>
            <a:chOff x="3929058" y="3071810"/>
            <a:chExt cx="1785950" cy="928694"/>
          </a:xfrm>
        </p:grpSpPr>
        <p:sp>
          <p:nvSpPr>
            <p:cNvPr id="7" name="Explosion 2 6"/>
            <p:cNvSpPr/>
            <p:nvPr/>
          </p:nvSpPr>
          <p:spPr>
            <a:xfrm>
              <a:off x="3929058" y="3071810"/>
              <a:ext cx="1785950" cy="928694"/>
            </a:xfrm>
            <a:prstGeom prst="irregularSeal2">
              <a:avLst/>
            </a:prstGeom>
            <a:solidFill>
              <a:srgbClr val="E824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/>
            </a:p>
          </p:txBody>
        </p:sp>
        <p:sp>
          <p:nvSpPr>
            <p:cNvPr id="23560" name="Rectangle 5"/>
            <p:cNvSpPr>
              <a:spLocks noChangeArrowheads="1"/>
            </p:cNvSpPr>
            <p:nvPr/>
          </p:nvSpPr>
          <p:spPr bwMode="auto">
            <a:xfrm>
              <a:off x="4214607" y="3356889"/>
              <a:ext cx="859997" cy="40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  <a:latin typeface="Calibri" pitchFamily="34" charset="0"/>
                </a:rPr>
                <a:t>Fe(SCN)</a:t>
              </a:r>
              <a:r>
                <a:rPr lang="en-US" baseline="30000">
                  <a:solidFill>
                    <a:schemeClr val="bg1"/>
                  </a:solidFill>
                  <a:latin typeface="Calibri" pitchFamily="34" charset="0"/>
                </a:rPr>
                <a:t>2+</a:t>
              </a:r>
            </a:p>
          </p:txBody>
        </p:sp>
      </p:grpSp>
      <p:sp>
        <p:nvSpPr>
          <p:cNvPr id="23561" name="TextBox 11"/>
          <p:cNvSpPr txBox="1">
            <a:spLocks noChangeArrowheads="1"/>
          </p:cNvSpPr>
          <p:nvPr/>
        </p:nvSpPr>
        <p:spPr bwMode="auto">
          <a:xfrm>
            <a:off x="10712451" y="1754188"/>
            <a:ext cx="894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</a:rPr>
              <a:t>460 nm</a:t>
            </a:r>
          </a:p>
        </p:txBody>
      </p:sp>
      <p:pic>
        <p:nvPicPr>
          <p:cNvPr id="23562" name="Picture 12" descr="Refolding Assay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1960563"/>
            <a:ext cx="1066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Box 13"/>
          <p:cNvSpPr txBox="1">
            <a:spLocks noChangeArrowheads="1"/>
          </p:cNvSpPr>
          <p:nvPr/>
        </p:nvSpPr>
        <p:spPr bwMode="auto">
          <a:xfrm>
            <a:off x="3598334" y="6356350"/>
            <a:ext cx="153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latin typeface="Calibri" pitchFamily="34" charset="0"/>
              </a:rPr>
              <a:t>Time (min)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209" y="2905555"/>
            <a:ext cx="615553" cy="3023776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Relative absorbance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74614"/>
            <a:ext cx="10972800" cy="617537"/>
          </a:xfrm>
        </p:spPr>
        <p:txBody>
          <a:bodyPr>
            <a:normAutofit fontScale="90000"/>
          </a:bodyPr>
          <a:lstStyle/>
          <a:p>
            <a:r>
              <a:rPr lang="en-US" sz="4000"/>
              <a:t>Rhodanese chaperone assay</a:t>
            </a:r>
          </a:p>
        </p:txBody>
      </p:sp>
    </p:spTree>
    <p:extLst>
      <p:ext uri="{BB962C8B-B14F-4D97-AF65-F5344CB8AC3E}">
        <p14:creationId xmlns:p14="http://schemas.microsoft.com/office/powerpoint/2010/main" val="1625993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4451"/>
            <a:ext cx="10972800" cy="576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latin typeface="Calibri" pitchFamily="34" charset="0"/>
            </a:endParaRPr>
          </a:p>
        </p:txBody>
      </p:sp>
      <p:pic>
        <p:nvPicPr>
          <p:cNvPr id="24579" name="Picture 2" descr="Aggregation Assay - No Leg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812800"/>
            <a:ext cx="10301816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5234518" y="6488114"/>
            <a:ext cx="191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>
                <a:latin typeface="Calibri" pitchFamily="34" charset="0"/>
              </a:rPr>
              <a:t>Time (sec)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460" y="1978496"/>
            <a:ext cx="615553" cy="314752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Absorbance (380nm)</a:t>
            </a:r>
          </a:p>
        </p:txBody>
      </p:sp>
      <p:sp>
        <p:nvSpPr>
          <p:cNvPr id="6" name="Down Arrow 5"/>
          <p:cNvSpPr/>
          <p:nvPr/>
        </p:nvSpPr>
        <p:spPr>
          <a:xfrm>
            <a:off x="10287001" y="4000501"/>
            <a:ext cx="285751" cy="2214563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8303684" y="2987676"/>
            <a:ext cx="13575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Peb4 variant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77532" y="4651526"/>
            <a:ext cx="461665" cy="105080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Peb4 </a:t>
            </a:r>
            <a:r>
              <a:rPr lang="en-US" dirty="0" err="1">
                <a:latin typeface="+mn-lt"/>
              </a:rPr>
              <a:t>conc</a:t>
            </a:r>
            <a:endParaRPr lang="en-US" dirty="0">
              <a:latin typeface="+mn-lt"/>
            </a:endParaRP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9658351" y="3800907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</a:rPr>
              <a:t>1:1</a:t>
            </a:r>
          </a:p>
        </p:txBody>
      </p: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9645651" y="4300970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</a:rPr>
              <a:t>1:2</a:t>
            </a:r>
          </a:p>
        </p:txBody>
      </p:sp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9643533" y="4788331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</a:rPr>
              <a:t>1:3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9681633" y="5170920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</a:rPr>
              <a:t>1:4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9702800" y="5658281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</a:rPr>
              <a:t>1:5</a:t>
            </a:r>
          </a:p>
        </p:txBody>
      </p:sp>
      <p:sp>
        <p:nvSpPr>
          <p:cNvPr id="24590" name="TextBox 13"/>
          <p:cNvSpPr txBox="1">
            <a:spLocks noChangeArrowheads="1"/>
          </p:cNvSpPr>
          <p:nvPr/>
        </p:nvSpPr>
        <p:spPr bwMode="auto">
          <a:xfrm>
            <a:off x="9647767" y="3121751"/>
            <a:ext cx="48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1:4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8208433" y="1412875"/>
            <a:ext cx="1374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Only Rhodanese</a:t>
            </a:r>
            <a:endParaRPr lang="en-US" sz="1400"/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9573685" y="2033460"/>
            <a:ext cx="4670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dirty="0"/>
              <a:t>BSA</a:t>
            </a:r>
            <a:endParaRPr lang="en-US" sz="1400" dirty="0"/>
          </a:p>
        </p:txBody>
      </p:sp>
      <p:sp>
        <p:nvSpPr>
          <p:cNvPr id="24593" name="Rectangle 17"/>
          <p:cNvSpPr>
            <a:spLocks noGrp="1" noChangeArrowheads="1"/>
          </p:cNvSpPr>
          <p:nvPr>
            <p:ph type="title"/>
          </p:nvPr>
        </p:nvSpPr>
        <p:spPr>
          <a:xfrm>
            <a:off x="609600" y="74614"/>
            <a:ext cx="10972800" cy="636587"/>
          </a:xfrm>
        </p:spPr>
        <p:txBody>
          <a:bodyPr>
            <a:normAutofit fontScale="90000"/>
          </a:bodyPr>
          <a:lstStyle/>
          <a:p>
            <a:r>
              <a:rPr lang="en-US" sz="4000"/>
              <a:t>Rhodanese aggregation assay</a:t>
            </a:r>
          </a:p>
        </p:txBody>
      </p:sp>
    </p:spTree>
    <p:extLst>
      <p:ext uri="{BB962C8B-B14F-4D97-AF65-F5344CB8AC3E}">
        <p14:creationId xmlns:p14="http://schemas.microsoft.com/office/powerpoint/2010/main" val="2844167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4451"/>
            <a:ext cx="10972800" cy="576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GB" sz="4400" b="0">
              <a:latin typeface="Calibri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007534" y="1341438"/>
            <a:ext cx="10176933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0"/>
              <a:t> Peb4 has got a closest functional homologue as SurA from </a:t>
            </a:r>
            <a:r>
              <a:rPr lang="en-GB" b="0" i="1"/>
              <a:t>E.coli</a:t>
            </a:r>
            <a:r>
              <a:rPr lang="en-GB" b="0"/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GB" b="0"/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0"/>
              <a:t> Unlike SurA it is got different structural organization.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GB" b="0"/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0"/>
              <a:t> Shows a distinct PPIase activity.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GB" b="0"/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0"/>
              <a:t> No Rhodanese specific Chaperone activity.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GB" b="0"/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GB" b="0"/>
              <a:t> Prevents an aggregation phenomenon.</a:t>
            </a:r>
            <a:endParaRPr lang="en-US" b="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102784" y="5229226"/>
            <a:ext cx="1065741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GB" sz="2400" dirty="0"/>
              <a:t> Peb4 is not a Chaperone assisting in protein folding.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GB" sz="2400" dirty="0"/>
              <a:t> Instead it acts as a “</a:t>
            </a:r>
            <a:r>
              <a:rPr lang="en-GB" sz="2400" dirty="0" err="1"/>
              <a:t>Holdase</a:t>
            </a:r>
            <a:r>
              <a:rPr lang="en-GB" sz="2400" dirty="0"/>
              <a:t>”.</a:t>
            </a:r>
            <a:endParaRPr lang="en-US" sz="2400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122238"/>
            <a:ext cx="10972800" cy="850900"/>
          </a:xfrm>
        </p:spPr>
        <p:txBody>
          <a:bodyPr/>
          <a:lstStyle/>
          <a:p>
            <a:r>
              <a:rPr lang="en-US"/>
              <a:t>What’s the verdict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84" y="2558288"/>
            <a:ext cx="5833447" cy="270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1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42" y="60190"/>
            <a:ext cx="4786814" cy="6089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404" y="158666"/>
            <a:ext cx="8611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Conformational dynamics of Peb4 exhibit “mother’s arms” chain model: </a:t>
            </a:r>
          </a:p>
          <a:p>
            <a:pPr algn="just"/>
            <a:r>
              <a:rPr lang="en-US" sz="2000" b="1" dirty="0"/>
              <a:t>A molecular dynamics study</a:t>
            </a:r>
          </a:p>
          <a:p>
            <a:pPr algn="just"/>
            <a:r>
              <a:rPr lang="en-US" sz="2000" dirty="0"/>
              <a:t>Dantu, Sarath; Khavnekar, Sagar; Kale, Avinash </a:t>
            </a:r>
            <a:endParaRPr lang="en-US" sz="2000" b="1" dirty="0"/>
          </a:p>
        </p:txBody>
      </p:sp>
      <p:sp>
        <p:nvSpPr>
          <p:cNvPr id="8" name="Oval 7"/>
          <p:cNvSpPr/>
          <p:nvPr/>
        </p:nvSpPr>
        <p:spPr>
          <a:xfrm>
            <a:off x="3184395" y="4436003"/>
            <a:ext cx="1606754" cy="5691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Ribosome??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404" y="5468785"/>
            <a:ext cx="502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Source: </a:t>
            </a:r>
            <a:r>
              <a:rPr lang="en-IN" sz="1400" dirty="0">
                <a:hlinkClick r:id="rId3"/>
              </a:rPr>
              <a:t>http://www.nmr.chem.uu.nl/Education/bmprojects.php</a:t>
            </a:r>
            <a:r>
              <a:rPr lang="en-IN" sz="1400" dirty="0"/>
              <a:t>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404" y="1637373"/>
            <a:ext cx="4394736" cy="3051537"/>
          </a:xfrm>
          <a:prstGeom prst="rect">
            <a:avLst/>
          </a:prstGeom>
          <a:effectLst>
            <a:outerShdw blurRad="127000" dist="1524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250752" y="2872010"/>
            <a:ext cx="2850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i="1" dirty="0"/>
              <a:t>E. coli</a:t>
            </a:r>
            <a:r>
              <a:rPr lang="en-IN" sz="1400" b="1" dirty="0"/>
              <a:t>: </a:t>
            </a:r>
            <a:r>
              <a:rPr lang="en-IN" sz="1400" b="1" dirty="0" err="1"/>
              <a:t>SurA</a:t>
            </a:r>
            <a:r>
              <a:rPr lang="en-IN" sz="1400" b="1" dirty="0"/>
              <a:t>, </a:t>
            </a:r>
            <a:r>
              <a:rPr lang="en-IN" sz="1400" b="1" dirty="0" err="1"/>
              <a:t>FkpA</a:t>
            </a:r>
            <a:endParaRPr lang="en-IN" sz="1400" b="1" dirty="0"/>
          </a:p>
          <a:p>
            <a:r>
              <a:rPr lang="en-IN" sz="1400" b="1" i="1" dirty="0"/>
              <a:t>Campylobacter </a:t>
            </a:r>
            <a:r>
              <a:rPr lang="en-IN" sz="1400" b="1" i="1" dirty="0" err="1"/>
              <a:t>jejuni</a:t>
            </a:r>
            <a:r>
              <a:rPr lang="en-IN" sz="1400" dirty="0"/>
              <a:t>:</a:t>
            </a:r>
            <a:r>
              <a:rPr lang="en-IN" sz="1400" i="1" dirty="0"/>
              <a:t> </a:t>
            </a:r>
            <a:r>
              <a:rPr lang="en-IN" sz="1400" b="1" dirty="0">
                <a:solidFill>
                  <a:srgbClr val="FF0000"/>
                </a:solidFill>
              </a:rPr>
              <a:t>Peb4</a:t>
            </a:r>
          </a:p>
          <a:p>
            <a:r>
              <a:rPr lang="en-IN" sz="1400" b="1" i="1" dirty="0" err="1"/>
              <a:t>Bordetella</a:t>
            </a:r>
            <a:r>
              <a:rPr lang="en-IN" sz="1400" b="1" i="1" dirty="0"/>
              <a:t> </a:t>
            </a:r>
            <a:r>
              <a:rPr lang="en-IN" sz="1400" b="1" i="1" dirty="0" err="1"/>
              <a:t>pertussis</a:t>
            </a:r>
            <a:r>
              <a:rPr lang="en-IN" sz="1400" dirty="0"/>
              <a:t>: </a:t>
            </a:r>
            <a:r>
              <a:rPr lang="en-IN" sz="1400" b="1" dirty="0"/>
              <a:t>Par27 </a:t>
            </a:r>
            <a:endParaRPr lang="en-IN" sz="1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ublication 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6" y="4603755"/>
            <a:ext cx="1593457" cy="20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1207" y="6177689"/>
            <a:ext cx="5659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0147E"/>
                </a:solidFill>
                <a:latin typeface="Open Sans" panose="020B0606030504020204" pitchFamily="34" charset="0"/>
                <a:hlinkClick r:id="rId6"/>
              </a:rPr>
              <a:t>http://dx.doi.org/10.1080/07391102.2016.1209131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9089" y="6195328"/>
            <a:ext cx="323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Conformation landscape</a:t>
            </a:r>
          </a:p>
        </p:txBody>
      </p:sp>
    </p:spTree>
    <p:extLst>
      <p:ext uri="{BB962C8B-B14F-4D97-AF65-F5344CB8AC3E}">
        <p14:creationId xmlns:p14="http://schemas.microsoft.com/office/powerpoint/2010/main" val="418557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" y="1296548"/>
            <a:ext cx="7239568" cy="54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57" y="2084834"/>
            <a:ext cx="5424038" cy="42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60507-B2F4-49B5-B01F-C9085F17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Eigen vector plot: conformations of Peb4</a:t>
            </a:r>
          </a:p>
        </p:txBody>
      </p:sp>
    </p:spTree>
    <p:extLst>
      <p:ext uri="{BB962C8B-B14F-4D97-AF65-F5344CB8AC3E}">
        <p14:creationId xmlns:p14="http://schemas.microsoft.com/office/powerpoint/2010/main" val="222506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5" y="571720"/>
            <a:ext cx="10794875" cy="6237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463"/>
            <a:ext cx="4344208" cy="49188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1761" y="140039"/>
            <a:ext cx="10515600" cy="1325563"/>
          </a:xfrm>
        </p:spPr>
        <p:txBody>
          <a:bodyPr/>
          <a:lstStyle/>
          <a:p>
            <a:r>
              <a:rPr lang="en-US" dirty="0"/>
              <a:t>Dynamics of Peb4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4121834"/>
            <a:ext cx="3759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~80 Angstroms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Domain Movement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5698" y="393895"/>
            <a:ext cx="301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Molecular docking / screening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94A35-93A1-4937-8125-64F28E46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50" y="1415186"/>
            <a:ext cx="3747405" cy="22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3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0794" cy="683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07522" y="1078173"/>
            <a:ext cx="289332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/>
              <a:t>Rigidifying connectors</a:t>
            </a:r>
          </a:p>
          <a:p>
            <a:pPr algn="ctr"/>
            <a:r>
              <a:rPr lang="en-US" sz="4700" dirty="0"/>
              <a:t>will restrict the domain movement</a:t>
            </a:r>
            <a:endParaRPr lang="en-IN" sz="4700" dirty="0"/>
          </a:p>
        </p:txBody>
      </p:sp>
    </p:spTree>
    <p:extLst>
      <p:ext uri="{BB962C8B-B14F-4D97-AF65-F5344CB8AC3E}">
        <p14:creationId xmlns:p14="http://schemas.microsoft.com/office/powerpoint/2010/main" val="220723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2" name="Picture 63" descr="http://www.corriedanielis.com/wp-content/uploads/2014/03/dir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96" y="3173413"/>
            <a:ext cx="150708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49"/>
          <p:cNvSpPr>
            <a:spLocks noChangeArrowheads="1"/>
          </p:cNvSpPr>
          <p:nvPr/>
        </p:nvSpPr>
        <p:spPr bwMode="auto">
          <a:xfrm>
            <a:off x="9844089" y="5176838"/>
            <a:ext cx="6492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GB" sz="1000">
                <a:latin typeface="Times New Roman" pitchFamily="18" charset="0"/>
              </a:rPr>
              <a:t>W-E</a:t>
            </a:r>
          </a:p>
        </p:txBody>
      </p:sp>
      <p:sp>
        <p:nvSpPr>
          <p:cNvPr id="10243" name="Line 5"/>
          <p:cNvSpPr>
            <a:spLocks noChangeShapeType="1"/>
          </p:cNvSpPr>
          <p:nvPr/>
        </p:nvSpPr>
        <p:spPr bwMode="auto">
          <a:xfrm flipV="1">
            <a:off x="8256588" y="1920876"/>
            <a:ext cx="1162050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Line 6"/>
          <p:cNvSpPr>
            <a:spLocks noChangeShapeType="1"/>
          </p:cNvSpPr>
          <p:nvPr/>
        </p:nvSpPr>
        <p:spPr bwMode="auto">
          <a:xfrm>
            <a:off x="8243888" y="2190750"/>
            <a:ext cx="1465262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8242301" y="2120900"/>
            <a:ext cx="1465263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8253413" y="1844675"/>
            <a:ext cx="1465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10"/>
          <p:cNvSpPr>
            <a:spLocks noChangeShapeType="1"/>
          </p:cNvSpPr>
          <p:nvPr/>
        </p:nvSpPr>
        <p:spPr bwMode="auto">
          <a:xfrm>
            <a:off x="8293101" y="2946400"/>
            <a:ext cx="5191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Line 11"/>
          <p:cNvSpPr>
            <a:spLocks noChangeShapeType="1"/>
          </p:cNvSpPr>
          <p:nvPr/>
        </p:nvSpPr>
        <p:spPr bwMode="auto">
          <a:xfrm>
            <a:off x="8272463" y="3211513"/>
            <a:ext cx="1465262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12"/>
          <p:cNvSpPr>
            <a:spLocks noChangeShapeType="1"/>
          </p:cNvSpPr>
          <p:nvPr/>
        </p:nvSpPr>
        <p:spPr bwMode="auto">
          <a:xfrm>
            <a:off x="9164638" y="3143250"/>
            <a:ext cx="2857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3"/>
          <p:cNvSpPr>
            <a:spLocks noChangeShapeType="1"/>
          </p:cNvSpPr>
          <p:nvPr/>
        </p:nvSpPr>
        <p:spPr bwMode="auto">
          <a:xfrm>
            <a:off x="8281988" y="2867025"/>
            <a:ext cx="1465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4"/>
          <p:cNvSpPr>
            <a:spLocks noChangeShapeType="1"/>
          </p:cNvSpPr>
          <p:nvPr/>
        </p:nvSpPr>
        <p:spPr bwMode="auto">
          <a:xfrm>
            <a:off x="9131300" y="2946400"/>
            <a:ext cx="298450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5"/>
          <p:cNvSpPr>
            <a:spLocks noChangeShapeType="1"/>
          </p:cNvSpPr>
          <p:nvPr/>
        </p:nvSpPr>
        <p:spPr bwMode="auto">
          <a:xfrm>
            <a:off x="8272463" y="3122613"/>
            <a:ext cx="519112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6"/>
          <p:cNvSpPr>
            <a:spLocks noChangeShapeType="1"/>
          </p:cNvSpPr>
          <p:nvPr/>
        </p:nvSpPr>
        <p:spPr bwMode="auto">
          <a:xfrm>
            <a:off x="8812214" y="2940051"/>
            <a:ext cx="352425" cy="206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7"/>
          <p:cNvSpPr>
            <a:spLocks noChangeShapeType="1"/>
          </p:cNvSpPr>
          <p:nvPr/>
        </p:nvSpPr>
        <p:spPr bwMode="auto">
          <a:xfrm flipH="1">
            <a:off x="8793164" y="2946400"/>
            <a:ext cx="344487" cy="18415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>
            <a:off x="9426576" y="2946400"/>
            <a:ext cx="307975" cy="0"/>
          </a:xfrm>
          <a:prstGeom prst="line">
            <a:avLst/>
          </a:prstGeom>
          <a:noFill/>
          <a:ln w="254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Line 19"/>
          <p:cNvSpPr>
            <a:spLocks noChangeShapeType="1"/>
          </p:cNvSpPr>
          <p:nvPr/>
        </p:nvSpPr>
        <p:spPr bwMode="auto">
          <a:xfrm>
            <a:off x="9448801" y="3143250"/>
            <a:ext cx="288925" cy="0"/>
          </a:xfrm>
          <a:prstGeom prst="line">
            <a:avLst/>
          </a:prstGeom>
          <a:noFill/>
          <a:ln w="254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Line 20"/>
          <p:cNvSpPr>
            <a:spLocks noChangeShapeType="1"/>
          </p:cNvSpPr>
          <p:nvPr/>
        </p:nvSpPr>
        <p:spPr bwMode="auto">
          <a:xfrm rot="5469181">
            <a:off x="8890795" y="2524920"/>
            <a:ext cx="3397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Line 21"/>
          <p:cNvSpPr>
            <a:spLocks noChangeShapeType="1"/>
          </p:cNvSpPr>
          <p:nvPr/>
        </p:nvSpPr>
        <p:spPr bwMode="auto">
          <a:xfrm rot="5347105">
            <a:off x="8834438" y="3522663"/>
            <a:ext cx="4254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Rectangle 23"/>
          <p:cNvSpPr>
            <a:spLocks noChangeArrowheads="1"/>
          </p:cNvSpPr>
          <p:nvPr/>
        </p:nvSpPr>
        <p:spPr bwMode="auto">
          <a:xfrm>
            <a:off x="8886826" y="5437188"/>
            <a:ext cx="331823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>
                <a:latin typeface="Times New Roman" pitchFamily="18" charset="0"/>
              </a:rPr>
              <a:t>or</a:t>
            </a:r>
          </a:p>
        </p:txBody>
      </p:sp>
      <p:sp>
        <p:nvSpPr>
          <p:cNvPr id="10260" name="Line 25"/>
          <p:cNvSpPr>
            <a:spLocks noChangeShapeType="1"/>
          </p:cNvSpPr>
          <p:nvPr/>
        </p:nvSpPr>
        <p:spPr bwMode="auto">
          <a:xfrm>
            <a:off x="8367713" y="5465763"/>
            <a:ext cx="1466850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Line 26"/>
          <p:cNvSpPr>
            <a:spLocks noChangeShapeType="1"/>
          </p:cNvSpPr>
          <p:nvPr/>
        </p:nvSpPr>
        <p:spPr bwMode="auto">
          <a:xfrm>
            <a:off x="8378826" y="5121275"/>
            <a:ext cx="14652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Line 28"/>
          <p:cNvSpPr>
            <a:spLocks noChangeShapeType="1"/>
          </p:cNvSpPr>
          <p:nvPr/>
        </p:nvSpPr>
        <p:spPr bwMode="auto">
          <a:xfrm>
            <a:off x="8389938" y="5200650"/>
            <a:ext cx="45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Line 29"/>
          <p:cNvSpPr>
            <a:spLocks noChangeShapeType="1"/>
          </p:cNvSpPr>
          <p:nvPr/>
        </p:nvSpPr>
        <p:spPr bwMode="auto">
          <a:xfrm>
            <a:off x="8845550" y="5200650"/>
            <a:ext cx="469900" cy="1588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Line 30"/>
          <p:cNvSpPr>
            <a:spLocks noChangeShapeType="1"/>
          </p:cNvSpPr>
          <p:nvPr/>
        </p:nvSpPr>
        <p:spPr bwMode="auto">
          <a:xfrm>
            <a:off x="9305926" y="5200650"/>
            <a:ext cx="511175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31"/>
          <p:cNvSpPr>
            <a:spLocks noChangeShapeType="1"/>
          </p:cNvSpPr>
          <p:nvPr/>
        </p:nvSpPr>
        <p:spPr bwMode="auto">
          <a:xfrm>
            <a:off x="8367714" y="5387975"/>
            <a:ext cx="458787" cy="1588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Line 32"/>
          <p:cNvSpPr>
            <a:spLocks noChangeShapeType="1"/>
          </p:cNvSpPr>
          <p:nvPr/>
        </p:nvSpPr>
        <p:spPr bwMode="auto">
          <a:xfrm>
            <a:off x="8824913" y="5387975"/>
            <a:ext cx="468312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Line 33"/>
          <p:cNvSpPr>
            <a:spLocks noChangeShapeType="1"/>
          </p:cNvSpPr>
          <p:nvPr/>
        </p:nvSpPr>
        <p:spPr bwMode="auto">
          <a:xfrm>
            <a:off x="9294813" y="5387975"/>
            <a:ext cx="519112" cy="1588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8" name="Rectangle 34"/>
          <p:cNvSpPr>
            <a:spLocks noChangeArrowheads="1"/>
          </p:cNvSpPr>
          <p:nvPr/>
        </p:nvSpPr>
        <p:spPr bwMode="auto">
          <a:xfrm>
            <a:off x="8748713" y="4845050"/>
            <a:ext cx="572274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>
                <a:latin typeface="Times New Roman" pitchFamily="18" charset="0"/>
              </a:rPr>
              <a:t>patch</a:t>
            </a:r>
          </a:p>
        </p:txBody>
      </p:sp>
      <p:sp>
        <p:nvSpPr>
          <p:cNvPr id="10269" name="Line 36"/>
          <p:cNvSpPr>
            <a:spLocks noChangeShapeType="1"/>
          </p:cNvSpPr>
          <p:nvPr/>
        </p:nvSpPr>
        <p:spPr bwMode="auto">
          <a:xfrm flipV="1">
            <a:off x="8872538" y="6067425"/>
            <a:ext cx="965200" cy="1588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Line 37"/>
          <p:cNvSpPr>
            <a:spLocks noChangeShapeType="1"/>
          </p:cNvSpPr>
          <p:nvPr/>
        </p:nvSpPr>
        <p:spPr bwMode="auto">
          <a:xfrm>
            <a:off x="8369300" y="5999164"/>
            <a:ext cx="927100" cy="1587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Line 39"/>
          <p:cNvSpPr>
            <a:spLocks noChangeShapeType="1"/>
          </p:cNvSpPr>
          <p:nvPr/>
        </p:nvSpPr>
        <p:spPr bwMode="auto">
          <a:xfrm flipV="1">
            <a:off x="8850313" y="5802314"/>
            <a:ext cx="1008062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2" name="Line 40"/>
          <p:cNvSpPr>
            <a:spLocks noChangeShapeType="1"/>
          </p:cNvSpPr>
          <p:nvPr/>
        </p:nvSpPr>
        <p:spPr bwMode="auto">
          <a:xfrm>
            <a:off x="8382001" y="5722939"/>
            <a:ext cx="796925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3" name="Line 41"/>
          <p:cNvSpPr>
            <a:spLocks noChangeShapeType="1"/>
          </p:cNvSpPr>
          <p:nvPr/>
        </p:nvSpPr>
        <p:spPr bwMode="auto">
          <a:xfrm>
            <a:off x="9178926" y="5724525"/>
            <a:ext cx="669925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Line 42"/>
          <p:cNvSpPr>
            <a:spLocks noChangeShapeType="1"/>
          </p:cNvSpPr>
          <p:nvPr/>
        </p:nvSpPr>
        <p:spPr bwMode="auto">
          <a:xfrm flipH="1">
            <a:off x="8391526" y="5803900"/>
            <a:ext cx="466725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5" name="Line 43"/>
          <p:cNvSpPr>
            <a:spLocks noChangeShapeType="1"/>
          </p:cNvSpPr>
          <p:nvPr/>
        </p:nvSpPr>
        <p:spPr bwMode="auto">
          <a:xfrm>
            <a:off x="9288464" y="6000750"/>
            <a:ext cx="5413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Line 44"/>
          <p:cNvSpPr>
            <a:spLocks noChangeShapeType="1"/>
          </p:cNvSpPr>
          <p:nvPr/>
        </p:nvSpPr>
        <p:spPr bwMode="auto">
          <a:xfrm flipH="1">
            <a:off x="8397875" y="6069013"/>
            <a:ext cx="5016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Rectangle 45"/>
          <p:cNvSpPr>
            <a:spLocks noChangeArrowheads="1"/>
          </p:cNvSpPr>
          <p:nvPr/>
        </p:nvSpPr>
        <p:spPr bwMode="auto">
          <a:xfrm>
            <a:off x="8728075" y="6132513"/>
            <a:ext cx="60273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>
                <a:latin typeface="Times New Roman" pitchFamily="18" charset="0"/>
              </a:rPr>
              <a:t>splice</a:t>
            </a:r>
          </a:p>
        </p:txBody>
      </p:sp>
      <p:sp>
        <p:nvSpPr>
          <p:cNvPr id="10278" name="AutoShape 46"/>
          <p:cNvSpPr>
            <a:spLocks noChangeArrowheads="1"/>
          </p:cNvSpPr>
          <p:nvPr/>
        </p:nvSpPr>
        <p:spPr bwMode="auto">
          <a:xfrm rot="16200000" flipH="1">
            <a:off x="8549482" y="3871120"/>
            <a:ext cx="117475" cy="138112"/>
          </a:xfrm>
          <a:prstGeom prst="rightArrow">
            <a:avLst>
              <a:gd name="adj1" fmla="val 75000"/>
              <a:gd name="adj2" fmla="val 5000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279" name="Rectangle 47"/>
          <p:cNvSpPr>
            <a:spLocks noChangeArrowheads="1"/>
          </p:cNvSpPr>
          <p:nvPr/>
        </p:nvSpPr>
        <p:spPr bwMode="auto">
          <a:xfrm>
            <a:off x="8497888" y="3713163"/>
            <a:ext cx="2757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000">
                <a:latin typeface="Times New Roman" pitchFamily="18" charset="0"/>
              </a:rPr>
              <a:t>N</a:t>
            </a:r>
          </a:p>
        </p:txBody>
      </p:sp>
      <p:sp>
        <p:nvSpPr>
          <p:cNvPr id="10280" name="Rectangle 48"/>
          <p:cNvSpPr>
            <a:spLocks noChangeArrowheads="1"/>
          </p:cNvSpPr>
          <p:nvPr/>
        </p:nvSpPr>
        <p:spPr bwMode="auto">
          <a:xfrm>
            <a:off x="8504239" y="4518025"/>
            <a:ext cx="253275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000">
                <a:latin typeface="Times New Roman" pitchFamily="18" charset="0"/>
              </a:rPr>
              <a:t>S</a:t>
            </a:r>
          </a:p>
        </p:txBody>
      </p:sp>
      <p:sp>
        <p:nvSpPr>
          <p:cNvPr id="10281" name="Rectangle 50"/>
          <p:cNvSpPr>
            <a:spLocks noChangeArrowheads="1"/>
          </p:cNvSpPr>
          <p:nvPr/>
        </p:nvSpPr>
        <p:spPr bwMode="auto">
          <a:xfrm>
            <a:off x="9918701" y="5767388"/>
            <a:ext cx="38953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000">
                <a:latin typeface="Times New Roman" pitchFamily="18" charset="0"/>
              </a:rPr>
              <a:t>N-S</a:t>
            </a:r>
          </a:p>
        </p:txBody>
      </p:sp>
      <p:sp>
        <p:nvSpPr>
          <p:cNvPr id="10282" name="Line 52"/>
          <p:cNvSpPr>
            <a:spLocks noChangeShapeType="1"/>
          </p:cNvSpPr>
          <p:nvPr/>
        </p:nvSpPr>
        <p:spPr bwMode="auto">
          <a:xfrm>
            <a:off x="8215313" y="4124325"/>
            <a:ext cx="3032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3" name="Line 53"/>
          <p:cNvSpPr>
            <a:spLocks noChangeShapeType="1"/>
          </p:cNvSpPr>
          <p:nvPr/>
        </p:nvSpPr>
        <p:spPr bwMode="auto">
          <a:xfrm>
            <a:off x="8202613" y="4359275"/>
            <a:ext cx="1655762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4" name="Line 54"/>
          <p:cNvSpPr>
            <a:spLocks noChangeShapeType="1"/>
          </p:cNvSpPr>
          <p:nvPr/>
        </p:nvSpPr>
        <p:spPr bwMode="auto">
          <a:xfrm>
            <a:off x="8723314" y="4297363"/>
            <a:ext cx="1666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5" name="Line 55"/>
          <p:cNvSpPr>
            <a:spLocks noChangeShapeType="1"/>
          </p:cNvSpPr>
          <p:nvPr/>
        </p:nvSpPr>
        <p:spPr bwMode="auto">
          <a:xfrm>
            <a:off x="8208963" y="4044951"/>
            <a:ext cx="1624012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6" name="Line 56"/>
          <p:cNvSpPr>
            <a:spLocks noChangeShapeType="1"/>
          </p:cNvSpPr>
          <p:nvPr/>
        </p:nvSpPr>
        <p:spPr bwMode="auto">
          <a:xfrm>
            <a:off x="8704263" y="4124325"/>
            <a:ext cx="1111250" cy="1588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7" name="Line 57"/>
          <p:cNvSpPr>
            <a:spLocks noChangeShapeType="1"/>
          </p:cNvSpPr>
          <p:nvPr/>
        </p:nvSpPr>
        <p:spPr bwMode="auto">
          <a:xfrm>
            <a:off x="8202614" y="4279900"/>
            <a:ext cx="301625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8" name="Line 58"/>
          <p:cNvSpPr>
            <a:spLocks noChangeShapeType="1"/>
          </p:cNvSpPr>
          <p:nvPr/>
        </p:nvSpPr>
        <p:spPr bwMode="auto">
          <a:xfrm>
            <a:off x="8518525" y="4114801"/>
            <a:ext cx="204788" cy="1825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9" name="Line 59"/>
          <p:cNvSpPr>
            <a:spLocks noChangeShapeType="1"/>
          </p:cNvSpPr>
          <p:nvPr/>
        </p:nvSpPr>
        <p:spPr bwMode="auto">
          <a:xfrm flipH="1">
            <a:off x="8505825" y="4114800"/>
            <a:ext cx="215900" cy="166688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0" name="Line 60"/>
          <p:cNvSpPr>
            <a:spLocks noChangeShapeType="1"/>
          </p:cNvSpPr>
          <p:nvPr/>
        </p:nvSpPr>
        <p:spPr bwMode="auto">
          <a:xfrm>
            <a:off x="8883650" y="4124325"/>
            <a:ext cx="179388" cy="0"/>
          </a:xfrm>
          <a:prstGeom prst="line">
            <a:avLst/>
          </a:prstGeom>
          <a:noFill/>
          <a:ln w="25400">
            <a:solidFill>
              <a:srgbClr val="3365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1" name="Line 61"/>
          <p:cNvSpPr>
            <a:spLocks noChangeShapeType="1"/>
          </p:cNvSpPr>
          <p:nvPr/>
        </p:nvSpPr>
        <p:spPr bwMode="auto">
          <a:xfrm>
            <a:off x="8880476" y="4297363"/>
            <a:ext cx="1682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2" name="Line 63"/>
          <p:cNvSpPr>
            <a:spLocks noChangeShapeType="1"/>
          </p:cNvSpPr>
          <p:nvPr/>
        </p:nvSpPr>
        <p:spPr bwMode="auto">
          <a:xfrm>
            <a:off x="9050339" y="4297363"/>
            <a:ext cx="5159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3" name="AutoShape 65"/>
          <p:cNvSpPr>
            <a:spLocks noChangeArrowheads="1"/>
          </p:cNvSpPr>
          <p:nvPr/>
        </p:nvSpPr>
        <p:spPr bwMode="auto">
          <a:xfrm rot="-5400000">
            <a:off x="8559007" y="4391820"/>
            <a:ext cx="117475" cy="138112"/>
          </a:xfrm>
          <a:prstGeom prst="rightArrow">
            <a:avLst>
              <a:gd name="adj1" fmla="val 75000"/>
              <a:gd name="adj2" fmla="val 5000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294" name="AutoShape 66"/>
          <p:cNvSpPr>
            <a:spLocks noChangeArrowheads="1"/>
          </p:cNvSpPr>
          <p:nvPr/>
        </p:nvSpPr>
        <p:spPr bwMode="auto">
          <a:xfrm>
            <a:off x="8340725" y="4132264"/>
            <a:ext cx="127000" cy="128587"/>
          </a:xfrm>
          <a:prstGeom prst="rightArrow">
            <a:avLst>
              <a:gd name="adj1" fmla="val 75000"/>
              <a:gd name="adj2" fmla="val 5000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295" name="AutoShape 67"/>
          <p:cNvSpPr>
            <a:spLocks noChangeArrowheads="1"/>
          </p:cNvSpPr>
          <p:nvPr/>
        </p:nvSpPr>
        <p:spPr bwMode="auto">
          <a:xfrm flipH="1">
            <a:off x="8755063" y="4141789"/>
            <a:ext cx="127000" cy="128587"/>
          </a:xfrm>
          <a:prstGeom prst="rightArrow">
            <a:avLst>
              <a:gd name="adj1" fmla="val 75000"/>
              <a:gd name="adj2" fmla="val 50005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296" name="Rectangle 68"/>
          <p:cNvSpPr>
            <a:spLocks noChangeArrowheads="1"/>
          </p:cNvSpPr>
          <p:nvPr/>
        </p:nvSpPr>
        <p:spPr bwMode="auto">
          <a:xfrm>
            <a:off x="8112125" y="4125913"/>
            <a:ext cx="291748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900">
                <a:latin typeface="Times New Roman" pitchFamily="18" charset="0"/>
              </a:rPr>
              <a:t>W</a:t>
            </a:r>
          </a:p>
        </p:txBody>
      </p:sp>
      <p:sp>
        <p:nvSpPr>
          <p:cNvPr id="10297" name="Rectangle 69"/>
          <p:cNvSpPr>
            <a:spLocks noChangeArrowheads="1"/>
          </p:cNvSpPr>
          <p:nvPr/>
        </p:nvSpPr>
        <p:spPr bwMode="auto">
          <a:xfrm>
            <a:off x="8856664" y="4124325"/>
            <a:ext cx="26129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000">
                <a:latin typeface="Times New Roman" pitchFamily="18" charset="0"/>
              </a:rPr>
              <a:t>E</a:t>
            </a:r>
          </a:p>
        </p:txBody>
      </p:sp>
      <p:sp>
        <p:nvSpPr>
          <p:cNvPr id="10298" name="Line 71"/>
          <p:cNvSpPr>
            <a:spLocks noChangeShapeType="1"/>
          </p:cNvSpPr>
          <p:nvPr/>
        </p:nvSpPr>
        <p:spPr bwMode="auto">
          <a:xfrm>
            <a:off x="9566276" y="4295775"/>
            <a:ext cx="2889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9" name="Line 72"/>
          <p:cNvSpPr>
            <a:spLocks noChangeShapeType="1"/>
          </p:cNvSpPr>
          <p:nvPr/>
        </p:nvSpPr>
        <p:spPr bwMode="auto">
          <a:xfrm rot="5400000">
            <a:off x="8815389" y="4722814"/>
            <a:ext cx="42703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0" name="Rectangle 73"/>
          <p:cNvSpPr>
            <a:spLocks noChangeArrowheads="1"/>
          </p:cNvSpPr>
          <p:nvPr/>
        </p:nvSpPr>
        <p:spPr bwMode="auto">
          <a:xfrm>
            <a:off x="2822575" y="260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000"/>
              <a:t>Homologous Recombination</a:t>
            </a:r>
          </a:p>
        </p:txBody>
      </p:sp>
      <p:sp>
        <p:nvSpPr>
          <p:cNvPr id="10301" name="Rectangle 74"/>
          <p:cNvSpPr>
            <a:spLocks noChangeArrowheads="1"/>
          </p:cNvSpPr>
          <p:nvPr/>
        </p:nvSpPr>
        <p:spPr bwMode="auto">
          <a:xfrm>
            <a:off x="1595439" y="2268538"/>
            <a:ext cx="61182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DNA duplex pairing and strand invasion (RecBCDA)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Formation of four way DNA duplex branch point, or Holliday junction (RecA)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Branch migration (RuvAB)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3200"/>
              <a:t>Resolution (RuvC, RusA, RecU)</a:t>
            </a:r>
          </a:p>
        </p:txBody>
      </p:sp>
      <p:sp>
        <p:nvSpPr>
          <p:cNvPr id="10303" name="TextBox 62"/>
          <p:cNvSpPr txBox="1">
            <a:spLocks noChangeArrowheads="1"/>
          </p:cNvSpPr>
          <p:nvPr/>
        </p:nvSpPr>
        <p:spPr bwMode="auto">
          <a:xfrm>
            <a:off x="2452688" y="1651001"/>
            <a:ext cx="485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The simplified picture</a:t>
            </a:r>
            <a:endParaRPr lang="en-IN" sz="2800">
              <a:solidFill>
                <a:srgbClr val="FF0000"/>
              </a:solidFill>
            </a:endParaRPr>
          </a:p>
        </p:txBody>
      </p:sp>
      <p:pic>
        <p:nvPicPr>
          <p:cNvPr id="64" name="Picture 8" descr="Holliday3D">
            <a:extLst>
              <a:ext uri="{FF2B5EF4-FFF2-40B4-BE49-F238E27FC236}">
                <a16:creationId xmlns:a16="http://schemas.microsoft.com/office/drawing/2014/main" id="{7E01BFE8-E4CF-4F1C-AB17-D46C2453D6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38154" y="552447"/>
            <a:ext cx="2256866" cy="2256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7225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4F2AF-1364-4EDE-B75B-B0105DFC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0" y="3690237"/>
            <a:ext cx="5560399" cy="3126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/>
          <a:stretch/>
        </p:blipFill>
        <p:spPr>
          <a:xfrm>
            <a:off x="174286" y="1708726"/>
            <a:ext cx="5247860" cy="3985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57" y="491444"/>
            <a:ext cx="1519075" cy="10491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8963" y="5862389"/>
            <a:ext cx="530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Structural Biology and Molecular Biophysics laboratory</a:t>
            </a:r>
          </a:p>
        </p:txBody>
      </p:sp>
      <p:pic>
        <p:nvPicPr>
          <p:cNvPr id="4098" name="Picture 2" descr="Image may contain: 11 people, people smiling">
            <a:extLst>
              <a:ext uri="{FF2B5EF4-FFF2-40B4-BE49-F238E27FC236}">
                <a16:creationId xmlns:a16="http://schemas.microsoft.com/office/drawing/2014/main" id="{41F97B47-2D5F-4FBD-9624-9107598C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47" y="61948"/>
            <a:ext cx="6669352" cy="375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40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850" y="257462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To me the MANTRA for success….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1850" y="4172606"/>
            <a:ext cx="10515600" cy="1500187"/>
          </a:xfrm>
        </p:spPr>
        <p:txBody>
          <a:bodyPr>
            <a:normAutofit/>
          </a:bodyPr>
          <a:lstStyle/>
          <a:p>
            <a:pPr algn="ctr"/>
            <a:endParaRPr lang="en-US" sz="3600" b="1" i="1" dirty="0">
              <a:solidFill>
                <a:srgbClr val="002060"/>
              </a:solidFill>
            </a:endParaRPr>
          </a:p>
          <a:p>
            <a:pPr algn="ctr"/>
            <a:r>
              <a:rPr lang="en-US" sz="3600" b="1" i="1" dirty="0">
                <a:solidFill>
                  <a:srgbClr val="002060"/>
                </a:solidFill>
              </a:rPr>
              <a:t>Interdisciplinary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013265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02017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1094" y="2852383"/>
            <a:ext cx="3589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Thank you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7712" y="4927532"/>
            <a:ext cx="591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Life is dynamic, take a snapshot</a:t>
            </a:r>
          </a:p>
        </p:txBody>
      </p:sp>
    </p:spTree>
    <p:extLst>
      <p:ext uri="{BB962C8B-B14F-4D97-AF65-F5344CB8AC3E}">
        <p14:creationId xmlns:p14="http://schemas.microsoft.com/office/powerpoint/2010/main" val="7341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8913"/>
            <a:ext cx="10972800" cy="1143000"/>
          </a:xfrm>
        </p:spPr>
        <p:txBody>
          <a:bodyPr/>
          <a:lstStyle/>
          <a:p>
            <a:pPr eaLnBrk="1" hangingPunct="1"/>
            <a:r>
              <a:rPr lang="en-GB" sz="4000"/>
              <a:t>Recombination in</a:t>
            </a:r>
            <a:r>
              <a:rPr lang="en-GB" sz="4000" i="1"/>
              <a:t> E.coli</a:t>
            </a:r>
            <a:endParaRPr lang="en-GB" sz="4000"/>
          </a:p>
        </p:txBody>
      </p:sp>
      <p:grpSp>
        <p:nvGrpSpPr>
          <p:cNvPr id="7171" name="Group 41"/>
          <p:cNvGrpSpPr>
            <a:grpSpLocks/>
          </p:cNvGrpSpPr>
          <p:nvPr/>
        </p:nvGrpSpPr>
        <p:grpSpPr bwMode="auto">
          <a:xfrm>
            <a:off x="914400" y="2667001"/>
            <a:ext cx="10862733" cy="2295525"/>
            <a:chOff x="96" y="2446"/>
            <a:chExt cx="5543" cy="1702"/>
          </a:xfrm>
        </p:grpSpPr>
        <p:grpSp>
          <p:nvGrpSpPr>
            <p:cNvPr id="7174" name="Group 42"/>
            <p:cNvGrpSpPr>
              <a:grpSpLocks/>
            </p:cNvGrpSpPr>
            <p:nvPr/>
          </p:nvGrpSpPr>
          <p:grpSpPr bwMode="auto">
            <a:xfrm>
              <a:off x="100" y="2978"/>
              <a:ext cx="1340" cy="1026"/>
              <a:chOff x="533" y="2978"/>
              <a:chExt cx="1340" cy="1026"/>
            </a:xfrm>
          </p:grpSpPr>
          <p:grpSp>
            <p:nvGrpSpPr>
              <p:cNvPr id="7312" name="Group 43"/>
              <p:cNvGrpSpPr>
                <a:grpSpLocks/>
              </p:cNvGrpSpPr>
              <p:nvPr/>
            </p:nvGrpSpPr>
            <p:grpSpPr bwMode="auto">
              <a:xfrm>
                <a:off x="881" y="3212"/>
                <a:ext cx="631" cy="603"/>
                <a:chOff x="881" y="3212"/>
                <a:chExt cx="631" cy="603"/>
              </a:xfrm>
            </p:grpSpPr>
            <p:sp>
              <p:nvSpPr>
                <p:cNvPr id="7350" name="Freeform 44"/>
                <p:cNvSpPr>
                  <a:spLocks/>
                </p:cNvSpPr>
                <p:nvPr/>
              </p:nvSpPr>
              <p:spPr bwMode="auto">
                <a:xfrm>
                  <a:off x="1106" y="3212"/>
                  <a:ext cx="406" cy="278"/>
                </a:xfrm>
                <a:custGeom>
                  <a:avLst/>
                  <a:gdLst>
                    <a:gd name="T0" fmla="*/ 332 w 406"/>
                    <a:gd name="T1" fmla="*/ 43 h 278"/>
                    <a:gd name="T2" fmla="*/ 319 w 406"/>
                    <a:gd name="T3" fmla="*/ 30 h 278"/>
                    <a:gd name="T4" fmla="*/ 297 w 406"/>
                    <a:gd name="T5" fmla="*/ 15 h 278"/>
                    <a:gd name="T6" fmla="*/ 282 w 406"/>
                    <a:gd name="T7" fmla="*/ 9 h 278"/>
                    <a:gd name="T8" fmla="*/ 263 w 406"/>
                    <a:gd name="T9" fmla="*/ 0 h 278"/>
                    <a:gd name="T10" fmla="*/ 244 w 406"/>
                    <a:gd name="T11" fmla="*/ 2 h 278"/>
                    <a:gd name="T12" fmla="*/ 216 w 406"/>
                    <a:gd name="T13" fmla="*/ 6 h 278"/>
                    <a:gd name="T14" fmla="*/ 192 w 406"/>
                    <a:gd name="T15" fmla="*/ 18 h 278"/>
                    <a:gd name="T16" fmla="*/ 161 w 406"/>
                    <a:gd name="T17" fmla="*/ 34 h 278"/>
                    <a:gd name="T18" fmla="*/ 133 w 406"/>
                    <a:gd name="T19" fmla="*/ 55 h 278"/>
                    <a:gd name="T20" fmla="*/ 109 w 406"/>
                    <a:gd name="T21" fmla="*/ 74 h 278"/>
                    <a:gd name="T22" fmla="*/ 83 w 406"/>
                    <a:gd name="T23" fmla="*/ 98 h 278"/>
                    <a:gd name="T24" fmla="*/ 64 w 406"/>
                    <a:gd name="T25" fmla="*/ 115 h 278"/>
                    <a:gd name="T26" fmla="*/ 42 w 406"/>
                    <a:gd name="T27" fmla="*/ 135 h 278"/>
                    <a:gd name="T28" fmla="*/ 27 w 406"/>
                    <a:gd name="T29" fmla="*/ 149 h 278"/>
                    <a:gd name="T30" fmla="*/ 15 w 406"/>
                    <a:gd name="T31" fmla="*/ 161 h 278"/>
                    <a:gd name="T32" fmla="*/ 5 w 406"/>
                    <a:gd name="T33" fmla="*/ 175 h 278"/>
                    <a:gd name="T34" fmla="*/ 0 w 406"/>
                    <a:gd name="T35" fmla="*/ 190 h 278"/>
                    <a:gd name="T36" fmla="*/ 0 w 406"/>
                    <a:gd name="T37" fmla="*/ 208 h 278"/>
                    <a:gd name="T38" fmla="*/ 11 w 406"/>
                    <a:gd name="T39" fmla="*/ 228 h 278"/>
                    <a:gd name="T40" fmla="*/ 22 w 406"/>
                    <a:gd name="T41" fmla="*/ 245 h 278"/>
                    <a:gd name="T42" fmla="*/ 34 w 406"/>
                    <a:gd name="T43" fmla="*/ 260 h 278"/>
                    <a:gd name="T44" fmla="*/ 47 w 406"/>
                    <a:gd name="T45" fmla="*/ 273 h 278"/>
                    <a:gd name="T46" fmla="*/ 58 w 406"/>
                    <a:gd name="T47" fmla="*/ 277 h 278"/>
                    <a:gd name="T48" fmla="*/ 73 w 406"/>
                    <a:gd name="T49" fmla="*/ 271 h 278"/>
                    <a:gd name="T50" fmla="*/ 86 w 406"/>
                    <a:gd name="T51" fmla="*/ 264 h 278"/>
                    <a:gd name="T52" fmla="*/ 100 w 406"/>
                    <a:gd name="T53" fmla="*/ 257 h 278"/>
                    <a:gd name="T54" fmla="*/ 116 w 406"/>
                    <a:gd name="T55" fmla="*/ 249 h 278"/>
                    <a:gd name="T56" fmla="*/ 127 w 406"/>
                    <a:gd name="T57" fmla="*/ 240 h 278"/>
                    <a:gd name="T58" fmla="*/ 147 w 406"/>
                    <a:gd name="T59" fmla="*/ 222 h 278"/>
                    <a:gd name="T60" fmla="*/ 159 w 406"/>
                    <a:gd name="T61" fmla="*/ 215 h 278"/>
                    <a:gd name="T62" fmla="*/ 171 w 406"/>
                    <a:gd name="T63" fmla="*/ 207 h 278"/>
                    <a:gd name="T64" fmla="*/ 184 w 406"/>
                    <a:gd name="T65" fmla="*/ 200 h 278"/>
                    <a:gd name="T66" fmla="*/ 200 w 406"/>
                    <a:gd name="T67" fmla="*/ 196 h 278"/>
                    <a:gd name="T68" fmla="*/ 214 w 406"/>
                    <a:gd name="T69" fmla="*/ 198 h 278"/>
                    <a:gd name="T70" fmla="*/ 224 w 406"/>
                    <a:gd name="T71" fmla="*/ 204 h 278"/>
                    <a:gd name="T72" fmla="*/ 241 w 406"/>
                    <a:gd name="T73" fmla="*/ 217 h 278"/>
                    <a:gd name="T74" fmla="*/ 249 w 406"/>
                    <a:gd name="T75" fmla="*/ 224 h 278"/>
                    <a:gd name="T76" fmla="*/ 259 w 406"/>
                    <a:gd name="T77" fmla="*/ 232 h 278"/>
                    <a:gd name="T78" fmla="*/ 275 w 406"/>
                    <a:gd name="T79" fmla="*/ 243 h 278"/>
                    <a:gd name="T80" fmla="*/ 299 w 406"/>
                    <a:gd name="T81" fmla="*/ 255 h 278"/>
                    <a:gd name="T82" fmla="*/ 311 w 406"/>
                    <a:gd name="T83" fmla="*/ 256 h 278"/>
                    <a:gd name="T84" fmla="*/ 331 w 406"/>
                    <a:gd name="T85" fmla="*/ 247 h 278"/>
                    <a:gd name="T86" fmla="*/ 348 w 406"/>
                    <a:gd name="T87" fmla="*/ 240 h 278"/>
                    <a:gd name="T88" fmla="*/ 359 w 406"/>
                    <a:gd name="T89" fmla="*/ 229 h 278"/>
                    <a:gd name="T90" fmla="*/ 382 w 406"/>
                    <a:gd name="T91" fmla="*/ 208 h 278"/>
                    <a:gd name="T92" fmla="*/ 393 w 406"/>
                    <a:gd name="T93" fmla="*/ 197 h 278"/>
                    <a:gd name="T94" fmla="*/ 399 w 406"/>
                    <a:gd name="T95" fmla="*/ 183 h 278"/>
                    <a:gd name="T96" fmla="*/ 403 w 406"/>
                    <a:gd name="T97" fmla="*/ 167 h 278"/>
                    <a:gd name="T98" fmla="*/ 402 w 406"/>
                    <a:gd name="T99" fmla="*/ 147 h 278"/>
                    <a:gd name="T100" fmla="*/ 398 w 406"/>
                    <a:gd name="T101" fmla="*/ 128 h 278"/>
                    <a:gd name="T102" fmla="*/ 391 w 406"/>
                    <a:gd name="T103" fmla="*/ 112 h 278"/>
                    <a:gd name="T104" fmla="*/ 385 w 406"/>
                    <a:gd name="T105" fmla="*/ 100 h 278"/>
                    <a:gd name="T106" fmla="*/ 380 w 406"/>
                    <a:gd name="T107" fmla="*/ 89 h 278"/>
                    <a:gd name="T108" fmla="*/ 374 w 406"/>
                    <a:gd name="T109" fmla="*/ 78 h 278"/>
                    <a:gd name="T110" fmla="*/ 364 w 406"/>
                    <a:gd name="T111" fmla="*/ 68 h 278"/>
                    <a:gd name="T112" fmla="*/ 357 w 406"/>
                    <a:gd name="T113" fmla="*/ 62 h 278"/>
                    <a:gd name="T114" fmla="*/ 349 w 406"/>
                    <a:gd name="T115" fmla="*/ 54 h 278"/>
                    <a:gd name="T116" fmla="*/ 343 w 406"/>
                    <a:gd name="T117" fmla="*/ 47 h 27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06"/>
                    <a:gd name="T178" fmla="*/ 0 h 278"/>
                    <a:gd name="T179" fmla="*/ 406 w 406"/>
                    <a:gd name="T180" fmla="*/ 278 h 27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06" h="278">
                      <a:moveTo>
                        <a:pt x="336" y="47"/>
                      </a:moveTo>
                      <a:lnTo>
                        <a:pt x="334" y="46"/>
                      </a:lnTo>
                      <a:lnTo>
                        <a:pt x="332" y="43"/>
                      </a:lnTo>
                      <a:lnTo>
                        <a:pt x="329" y="41"/>
                      </a:lnTo>
                      <a:lnTo>
                        <a:pt x="325" y="37"/>
                      </a:lnTo>
                      <a:lnTo>
                        <a:pt x="319" y="30"/>
                      </a:lnTo>
                      <a:lnTo>
                        <a:pt x="310" y="23"/>
                      </a:lnTo>
                      <a:lnTo>
                        <a:pt x="303" y="18"/>
                      </a:lnTo>
                      <a:lnTo>
                        <a:pt x="297" y="15"/>
                      </a:lnTo>
                      <a:lnTo>
                        <a:pt x="292" y="11"/>
                      </a:lnTo>
                      <a:lnTo>
                        <a:pt x="288" y="9"/>
                      </a:lnTo>
                      <a:lnTo>
                        <a:pt x="282" y="9"/>
                      </a:lnTo>
                      <a:lnTo>
                        <a:pt x="276" y="5"/>
                      </a:lnTo>
                      <a:lnTo>
                        <a:pt x="269" y="2"/>
                      </a:lnTo>
                      <a:lnTo>
                        <a:pt x="263" y="0"/>
                      </a:lnTo>
                      <a:lnTo>
                        <a:pt x="256" y="0"/>
                      </a:lnTo>
                      <a:lnTo>
                        <a:pt x="251" y="0"/>
                      </a:lnTo>
                      <a:lnTo>
                        <a:pt x="244" y="2"/>
                      </a:lnTo>
                      <a:lnTo>
                        <a:pt x="239" y="2"/>
                      </a:lnTo>
                      <a:lnTo>
                        <a:pt x="230" y="2"/>
                      </a:lnTo>
                      <a:lnTo>
                        <a:pt x="216" y="6"/>
                      </a:lnTo>
                      <a:lnTo>
                        <a:pt x="205" y="12"/>
                      </a:lnTo>
                      <a:lnTo>
                        <a:pt x="198" y="14"/>
                      </a:lnTo>
                      <a:lnTo>
                        <a:pt x="192" y="18"/>
                      </a:lnTo>
                      <a:lnTo>
                        <a:pt x="184" y="22"/>
                      </a:lnTo>
                      <a:lnTo>
                        <a:pt x="173" y="28"/>
                      </a:lnTo>
                      <a:lnTo>
                        <a:pt x="161" y="34"/>
                      </a:lnTo>
                      <a:lnTo>
                        <a:pt x="151" y="43"/>
                      </a:lnTo>
                      <a:lnTo>
                        <a:pt x="144" y="49"/>
                      </a:lnTo>
                      <a:lnTo>
                        <a:pt x="133" y="55"/>
                      </a:lnTo>
                      <a:lnTo>
                        <a:pt x="126" y="61"/>
                      </a:lnTo>
                      <a:lnTo>
                        <a:pt x="120" y="67"/>
                      </a:lnTo>
                      <a:lnTo>
                        <a:pt x="109" y="74"/>
                      </a:lnTo>
                      <a:lnTo>
                        <a:pt x="100" y="83"/>
                      </a:lnTo>
                      <a:lnTo>
                        <a:pt x="91" y="89"/>
                      </a:lnTo>
                      <a:lnTo>
                        <a:pt x="83" y="98"/>
                      </a:lnTo>
                      <a:lnTo>
                        <a:pt x="79" y="101"/>
                      </a:lnTo>
                      <a:lnTo>
                        <a:pt x="72" y="108"/>
                      </a:lnTo>
                      <a:lnTo>
                        <a:pt x="64" y="115"/>
                      </a:lnTo>
                      <a:lnTo>
                        <a:pt x="60" y="118"/>
                      </a:lnTo>
                      <a:lnTo>
                        <a:pt x="51" y="126"/>
                      </a:lnTo>
                      <a:lnTo>
                        <a:pt x="42" y="135"/>
                      </a:lnTo>
                      <a:lnTo>
                        <a:pt x="37" y="139"/>
                      </a:lnTo>
                      <a:lnTo>
                        <a:pt x="34" y="143"/>
                      </a:lnTo>
                      <a:lnTo>
                        <a:pt x="27" y="149"/>
                      </a:lnTo>
                      <a:lnTo>
                        <a:pt x="23" y="152"/>
                      </a:lnTo>
                      <a:lnTo>
                        <a:pt x="19" y="156"/>
                      </a:lnTo>
                      <a:lnTo>
                        <a:pt x="15" y="161"/>
                      </a:lnTo>
                      <a:lnTo>
                        <a:pt x="12" y="163"/>
                      </a:lnTo>
                      <a:lnTo>
                        <a:pt x="9" y="170"/>
                      </a:lnTo>
                      <a:lnTo>
                        <a:pt x="5" y="175"/>
                      </a:lnTo>
                      <a:lnTo>
                        <a:pt x="4" y="180"/>
                      </a:lnTo>
                      <a:lnTo>
                        <a:pt x="3" y="186"/>
                      </a:lnTo>
                      <a:lnTo>
                        <a:pt x="0" y="190"/>
                      </a:lnTo>
                      <a:lnTo>
                        <a:pt x="1" y="196"/>
                      </a:lnTo>
                      <a:lnTo>
                        <a:pt x="0" y="203"/>
                      </a:lnTo>
                      <a:lnTo>
                        <a:pt x="0" y="208"/>
                      </a:lnTo>
                      <a:lnTo>
                        <a:pt x="5" y="215"/>
                      </a:lnTo>
                      <a:lnTo>
                        <a:pt x="9" y="224"/>
                      </a:lnTo>
                      <a:lnTo>
                        <a:pt x="11" y="228"/>
                      </a:lnTo>
                      <a:lnTo>
                        <a:pt x="15" y="234"/>
                      </a:lnTo>
                      <a:lnTo>
                        <a:pt x="18" y="240"/>
                      </a:lnTo>
                      <a:lnTo>
                        <a:pt x="22" y="245"/>
                      </a:lnTo>
                      <a:lnTo>
                        <a:pt x="27" y="251"/>
                      </a:lnTo>
                      <a:lnTo>
                        <a:pt x="32" y="255"/>
                      </a:lnTo>
                      <a:lnTo>
                        <a:pt x="34" y="260"/>
                      </a:lnTo>
                      <a:lnTo>
                        <a:pt x="39" y="265"/>
                      </a:lnTo>
                      <a:lnTo>
                        <a:pt x="45" y="271"/>
                      </a:lnTo>
                      <a:lnTo>
                        <a:pt x="47" y="273"/>
                      </a:lnTo>
                      <a:lnTo>
                        <a:pt x="49" y="275"/>
                      </a:lnTo>
                      <a:lnTo>
                        <a:pt x="53" y="277"/>
                      </a:lnTo>
                      <a:lnTo>
                        <a:pt x="58" y="277"/>
                      </a:lnTo>
                      <a:lnTo>
                        <a:pt x="61" y="275"/>
                      </a:lnTo>
                      <a:lnTo>
                        <a:pt x="67" y="274"/>
                      </a:lnTo>
                      <a:lnTo>
                        <a:pt x="73" y="271"/>
                      </a:lnTo>
                      <a:lnTo>
                        <a:pt x="77" y="269"/>
                      </a:lnTo>
                      <a:lnTo>
                        <a:pt x="81" y="267"/>
                      </a:lnTo>
                      <a:lnTo>
                        <a:pt x="86" y="264"/>
                      </a:lnTo>
                      <a:lnTo>
                        <a:pt x="91" y="263"/>
                      </a:lnTo>
                      <a:lnTo>
                        <a:pt x="95" y="260"/>
                      </a:lnTo>
                      <a:lnTo>
                        <a:pt x="100" y="257"/>
                      </a:lnTo>
                      <a:lnTo>
                        <a:pt x="104" y="255"/>
                      </a:lnTo>
                      <a:lnTo>
                        <a:pt x="109" y="251"/>
                      </a:lnTo>
                      <a:lnTo>
                        <a:pt x="116" y="249"/>
                      </a:lnTo>
                      <a:lnTo>
                        <a:pt x="118" y="246"/>
                      </a:lnTo>
                      <a:lnTo>
                        <a:pt x="122" y="243"/>
                      </a:lnTo>
                      <a:lnTo>
                        <a:pt x="127" y="240"/>
                      </a:lnTo>
                      <a:lnTo>
                        <a:pt x="131" y="236"/>
                      </a:lnTo>
                      <a:lnTo>
                        <a:pt x="140" y="229"/>
                      </a:lnTo>
                      <a:lnTo>
                        <a:pt x="147" y="222"/>
                      </a:lnTo>
                      <a:lnTo>
                        <a:pt x="152" y="220"/>
                      </a:lnTo>
                      <a:lnTo>
                        <a:pt x="155" y="218"/>
                      </a:lnTo>
                      <a:lnTo>
                        <a:pt x="159" y="215"/>
                      </a:lnTo>
                      <a:lnTo>
                        <a:pt x="163" y="211"/>
                      </a:lnTo>
                      <a:lnTo>
                        <a:pt x="167" y="210"/>
                      </a:lnTo>
                      <a:lnTo>
                        <a:pt x="171" y="207"/>
                      </a:lnTo>
                      <a:lnTo>
                        <a:pt x="175" y="204"/>
                      </a:lnTo>
                      <a:lnTo>
                        <a:pt x="180" y="202"/>
                      </a:lnTo>
                      <a:lnTo>
                        <a:pt x="184" y="200"/>
                      </a:lnTo>
                      <a:lnTo>
                        <a:pt x="190" y="199"/>
                      </a:lnTo>
                      <a:lnTo>
                        <a:pt x="195" y="197"/>
                      </a:lnTo>
                      <a:lnTo>
                        <a:pt x="200" y="196"/>
                      </a:lnTo>
                      <a:lnTo>
                        <a:pt x="205" y="197"/>
                      </a:lnTo>
                      <a:lnTo>
                        <a:pt x="210" y="198"/>
                      </a:lnTo>
                      <a:lnTo>
                        <a:pt x="214" y="198"/>
                      </a:lnTo>
                      <a:lnTo>
                        <a:pt x="218" y="200"/>
                      </a:lnTo>
                      <a:lnTo>
                        <a:pt x="221" y="202"/>
                      </a:lnTo>
                      <a:lnTo>
                        <a:pt x="224" y="204"/>
                      </a:lnTo>
                      <a:lnTo>
                        <a:pt x="228" y="206"/>
                      </a:lnTo>
                      <a:lnTo>
                        <a:pt x="235" y="212"/>
                      </a:lnTo>
                      <a:lnTo>
                        <a:pt x="241" y="217"/>
                      </a:lnTo>
                      <a:lnTo>
                        <a:pt x="243" y="219"/>
                      </a:lnTo>
                      <a:lnTo>
                        <a:pt x="245" y="222"/>
                      </a:lnTo>
                      <a:lnTo>
                        <a:pt x="249" y="224"/>
                      </a:lnTo>
                      <a:lnTo>
                        <a:pt x="252" y="228"/>
                      </a:lnTo>
                      <a:lnTo>
                        <a:pt x="255" y="230"/>
                      </a:lnTo>
                      <a:lnTo>
                        <a:pt x="259" y="232"/>
                      </a:lnTo>
                      <a:lnTo>
                        <a:pt x="265" y="235"/>
                      </a:lnTo>
                      <a:lnTo>
                        <a:pt x="270" y="239"/>
                      </a:lnTo>
                      <a:lnTo>
                        <a:pt x="275" y="243"/>
                      </a:lnTo>
                      <a:lnTo>
                        <a:pt x="284" y="247"/>
                      </a:lnTo>
                      <a:lnTo>
                        <a:pt x="292" y="252"/>
                      </a:lnTo>
                      <a:lnTo>
                        <a:pt x="299" y="255"/>
                      </a:lnTo>
                      <a:lnTo>
                        <a:pt x="301" y="256"/>
                      </a:lnTo>
                      <a:lnTo>
                        <a:pt x="305" y="258"/>
                      </a:lnTo>
                      <a:lnTo>
                        <a:pt x="311" y="256"/>
                      </a:lnTo>
                      <a:lnTo>
                        <a:pt x="317" y="255"/>
                      </a:lnTo>
                      <a:lnTo>
                        <a:pt x="323" y="253"/>
                      </a:lnTo>
                      <a:lnTo>
                        <a:pt x="331" y="247"/>
                      </a:lnTo>
                      <a:lnTo>
                        <a:pt x="337" y="245"/>
                      </a:lnTo>
                      <a:lnTo>
                        <a:pt x="343" y="243"/>
                      </a:lnTo>
                      <a:lnTo>
                        <a:pt x="348" y="240"/>
                      </a:lnTo>
                      <a:lnTo>
                        <a:pt x="352" y="236"/>
                      </a:lnTo>
                      <a:lnTo>
                        <a:pt x="355" y="233"/>
                      </a:lnTo>
                      <a:lnTo>
                        <a:pt x="359" y="229"/>
                      </a:lnTo>
                      <a:lnTo>
                        <a:pt x="363" y="226"/>
                      </a:lnTo>
                      <a:lnTo>
                        <a:pt x="373" y="217"/>
                      </a:lnTo>
                      <a:lnTo>
                        <a:pt x="382" y="208"/>
                      </a:lnTo>
                      <a:lnTo>
                        <a:pt x="386" y="204"/>
                      </a:lnTo>
                      <a:lnTo>
                        <a:pt x="389" y="201"/>
                      </a:lnTo>
                      <a:lnTo>
                        <a:pt x="393" y="197"/>
                      </a:lnTo>
                      <a:lnTo>
                        <a:pt x="396" y="192"/>
                      </a:lnTo>
                      <a:lnTo>
                        <a:pt x="398" y="187"/>
                      </a:lnTo>
                      <a:lnTo>
                        <a:pt x="399" y="183"/>
                      </a:lnTo>
                      <a:lnTo>
                        <a:pt x="401" y="178"/>
                      </a:lnTo>
                      <a:lnTo>
                        <a:pt x="402" y="173"/>
                      </a:lnTo>
                      <a:lnTo>
                        <a:pt x="403" y="167"/>
                      </a:lnTo>
                      <a:lnTo>
                        <a:pt x="405" y="163"/>
                      </a:lnTo>
                      <a:lnTo>
                        <a:pt x="401" y="154"/>
                      </a:lnTo>
                      <a:lnTo>
                        <a:pt x="402" y="147"/>
                      </a:lnTo>
                      <a:lnTo>
                        <a:pt x="400" y="142"/>
                      </a:lnTo>
                      <a:lnTo>
                        <a:pt x="401" y="137"/>
                      </a:lnTo>
                      <a:lnTo>
                        <a:pt x="398" y="128"/>
                      </a:lnTo>
                      <a:lnTo>
                        <a:pt x="395" y="124"/>
                      </a:lnTo>
                      <a:lnTo>
                        <a:pt x="393" y="116"/>
                      </a:lnTo>
                      <a:lnTo>
                        <a:pt x="391" y="112"/>
                      </a:lnTo>
                      <a:lnTo>
                        <a:pt x="388" y="107"/>
                      </a:lnTo>
                      <a:lnTo>
                        <a:pt x="388" y="102"/>
                      </a:lnTo>
                      <a:lnTo>
                        <a:pt x="385" y="100"/>
                      </a:lnTo>
                      <a:lnTo>
                        <a:pt x="383" y="97"/>
                      </a:lnTo>
                      <a:lnTo>
                        <a:pt x="382" y="94"/>
                      </a:lnTo>
                      <a:lnTo>
                        <a:pt x="380" y="89"/>
                      </a:lnTo>
                      <a:lnTo>
                        <a:pt x="378" y="86"/>
                      </a:lnTo>
                      <a:lnTo>
                        <a:pt x="376" y="82"/>
                      </a:lnTo>
                      <a:lnTo>
                        <a:pt x="374" y="78"/>
                      </a:lnTo>
                      <a:lnTo>
                        <a:pt x="372" y="76"/>
                      </a:lnTo>
                      <a:lnTo>
                        <a:pt x="366" y="70"/>
                      </a:lnTo>
                      <a:lnTo>
                        <a:pt x="364" y="68"/>
                      </a:lnTo>
                      <a:lnTo>
                        <a:pt x="362" y="66"/>
                      </a:lnTo>
                      <a:lnTo>
                        <a:pt x="359" y="64"/>
                      </a:lnTo>
                      <a:lnTo>
                        <a:pt x="357" y="62"/>
                      </a:lnTo>
                      <a:lnTo>
                        <a:pt x="354" y="58"/>
                      </a:lnTo>
                      <a:lnTo>
                        <a:pt x="352" y="56"/>
                      </a:lnTo>
                      <a:lnTo>
                        <a:pt x="349" y="54"/>
                      </a:lnTo>
                      <a:lnTo>
                        <a:pt x="348" y="51"/>
                      </a:lnTo>
                      <a:lnTo>
                        <a:pt x="345" y="50"/>
                      </a:lnTo>
                      <a:lnTo>
                        <a:pt x="343" y="47"/>
                      </a:lnTo>
                      <a:lnTo>
                        <a:pt x="338" y="45"/>
                      </a:lnTo>
                      <a:lnTo>
                        <a:pt x="336" y="47"/>
                      </a:lnTo>
                    </a:path>
                  </a:pathLst>
                </a:custGeom>
                <a:pattFill prst="pct50">
                  <a:fgClr>
                    <a:schemeClr val="bg2"/>
                  </a:fgClr>
                  <a:bgClr>
                    <a:schemeClr val="bg1"/>
                  </a:bgClr>
                </a:patt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51" name="Freeform 45"/>
                <p:cNvSpPr>
                  <a:spLocks/>
                </p:cNvSpPr>
                <p:nvPr/>
              </p:nvSpPr>
              <p:spPr bwMode="auto">
                <a:xfrm>
                  <a:off x="885" y="3536"/>
                  <a:ext cx="405" cy="278"/>
                </a:xfrm>
                <a:custGeom>
                  <a:avLst/>
                  <a:gdLst>
                    <a:gd name="T0" fmla="*/ 73 w 405"/>
                    <a:gd name="T1" fmla="*/ 233 h 278"/>
                    <a:gd name="T2" fmla="*/ 86 w 405"/>
                    <a:gd name="T3" fmla="*/ 247 h 278"/>
                    <a:gd name="T4" fmla="*/ 108 w 405"/>
                    <a:gd name="T5" fmla="*/ 262 h 278"/>
                    <a:gd name="T6" fmla="*/ 122 w 405"/>
                    <a:gd name="T7" fmla="*/ 268 h 278"/>
                    <a:gd name="T8" fmla="*/ 142 w 405"/>
                    <a:gd name="T9" fmla="*/ 277 h 278"/>
                    <a:gd name="T10" fmla="*/ 160 w 405"/>
                    <a:gd name="T11" fmla="*/ 275 h 278"/>
                    <a:gd name="T12" fmla="*/ 188 w 405"/>
                    <a:gd name="T13" fmla="*/ 271 h 278"/>
                    <a:gd name="T14" fmla="*/ 212 w 405"/>
                    <a:gd name="T15" fmla="*/ 259 h 278"/>
                    <a:gd name="T16" fmla="*/ 243 w 405"/>
                    <a:gd name="T17" fmla="*/ 242 h 278"/>
                    <a:gd name="T18" fmla="*/ 270 w 405"/>
                    <a:gd name="T19" fmla="*/ 222 h 278"/>
                    <a:gd name="T20" fmla="*/ 294 w 405"/>
                    <a:gd name="T21" fmla="*/ 203 h 278"/>
                    <a:gd name="T22" fmla="*/ 320 w 405"/>
                    <a:gd name="T23" fmla="*/ 179 h 278"/>
                    <a:gd name="T24" fmla="*/ 339 w 405"/>
                    <a:gd name="T25" fmla="*/ 162 h 278"/>
                    <a:gd name="T26" fmla="*/ 361 w 405"/>
                    <a:gd name="T27" fmla="*/ 142 h 278"/>
                    <a:gd name="T28" fmla="*/ 376 w 405"/>
                    <a:gd name="T29" fmla="*/ 128 h 278"/>
                    <a:gd name="T30" fmla="*/ 388 w 405"/>
                    <a:gd name="T31" fmla="*/ 116 h 278"/>
                    <a:gd name="T32" fmla="*/ 399 w 405"/>
                    <a:gd name="T33" fmla="*/ 102 h 278"/>
                    <a:gd name="T34" fmla="*/ 403 w 405"/>
                    <a:gd name="T35" fmla="*/ 87 h 278"/>
                    <a:gd name="T36" fmla="*/ 403 w 405"/>
                    <a:gd name="T37" fmla="*/ 69 h 278"/>
                    <a:gd name="T38" fmla="*/ 392 w 405"/>
                    <a:gd name="T39" fmla="*/ 49 h 278"/>
                    <a:gd name="T40" fmla="*/ 381 w 405"/>
                    <a:gd name="T41" fmla="*/ 32 h 278"/>
                    <a:gd name="T42" fmla="*/ 369 w 405"/>
                    <a:gd name="T43" fmla="*/ 17 h 278"/>
                    <a:gd name="T44" fmla="*/ 357 w 405"/>
                    <a:gd name="T45" fmla="*/ 4 h 278"/>
                    <a:gd name="T46" fmla="*/ 346 w 405"/>
                    <a:gd name="T47" fmla="*/ 0 h 278"/>
                    <a:gd name="T48" fmla="*/ 331 w 405"/>
                    <a:gd name="T49" fmla="*/ 6 h 278"/>
                    <a:gd name="T50" fmla="*/ 318 w 405"/>
                    <a:gd name="T51" fmla="*/ 13 h 278"/>
                    <a:gd name="T52" fmla="*/ 304 w 405"/>
                    <a:gd name="T53" fmla="*/ 20 h 278"/>
                    <a:gd name="T54" fmla="*/ 289 w 405"/>
                    <a:gd name="T55" fmla="*/ 28 h 278"/>
                    <a:gd name="T56" fmla="*/ 276 w 405"/>
                    <a:gd name="T57" fmla="*/ 37 h 278"/>
                    <a:gd name="T58" fmla="*/ 257 w 405"/>
                    <a:gd name="T59" fmla="*/ 54 h 278"/>
                    <a:gd name="T60" fmla="*/ 245 w 405"/>
                    <a:gd name="T61" fmla="*/ 62 h 278"/>
                    <a:gd name="T62" fmla="*/ 233 w 405"/>
                    <a:gd name="T63" fmla="*/ 70 h 278"/>
                    <a:gd name="T64" fmla="*/ 220 w 405"/>
                    <a:gd name="T65" fmla="*/ 77 h 278"/>
                    <a:gd name="T66" fmla="*/ 205 w 405"/>
                    <a:gd name="T67" fmla="*/ 81 h 278"/>
                    <a:gd name="T68" fmla="*/ 191 w 405"/>
                    <a:gd name="T69" fmla="*/ 79 h 278"/>
                    <a:gd name="T70" fmla="*/ 180 w 405"/>
                    <a:gd name="T71" fmla="*/ 73 h 278"/>
                    <a:gd name="T72" fmla="*/ 163 w 405"/>
                    <a:gd name="T73" fmla="*/ 60 h 278"/>
                    <a:gd name="T74" fmla="*/ 156 w 405"/>
                    <a:gd name="T75" fmla="*/ 53 h 278"/>
                    <a:gd name="T76" fmla="*/ 145 w 405"/>
                    <a:gd name="T77" fmla="*/ 45 h 278"/>
                    <a:gd name="T78" fmla="*/ 129 w 405"/>
                    <a:gd name="T79" fmla="*/ 34 h 278"/>
                    <a:gd name="T80" fmla="*/ 105 w 405"/>
                    <a:gd name="T81" fmla="*/ 22 h 278"/>
                    <a:gd name="T82" fmla="*/ 94 w 405"/>
                    <a:gd name="T83" fmla="*/ 20 h 278"/>
                    <a:gd name="T84" fmla="*/ 73 w 405"/>
                    <a:gd name="T85" fmla="*/ 30 h 278"/>
                    <a:gd name="T86" fmla="*/ 57 w 405"/>
                    <a:gd name="T87" fmla="*/ 37 h 278"/>
                    <a:gd name="T88" fmla="*/ 46 w 405"/>
                    <a:gd name="T89" fmla="*/ 48 h 278"/>
                    <a:gd name="T90" fmla="*/ 23 w 405"/>
                    <a:gd name="T91" fmla="*/ 69 h 278"/>
                    <a:gd name="T92" fmla="*/ 12 w 405"/>
                    <a:gd name="T93" fmla="*/ 80 h 278"/>
                    <a:gd name="T94" fmla="*/ 5 w 405"/>
                    <a:gd name="T95" fmla="*/ 94 h 278"/>
                    <a:gd name="T96" fmla="*/ 2 w 405"/>
                    <a:gd name="T97" fmla="*/ 109 h 278"/>
                    <a:gd name="T98" fmla="*/ 3 w 405"/>
                    <a:gd name="T99" fmla="*/ 130 h 278"/>
                    <a:gd name="T100" fmla="*/ 7 w 405"/>
                    <a:gd name="T101" fmla="*/ 149 h 278"/>
                    <a:gd name="T102" fmla="*/ 14 w 405"/>
                    <a:gd name="T103" fmla="*/ 165 h 278"/>
                    <a:gd name="T104" fmla="*/ 20 w 405"/>
                    <a:gd name="T105" fmla="*/ 177 h 278"/>
                    <a:gd name="T106" fmla="*/ 25 w 405"/>
                    <a:gd name="T107" fmla="*/ 187 h 278"/>
                    <a:gd name="T108" fmla="*/ 30 w 405"/>
                    <a:gd name="T109" fmla="*/ 199 h 278"/>
                    <a:gd name="T110" fmla="*/ 41 w 405"/>
                    <a:gd name="T111" fmla="*/ 208 h 278"/>
                    <a:gd name="T112" fmla="*/ 47 w 405"/>
                    <a:gd name="T113" fmla="*/ 215 h 278"/>
                    <a:gd name="T114" fmla="*/ 55 w 405"/>
                    <a:gd name="T115" fmla="*/ 223 h 278"/>
                    <a:gd name="T116" fmla="*/ 62 w 405"/>
                    <a:gd name="T117" fmla="*/ 230 h 278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405"/>
                    <a:gd name="T178" fmla="*/ 0 h 278"/>
                    <a:gd name="T179" fmla="*/ 405 w 405"/>
                    <a:gd name="T180" fmla="*/ 278 h 278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405" h="278">
                      <a:moveTo>
                        <a:pt x="69" y="229"/>
                      </a:moveTo>
                      <a:lnTo>
                        <a:pt x="71" y="231"/>
                      </a:lnTo>
                      <a:lnTo>
                        <a:pt x="73" y="233"/>
                      </a:lnTo>
                      <a:lnTo>
                        <a:pt x="75" y="235"/>
                      </a:lnTo>
                      <a:lnTo>
                        <a:pt x="80" y="240"/>
                      </a:lnTo>
                      <a:lnTo>
                        <a:pt x="86" y="247"/>
                      </a:lnTo>
                      <a:lnTo>
                        <a:pt x="95" y="253"/>
                      </a:lnTo>
                      <a:lnTo>
                        <a:pt x="101" y="259"/>
                      </a:lnTo>
                      <a:lnTo>
                        <a:pt x="108" y="262"/>
                      </a:lnTo>
                      <a:lnTo>
                        <a:pt x="113" y="266"/>
                      </a:lnTo>
                      <a:lnTo>
                        <a:pt x="117" y="267"/>
                      </a:lnTo>
                      <a:lnTo>
                        <a:pt x="122" y="268"/>
                      </a:lnTo>
                      <a:lnTo>
                        <a:pt x="129" y="272"/>
                      </a:lnTo>
                      <a:lnTo>
                        <a:pt x="135" y="274"/>
                      </a:lnTo>
                      <a:lnTo>
                        <a:pt x="142" y="277"/>
                      </a:lnTo>
                      <a:lnTo>
                        <a:pt x="148" y="277"/>
                      </a:lnTo>
                      <a:lnTo>
                        <a:pt x="153" y="277"/>
                      </a:lnTo>
                      <a:lnTo>
                        <a:pt x="160" y="275"/>
                      </a:lnTo>
                      <a:lnTo>
                        <a:pt x="166" y="275"/>
                      </a:lnTo>
                      <a:lnTo>
                        <a:pt x="174" y="274"/>
                      </a:lnTo>
                      <a:lnTo>
                        <a:pt x="188" y="271"/>
                      </a:lnTo>
                      <a:lnTo>
                        <a:pt x="200" y="265"/>
                      </a:lnTo>
                      <a:lnTo>
                        <a:pt x="206" y="263"/>
                      </a:lnTo>
                      <a:lnTo>
                        <a:pt x="212" y="259"/>
                      </a:lnTo>
                      <a:lnTo>
                        <a:pt x="221" y="255"/>
                      </a:lnTo>
                      <a:lnTo>
                        <a:pt x="231" y="248"/>
                      </a:lnTo>
                      <a:lnTo>
                        <a:pt x="243" y="242"/>
                      </a:lnTo>
                      <a:lnTo>
                        <a:pt x="253" y="234"/>
                      </a:lnTo>
                      <a:lnTo>
                        <a:pt x="260" y="228"/>
                      </a:lnTo>
                      <a:lnTo>
                        <a:pt x="270" y="222"/>
                      </a:lnTo>
                      <a:lnTo>
                        <a:pt x="278" y="216"/>
                      </a:lnTo>
                      <a:lnTo>
                        <a:pt x="285" y="210"/>
                      </a:lnTo>
                      <a:lnTo>
                        <a:pt x="294" y="203"/>
                      </a:lnTo>
                      <a:lnTo>
                        <a:pt x="304" y="194"/>
                      </a:lnTo>
                      <a:lnTo>
                        <a:pt x="312" y="188"/>
                      </a:lnTo>
                      <a:lnTo>
                        <a:pt x="320" y="179"/>
                      </a:lnTo>
                      <a:lnTo>
                        <a:pt x="324" y="176"/>
                      </a:lnTo>
                      <a:lnTo>
                        <a:pt x="332" y="169"/>
                      </a:lnTo>
                      <a:lnTo>
                        <a:pt x="339" y="162"/>
                      </a:lnTo>
                      <a:lnTo>
                        <a:pt x="343" y="159"/>
                      </a:lnTo>
                      <a:lnTo>
                        <a:pt x="353" y="151"/>
                      </a:lnTo>
                      <a:lnTo>
                        <a:pt x="361" y="142"/>
                      </a:lnTo>
                      <a:lnTo>
                        <a:pt x="366" y="138"/>
                      </a:lnTo>
                      <a:lnTo>
                        <a:pt x="369" y="134"/>
                      </a:lnTo>
                      <a:lnTo>
                        <a:pt x="376" y="128"/>
                      </a:lnTo>
                      <a:lnTo>
                        <a:pt x="380" y="125"/>
                      </a:lnTo>
                      <a:lnTo>
                        <a:pt x="384" y="121"/>
                      </a:lnTo>
                      <a:lnTo>
                        <a:pt x="388" y="116"/>
                      </a:lnTo>
                      <a:lnTo>
                        <a:pt x="392" y="114"/>
                      </a:lnTo>
                      <a:lnTo>
                        <a:pt x="395" y="107"/>
                      </a:lnTo>
                      <a:lnTo>
                        <a:pt x="399" y="102"/>
                      </a:lnTo>
                      <a:lnTo>
                        <a:pt x="400" y="97"/>
                      </a:lnTo>
                      <a:lnTo>
                        <a:pt x="401" y="91"/>
                      </a:lnTo>
                      <a:lnTo>
                        <a:pt x="403" y="87"/>
                      </a:lnTo>
                      <a:lnTo>
                        <a:pt x="402" y="80"/>
                      </a:lnTo>
                      <a:lnTo>
                        <a:pt x="404" y="74"/>
                      </a:lnTo>
                      <a:lnTo>
                        <a:pt x="403" y="69"/>
                      </a:lnTo>
                      <a:lnTo>
                        <a:pt x="399" y="61"/>
                      </a:lnTo>
                      <a:lnTo>
                        <a:pt x="395" y="52"/>
                      </a:lnTo>
                      <a:lnTo>
                        <a:pt x="392" y="49"/>
                      </a:lnTo>
                      <a:lnTo>
                        <a:pt x="388" y="42"/>
                      </a:lnTo>
                      <a:lnTo>
                        <a:pt x="386" y="37"/>
                      </a:lnTo>
                      <a:lnTo>
                        <a:pt x="381" y="32"/>
                      </a:lnTo>
                      <a:lnTo>
                        <a:pt x="377" y="26"/>
                      </a:lnTo>
                      <a:lnTo>
                        <a:pt x="372" y="22"/>
                      </a:lnTo>
                      <a:lnTo>
                        <a:pt x="369" y="17"/>
                      </a:lnTo>
                      <a:lnTo>
                        <a:pt x="365" y="12"/>
                      </a:lnTo>
                      <a:lnTo>
                        <a:pt x="359" y="6"/>
                      </a:lnTo>
                      <a:lnTo>
                        <a:pt x="357" y="4"/>
                      </a:lnTo>
                      <a:lnTo>
                        <a:pt x="354" y="2"/>
                      </a:lnTo>
                      <a:lnTo>
                        <a:pt x="351" y="0"/>
                      </a:lnTo>
                      <a:lnTo>
                        <a:pt x="346" y="0"/>
                      </a:lnTo>
                      <a:lnTo>
                        <a:pt x="343" y="2"/>
                      </a:lnTo>
                      <a:lnTo>
                        <a:pt x="338" y="3"/>
                      </a:lnTo>
                      <a:lnTo>
                        <a:pt x="331" y="6"/>
                      </a:lnTo>
                      <a:lnTo>
                        <a:pt x="327" y="8"/>
                      </a:lnTo>
                      <a:lnTo>
                        <a:pt x="322" y="10"/>
                      </a:lnTo>
                      <a:lnTo>
                        <a:pt x="318" y="13"/>
                      </a:lnTo>
                      <a:lnTo>
                        <a:pt x="313" y="14"/>
                      </a:lnTo>
                      <a:lnTo>
                        <a:pt x="309" y="17"/>
                      </a:lnTo>
                      <a:lnTo>
                        <a:pt x="304" y="20"/>
                      </a:lnTo>
                      <a:lnTo>
                        <a:pt x="300" y="22"/>
                      </a:lnTo>
                      <a:lnTo>
                        <a:pt x="295" y="26"/>
                      </a:lnTo>
                      <a:lnTo>
                        <a:pt x="289" y="28"/>
                      </a:lnTo>
                      <a:lnTo>
                        <a:pt x="286" y="31"/>
                      </a:lnTo>
                      <a:lnTo>
                        <a:pt x="282" y="34"/>
                      </a:lnTo>
                      <a:lnTo>
                        <a:pt x="276" y="37"/>
                      </a:lnTo>
                      <a:lnTo>
                        <a:pt x="272" y="41"/>
                      </a:lnTo>
                      <a:lnTo>
                        <a:pt x="265" y="47"/>
                      </a:lnTo>
                      <a:lnTo>
                        <a:pt x="257" y="54"/>
                      </a:lnTo>
                      <a:lnTo>
                        <a:pt x="251" y="57"/>
                      </a:lnTo>
                      <a:lnTo>
                        <a:pt x="249" y="59"/>
                      </a:lnTo>
                      <a:lnTo>
                        <a:pt x="245" y="62"/>
                      </a:lnTo>
                      <a:lnTo>
                        <a:pt x="241" y="66"/>
                      </a:lnTo>
                      <a:lnTo>
                        <a:pt x="236" y="67"/>
                      </a:lnTo>
                      <a:lnTo>
                        <a:pt x="233" y="70"/>
                      </a:lnTo>
                      <a:lnTo>
                        <a:pt x="229" y="72"/>
                      </a:lnTo>
                      <a:lnTo>
                        <a:pt x="224" y="76"/>
                      </a:lnTo>
                      <a:lnTo>
                        <a:pt x="220" y="77"/>
                      </a:lnTo>
                      <a:lnTo>
                        <a:pt x="215" y="78"/>
                      </a:lnTo>
                      <a:lnTo>
                        <a:pt x="210" y="80"/>
                      </a:lnTo>
                      <a:lnTo>
                        <a:pt x="205" y="81"/>
                      </a:lnTo>
                      <a:lnTo>
                        <a:pt x="199" y="80"/>
                      </a:lnTo>
                      <a:lnTo>
                        <a:pt x="194" y="79"/>
                      </a:lnTo>
                      <a:lnTo>
                        <a:pt x="191" y="79"/>
                      </a:lnTo>
                      <a:lnTo>
                        <a:pt x="187" y="76"/>
                      </a:lnTo>
                      <a:lnTo>
                        <a:pt x="183" y="75"/>
                      </a:lnTo>
                      <a:lnTo>
                        <a:pt x="180" y="73"/>
                      </a:lnTo>
                      <a:lnTo>
                        <a:pt x="177" y="71"/>
                      </a:lnTo>
                      <a:lnTo>
                        <a:pt x="170" y="65"/>
                      </a:lnTo>
                      <a:lnTo>
                        <a:pt x="163" y="60"/>
                      </a:lnTo>
                      <a:lnTo>
                        <a:pt x="161" y="58"/>
                      </a:lnTo>
                      <a:lnTo>
                        <a:pt x="158" y="55"/>
                      </a:lnTo>
                      <a:lnTo>
                        <a:pt x="156" y="53"/>
                      </a:lnTo>
                      <a:lnTo>
                        <a:pt x="153" y="49"/>
                      </a:lnTo>
                      <a:lnTo>
                        <a:pt x="148" y="47"/>
                      </a:lnTo>
                      <a:lnTo>
                        <a:pt x="145" y="45"/>
                      </a:lnTo>
                      <a:lnTo>
                        <a:pt x="139" y="42"/>
                      </a:lnTo>
                      <a:lnTo>
                        <a:pt x="134" y="38"/>
                      </a:lnTo>
                      <a:lnTo>
                        <a:pt x="129" y="34"/>
                      </a:lnTo>
                      <a:lnTo>
                        <a:pt x="120" y="30"/>
                      </a:lnTo>
                      <a:lnTo>
                        <a:pt x="113" y="25"/>
                      </a:lnTo>
                      <a:lnTo>
                        <a:pt x="105" y="22"/>
                      </a:lnTo>
                      <a:lnTo>
                        <a:pt x="103" y="21"/>
                      </a:lnTo>
                      <a:lnTo>
                        <a:pt x="100" y="19"/>
                      </a:lnTo>
                      <a:lnTo>
                        <a:pt x="94" y="20"/>
                      </a:lnTo>
                      <a:lnTo>
                        <a:pt x="88" y="22"/>
                      </a:lnTo>
                      <a:lnTo>
                        <a:pt x="82" y="23"/>
                      </a:lnTo>
                      <a:lnTo>
                        <a:pt x="73" y="30"/>
                      </a:lnTo>
                      <a:lnTo>
                        <a:pt x="67" y="32"/>
                      </a:lnTo>
                      <a:lnTo>
                        <a:pt x="61" y="34"/>
                      </a:lnTo>
                      <a:lnTo>
                        <a:pt x="57" y="37"/>
                      </a:lnTo>
                      <a:lnTo>
                        <a:pt x="53" y="41"/>
                      </a:lnTo>
                      <a:lnTo>
                        <a:pt x="50" y="44"/>
                      </a:lnTo>
                      <a:lnTo>
                        <a:pt x="46" y="48"/>
                      </a:lnTo>
                      <a:lnTo>
                        <a:pt x="41" y="51"/>
                      </a:lnTo>
                      <a:lnTo>
                        <a:pt x="32" y="60"/>
                      </a:lnTo>
                      <a:lnTo>
                        <a:pt x="23" y="69"/>
                      </a:lnTo>
                      <a:lnTo>
                        <a:pt x="19" y="73"/>
                      </a:lnTo>
                      <a:lnTo>
                        <a:pt x="16" y="76"/>
                      </a:lnTo>
                      <a:lnTo>
                        <a:pt x="12" y="80"/>
                      </a:lnTo>
                      <a:lnTo>
                        <a:pt x="9" y="85"/>
                      </a:lnTo>
                      <a:lnTo>
                        <a:pt x="7" y="89"/>
                      </a:lnTo>
                      <a:lnTo>
                        <a:pt x="5" y="94"/>
                      </a:lnTo>
                      <a:lnTo>
                        <a:pt x="3" y="99"/>
                      </a:lnTo>
                      <a:lnTo>
                        <a:pt x="3" y="104"/>
                      </a:lnTo>
                      <a:lnTo>
                        <a:pt x="2" y="109"/>
                      </a:lnTo>
                      <a:lnTo>
                        <a:pt x="0" y="114"/>
                      </a:lnTo>
                      <a:lnTo>
                        <a:pt x="4" y="123"/>
                      </a:lnTo>
                      <a:lnTo>
                        <a:pt x="3" y="130"/>
                      </a:lnTo>
                      <a:lnTo>
                        <a:pt x="4" y="134"/>
                      </a:lnTo>
                      <a:lnTo>
                        <a:pt x="4" y="139"/>
                      </a:lnTo>
                      <a:lnTo>
                        <a:pt x="7" y="149"/>
                      </a:lnTo>
                      <a:lnTo>
                        <a:pt x="9" y="153"/>
                      </a:lnTo>
                      <a:lnTo>
                        <a:pt x="12" y="161"/>
                      </a:lnTo>
                      <a:lnTo>
                        <a:pt x="14" y="165"/>
                      </a:lnTo>
                      <a:lnTo>
                        <a:pt x="17" y="170"/>
                      </a:lnTo>
                      <a:lnTo>
                        <a:pt x="17" y="175"/>
                      </a:lnTo>
                      <a:lnTo>
                        <a:pt x="20" y="177"/>
                      </a:lnTo>
                      <a:lnTo>
                        <a:pt x="21" y="180"/>
                      </a:lnTo>
                      <a:lnTo>
                        <a:pt x="22" y="183"/>
                      </a:lnTo>
                      <a:lnTo>
                        <a:pt x="25" y="187"/>
                      </a:lnTo>
                      <a:lnTo>
                        <a:pt x="27" y="190"/>
                      </a:lnTo>
                      <a:lnTo>
                        <a:pt x="29" y="195"/>
                      </a:lnTo>
                      <a:lnTo>
                        <a:pt x="30" y="199"/>
                      </a:lnTo>
                      <a:lnTo>
                        <a:pt x="33" y="201"/>
                      </a:lnTo>
                      <a:lnTo>
                        <a:pt x="38" y="207"/>
                      </a:lnTo>
                      <a:lnTo>
                        <a:pt x="41" y="208"/>
                      </a:lnTo>
                      <a:lnTo>
                        <a:pt x="43" y="211"/>
                      </a:lnTo>
                      <a:lnTo>
                        <a:pt x="45" y="213"/>
                      </a:lnTo>
                      <a:lnTo>
                        <a:pt x="47" y="215"/>
                      </a:lnTo>
                      <a:lnTo>
                        <a:pt x="51" y="219"/>
                      </a:lnTo>
                      <a:lnTo>
                        <a:pt x="52" y="221"/>
                      </a:lnTo>
                      <a:lnTo>
                        <a:pt x="55" y="223"/>
                      </a:lnTo>
                      <a:lnTo>
                        <a:pt x="57" y="225"/>
                      </a:lnTo>
                      <a:lnTo>
                        <a:pt x="60" y="227"/>
                      </a:lnTo>
                      <a:lnTo>
                        <a:pt x="62" y="230"/>
                      </a:lnTo>
                      <a:lnTo>
                        <a:pt x="66" y="231"/>
                      </a:lnTo>
                      <a:lnTo>
                        <a:pt x="69" y="229"/>
                      </a:lnTo>
                    </a:path>
                  </a:pathLst>
                </a:custGeom>
                <a:pattFill prst="pct50">
                  <a:fgClr>
                    <a:schemeClr val="bg2"/>
                  </a:fgClr>
                  <a:bgClr>
                    <a:schemeClr val="bg1"/>
                  </a:bgClr>
                </a:patt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52" name="Freeform 46"/>
                <p:cNvSpPr>
                  <a:spLocks/>
                </p:cNvSpPr>
                <p:nvPr/>
              </p:nvSpPr>
              <p:spPr bwMode="auto">
                <a:xfrm>
                  <a:off x="881" y="3212"/>
                  <a:ext cx="287" cy="390"/>
                </a:xfrm>
                <a:custGeom>
                  <a:avLst/>
                  <a:gdLst>
                    <a:gd name="T0" fmla="*/ 45 w 287"/>
                    <a:gd name="T1" fmla="*/ 70 h 390"/>
                    <a:gd name="T2" fmla="*/ 31 w 287"/>
                    <a:gd name="T3" fmla="*/ 82 h 390"/>
                    <a:gd name="T4" fmla="*/ 16 w 287"/>
                    <a:gd name="T5" fmla="*/ 104 h 390"/>
                    <a:gd name="T6" fmla="*/ 9 w 287"/>
                    <a:gd name="T7" fmla="*/ 118 h 390"/>
                    <a:gd name="T8" fmla="*/ 0 w 287"/>
                    <a:gd name="T9" fmla="*/ 137 h 390"/>
                    <a:gd name="T10" fmla="*/ 2 w 287"/>
                    <a:gd name="T11" fmla="*/ 154 h 390"/>
                    <a:gd name="T12" fmla="*/ 7 w 287"/>
                    <a:gd name="T13" fmla="*/ 182 h 390"/>
                    <a:gd name="T14" fmla="*/ 18 w 287"/>
                    <a:gd name="T15" fmla="*/ 205 h 390"/>
                    <a:gd name="T16" fmla="*/ 36 w 287"/>
                    <a:gd name="T17" fmla="*/ 235 h 390"/>
                    <a:gd name="T18" fmla="*/ 57 w 287"/>
                    <a:gd name="T19" fmla="*/ 261 h 390"/>
                    <a:gd name="T20" fmla="*/ 77 w 287"/>
                    <a:gd name="T21" fmla="*/ 284 h 390"/>
                    <a:gd name="T22" fmla="*/ 101 w 287"/>
                    <a:gd name="T23" fmla="*/ 309 h 390"/>
                    <a:gd name="T24" fmla="*/ 119 w 287"/>
                    <a:gd name="T25" fmla="*/ 327 h 390"/>
                    <a:gd name="T26" fmla="*/ 140 w 287"/>
                    <a:gd name="T27" fmla="*/ 348 h 390"/>
                    <a:gd name="T28" fmla="*/ 154 w 287"/>
                    <a:gd name="T29" fmla="*/ 363 h 390"/>
                    <a:gd name="T30" fmla="*/ 166 w 287"/>
                    <a:gd name="T31" fmla="*/ 375 h 390"/>
                    <a:gd name="T32" fmla="*/ 181 w 287"/>
                    <a:gd name="T33" fmla="*/ 384 h 390"/>
                    <a:gd name="T34" fmla="*/ 197 w 287"/>
                    <a:gd name="T35" fmla="*/ 389 h 390"/>
                    <a:gd name="T36" fmla="*/ 215 w 287"/>
                    <a:gd name="T37" fmla="*/ 389 h 390"/>
                    <a:gd name="T38" fmla="*/ 236 w 287"/>
                    <a:gd name="T39" fmla="*/ 379 h 390"/>
                    <a:gd name="T40" fmla="*/ 253 w 287"/>
                    <a:gd name="T41" fmla="*/ 367 h 390"/>
                    <a:gd name="T42" fmla="*/ 269 w 287"/>
                    <a:gd name="T43" fmla="*/ 356 h 390"/>
                    <a:gd name="T44" fmla="*/ 283 w 287"/>
                    <a:gd name="T45" fmla="*/ 344 h 390"/>
                    <a:gd name="T46" fmla="*/ 286 w 287"/>
                    <a:gd name="T47" fmla="*/ 334 h 390"/>
                    <a:gd name="T48" fmla="*/ 279 w 287"/>
                    <a:gd name="T49" fmla="*/ 319 h 390"/>
                    <a:gd name="T50" fmla="*/ 274 w 287"/>
                    <a:gd name="T51" fmla="*/ 306 h 390"/>
                    <a:gd name="T52" fmla="*/ 265 w 287"/>
                    <a:gd name="T53" fmla="*/ 294 h 390"/>
                    <a:gd name="T54" fmla="*/ 258 w 287"/>
                    <a:gd name="T55" fmla="*/ 279 h 390"/>
                    <a:gd name="T56" fmla="*/ 248 w 287"/>
                    <a:gd name="T57" fmla="*/ 267 h 390"/>
                    <a:gd name="T58" fmla="*/ 230 w 287"/>
                    <a:gd name="T59" fmla="*/ 247 h 390"/>
                    <a:gd name="T60" fmla="*/ 222 w 287"/>
                    <a:gd name="T61" fmla="*/ 236 h 390"/>
                    <a:gd name="T62" fmla="*/ 214 w 287"/>
                    <a:gd name="T63" fmla="*/ 224 h 390"/>
                    <a:gd name="T64" fmla="*/ 207 w 287"/>
                    <a:gd name="T65" fmla="*/ 212 h 390"/>
                    <a:gd name="T66" fmla="*/ 203 w 287"/>
                    <a:gd name="T67" fmla="*/ 198 h 390"/>
                    <a:gd name="T68" fmla="*/ 205 w 287"/>
                    <a:gd name="T69" fmla="*/ 184 h 390"/>
                    <a:gd name="T70" fmla="*/ 211 w 287"/>
                    <a:gd name="T71" fmla="*/ 174 h 390"/>
                    <a:gd name="T72" fmla="*/ 224 w 287"/>
                    <a:gd name="T73" fmla="*/ 158 h 390"/>
                    <a:gd name="T74" fmla="*/ 232 w 287"/>
                    <a:gd name="T75" fmla="*/ 150 h 390"/>
                    <a:gd name="T76" fmla="*/ 240 w 287"/>
                    <a:gd name="T77" fmla="*/ 140 h 390"/>
                    <a:gd name="T78" fmla="*/ 251 w 287"/>
                    <a:gd name="T79" fmla="*/ 124 h 390"/>
                    <a:gd name="T80" fmla="*/ 263 w 287"/>
                    <a:gd name="T81" fmla="*/ 102 h 390"/>
                    <a:gd name="T82" fmla="*/ 265 w 287"/>
                    <a:gd name="T83" fmla="*/ 90 h 390"/>
                    <a:gd name="T84" fmla="*/ 255 w 287"/>
                    <a:gd name="T85" fmla="*/ 70 h 390"/>
                    <a:gd name="T86" fmla="*/ 248 w 287"/>
                    <a:gd name="T87" fmla="*/ 54 h 390"/>
                    <a:gd name="T88" fmla="*/ 236 w 287"/>
                    <a:gd name="T89" fmla="*/ 43 h 390"/>
                    <a:gd name="T90" fmla="*/ 215 w 287"/>
                    <a:gd name="T91" fmla="*/ 22 h 390"/>
                    <a:gd name="T92" fmla="*/ 204 w 287"/>
                    <a:gd name="T93" fmla="*/ 11 h 390"/>
                    <a:gd name="T94" fmla="*/ 189 w 287"/>
                    <a:gd name="T95" fmla="*/ 5 h 390"/>
                    <a:gd name="T96" fmla="*/ 174 w 287"/>
                    <a:gd name="T97" fmla="*/ 2 h 390"/>
                    <a:gd name="T98" fmla="*/ 152 w 287"/>
                    <a:gd name="T99" fmla="*/ 3 h 390"/>
                    <a:gd name="T100" fmla="*/ 133 w 287"/>
                    <a:gd name="T101" fmla="*/ 6 h 390"/>
                    <a:gd name="T102" fmla="*/ 117 w 287"/>
                    <a:gd name="T103" fmla="*/ 13 h 390"/>
                    <a:gd name="T104" fmla="*/ 103 w 287"/>
                    <a:gd name="T105" fmla="*/ 18 h 390"/>
                    <a:gd name="T106" fmla="*/ 93 w 287"/>
                    <a:gd name="T107" fmla="*/ 23 h 390"/>
                    <a:gd name="T108" fmla="*/ 82 w 287"/>
                    <a:gd name="T109" fmla="*/ 29 h 390"/>
                    <a:gd name="T110" fmla="*/ 71 w 287"/>
                    <a:gd name="T111" fmla="*/ 39 h 390"/>
                    <a:gd name="T112" fmla="*/ 64 w 287"/>
                    <a:gd name="T113" fmla="*/ 46 h 390"/>
                    <a:gd name="T114" fmla="*/ 56 w 287"/>
                    <a:gd name="T115" fmla="*/ 53 h 390"/>
                    <a:gd name="T116" fmla="*/ 49 w 287"/>
                    <a:gd name="T117" fmla="*/ 59 h 39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87"/>
                    <a:gd name="T178" fmla="*/ 0 h 390"/>
                    <a:gd name="T179" fmla="*/ 287 w 287"/>
                    <a:gd name="T180" fmla="*/ 390 h 39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87" h="390">
                      <a:moveTo>
                        <a:pt x="50" y="66"/>
                      </a:moveTo>
                      <a:lnTo>
                        <a:pt x="48" y="68"/>
                      </a:lnTo>
                      <a:lnTo>
                        <a:pt x="45" y="70"/>
                      </a:lnTo>
                      <a:lnTo>
                        <a:pt x="43" y="72"/>
                      </a:lnTo>
                      <a:lnTo>
                        <a:pt x="38" y="77"/>
                      </a:lnTo>
                      <a:lnTo>
                        <a:pt x="31" y="82"/>
                      </a:lnTo>
                      <a:lnTo>
                        <a:pt x="25" y="90"/>
                      </a:lnTo>
                      <a:lnTo>
                        <a:pt x="19" y="98"/>
                      </a:lnTo>
                      <a:lnTo>
                        <a:pt x="16" y="104"/>
                      </a:lnTo>
                      <a:lnTo>
                        <a:pt x="12" y="108"/>
                      </a:lnTo>
                      <a:lnTo>
                        <a:pt x="10" y="113"/>
                      </a:lnTo>
                      <a:lnTo>
                        <a:pt x="9" y="118"/>
                      </a:lnTo>
                      <a:lnTo>
                        <a:pt x="6" y="124"/>
                      </a:lnTo>
                      <a:lnTo>
                        <a:pt x="3" y="130"/>
                      </a:lnTo>
                      <a:lnTo>
                        <a:pt x="0" y="137"/>
                      </a:lnTo>
                      <a:lnTo>
                        <a:pt x="0" y="142"/>
                      </a:lnTo>
                      <a:lnTo>
                        <a:pt x="1" y="147"/>
                      </a:lnTo>
                      <a:lnTo>
                        <a:pt x="2" y="154"/>
                      </a:lnTo>
                      <a:lnTo>
                        <a:pt x="2" y="159"/>
                      </a:lnTo>
                      <a:lnTo>
                        <a:pt x="3" y="167"/>
                      </a:lnTo>
                      <a:lnTo>
                        <a:pt x="7" y="182"/>
                      </a:lnTo>
                      <a:lnTo>
                        <a:pt x="12" y="192"/>
                      </a:lnTo>
                      <a:lnTo>
                        <a:pt x="16" y="199"/>
                      </a:lnTo>
                      <a:lnTo>
                        <a:pt x="18" y="205"/>
                      </a:lnTo>
                      <a:lnTo>
                        <a:pt x="23" y="213"/>
                      </a:lnTo>
                      <a:lnTo>
                        <a:pt x="30" y="223"/>
                      </a:lnTo>
                      <a:lnTo>
                        <a:pt x="36" y="235"/>
                      </a:lnTo>
                      <a:lnTo>
                        <a:pt x="45" y="243"/>
                      </a:lnTo>
                      <a:lnTo>
                        <a:pt x="50" y="251"/>
                      </a:lnTo>
                      <a:lnTo>
                        <a:pt x="57" y="261"/>
                      </a:lnTo>
                      <a:lnTo>
                        <a:pt x="64" y="268"/>
                      </a:lnTo>
                      <a:lnTo>
                        <a:pt x="70" y="275"/>
                      </a:lnTo>
                      <a:lnTo>
                        <a:pt x="77" y="284"/>
                      </a:lnTo>
                      <a:lnTo>
                        <a:pt x="86" y="293"/>
                      </a:lnTo>
                      <a:lnTo>
                        <a:pt x="92" y="301"/>
                      </a:lnTo>
                      <a:lnTo>
                        <a:pt x="101" y="309"/>
                      </a:lnTo>
                      <a:lnTo>
                        <a:pt x="104" y="313"/>
                      </a:lnTo>
                      <a:lnTo>
                        <a:pt x="112" y="320"/>
                      </a:lnTo>
                      <a:lnTo>
                        <a:pt x="119" y="327"/>
                      </a:lnTo>
                      <a:lnTo>
                        <a:pt x="122" y="331"/>
                      </a:lnTo>
                      <a:lnTo>
                        <a:pt x="131" y="340"/>
                      </a:lnTo>
                      <a:lnTo>
                        <a:pt x="140" y="348"/>
                      </a:lnTo>
                      <a:lnTo>
                        <a:pt x="144" y="353"/>
                      </a:lnTo>
                      <a:lnTo>
                        <a:pt x="147" y="356"/>
                      </a:lnTo>
                      <a:lnTo>
                        <a:pt x="154" y="363"/>
                      </a:lnTo>
                      <a:lnTo>
                        <a:pt x="157" y="367"/>
                      </a:lnTo>
                      <a:lnTo>
                        <a:pt x="161" y="371"/>
                      </a:lnTo>
                      <a:lnTo>
                        <a:pt x="166" y="375"/>
                      </a:lnTo>
                      <a:lnTo>
                        <a:pt x="169" y="378"/>
                      </a:lnTo>
                      <a:lnTo>
                        <a:pt x="176" y="381"/>
                      </a:lnTo>
                      <a:lnTo>
                        <a:pt x="181" y="384"/>
                      </a:lnTo>
                      <a:lnTo>
                        <a:pt x="186" y="385"/>
                      </a:lnTo>
                      <a:lnTo>
                        <a:pt x="192" y="386"/>
                      </a:lnTo>
                      <a:lnTo>
                        <a:pt x="197" y="389"/>
                      </a:lnTo>
                      <a:lnTo>
                        <a:pt x="203" y="388"/>
                      </a:lnTo>
                      <a:lnTo>
                        <a:pt x="209" y="389"/>
                      </a:lnTo>
                      <a:lnTo>
                        <a:pt x="215" y="389"/>
                      </a:lnTo>
                      <a:lnTo>
                        <a:pt x="223" y="384"/>
                      </a:lnTo>
                      <a:lnTo>
                        <a:pt x="232" y="381"/>
                      </a:lnTo>
                      <a:lnTo>
                        <a:pt x="236" y="379"/>
                      </a:lnTo>
                      <a:lnTo>
                        <a:pt x="242" y="375"/>
                      </a:lnTo>
                      <a:lnTo>
                        <a:pt x="249" y="371"/>
                      </a:lnTo>
                      <a:lnTo>
                        <a:pt x="253" y="367"/>
                      </a:lnTo>
                      <a:lnTo>
                        <a:pt x="259" y="363"/>
                      </a:lnTo>
                      <a:lnTo>
                        <a:pt x="264" y="359"/>
                      </a:lnTo>
                      <a:lnTo>
                        <a:pt x="269" y="356"/>
                      </a:lnTo>
                      <a:lnTo>
                        <a:pt x="274" y="352"/>
                      </a:lnTo>
                      <a:lnTo>
                        <a:pt x="280" y="347"/>
                      </a:lnTo>
                      <a:lnTo>
                        <a:pt x="283" y="344"/>
                      </a:lnTo>
                      <a:lnTo>
                        <a:pt x="284" y="342"/>
                      </a:lnTo>
                      <a:lnTo>
                        <a:pt x="286" y="338"/>
                      </a:lnTo>
                      <a:lnTo>
                        <a:pt x="286" y="334"/>
                      </a:lnTo>
                      <a:lnTo>
                        <a:pt x="284" y="331"/>
                      </a:lnTo>
                      <a:lnTo>
                        <a:pt x="283" y="326"/>
                      </a:lnTo>
                      <a:lnTo>
                        <a:pt x="279" y="319"/>
                      </a:lnTo>
                      <a:lnTo>
                        <a:pt x="279" y="315"/>
                      </a:lnTo>
                      <a:lnTo>
                        <a:pt x="275" y="311"/>
                      </a:lnTo>
                      <a:lnTo>
                        <a:pt x="274" y="306"/>
                      </a:lnTo>
                      <a:lnTo>
                        <a:pt x="272" y="302"/>
                      </a:lnTo>
                      <a:lnTo>
                        <a:pt x="269" y="298"/>
                      </a:lnTo>
                      <a:lnTo>
                        <a:pt x="265" y="294"/>
                      </a:lnTo>
                      <a:lnTo>
                        <a:pt x="264" y="289"/>
                      </a:lnTo>
                      <a:lnTo>
                        <a:pt x="260" y="285"/>
                      </a:lnTo>
                      <a:lnTo>
                        <a:pt x="258" y="279"/>
                      </a:lnTo>
                      <a:lnTo>
                        <a:pt x="255" y="276"/>
                      </a:lnTo>
                      <a:lnTo>
                        <a:pt x="251" y="272"/>
                      </a:lnTo>
                      <a:lnTo>
                        <a:pt x="248" y="267"/>
                      </a:lnTo>
                      <a:lnTo>
                        <a:pt x="244" y="263"/>
                      </a:lnTo>
                      <a:lnTo>
                        <a:pt x="237" y="255"/>
                      </a:lnTo>
                      <a:lnTo>
                        <a:pt x="230" y="247"/>
                      </a:lnTo>
                      <a:lnTo>
                        <a:pt x="227" y="243"/>
                      </a:lnTo>
                      <a:lnTo>
                        <a:pt x="225" y="240"/>
                      </a:lnTo>
                      <a:lnTo>
                        <a:pt x="222" y="236"/>
                      </a:lnTo>
                      <a:lnTo>
                        <a:pt x="218" y="232"/>
                      </a:lnTo>
                      <a:lnTo>
                        <a:pt x="217" y="228"/>
                      </a:lnTo>
                      <a:lnTo>
                        <a:pt x="214" y="224"/>
                      </a:lnTo>
                      <a:lnTo>
                        <a:pt x="212" y="221"/>
                      </a:lnTo>
                      <a:lnTo>
                        <a:pt x="208" y="216"/>
                      </a:lnTo>
                      <a:lnTo>
                        <a:pt x="207" y="212"/>
                      </a:lnTo>
                      <a:lnTo>
                        <a:pt x="206" y="207"/>
                      </a:lnTo>
                      <a:lnTo>
                        <a:pt x="203" y="202"/>
                      </a:lnTo>
                      <a:lnTo>
                        <a:pt x="203" y="198"/>
                      </a:lnTo>
                      <a:lnTo>
                        <a:pt x="204" y="191"/>
                      </a:lnTo>
                      <a:lnTo>
                        <a:pt x="204" y="187"/>
                      </a:lnTo>
                      <a:lnTo>
                        <a:pt x="205" y="184"/>
                      </a:lnTo>
                      <a:lnTo>
                        <a:pt x="207" y="179"/>
                      </a:lnTo>
                      <a:lnTo>
                        <a:pt x="209" y="176"/>
                      </a:lnTo>
                      <a:lnTo>
                        <a:pt x="211" y="174"/>
                      </a:lnTo>
                      <a:lnTo>
                        <a:pt x="212" y="170"/>
                      </a:lnTo>
                      <a:lnTo>
                        <a:pt x="219" y="164"/>
                      </a:lnTo>
                      <a:lnTo>
                        <a:pt x="224" y="158"/>
                      </a:lnTo>
                      <a:lnTo>
                        <a:pt x="226" y="155"/>
                      </a:lnTo>
                      <a:lnTo>
                        <a:pt x="229" y="153"/>
                      </a:lnTo>
                      <a:lnTo>
                        <a:pt x="232" y="150"/>
                      </a:lnTo>
                      <a:lnTo>
                        <a:pt x="236" y="147"/>
                      </a:lnTo>
                      <a:lnTo>
                        <a:pt x="238" y="143"/>
                      </a:lnTo>
                      <a:lnTo>
                        <a:pt x="240" y="140"/>
                      </a:lnTo>
                      <a:lnTo>
                        <a:pt x="243" y="134"/>
                      </a:lnTo>
                      <a:lnTo>
                        <a:pt x="248" y="129"/>
                      </a:lnTo>
                      <a:lnTo>
                        <a:pt x="251" y="124"/>
                      </a:lnTo>
                      <a:lnTo>
                        <a:pt x="255" y="115"/>
                      </a:lnTo>
                      <a:lnTo>
                        <a:pt x="261" y="108"/>
                      </a:lnTo>
                      <a:lnTo>
                        <a:pt x="263" y="102"/>
                      </a:lnTo>
                      <a:lnTo>
                        <a:pt x="265" y="99"/>
                      </a:lnTo>
                      <a:lnTo>
                        <a:pt x="266" y="95"/>
                      </a:lnTo>
                      <a:lnTo>
                        <a:pt x="265" y="90"/>
                      </a:lnTo>
                      <a:lnTo>
                        <a:pt x="264" y="85"/>
                      </a:lnTo>
                      <a:lnTo>
                        <a:pt x="262" y="79"/>
                      </a:lnTo>
                      <a:lnTo>
                        <a:pt x="255" y="70"/>
                      </a:lnTo>
                      <a:lnTo>
                        <a:pt x="254" y="65"/>
                      </a:lnTo>
                      <a:lnTo>
                        <a:pt x="251" y="58"/>
                      </a:lnTo>
                      <a:lnTo>
                        <a:pt x="248" y="54"/>
                      </a:lnTo>
                      <a:lnTo>
                        <a:pt x="244" y="50"/>
                      </a:lnTo>
                      <a:lnTo>
                        <a:pt x="241" y="47"/>
                      </a:lnTo>
                      <a:lnTo>
                        <a:pt x="236" y="43"/>
                      </a:lnTo>
                      <a:lnTo>
                        <a:pt x="233" y="39"/>
                      </a:lnTo>
                      <a:lnTo>
                        <a:pt x="224" y="30"/>
                      </a:lnTo>
                      <a:lnTo>
                        <a:pt x="215" y="22"/>
                      </a:lnTo>
                      <a:lnTo>
                        <a:pt x="211" y="18"/>
                      </a:lnTo>
                      <a:lnTo>
                        <a:pt x="207" y="14"/>
                      </a:lnTo>
                      <a:lnTo>
                        <a:pt x="204" y="11"/>
                      </a:lnTo>
                      <a:lnTo>
                        <a:pt x="198" y="8"/>
                      </a:lnTo>
                      <a:lnTo>
                        <a:pt x="194" y="6"/>
                      </a:lnTo>
                      <a:lnTo>
                        <a:pt x="189" y="5"/>
                      </a:lnTo>
                      <a:lnTo>
                        <a:pt x="184" y="3"/>
                      </a:lnTo>
                      <a:lnTo>
                        <a:pt x="179" y="3"/>
                      </a:lnTo>
                      <a:lnTo>
                        <a:pt x="174" y="2"/>
                      </a:lnTo>
                      <a:lnTo>
                        <a:pt x="169" y="0"/>
                      </a:lnTo>
                      <a:lnTo>
                        <a:pt x="160" y="3"/>
                      </a:lnTo>
                      <a:lnTo>
                        <a:pt x="152" y="3"/>
                      </a:lnTo>
                      <a:lnTo>
                        <a:pt x="147" y="4"/>
                      </a:lnTo>
                      <a:lnTo>
                        <a:pt x="142" y="4"/>
                      </a:lnTo>
                      <a:lnTo>
                        <a:pt x="133" y="6"/>
                      </a:lnTo>
                      <a:lnTo>
                        <a:pt x="128" y="9"/>
                      </a:lnTo>
                      <a:lnTo>
                        <a:pt x="120" y="12"/>
                      </a:lnTo>
                      <a:lnTo>
                        <a:pt x="117" y="13"/>
                      </a:lnTo>
                      <a:lnTo>
                        <a:pt x="111" y="15"/>
                      </a:lnTo>
                      <a:lnTo>
                        <a:pt x="107" y="16"/>
                      </a:lnTo>
                      <a:lnTo>
                        <a:pt x="103" y="18"/>
                      </a:lnTo>
                      <a:lnTo>
                        <a:pt x="100" y="20"/>
                      </a:lnTo>
                      <a:lnTo>
                        <a:pt x="97" y="22"/>
                      </a:lnTo>
                      <a:lnTo>
                        <a:pt x="93" y="23"/>
                      </a:lnTo>
                      <a:lnTo>
                        <a:pt x="90" y="26"/>
                      </a:lnTo>
                      <a:lnTo>
                        <a:pt x="86" y="27"/>
                      </a:lnTo>
                      <a:lnTo>
                        <a:pt x="82" y="29"/>
                      </a:lnTo>
                      <a:lnTo>
                        <a:pt x="79" y="32"/>
                      </a:lnTo>
                      <a:lnTo>
                        <a:pt x="74" y="37"/>
                      </a:lnTo>
                      <a:lnTo>
                        <a:pt x="71" y="39"/>
                      </a:lnTo>
                      <a:lnTo>
                        <a:pt x="69" y="41"/>
                      </a:lnTo>
                      <a:lnTo>
                        <a:pt x="66" y="43"/>
                      </a:lnTo>
                      <a:lnTo>
                        <a:pt x="64" y="46"/>
                      </a:lnTo>
                      <a:lnTo>
                        <a:pt x="61" y="48"/>
                      </a:lnTo>
                      <a:lnTo>
                        <a:pt x="59" y="50"/>
                      </a:lnTo>
                      <a:lnTo>
                        <a:pt x="56" y="53"/>
                      </a:lnTo>
                      <a:lnTo>
                        <a:pt x="54" y="55"/>
                      </a:lnTo>
                      <a:lnTo>
                        <a:pt x="51" y="58"/>
                      </a:lnTo>
                      <a:lnTo>
                        <a:pt x="49" y="59"/>
                      </a:lnTo>
                      <a:lnTo>
                        <a:pt x="47" y="63"/>
                      </a:lnTo>
                      <a:lnTo>
                        <a:pt x="50" y="66"/>
                      </a:lnTo>
                    </a:path>
                  </a:pathLst>
                </a:custGeom>
                <a:pattFill prst="pct50">
                  <a:fgClr>
                    <a:schemeClr val="bg2"/>
                  </a:fgClr>
                  <a:bgClr>
                    <a:schemeClr val="bg1"/>
                  </a:bgClr>
                </a:patt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53" name="Freeform 47"/>
                <p:cNvSpPr>
                  <a:spLocks/>
                </p:cNvSpPr>
                <p:nvPr/>
              </p:nvSpPr>
              <p:spPr bwMode="auto">
                <a:xfrm>
                  <a:off x="1217" y="3424"/>
                  <a:ext cx="288" cy="391"/>
                </a:xfrm>
                <a:custGeom>
                  <a:avLst/>
                  <a:gdLst>
                    <a:gd name="T0" fmla="*/ 242 w 288"/>
                    <a:gd name="T1" fmla="*/ 320 h 391"/>
                    <a:gd name="T2" fmla="*/ 255 w 288"/>
                    <a:gd name="T3" fmla="*/ 307 h 391"/>
                    <a:gd name="T4" fmla="*/ 271 w 288"/>
                    <a:gd name="T5" fmla="*/ 286 h 391"/>
                    <a:gd name="T6" fmla="*/ 278 w 288"/>
                    <a:gd name="T7" fmla="*/ 271 h 391"/>
                    <a:gd name="T8" fmla="*/ 287 w 288"/>
                    <a:gd name="T9" fmla="*/ 253 h 391"/>
                    <a:gd name="T10" fmla="*/ 285 w 288"/>
                    <a:gd name="T11" fmla="*/ 235 h 391"/>
                    <a:gd name="T12" fmla="*/ 280 w 288"/>
                    <a:gd name="T13" fmla="*/ 208 h 391"/>
                    <a:gd name="T14" fmla="*/ 269 w 288"/>
                    <a:gd name="T15" fmla="*/ 185 h 391"/>
                    <a:gd name="T16" fmla="*/ 251 w 288"/>
                    <a:gd name="T17" fmla="*/ 155 h 391"/>
                    <a:gd name="T18" fmla="*/ 230 w 288"/>
                    <a:gd name="T19" fmla="*/ 128 h 391"/>
                    <a:gd name="T20" fmla="*/ 210 w 288"/>
                    <a:gd name="T21" fmla="*/ 105 h 391"/>
                    <a:gd name="T22" fmla="*/ 186 w 288"/>
                    <a:gd name="T23" fmla="*/ 80 h 391"/>
                    <a:gd name="T24" fmla="*/ 168 w 288"/>
                    <a:gd name="T25" fmla="*/ 62 h 391"/>
                    <a:gd name="T26" fmla="*/ 147 w 288"/>
                    <a:gd name="T27" fmla="*/ 41 h 391"/>
                    <a:gd name="T28" fmla="*/ 133 w 288"/>
                    <a:gd name="T29" fmla="*/ 26 h 391"/>
                    <a:gd name="T30" fmla="*/ 120 w 288"/>
                    <a:gd name="T31" fmla="*/ 14 h 391"/>
                    <a:gd name="T32" fmla="*/ 105 w 288"/>
                    <a:gd name="T33" fmla="*/ 5 h 391"/>
                    <a:gd name="T34" fmla="*/ 90 w 288"/>
                    <a:gd name="T35" fmla="*/ 0 h 391"/>
                    <a:gd name="T36" fmla="*/ 71 w 288"/>
                    <a:gd name="T37" fmla="*/ 0 h 391"/>
                    <a:gd name="T38" fmla="*/ 51 w 288"/>
                    <a:gd name="T39" fmla="*/ 10 h 391"/>
                    <a:gd name="T40" fmla="*/ 33 w 288"/>
                    <a:gd name="T41" fmla="*/ 22 h 391"/>
                    <a:gd name="T42" fmla="*/ 17 w 288"/>
                    <a:gd name="T43" fmla="*/ 33 h 391"/>
                    <a:gd name="T44" fmla="*/ 4 w 288"/>
                    <a:gd name="T45" fmla="*/ 45 h 391"/>
                    <a:gd name="T46" fmla="*/ 0 w 288"/>
                    <a:gd name="T47" fmla="*/ 56 h 391"/>
                    <a:gd name="T48" fmla="*/ 7 w 288"/>
                    <a:gd name="T49" fmla="*/ 70 h 391"/>
                    <a:gd name="T50" fmla="*/ 13 w 288"/>
                    <a:gd name="T51" fmla="*/ 83 h 391"/>
                    <a:gd name="T52" fmla="*/ 21 w 288"/>
                    <a:gd name="T53" fmla="*/ 96 h 391"/>
                    <a:gd name="T54" fmla="*/ 29 w 288"/>
                    <a:gd name="T55" fmla="*/ 111 h 391"/>
                    <a:gd name="T56" fmla="*/ 38 w 288"/>
                    <a:gd name="T57" fmla="*/ 123 h 391"/>
                    <a:gd name="T58" fmla="*/ 57 w 288"/>
                    <a:gd name="T59" fmla="*/ 142 h 391"/>
                    <a:gd name="T60" fmla="*/ 65 w 288"/>
                    <a:gd name="T61" fmla="*/ 153 h 391"/>
                    <a:gd name="T62" fmla="*/ 72 w 288"/>
                    <a:gd name="T63" fmla="*/ 165 h 391"/>
                    <a:gd name="T64" fmla="*/ 80 w 288"/>
                    <a:gd name="T65" fmla="*/ 177 h 391"/>
                    <a:gd name="T66" fmla="*/ 84 w 288"/>
                    <a:gd name="T67" fmla="*/ 192 h 391"/>
                    <a:gd name="T68" fmla="*/ 82 w 288"/>
                    <a:gd name="T69" fmla="*/ 206 h 391"/>
                    <a:gd name="T70" fmla="*/ 75 w 288"/>
                    <a:gd name="T71" fmla="*/ 215 h 391"/>
                    <a:gd name="T72" fmla="*/ 62 w 288"/>
                    <a:gd name="T73" fmla="*/ 232 h 391"/>
                    <a:gd name="T74" fmla="*/ 55 w 288"/>
                    <a:gd name="T75" fmla="*/ 239 h 391"/>
                    <a:gd name="T76" fmla="*/ 46 w 288"/>
                    <a:gd name="T77" fmla="*/ 250 h 391"/>
                    <a:gd name="T78" fmla="*/ 35 w 288"/>
                    <a:gd name="T79" fmla="*/ 265 h 391"/>
                    <a:gd name="T80" fmla="*/ 23 w 288"/>
                    <a:gd name="T81" fmla="*/ 287 h 391"/>
                    <a:gd name="T82" fmla="*/ 22 w 288"/>
                    <a:gd name="T83" fmla="*/ 300 h 391"/>
                    <a:gd name="T84" fmla="*/ 31 w 288"/>
                    <a:gd name="T85" fmla="*/ 319 h 391"/>
                    <a:gd name="T86" fmla="*/ 38 w 288"/>
                    <a:gd name="T87" fmla="*/ 335 h 391"/>
                    <a:gd name="T88" fmla="*/ 50 w 288"/>
                    <a:gd name="T89" fmla="*/ 346 h 391"/>
                    <a:gd name="T90" fmla="*/ 71 w 288"/>
                    <a:gd name="T91" fmla="*/ 368 h 391"/>
                    <a:gd name="T92" fmla="*/ 83 w 288"/>
                    <a:gd name="T93" fmla="*/ 378 h 391"/>
                    <a:gd name="T94" fmla="*/ 98 w 288"/>
                    <a:gd name="T95" fmla="*/ 384 h 391"/>
                    <a:gd name="T96" fmla="*/ 114 w 288"/>
                    <a:gd name="T97" fmla="*/ 388 h 391"/>
                    <a:gd name="T98" fmla="*/ 134 w 288"/>
                    <a:gd name="T99" fmla="*/ 387 h 391"/>
                    <a:gd name="T100" fmla="*/ 154 w 288"/>
                    <a:gd name="T101" fmla="*/ 384 h 391"/>
                    <a:gd name="T102" fmla="*/ 171 w 288"/>
                    <a:gd name="T103" fmla="*/ 376 h 391"/>
                    <a:gd name="T104" fmla="*/ 183 w 288"/>
                    <a:gd name="T105" fmla="*/ 371 h 391"/>
                    <a:gd name="T106" fmla="*/ 195 w 288"/>
                    <a:gd name="T107" fmla="*/ 366 h 391"/>
                    <a:gd name="T108" fmla="*/ 206 w 288"/>
                    <a:gd name="T109" fmla="*/ 360 h 391"/>
                    <a:gd name="T110" fmla="*/ 216 w 288"/>
                    <a:gd name="T111" fmla="*/ 351 h 391"/>
                    <a:gd name="T112" fmla="*/ 223 w 288"/>
                    <a:gd name="T113" fmla="*/ 344 h 391"/>
                    <a:gd name="T114" fmla="*/ 231 w 288"/>
                    <a:gd name="T115" fmla="*/ 336 h 391"/>
                    <a:gd name="T116" fmla="*/ 238 w 288"/>
                    <a:gd name="T117" fmla="*/ 330 h 39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88"/>
                    <a:gd name="T178" fmla="*/ 0 h 391"/>
                    <a:gd name="T179" fmla="*/ 288 w 288"/>
                    <a:gd name="T180" fmla="*/ 391 h 39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88" h="391">
                      <a:moveTo>
                        <a:pt x="238" y="324"/>
                      </a:moveTo>
                      <a:lnTo>
                        <a:pt x="240" y="322"/>
                      </a:lnTo>
                      <a:lnTo>
                        <a:pt x="242" y="320"/>
                      </a:lnTo>
                      <a:lnTo>
                        <a:pt x="245" y="317"/>
                      </a:lnTo>
                      <a:lnTo>
                        <a:pt x="249" y="313"/>
                      </a:lnTo>
                      <a:lnTo>
                        <a:pt x="255" y="307"/>
                      </a:lnTo>
                      <a:lnTo>
                        <a:pt x="263" y="299"/>
                      </a:lnTo>
                      <a:lnTo>
                        <a:pt x="269" y="291"/>
                      </a:lnTo>
                      <a:lnTo>
                        <a:pt x="271" y="286"/>
                      </a:lnTo>
                      <a:lnTo>
                        <a:pt x="275" y="281"/>
                      </a:lnTo>
                      <a:lnTo>
                        <a:pt x="278" y="277"/>
                      </a:lnTo>
                      <a:lnTo>
                        <a:pt x="278" y="271"/>
                      </a:lnTo>
                      <a:lnTo>
                        <a:pt x="282" y="266"/>
                      </a:lnTo>
                      <a:lnTo>
                        <a:pt x="285" y="259"/>
                      </a:lnTo>
                      <a:lnTo>
                        <a:pt x="287" y="253"/>
                      </a:lnTo>
                      <a:lnTo>
                        <a:pt x="287" y="247"/>
                      </a:lnTo>
                      <a:lnTo>
                        <a:pt x="287" y="242"/>
                      </a:lnTo>
                      <a:lnTo>
                        <a:pt x="285" y="235"/>
                      </a:lnTo>
                      <a:lnTo>
                        <a:pt x="285" y="230"/>
                      </a:lnTo>
                      <a:lnTo>
                        <a:pt x="285" y="222"/>
                      </a:lnTo>
                      <a:lnTo>
                        <a:pt x="280" y="208"/>
                      </a:lnTo>
                      <a:lnTo>
                        <a:pt x="275" y="197"/>
                      </a:lnTo>
                      <a:lnTo>
                        <a:pt x="272" y="191"/>
                      </a:lnTo>
                      <a:lnTo>
                        <a:pt x="269" y="185"/>
                      </a:lnTo>
                      <a:lnTo>
                        <a:pt x="265" y="177"/>
                      </a:lnTo>
                      <a:lnTo>
                        <a:pt x="258" y="167"/>
                      </a:lnTo>
                      <a:lnTo>
                        <a:pt x="251" y="155"/>
                      </a:lnTo>
                      <a:lnTo>
                        <a:pt x="242" y="146"/>
                      </a:lnTo>
                      <a:lnTo>
                        <a:pt x="236" y="139"/>
                      </a:lnTo>
                      <a:lnTo>
                        <a:pt x="230" y="128"/>
                      </a:lnTo>
                      <a:lnTo>
                        <a:pt x="224" y="122"/>
                      </a:lnTo>
                      <a:lnTo>
                        <a:pt x="217" y="115"/>
                      </a:lnTo>
                      <a:lnTo>
                        <a:pt x="210" y="105"/>
                      </a:lnTo>
                      <a:lnTo>
                        <a:pt x="201" y="96"/>
                      </a:lnTo>
                      <a:lnTo>
                        <a:pt x="195" y="88"/>
                      </a:lnTo>
                      <a:lnTo>
                        <a:pt x="186" y="80"/>
                      </a:lnTo>
                      <a:lnTo>
                        <a:pt x="182" y="76"/>
                      </a:lnTo>
                      <a:lnTo>
                        <a:pt x="175" y="69"/>
                      </a:lnTo>
                      <a:lnTo>
                        <a:pt x="168" y="62"/>
                      </a:lnTo>
                      <a:lnTo>
                        <a:pt x="164" y="58"/>
                      </a:lnTo>
                      <a:lnTo>
                        <a:pt x="156" y="49"/>
                      </a:lnTo>
                      <a:lnTo>
                        <a:pt x="147" y="41"/>
                      </a:lnTo>
                      <a:lnTo>
                        <a:pt x="143" y="36"/>
                      </a:lnTo>
                      <a:lnTo>
                        <a:pt x="139" y="33"/>
                      </a:lnTo>
                      <a:lnTo>
                        <a:pt x="133" y="26"/>
                      </a:lnTo>
                      <a:lnTo>
                        <a:pt x="129" y="22"/>
                      </a:lnTo>
                      <a:lnTo>
                        <a:pt x="125" y="18"/>
                      </a:lnTo>
                      <a:lnTo>
                        <a:pt x="120" y="14"/>
                      </a:lnTo>
                      <a:lnTo>
                        <a:pt x="118" y="11"/>
                      </a:lnTo>
                      <a:lnTo>
                        <a:pt x="111" y="9"/>
                      </a:lnTo>
                      <a:lnTo>
                        <a:pt x="105" y="5"/>
                      </a:lnTo>
                      <a:lnTo>
                        <a:pt x="100" y="4"/>
                      </a:lnTo>
                      <a:lnTo>
                        <a:pt x="95" y="3"/>
                      </a:lnTo>
                      <a:lnTo>
                        <a:pt x="90" y="0"/>
                      </a:lnTo>
                      <a:lnTo>
                        <a:pt x="84" y="1"/>
                      </a:lnTo>
                      <a:lnTo>
                        <a:pt x="77" y="0"/>
                      </a:lnTo>
                      <a:lnTo>
                        <a:pt x="71" y="0"/>
                      </a:lnTo>
                      <a:lnTo>
                        <a:pt x="64" y="5"/>
                      </a:lnTo>
                      <a:lnTo>
                        <a:pt x="55" y="9"/>
                      </a:lnTo>
                      <a:lnTo>
                        <a:pt x="51" y="10"/>
                      </a:lnTo>
                      <a:lnTo>
                        <a:pt x="45" y="14"/>
                      </a:lnTo>
                      <a:lnTo>
                        <a:pt x="38" y="18"/>
                      </a:lnTo>
                      <a:lnTo>
                        <a:pt x="33" y="22"/>
                      </a:lnTo>
                      <a:lnTo>
                        <a:pt x="27" y="26"/>
                      </a:lnTo>
                      <a:lnTo>
                        <a:pt x="23" y="30"/>
                      </a:lnTo>
                      <a:lnTo>
                        <a:pt x="17" y="33"/>
                      </a:lnTo>
                      <a:lnTo>
                        <a:pt x="12" y="38"/>
                      </a:lnTo>
                      <a:lnTo>
                        <a:pt x="7" y="43"/>
                      </a:lnTo>
                      <a:lnTo>
                        <a:pt x="4" y="45"/>
                      </a:lnTo>
                      <a:lnTo>
                        <a:pt x="2" y="47"/>
                      </a:lnTo>
                      <a:lnTo>
                        <a:pt x="0" y="51"/>
                      </a:lnTo>
                      <a:lnTo>
                        <a:pt x="0" y="56"/>
                      </a:lnTo>
                      <a:lnTo>
                        <a:pt x="2" y="58"/>
                      </a:lnTo>
                      <a:lnTo>
                        <a:pt x="3" y="64"/>
                      </a:lnTo>
                      <a:lnTo>
                        <a:pt x="7" y="70"/>
                      </a:lnTo>
                      <a:lnTo>
                        <a:pt x="8" y="74"/>
                      </a:lnTo>
                      <a:lnTo>
                        <a:pt x="11" y="78"/>
                      </a:lnTo>
                      <a:lnTo>
                        <a:pt x="13" y="83"/>
                      </a:lnTo>
                      <a:lnTo>
                        <a:pt x="15" y="87"/>
                      </a:lnTo>
                      <a:lnTo>
                        <a:pt x="17" y="91"/>
                      </a:lnTo>
                      <a:lnTo>
                        <a:pt x="21" y="96"/>
                      </a:lnTo>
                      <a:lnTo>
                        <a:pt x="23" y="100"/>
                      </a:lnTo>
                      <a:lnTo>
                        <a:pt x="27" y="105"/>
                      </a:lnTo>
                      <a:lnTo>
                        <a:pt x="29" y="111"/>
                      </a:lnTo>
                      <a:lnTo>
                        <a:pt x="32" y="114"/>
                      </a:lnTo>
                      <a:lnTo>
                        <a:pt x="36" y="118"/>
                      </a:lnTo>
                      <a:lnTo>
                        <a:pt x="38" y="123"/>
                      </a:lnTo>
                      <a:lnTo>
                        <a:pt x="42" y="127"/>
                      </a:lnTo>
                      <a:lnTo>
                        <a:pt x="50" y="135"/>
                      </a:lnTo>
                      <a:lnTo>
                        <a:pt x="57" y="142"/>
                      </a:lnTo>
                      <a:lnTo>
                        <a:pt x="59" y="147"/>
                      </a:lnTo>
                      <a:lnTo>
                        <a:pt x="61" y="149"/>
                      </a:lnTo>
                      <a:lnTo>
                        <a:pt x="65" y="153"/>
                      </a:lnTo>
                      <a:lnTo>
                        <a:pt x="69" y="157"/>
                      </a:lnTo>
                      <a:lnTo>
                        <a:pt x="70" y="161"/>
                      </a:lnTo>
                      <a:lnTo>
                        <a:pt x="72" y="165"/>
                      </a:lnTo>
                      <a:lnTo>
                        <a:pt x="75" y="169"/>
                      </a:lnTo>
                      <a:lnTo>
                        <a:pt x="78" y="174"/>
                      </a:lnTo>
                      <a:lnTo>
                        <a:pt x="80" y="177"/>
                      </a:lnTo>
                      <a:lnTo>
                        <a:pt x="81" y="183"/>
                      </a:lnTo>
                      <a:lnTo>
                        <a:pt x="83" y="187"/>
                      </a:lnTo>
                      <a:lnTo>
                        <a:pt x="84" y="192"/>
                      </a:lnTo>
                      <a:lnTo>
                        <a:pt x="83" y="198"/>
                      </a:lnTo>
                      <a:lnTo>
                        <a:pt x="82" y="203"/>
                      </a:lnTo>
                      <a:lnTo>
                        <a:pt x="82" y="206"/>
                      </a:lnTo>
                      <a:lnTo>
                        <a:pt x="80" y="210"/>
                      </a:lnTo>
                      <a:lnTo>
                        <a:pt x="78" y="213"/>
                      </a:lnTo>
                      <a:lnTo>
                        <a:pt x="75" y="215"/>
                      </a:lnTo>
                      <a:lnTo>
                        <a:pt x="74" y="219"/>
                      </a:lnTo>
                      <a:lnTo>
                        <a:pt x="67" y="226"/>
                      </a:lnTo>
                      <a:lnTo>
                        <a:pt x="62" y="232"/>
                      </a:lnTo>
                      <a:lnTo>
                        <a:pt x="60" y="234"/>
                      </a:lnTo>
                      <a:lnTo>
                        <a:pt x="57" y="236"/>
                      </a:lnTo>
                      <a:lnTo>
                        <a:pt x="55" y="239"/>
                      </a:lnTo>
                      <a:lnTo>
                        <a:pt x="51" y="243"/>
                      </a:lnTo>
                      <a:lnTo>
                        <a:pt x="49" y="246"/>
                      </a:lnTo>
                      <a:lnTo>
                        <a:pt x="46" y="250"/>
                      </a:lnTo>
                      <a:lnTo>
                        <a:pt x="44" y="255"/>
                      </a:lnTo>
                      <a:lnTo>
                        <a:pt x="39" y="260"/>
                      </a:lnTo>
                      <a:lnTo>
                        <a:pt x="35" y="265"/>
                      </a:lnTo>
                      <a:lnTo>
                        <a:pt x="31" y="274"/>
                      </a:lnTo>
                      <a:lnTo>
                        <a:pt x="26" y="281"/>
                      </a:lnTo>
                      <a:lnTo>
                        <a:pt x="23" y="287"/>
                      </a:lnTo>
                      <a:lnTo>
                        <a:pt x="22" y="290"/>
                      </a:lnTo>
                      <a:lnTo>
                        <a:pt x="20" y="294"/>
                      </a:lnTo>
                      <a:lnTo>
                        <a:pt x="22" y="300"/>
                      </a:lnTo>
                      <a:lnTo>
                        <a:pt x="23" y="305"/>
                      </a:lnTo>
                      <a:lnTo>
                        <a:pt x="25" y="311"/>
                      </a:lnTo>
                      <a:lnTo>
                        <a:pt x="31" y="319"/>
                      </a:lnTo>
                      <a:lnTo>
                        <a:pt x="33" y="324"/>
                      </a:lnTo>
                      <a:lnTo>
                        <a:pt x="36" y="331"/>
                      </a:lnTo>
                      <a:lnTo>
                        <a:pt x="38" y="335"/>
                      </a:lnTo>
                      <a:lnTo>
                        <a:pt x="42" y="339"/>
                      </a:lnTo>
                      <a:lnTo>
                        <a:pt x="46" y="342"/>
                      </a:lnTo>
                      <a:lnTo>
                        <a:pt x="50" y="346"/>
                      </a:lnTo>
                      <a:lnTo>
                        <a:pt x="53" y="350"/>
                      </a:lnTo>
                      <a:lnTo>
                        <a:pt x="62" y="359"/>
                      </a:lnTo>
                      <a:lnTo>
                        <a:pt x="71" y="368"/>
                      </a:lnTo>
                      <a:lnTo>
                        <a:pt x="75" y="372"/>
                      </a:lnTo>
                      <a:lnTo>
                        <a:pt x="79" y="375"/>
                      </a:lnTo>
                      <a:lnTo>
                        <a:pt x="83" y="378"/>
                      </a:lnTo>
                      <a:lnTo>
                        <a:pt x="88" y="381"/>
                      </a:lnTo>
                      <a:lnTo>
                        <a:pt x="93" y="383"/>
                      </a:lnTo>
                      <a:lnTo>
                        <a:pt x="98" y="384"/>
                      </a:lnTo>
                      <a:lnTo>
                        <a:pt x="103" y="386"/>
                      </a:lnTo>
                      <a:lnTo>
                        <a:pt x="108" y="387"/>
                      </a:lnTo>
                      <a:lnTo>
                        <a:pt x="114" y="388"/>
                      </a:lnTo>
                      <a:lnTo>
                        <a:pt x="119" y="390"/>
                      </a:lnTo>
                      <a:lnTo>
                        <a:pt x="128" y="386"/>
                      </a:lnTo>
                      <a:lnTo>
                        <a:pt x="134" y="387"/>
                      </a:lnTo>
                      <a:lnTo>
                        <a:pt x="140" y="385"/>
                      </a:lnTo>
                      <a:lnTo>
                        <a:pt x="145" y="386"/>
                      </a:lnTo>
                      <a:lnTo>
                        <a:pt x="154" y="384"/>
                      </a:lnTo>
                      <a:lnTo>
                        <a:pt x="158" y="380"/>
                      </a:lnTo>
                      <a:lnTo>
                        <a:pt x="167" y="378"/>
                      </a:lnTo>
                      <a:lnTo>
                        <a:pt x="171" y="376"/>
                      </a:lnTo>
                      <a:lnTo>
                        <a:pt x="176" y="374"/>
                      </a:lnTo>
                      <a:lnTo>
                        <a:pt x="181" y="373"/>
                      </a:lnTo>
                      <a:lnTo>
                        <a:pt x="183" y="371"/>
                      </a:lnTo>
                      <a:lnTo>
                        <a:pt x="187" y="369"/>
                      </a:lnTo>
                      <a:lnTo>
                        <a:pt x="190" y="368"/>
                      </a:lnTo>
                      <a:lnTo>
                        <a:pt x="195" y="366"/>
                      </a:lnTo>
                      <a:lnTo>
                        <a:pt x="197" y="364"/>
                      </a:lnTo>
                      <a:lnTo>
                        <a:pt x="202" y="362"/>
                      </a:lnTo>
                      <a:lnTo>
                        <a:pt x="206" y="360"/>
                      </a:lnTo>
                      <a:lnTo>
                        <a:pt x="208" y="358"/>
                      </a:lnTo>
                      <a:lnTo>
                        <a:pt x="214" y="352"/>
                      </a:lnTo>
                      <a:lnTo>
                        <a:pt x="216" y="351"/>
                      </a:lnTo>
                      <a:lnTo>
                        <a:pt x="219" y="348"/>
                      </a:lnTo>
                      <a:lnTo>
                        <a:pt x="221" y="346"/>
                      </a:lnTo>
                      <a:lnTo>
                        <a:pt x="223" y="344"/>
                      </a:lnTo>
                      <a:lnTo>
                        <a:pt x="226" y="341"/>
                      </a:lnTo>
                      <a:lnTo>
                        <a:pt x="229" y="339"/>
                      </a:lnTo>
                      <a:lnTo>
                        <a:pt x="231" y="336"/>
                      </a:lnTo>
                      <a:lnTo>
                        <a:pt x="234" y="335"/>
                      </a:lnTo>
                      <a:lnTo>
                        <a:pt x="236" y="332"/>
                      </a:lnTo>
                      <a:lnTo>
                        <a:pt x="238" y="330"/>
                      </a:lnTo>
                      <a:lnTo>
                        <a:pt x="241" y="326"/>
                      </a:lnTo>
                      <a:lnTo>
                        <a:pt x="238" y="324"/>
                      </a:lnTo>
                    </a:path>
                  </a:pathLst>
                </a:custGeom>
                <a:pattFill prst="pct50">
                  <a:fgClr>
                    <a:schemeClr val="bg2"/>
                  </a:fgClr>
                  <a:bgClr>
                    <a:schemeClr val="bg1"/>
                  </a:bgClr>
                </a:patt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7313" name="Group 48"/>
              <p:cNvGrpSpPr>
                <a:grpSpLocks/>
              </p:cNvGrpSpPr>
              <p:nvPr/>
            </p:nvGrpSpPr>
            <p:grpSpPr bwMode="auto">
              <a:xfrm>
                <a:off x="533" y="2978"/>
                <a:ext cx="1340" cy="1026"/>
                <a:chOff x="533" y="2978"/>
                <a:chExt cx="1340" cy="1026"/>
              </a:xfrm>
            </p:grpSpPr>
            <p:sp>
              <p:nvSpPr>
                <p:cNvPr id="7314" name="Freeform 49"/>
                <p:cNvSpPr>
                  <a:spLocks/>
                </p:cNvSpPr>
                <p:nvPr/>
              </p:nvSpPr>
              <p:spPr bwMode="auto">
                <a:xfrm>
                  <a:off x="1329" y="3412"/>
                  <a:ext cx="132" cy="169"/>
                </a:xfrm>
                <a:custGeom>
                  <a:avLst/>
                  <a:gdLst>
                    <a:gd name="T0" fmla="*/ 127 w 132"/>
                    <a:gd name="T1" fmla="*/ 0 h 169"/>
                    <a:gd name="T2" fmla="*/ 107 w 132"/>
                    <a:gd name="T3" fmla="*/ 0 h 169"/>
                    <a:gd name="T4" fmla="*/ 98 w 132"/>
                    <a:gd name="T5" fmla="*/ 0 h 169"/>
                    <a:gd name="T6" fmla="*/ 86 w 132"/>
                    <a:gd name="T7" fmla="*/ 0 h 169"/>
                    <a:gd name="T8" fmla="*/ 78 w 132"/>
                    <a:gd name="T9" fmla="*/ 0 h 169"/>
                    <a:gd name="T10" fmla="*/ 68 w 132"/>
                    <a:gd name="T11" fmla="*/ 2 h 169"/>
                    <a:gd name="T12" fmla="*/ 58 w 132"/>
                    <a:gd name="T13" fmla="*/ 6 h 169"/>
                    <a:gd name="T14" fmla="*/ 49 w 132"/>
                    <a:gd name="T15" fmla="*/ 10 h 169"/>
                    <a:gd name="T16" fmla="*/ 42 w 132"/>
                    <a:gd name="T17" fmla="*/ 15 h 169"/>
                    <a:gd name="T18" fmla="*/ 34 w 132"/>
                    <a:gd name="T19" fmla="*/ 24 h 169"/>
                    <a:gd name="T20" fmla="*/ 28 w 132"/>
                    <a:gd name="T21" fmla="*/ 32 h 169"/>
                    <a:gd name="T22" fmla="*/ 21 w 132"/>
                    <a:gd name="T23" fmla="*/ 41 h 169"/>
                    <a:gd name="T24" fmla="*/ 19 w 132"/>
                    <a:gd name="T25" fmla="*/ 49 h 169"/>
                    <a:gd name="T26" fmla="*/ 16 w 132"/>
                    <a:gd name="T27" fmla="*/ 59 h 169"/>
                    <a:gd name="T28" fmla="*/ 15 w 132"/>
                    <a:gd name="T29" fmla="*/ 67 h 169"/>
                    <a:gd name="T30" fmla="*/ 14 w 132"/>
                    <a:gd name="T31" fmla="*/ 77 h 169"/>
                    <a:gd name="T32" fmla="*/ 13 w 132"/>
                    <a:gd name="T33" fmla="*/ 87 h 169"/>
                    <a:gd name="T34" fmla="*/ 11 w 132"/>
                    <a:gd name="T35" fmla="*/ 97 h 169"/>
                    <a:gd name="T36" fmla="*/ 11 w 132"/>
                    <a:gd name="T37" fmla="*/ 106 h 169"/>
                    <a:gd name="T38" fmla="*/ 10 w 132"/>
                    <a:gd name="T39" fmla="*/ 115 h 169"/>
                    <a:gd name="T40" fmla="*/ 10 w 132"/>
                    <a:gd name="T41" fmla="*/ 123 h 169"/>
                    <a:gd name="T42" fmla="*/ 8 w 132"/>
                    <a:gd name="T43" fmla="*/ 132 h 169"/>
                    <a:gd name="T44" fmla="*/ 5 w 132"/>
                    <a:gd name="T45" fmla="*/ 140 h 169"/>
                    <a:gd name="T46" fmla="*/ 4 w 132"/>
                    <a:gd name="T47" fmla="*/ 149 h 169"/>
                    <a:gd name="T48" fmla="*/ 1 w 132"/>
                    <a:gd name="T49" fmla="*/ 158 h 169"/>
                    <a:gd name="T50" fmla="*/ 0 w 132"/>
                    <a:gd name="T51" fmla="*/ 168 h 169"/>
                    <a:gd name="T52" fmla="*/ 8 w 132"/>
                    <a:gd name="T53" fmla="*/ 161 h 169"/>
                    <a:gd name="T54" fmla="*/ 11 w 132"/>
                    <a:gd name="T55" fmla="*/ 153 h 169"/>
                    <a:gd name="T56" fmla="*/ 14 w 132"/>
                    <a:gd name="T57" fmla="*/ 144 h 169"/>
                    <a:gd name="T58" fmla="*/ 15 w 132"/>
                    <a:gd name="T59" fmla="*/ 136 h 169"/>
                    <a:gd name="T60" fmla="*/ 16 w 132"/>
                    <a:gd name="T61" fmla="*/ 127 h 169"/>
                    <a:gd name="T62" fmla="*/ 19 w 132"/>
                    <a:gd name="T63" fmla="*/ 119 h 169"/>
                    <a:gd name="T64" fmla="*/ 21 w 132"/>
                    <a:gd name="T65" fmla="*/ 111 h 169"/>
                    <a:gd name="T66" fmla="*/ 24 w 132"/>
                    <a:gd name="T67" fmla="*/ 101 h 169"/>
                    <a:gd name="T68" fmla="*/ 29 w 132"/>
                    <a:gd name="T69" fmla="*/ 92 h 169"/>
                    <a:gd name="T70" fmla="*/ 33 w 132"/>
                    <a:gd name="T71" fmla="*/ 83 h 169"/>
                    <a:gd name="T72" fmla="*/ 38 w 132"/>
                    <a:gd name="T73" fmla="*/ 74 h 169"/>
                    <a:gd name="T74" fmla="*/ 42 w 132"/>
                    <a:gd name="T75" fmla="*/ 66 h 169"/>
                    <a:gd name="T76" fmla="*/ 45 w 132"/>
                    <a:gd name="T77" fmla="*/ 57 h 169"/>
                    <a:gd name="T78" fmla="*/ 52 w 132"/>
                    <a:gd name="T79" fmla="*/ 49 h 169"/>
                    <a:gd name="T80" fmla="*/ 58 w 132"/>
                    <a:gd name="T81" fmla="*/ 41 h 169"/>
                    <a:gd name="T82" fmla="*/ 65 w 132"/>
                    <a:gd name="T83" fmla="*/ 34 h 169"/>
                    <a:gd name="T84" fmla="*/ 73 w 132"/>
                    <a:gd name="T85" fmla="*/ 27 h 169"/>
                    <a:gd name="T86" fmla="*/ 81 w 132"/>
                    <a:gd name="T87" fmla="*/ 20 h 169"/>
                    <a:gd name="T88" fmla="*/ 89 w 132"/>
                    <a:gd name="T89" fmla="*/ 14 h 169"/>
                    <a:gd name="T90" fmla="*/ 98 w 132"/>
                    <a:gd name="T91" fmla="*/ 10 h 169"/>
                    <a:gd name="T92" fmla="*/ 106 w 132"/>
                    <a:gd name="T93" fmla="*/ 6 h 169"/>
                    <a:gd name="T94" fmla="*/ 113 w 132"/>
                    <a:gd name="T95" fmla="*/ 4 h 169"/>
                    <a:gd name="T96" fmla="*/ 121 w 132"/>
                    <a:gd name="T97" fmla="*/ 4 h 169"/>
                    <a:gd name="T98" fmla="*/ 128 w 132"/>
                    <a:gd name="T99" fmla="*/ 4 h 16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32"/>
                    <a:gd name="T151" fmla="*/ 0 h 169"/>
                    <a:gd name="T152" fmla="*/ 132 w 132"/>
                    <a:gd name="T153" fmla="*/ 169 h 16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32" h="169">
                      <a:moveTo>
                        <a:pt x="131" y="2"/>
                      </a:moveTo>
                      <a:lnTo>
                        <a:pt x="127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98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2" y="0"/>
                      </a:lnTo>
                      <a:lnTo>
                        <a:pt x="78" y="0"/>
                      </a:lnTo>
                      <a:lnTo>
                        <a:pt x="73" y="0"/>
                      </a:lnTo>
                      <a:lnTo>
                        <a:pt x="68" y="2"/>
                      </a:lnTo>
                      <a:lnTo>
                        <a:pt x="63" y="3"/>
                      </a:lnTo>
                      <a:lnTo>
                        <a:pt x="58" y="6"/>
                      </a:lnTo>
                      <a:lnTo>
                        <a:pt x="54" y="7"/>
                      </a:lnTo>
                      <a:lnTo>
                        <a:pt x="49" y="10"/>
                      </a:lnTo>
                      <a:lnTo>
                        <a:pt x="45" y="13"/>
                      </a:lnTo>
                      <a:lnTo>
                        <a:pt x="42" y="15"/>
                      </a:lnTo>
                      <a:lnTo>
                        <a:pt x="38" y="20"/>
                      </a:lnTo>
                      <a:lnTo>
                        <a:pt x="34" y="24"/>
                      </a:lnTo>
                      <a:lnTo>
                        <a:pt x="30" y="28"/>
                      </a:lnTo>
                      <a:lnTo>
                        <a:pt x="28" y="32"/>
                      </a:lnTo>
                      <a:lnTo>
                        <a:pt x="24" y="36"/>
                      </a:lnTo>
                      <a:lnTo>
                        <a:pt x="21" y="41"/>
                      </a:lnTo>
                      <a:lnTo>
                        <a:pt x="20" y="45"/>
                      </a:lnTo>
                      <a:lnTo>
                        <a:pt x="19" y="49"/>
                      </a:lnTo>
                      <a:lnTo>
                        <a:pt x="18" y="55"/>
                      </a:lnTo>
                      <a:lnTo>
                        <a:pt x="16" y="59"/>
                      </a:lnTo>
                      <a:lnTo>
                        <a:pt x="16" y="63"/>
                      </a:lnTo>
                      <a:lnTo>
                        <a:pt x="15" y="67"/>
                      </a:lnTo>
                      <a:lnTo>
                        <a:pt x="15" y="71"/>
                      </a:lnTo>
                      <a:lnTo>
                        <a:pt x="14" y="77"/>
                      </a:lnTo>
                      <a:lnTo>
                        <a:pt x="13" y="83"/>
                      </a:lnTo>
                      <a:lnTo>
                        <a:pt x="13" y="87"/>
                      </a:lnTo>
                      <a:lnTo>
                        <a:pt x="11" y="92"/>
                      </a:lnTo>
                      <a:lnTo>
                        <a:pt x="11" y="97"/>
                      </a:lnTo>
                      <a:lnTo>
                        <a:pt x="11" y="102"/>
                      </a:lnTo>
                      <a:lnTo>
                        <a:pt x="11" y="106"/>
                      </a:lnTo>
                      <a:lnTo>
                        <a:pt x="11" y="111"/>
                      </a:lnTo>
                      <a:lnTo>
                        <a:pt x="10" y="115"/>
                      </a:lnTo>
                      <a:lnTo>
                        <a:pt x="10" y="119"/>
                      </a:lnTo>
                      <a:lnTo>
                        <a:pt x="10" y="123"/>
                      </a:lnTo>
                      <a:lnTo>
                        <a:pt x="9" y="127"/>
                      </a:lnTo>
                      <a:lnTo>
                        <a:pt x="8" y="132"/>
                      </a:lnTo>
                      <a:lnTo>
                        <a:pt x="8" y="136"/>
                      </a:lnTo>
                      <a:lnTo>
                        <a:pt x="5" y="140"/>
                      </a:lnTo>
                      <a:lnTo>
                        <a:pt x="5" y="144"/>
                      </a:lnTo>
                      <a:lnTo>
                        <a:pt x="4" y="149"/>
                      </a:lnTo>
                      <a:lnTo>
                        <a:pt x="3" y="153"/>
                      </a:lnTo>
                      <a:lnTo>
                        <a:pt x="1" y="158"/>
                      </a:lnTo>
                      <a:lnTo>
                        <a:pt x="1" y="164"/>
                      </a:lnTo>
                      <a:lnTo>
                        <a:pt x="0" y="168"/>
                      </a:lnTo>
                      <a:lnTo>
                        <a:pt x="4" y="165"/>
                      </a:lnTo>
                      <a:lnTo>
                        <a:pt x="8" y="161"/>
                      </a:lnTo>
                      <a:lnTo>
                        <a:pt x="10" y="157"/>
                      </a:lnTo>
                      <a:lnTo>
                        <a:pt x="11" y="153"/>
                      </a:lnTo>
                      <a:lnTo>
                        <a:pt x="13" y="149"/>
                      </a:lnTo>
                      <a:lnTo>
                        <a:pt x="14" y="144"/>
                      </a:lnTo>
                      <a:lnTo>
                        <a:pt x="14" y="140"/>
                      </a:lnTo>
                      <a:lnTo>
                        <a:pt x="15" y="136"/>
                      </a:lnTo>
                      <a:lnTo>
                        <a:pt x="16" y="132"/>
                      </a:lnTo>
                      <a:lnTo>
                        <a:pt x="16" y="127"/>
                      </a:lnTo>
                      <a:lnTo>
                        <a:pt x="18" y="123"/>
                      </a:lnTo>
                      <a:lnTo>
                        <a:pt x="19" y="119"/>
                      </a:lnTo>
                      <a:lnTo>
                        <a:pt x="19" y="115"/>
                      </a:lnTo>
                      <a:lnTo>
                        <a:pt x="21" y="111"/>
                      </a:lnTo>
                      <a:lnTo>
                        <a:pt x="23" y="105"/>
                      </a:lnTo>
                      <a:lnTo>
                        <a:pt x="24" y="101"/>
                      </a:lnTo>
                      <a:lnTo>
                        <a:pt x="27" y="97"/>
                      </a:lnTo>
                      <a:lnTo>
                        <a:pt x="29" y="92"/>
                      </a:lnTo>
                      <a:lnTo>
                        <a:pt x="30" y="87"/>
                      </a:lnTo>
                      <a:lnTo>
                        <a:pt x="33" y="83"/>
                      </a:lnTo>
                      <a:lnTo>
                        <a:pt x="35" y="78"/>
                      </a:lnTo>
                      <a:lnTo>
                        <a:pt x="38" y="74"/>
                      </a:lnTo>
                      <a:lnTo>
                        <a:pt x="39" y="70"/>
                      </a:lnTo>
                      <a:lnTo>
                        <a:pt x="42" y="66"/>
                      </a:lnTo>
                      <a:lnTo>
                        <a:pt x="44" y="62"/>
                      </a:lnTo>
                      <a:lnTo>
                        <a:pt x="45" y="57"/>
                      </a:lnTo>
                      <a:lnTo>
                        <a:pt x="48" y="53"/>
                      </a:lnTo>
                      <a:lnTo>
                        <a:pt x="52" y="49"/>
                      </a:lnTo>
                      <a:lnTo>
                        <a:pt x="55" y="45"/>
                      </a:lnTo>
                      <a:lnTo>
                        <a:pt x="58" y="41"/>
                      </a:lnTo>
                      <a:lnTo>
                        <a:pt x="62" y="38"/>
                      </a:lnTo>
                      <a:lnTo>
                        <a:pt x="65" y="34"/>
                      </a:lnTo>
                      <a:lnTo>
                        <a:pt x="69" y="29"/>
                      </a:lnTo>
                      <a:lnTo>
                        <a:pt x="73" y="27"/>
                      </a:lnTo>
                      <a:lnTo>
                        <a:pt x="77" y="24"/>
                      </a:lnTo>
                      <a:lnTo>
                        <a:pt x="81" y="20"/>
                      </a:lnTo>
                      <a:lnTo>
                        <a:pt x="84" y="17"/>
                      </a:lnTo>
                      <a:lnTo>
                        <a:pt x="89" y="14"/>
                      </a:lnTo>
                      <a:lnTo>
                        <a:pt x="94" y="11"/>
                      </a:lnTo>
                      <a:lnTo>
                        <a:pt x="98" y="10"/>
                      </a:lnTo>
                      <a:lnTo>
                        <a:pt x="102" y="9"/>
                      </a:lnTo>
                      <a:lnTo>
                        <a:pt x="106" y="6"/>
                      </a:lnTo>
                      <a:lnTo>
                        <a:pt x="110" y="4"/>
                      </a:lnTo>
                      <a:lnTo>
                        <a:pt x="113" y="4"/>
                      </a:lnTo>
                      <a:lnTo>
                        <a:pt x="117" y="4"/>
                      </a:lnTo>
                      <a:lnTo>
                        <a:pt x="121" y="4"/>
                      </a:lnTo>
                      <a:lnTo>
                        <a:pt x="125" y="4"/>
                      </a:lnTo>
                      <a:lnTo>
                        <a:pt x="128" y="4"/>
                      </a:lnTo>
                      <a:lnTo>
                        <a:pt x="131" y="2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15" name="Freeform 50"/>
                <p:cNvSpPr>
                  <a:spLocks/>
                </p:cNvSpPr>
                <p:nvPr/>
              </p:nvSpPr>
              <p:spPr bwMode="auto">
                <a:xfrm>
                  <a:off x="1121" y="3298"/>
                  <a:ext cx="222" cy="97"/>
                </a:xfrm>
                <a:custGeom>
                  <a:avLst/>
                  <a:gdLst>
                    <a:gd name="T0" fmla="*/ 0 w 222"/>
                    <a:gd name="T1" fmla="*/ 3 h 97"/>
                    <a:gd name="T2" fmla="*/ 0 w 222"/>
                    <a:gd name="T3" fmla="*/ 18 h 97"/>
                    <a:gd name="T4" fmla="*/ 0 w 222"/>
                    <a:gd name="T5" fmla="*/ 24 h 97"/>
                    <a:gd name="T6" fmla="*/ 0 w 222"/>
                    <a:gd name="T7" fmla="*/ 33 h 97"/>
                    <a:gd name="T8" fmla="*/ 0 w 222"/>
                    <a:gd name="T9" fmla="*/ 39 h 97"/>
                    <a:gd name="T10" fmla="*/ 2 w 222"/>
                    <a:gd name="T11" fmla="*/ 46 h 97"/>
                    <a:gd name="T12" fmla="*/ 7 w 222"/>
                    <a:gd name="T13" fmla="*/ 54 h 97"/>
                    <a:gd name="T14" fmla="*/ 13 w 222"/>
                    <a:gd name="T15" fmla="*/ 60 h 97"/>
                    <a:gd name="T16" fmla="*/ 20 w 222"/>
                    <a:gd name="T17" fmla="*/ 65 h 97"/>
                    <a:gd name="T18" fmla="*/ 31 w 222"/>
                    <a:gd name="T19" fmla="*/ 71 h 97"/>
                    <a:gd name="T20" fmla="*/ 43 w 222"/>
                    <a:gd name="T21" fmla="*/ 76 h 97"/>
                    <a:gd name="T22" fmla="*/ 53 w 222"/>
                    <a:gd name="T23" fmla="*/ 80 h 97"/>
                    <a:gd name="T24" fmla="*/ 65 w 222"/>
                    <a:gd name="T25" fmla="*/ 82 h 97"/>
                    <a:gd name="T26" fmla="*/ 77 w 222"/>
                    <a:gd name="T27" fmla="*/ 84 h 97"/>
                    <a:gd name="T28" fmla="*/ 88 w 222"/>
                    <a:gd name="T29" fmla="*/ 85 h 97"/>
                    <a:gd name="T30" fmla="*/ 101 w 222"/>
                    <a:gd name="T31" fmla="*/ 86 h 97"/>
                    <a:gd name="T32" fmla="*/ 114 w 222"/>
                    <a:gd name="T33" fmla="*/ 87 h 97"/>
                    <a:gd name="T34" fmla="*/ 127 w 222"/>
                    <a:gd name="T35" fmla="*/ 88 h 97"/>
                    <a:gd name="T36" fmla="*/ 140 w 222"/>
                    <a:gd name="T37" fmla="*/ 88 h 97"/>
                    <a:gd name="T38" fmla="*/ 151 w 222"/>
                    <a:gd name="T39" fmla="*/ 89 h 97"/>
                    <a:gd name="T40" fmla="*/ 162 w 222"/>
                    <a:gd name="T41" fmla="*/ 89 h 97"/>
                    <a:gd name="T42" fmla="*/ 173 w 222"/>
                    <a:gd name="T43" fmla="*/ 90 h 97"/>
                    <a:gd name="T44" fmla="*/ 184 w 222"/>
                    <a:gd name="T45" fmla="*/ 92 h 97"/>
                    <a:gd name="T46" fmla="*/ 195 w 222"/>
                    <a:gd name="T47" fmla="*/ 93 h 97"/>
                    <a:gd name="T48" fmla="*/ 208 w 222"/>
                    <a:gd name="T49" fmla="*/ 95 h 97"/>
                    <a:gd name="T50" fmla="*/ 221 w 222"/>
                    <a:gd name="T51" fmla="*/ 96 h 97"/>
                    <a:gd name="T52" fmla="*/ 212 w 222"/>
                    <a:gd name="T53" fmla="*/ 90 h 97"/>
                    <a:gd name="T54" fmla="*/ 201 w 222"/>
                    <a:gd name="T55" fmla="*/ 88 h 97"/>
                    <a:gd name="T56" fmla="*/ 190 w 222"/>
                    <a:gd name="T57" fmla="*/ 86 h 97"/>
                    <a:gd name="T58" fmla="*/ 179 w 222"/>
                    <a:gd name="T59" fmla="*/ 85 h 97"/>
                    <a:gd name="T60" fmla="*/ 168 w 222"/>
                    <a:gd name="T61" fmla="*/ 84 h 97"/>
                    <a:gd name="T62" fmla="*/ 157 w 222"/>
                    <a:gd name="T63" fmla="*/ 82 h 97"/>
                    <a:gd name="T64" fmla="*/ 146 w 222"/>
                    <a:gd name="T65" fmla="*/ 80 h 97"/>
                    <a:gd name="T66" fmla="*/ 133 w 222"/>
                    <a:gd name="T67" fmla="*/ 78 h 97"/>
                    <a:gd name="T68" fmla="*/ 122 w 222"/>
                    <a:gd name="T69" fmla="*/ 75 h 97"/>
                    <a:gd name="T70" fmla="*/ 109 w 222"/>
                    <a:gd name="T71" fmla="*/ 72 h 97"/>
                    <a:gd name="T72" fmla="*/ 98 w 222"/>
                    <a:gd name="T73" fmla="*/ 68 h 97"/>
                    <a:gd name="T74" fmla="*/ 87 w 222"/>
                    <a:gd name="T75" fmla="*/ 65 h 97"/>
                    <a:gd name="T76" fmla="*/ 76 w 222"/>
                    <a:gd name="T77" fmla="*/ 63 h 97"/>
                    <a:gd name="T78" fmla="*/ 65 w 222"/>
                    <a:gd name="T79" fmla="*/ 58 h 97"/>
                    <a:gd name="T80" fmla="*/ 53 w 222"/>
                    <a:gd name="T81" fmla="*/ 54 h 97"/>
                    <a:gd name="T82" fmla="*/ 44 w 222"/>
                    <a:gd name="T83" fmla="*/ 48 h 97"/>
                    <a:gd name="T84" fmla="*/ 35 w 222"/>
                    <a:gd name="T85" fmla="*/ 42 h 97"/>
                    <a:gd name="T86" fmla="*/ 26 w 222"/>
                    <a:gd name="T87" fmla="*/ 37 h 97"/>
                    <a:gd name="T88" fmla="*/ 18 w 222"/>
                    <a:gd name="T89" fmla="*/ 31 h 97"/>
                    <a:gd name="T90" fmla="*/ 13 w 222"/>
                    <a:gd name="T91" fmla="*/ 24 h 97"/>
                    <a:gd name="T92" fmla="*/ 7 w 222"/>
                    <a:gd name="T93" fmla="*/ 19 h 97"/>
                    <a:gd name="T94" fmla="*/ 6 w 222"/>
                    <a:gd name="T95" fmla="*/ 13 h 97"/>
                    <a:gd name="T96" fmla="*/ 6 w 222"/>
                    <a:gd name="T97" fmla="*/ 7 h 97"/>
                    <a:gd name="T98" fmla="*/ 6 w 222"/>
                    <a:gd name="T99" fmla="*/ 2 h 9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22"/>
                    <a:gd name="T151" fmla="*/ 0 h 97"/>
                    <a:gd name="T152" fmla="*/ 222 w 222"/>
                    <a:gd name="T153" fmla="*/ 97 h 9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22" h="97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0" y="8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2" y="46"/>
                      </a:lnTo>
                      <a:lnTo>
                        <a:pt x="4" y="50"/>
                      </a:lnTo>
                      <a:lnTo>
                        <a:pt x="7" y="54"/>
                      </a:lnTo>
                      <a:lnTo>
                        <a:pt x="9" y="56"/>
                      </a:lnTo>
                      <a:lnTo>
                        <a:pt x="13" y="60"/>
                      </a:lnTo>
                      <a:lnTo>
                        <a:pt x="17" y="63"/>
                      </a:lnTo>
                      <a:lnTo>
                        <a:pt x="20" y="65"/>
                      </a:lnTo>
                      <a:lnTo>
                        <a:pt x="26" y="68"/>
                      </a:lnTo>
                      <a:lnTo>
                        <a:pt x="31" y="71"/>
                      </a:lnTo>
                      <a:lnTo>
                        <a:pt x="37" y="74"/>
                      </a:lnTo>
                      <a:lnTo>
                        <a:pt x="43" y="76"/>
                      </a:lnTo>
                      <a:lnTo>
                        <a:pt x="48" y="78"/>
                      </a:lnTo>
                      <a:lnTo>
                        <a:pt x="53" y="80"/>
                      </a:lnTo>
                      <a:lnTo>
                        <a:pt x="59" y="81"/>
                      </a:lnTo>
                      <a:lnTo>
                        <a:pt x="65" y="82"/>
                      </a:lnTo>
                      <a:lnTo>
                        <a:pt x="72" y="83"/>
                      </a:lnTo>
                      <a:lnTo>
                        <a:pt x="77" y="84"/>
                      </a:lnTo>
                      <a:lnTo>
                        <a:pt x="83" y="84"/>
                      </a:lnTo>
                      <a:lnTo>
                        <a:pt x="88" y="85"/>
                      </a:lnTo>
                      <a:lnTo>
                        <a:pt x="94" y="85"/>
                      </a:lnTo>
                      <a:lnTo>
                        <a:pt x="101" y="86"/>
                      </a:lnTo>
                      <a:lnTo>
                        <a:pt x="109" y="87"/>
                      </a:lnTo>
                      <a:lnTo>
                        <a:pt x="114" y="87"/>
                      </a:lnTo>
                      <a:lnTo>
                        <a:pt x="122" y="88"/>
                      </a:lnTo>
                      <a:lnTo>
                        <a:pt x="127" y="88"/>
                      </a:lnTo>
                      <a:lnTo>
                        <a:pt x="134" y="88"/>
                      </a:lnTo>
                      <a:lnTo>
                        <a:pt x="140" y="88"/>
                      </a:lnTo>
                      <a:lnTo>
                        <a:pt x="146" y="88"/>
                      </a:lnTo>
                      <a:lnTo>
                        <a:pt x="151" y="89"/>
                      </a:lnTo>
                      <a:lnTo>
                        <a:pt x="157" y="89"/>
                      </a:lnTo>
                      <a:lnTo>
                        <a:pt x="162" y="89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9" y="90"/>
                      </a:lnTo>
                      <a:lnTo>
                        <a:pt x="184" y="92"/>
                      </a:lnTo>
                      <a:lnTo>
                        <a:pt x="190" y="92"/>
                      </a:lnTo>
                      <a:lnTo>
                        <a:pt x="195" y="93"/>
                      </a:lnTo>
                      <a:lnTo>
                        <a:pt x="201" y="94"/>
                      </a:lnTo>
                      <a:lnTo>
                        <a:pt x="208" y="95"/>
                      </a:lnTo>
                      <a:lnTo>
                        <a:pt x="216" y="95"/>
                      </a:lnTo>
                      <a:lnTo>
                        <a:pt x="221" y="96"/>
                      </a:lnTo>
                      <a:lnTo>
                        <a:pt x="217" y="93"/>
                      </a:lnTo>
                      <a:lnTo>
                        <a:pt x="212" y="90"/>
                      </a:lnTo>
                      <a:lnTo>
                        <a:pt x="206" y="89"/>
                      </a:lnTo>
                      <a:lnTo>
                        <a:pt x="201" y="88"/>
                      </a:lnTo>
                      <a:lnTo>
                        <a:pt x="195" y="87"/>
                      </a:lnTo>
                      <a:lnTo>
                        <a:pt x="190" y="86"/>
                      </a:lnTo>
                      <a:lnTo>
                        <a:pt x="184" y="86"/>
                      </a:lnTo>
                      <a:lnTo>
                        <a:pt x="179" y="85"/>
                      </a:lnTo>
                      <a:lnTo>
                        <a:pt x="173" y="84"/>
                      </a:lnTo>
                      <a:lnTo>
                        <a:pt x="168" y="84"/>
                      </a:lnTo>
                      <a:lnTo>
                        <a:pt x="162" y="83"/>
                      </a:lnTo>
                      <a:lnTo>
                        <a:pt x="157" y="82"/>
                      </a:lnTo>
                      <a:lnTo>
                        <a:pt x="151" y="82"/>
                      </a:lnTo>
                      <a:lnTo>
                        <a:pt x="146" y="80"/>
                      </a:lnTo>
                      <a:lnTo>
                        <a:pt x="138" y="79"/>
                      </a:lnTo>
                      <a:lnTo>
                        <a:pt x="133" y="78"/>
                      </a:lnTo>
                      <a:lnTo>
                        <a:pt x="127" y="77"/>
                      </a:lnTo>
                      <a:lnTo>
                        <a:pt x="122" y="75"/>
                      </a:lnTo>
                      <a:lnTo>
                        <a:pt x="114" y="74"/>
                      </a:lnTo>
                      <a:lnTo>
                        <a:pt x="109" y="72"/>
                      </a:lnTo>
                      <a:lnTo>
                        <a:pt x="103" y="70"/>
                      </a:lnTo>
                      <a:lnTo>
                        <a:pt x="98" y="68"/>
                      </a:lnTo>
                      <a:lnTo>
                        <a:pt x="92" y="67"/>
                      </a:lnTo>
                      <a:lnTo>
                        <a:pt x="87" y="65"/>
                      </a:lnTo>
                      <a:lnTo>
                        <a:pt x="81" y="64"/>
                      </a:lnTo>
                      <a:lnTo>
                        <a:pt x="76" y="63"/>
                      </a:lnTo>
                      <a:lnTo>
                        <a:pt x="70" y="61"/>
                      </a:lnTo>
                      <a:lnTo>
                        <a:pt x="65" y="58"/>
                      </a:lnTo>
                      <a:lnTo>
                        <a:pt x="59" y="55"/>
                      </a:lnTo>
                      <a:lnTo>
                        <a:pt x="53" y="54"/>
                      </a:lnTo>
                      <a:lnTo>
                        <a:pt x="50" y="51"/>
                      </a:lnTo>
                      <a:lnTo>
                        <a:pt x="44" y="48"/>
                      </a:lnTo>
                      <a:lnTo>
                        <a:pt x="39" y="45"/>
                      </a:lnTo>
                      <a:lnTo>
                        <a:pt x="35" y="42"/>
                      </a:lnTo>
                      <a:lnTo>
                        <a:pt x="31" y="40"/>
                      </a:lnTo>
                      <a:lnTo>
                        <a:pt x="26" y="37"/>
                      </a:lnTo>
                      <a:lnTo>
                        <a:pt x="22" y="34"/>
                      </a:lnTo>
                      <a:lnTo>
                        <a:pt x="18" y="31"/>
                      </a:lnTo>
                      <a:lnTo>
                        <a:pt x="15" y="27"/>
                      </a:lnTo>
                      <a:lnTo>
                        <a:pt x="13" y="24"/>
                      </a:lnTo>
                      <a:lnTo>
                        <a:pt x="11" y="21"/>
                      </a:lnTo>
                      <a:lnTo>
                        <a:pt x="7" y="19"/>
                      </a:lnTo>
                      <a:lnTo>
                        <a:pt x="6" y="16"/>
                      </a:lnTo>
                      <a:lnTo>
                        <a:pt x="6" y="13"/>
                      </a:lnTo>
                      <a:lnTo>
                        <a:pt x="6" y="10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6" y="2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16" name="Freeform 51"/>
                <p:cNvSpPr>
                  <a:spLocks/>
                </p:cNvSpPr>
                <p:nvPr/>
              </p:nvSpPr>
              <p:spPr bwMode="auto">
                <a:xfrm>
                  <a:off x="684" y="2978"/>
                  <a:ext cx="931" cy="844"/>
                </a:xfrm>
                <a:custGeom>
                  <a:avLst/>
                  <a:gdLst>
                    <a:gd name="T0" fmla="*/ 37 w 931"/>
                    <a:gd name="T1" fmla="*/ 31 h 844"/>
                    <a:gd name="T2" fmla="*/ 45 w 931"/>
                    <a:gd name="T3" fmla="*/ 57 h 844"/>
                    <a:gd name="T4" fmla="*/ 61 w 931"/>
                    <a:gd name="T5" fmla="*/ 91 h 844"/>
                    <a:gd name="T6" fmla="*/ 95 w 931"/>
                    <a:gd name="T7" fmla="*/ 138 h 844"/>
                    <a:gd name="T8" fmla="*/ 163 w 931"/>
                    <a:gd name="T9" fmla="*/ 182 h 844"/>
                    <a:gd name="T10" fmla="*/ 221 w 931"/>
                    <a:gd name="T11" fmla="*/ 201 h 844"/>
                    <a:gd name="T12" fmla="*/ 284 w 931"/>
                    <a:gd name="T13" fmla="*/ 217 h 844"/>
                    <a:gd name="T14" fmla="*/ 368 w 931"/>
                    <a:gd name="T15" fmla="*/ 237 h 844"/>
                    <a:gd name="T16" fmla="*/ 447 w 931"/>
                    <a:gd name="T17" fmla="*/ 247 h 844"/>
                    <a:gd name="T18" fmla="*/ 536 w 931"/>
                    <a:gd name="T19" fmla="*/ 260 h 844"/>
                    <a:gd name="T20" fmla="*/ 609 w 931"/>
                    <a:gd name="T21" fmla="*/ 276 h 844"/>
                    <a:gd name="T22" fmla="*/ 683 w 931"/>
                    <a:gd name="T23" fmla="*/ 292 h 844"/>
                    <a:gd name="T24" fmla="*/ 757 w 931"/>
                    <a:gd name="T25" fmla="*/ 308 h 844"/>
                    <a:gd name="T26" fmla="*/ 825 w 931"/>
                    <a:gd name="T27" fmla="*/ 347 h 844"/>
                    <a:gd name="T28" fmla="*/ 872 w 931"/>
                    <a:gd name="T29" fmla="*/ 393 h 844"/>
                    <a:gd name="T30" fmla="*/ 896 w 931"/>
                    <a:gd name="T31" fmla="*/ 436 h 844"/>
                    <a:gd name="T32" fmla="*/ 914 w 931"/>
                    <a:gd name="T33" fmla="*/ 488 h 844"/>
                    <a:gd name="T34" fmla="*/ 927 w 931"/>
                    <a:gd name="T35" fmla="*/ 527 h 844"/>
                    <a:gd name="T36" fmla="*/ 930 w 931"/>
                    <a:gd name="T37" fmla="*/ 571 h 844"/>
                    <a:gd name="T38" fmla="*/ 930 w 931"/>
                    <a:gd name="T39" fmla="*/ 614 h 844"/>
                    <a:gd name="T40" fmla="*/ 930 w 931"/>
                    <a:gd name="T41" fmla="*/ 657 h 844"/>
                    <a:gd name="T42" fmla="*/ 914 w 931"/>
                    <a:gd name="T43" fmla="*/ 709 h 844"/>
                    <a:gd name="T44" fmla="*/ 896 w 931"/>
                    <a:gd name="T45" fmla="*/ 736 h 844"/>
                    <a:gd name="T46" fmla="*/ 862 w 931"/>
                    <a:gd name="T47" fmla="*/ 764 h 844"/>
                    <a:gd name="T48" fmla="*/ 809 w 931"/>
                    <a:gd name="T49" fmla="*/ 782 h 844"/>
                    <a:gd name="T50" fmla="*/ 762 w 931"/>
                    <a:gd name="T51" fmla="*/ 802 h 844"/>
                    <a:gd name="T52" fmla="*/ 707 w 931"/>
                    <a:gd name="T53" fmla="*/ 813 h 844"/>
                    <a:gd name="T54" fmla="*/ 628 w 931"/>
                    <a:gd name="T55" fmla="*/ 823 h 844"/>
                    <a:gd name="T56" fmla="*/ 559 w 931"/>
                    <a:gd name="T57" fmla="*/ 829 h 844"/>
                    <a:gd name="T58" fmla="*/ 491 w 931"/>
                    <a:gd name="T59" fmla="*/ 835 h 844"/>
                    <a:gd name="T60" fmla="*/ 434 w 931"/>
                    <a:gd name="T61" fmla="*/ 839 h 844"/>
                    <a:gd name="T62" fmla="*/ 376 w 931"/>
                    <a:gd name="T63" fmla="*/ 843 h 844"/>
                    <a:gd name="T64" fmla="*/ 418 w 931"/>
                    <a:gd name="T65" fmla="*/ 839 h 844"/>
                    <a:gd name="T66" fmla="*/ 481 w 931"/>
                    <a:gd name="T67" fmla="*/ 831 h 844"/>
                    <a:gd name="T68" fmla="*/ 549 w 931"/>
                    <a:gd name="T69" fmla="*/ 821 h 844"/>
                    <a:gd name="T70" fmla="*/ 639 w 931"/>
                    <a:gd name="T71" fmla="*/ 808 h 844"/>
                    <a:gd name="T72" fmla="*/ 723 w 931"/>
                    <a:gd name="T73" fmla="*/ 790 h 844"/>
                    <a:gd name="T74" fmla="*/ 807 w 931"/>
                    <a:gd name="T75" fmla="*/ 750 h 844"/>
                    <a:gd name="T76" fmla="*/ 859 w 931"/>
                    <a:gd name="T77" fmla="*/ 711 h 844"/>
                    <a:gd name="T78" fmla="*/ 880 w 931"/>
                    <a:gd name="T79" fmla="*/ 659 h 844"/>
                    <a:gd name="T80" fmla="*/ 896 w 931"/>
                    <a:gd name="T81" fmla="*/ 596 h 844"/>
                    <a:gd name="T82" fmla="*/ 901 w 931"/>
                    <a:gd name="T83" fmla="*/ 525 h 844"/>
                    <a:gd name="T84" fmla="*/ 901 w 931"/>
                    <a:gd name="T85" fmla="*/ 458 h 844"/>
                    <a:gd name="T86" fmla="*/ 896 w 931"/>
                    <a:gd name="T87" fmla="*/ 415 h 844"/>
                    <a:gd name="T88" fmla="*/ 854 w 931"/>
                    <a:gd name="T89" fmla="*/ 371 h 844"/>
                    <a:gd name="T90" fmla="*/ 785 w 931"/>
                    <a:gd name="T91" fmla="*/ 343 h 844"/>
                    <a:gd name="T92" fmla="*/ 691 w 931"/>
                    <a:gd name="T93" fmla="*/ 328 h 844"/>
                    <a:gd name="T94" fmla="*/ 591 w 931"/>
                    <a:gd name="T95" fmla="*/ 314 h 844"/>
                    <a:gd name="T96" fmla="*/ 470 w 931"/>
                    <a:gd name="T97" fmla="*/ 302 h 844"/>
                    <a:gd name="T98" fmla="*/ 260 w 931"/>
                    <a:gd name="T99" fmla="*/ 255 h 844"/>
                    <a:gd name="T100" fmla="*/ 82 w 931"/>
                    <a:gd name="T101" fmla="*/ 215 h 844"/>
                    <a:gd name="T102" fmla="*/ 27 w 931"/>
                    <a:gd name="T103" fmla="*/ 197 h 844"/>
                    <a:gd name="T104" fmla="*/ 11 w 931"/>
                    <a:gd name="T105" fmla="*/ 158 h 844"/>
                    <a:gd name="T106" fmla="*/ 0 w 931"/>
                    <a:gd name="T107" fmla="*/ 118 h 844"/>
                    <a:gd name="T108" fmla="*/ 0 w 931"/>
                    <a:gd name="T109" fmla="*/ 63 h 844"/>
                    <a:gd name="T110" fmla="*/ 0 w 931"/>
                    <a:gd name="T111" fmla="*/ 0 h 8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931"/>
                    <a:gd name="T169" fmla="*/ 0 h 844"/>
                    <a:gd name="T170" fmla="*/ 931 w 931"/>
                    <a:gd name="T171" fmla="*/ 844 h 8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931" h="844">
                      <a:moveTo>
                        <a:pt x="34" y="13"/>
                      </a:moveTo>
                      <a:lnTo>
                        <a:pt x="37" y="19"/>
                      </a:lnTo>
                      <a:lnTo>
                        <a:pt x="37" y="25"/>
                      </a:lnTo>
                      <a:lnTo>
                        <a:pt x="37" y="31"/>
                      </a:lnTo>
                      <a:lnTo>
                        <a:pt x="37" y="37"/>
                      </a:lnTo>
                      <a:lnTo>
                        <a:pt x="40" y="43"/>
                      </a:lnTo>
                      <a:lnTo>
                        <a:pt x="42" y="49"/>
                      </a:lnTo>
                      <a:lnTo>
                        <a:pt x="45" y="57"/>
                      </a:lnTo>
                      <a:lnTo>
                        <a:pt x="50" y="63"/>
                      </a:lnTo>
                      <a:lnTo>
                        <a:pt x="53" y="71"/>
                      </a:lnTo>
                      <a:lnTo>
                        <a:pt x="58" y="79"/>
                      </a:lnTo>
                      <a:lnTo>
                        <a:pt x="61" y="91"/>
                      </a:lnTo>
                      <a:lnTo>
                        <a:pt x="66" y="106"/>
                      </a:lnTo>
                      <a:lnTo>
                        <a:pt x="71" y="112"/>
                      </a:lnTo>
                      <a:lnTo>
                        <a:pt x="79" y="126"/>
                      </a:lnTo>
                      <a:lnTo>
                        <a:pt x="95" y="138"/>
                      </a:lnTo>
                      <a:lnTo>
                        <a:pt x="105" y="146"/>
                      </a:lnTo>
                      <a:lnTo>
                        <a:pt x="121" y="158"/>
                      </a:lnTo>
                      <a:lnTo>
                        <a:pt x="142" y="170"/>
                      </a:lnTo>
                      <a:lnTo>
                        <a:pt x="163" y="182"/>
                      </a:lnTo>
                      <a:lnTo>
                        <a:pt x="179" y="185"/>
                      </a:lnTo>
                      <a:lnTo>
                        <a:pt x="189" y="193"/>
                      </a:lnTo>
                      <a:lnTo>
                        <a:pt x="205" y="197"/>
                      </a:lnTo>
                      <a:lnTo>
                        <a:pt x="221" y="201"/>
                      </a:lnTo>
                      <a:lnTo>
                        <a:pt x="236" y="205"/>
                      </a:lnTo>
                      <a:lnTo>
                        <a:pt x="252" y="209"/>
                      </a:lnTo>
                      <a:lnTo>
                        <a:pt x="268" y="213"/>
                      </a:lnTo>
                      <a:lnTo>
                        <a:pt x="284" y="217"/>
                      </a:lnTo>
                      <a:lnTo>
                        <a:pt x="305" y="219"/>
                      </a:lnTo>
                      <a:lnTo>
                        <a:pt x="331" y="231"/>
                      </a:lnTo>
                      <a:lnTo>
                        <a:pt x="347" y="233"/>
                      </a:lnTo>
                      <a:lnTo>
                        <a:pt x="368" y="237"/>
                      </a:lnTo>
                      <a:lnTo>
                        <a:pt x="384" y="239"/>
                      </a:lnTo>
                      <a:lnTo>
                        <a:pt x="400" y="241"/>
                      </a:lnTo>
                      <a:lnTo>
                        <a:pt x="421" y="243"/>
                      </a:lnTo>
                      <a:lnTo>
                        <a:pt x="447" y="247"/>
                      </a:lnTo>
                      <a:lnTo>
                        <a:pt x="473" y="251"/>
                      </a:lnTo>
                      <a:lnTo>
                        <a:pt x="499" y="255"/>
                      </a:lnTo>
                      <a:lnTo>
                        <a:pt x="515" y="258"/>
                      </a:lnTo>
                      <a:lnTo>
                        <a:pt x="536" y="260"/>
                      </a:lnTo>
                      <a:lnTo>
                        <a:pt x="557" y="264"/>
                      </a:lnTo>
                      <a:lnTo>
                        <a:pt x="573" y="268"/>
                      </a:lnTo>
                      <a:lnTo>
                        <a:pt x="589" y="270"/>
                      </a:lnTo>
                      <a:lnTo>
                        <a:pt x="609" y="276"/>
                      </a:lnTo>
                      <a:lnTo>
                        <a:pt x="625" y="280"/>
                      </a:lnTo>
                      <a:lnTo>
                        <a:pt x="646" y="284"/>
                      </a:lnTo>
                      <a:lnTo>
                        <a:pt x="667" y="288"/>
                      </a:lnTo>
                      <a:lnTo>
                        <a:pt x="683" y="292"/>
                      </a:lnTo>
                      <a:lnTo>
                        <a:pt x="699" y="296"/>
                      </a:lnTo>
                      <a:lnTo>
                        <a:pt x="720" y="300"/>
                      </a:lnTo>
                      <a:lnTo>
                        <a:pt x="736" y="304"/>
                      </a:lnTo>
                      <a:lnTo>
                        <a:pt x="757" y="308"/>
                      </a:lnTo>
                      <a:lnTo>
                        <a:pt x="778" y="320"/>
                      </a:lnTo>
                      <a:lnTo>
                        <a:pt x="788" y="328"/>
                      </a:lnTo>
                      <a:lnTo>
                        <a:pt x="809" y="335"/>
                      </a:lnTo>
                      <a:lnTo>
                        <a:pt x="825" y="347"/>
                      </a:lnTo>
                      <a:lnTo>
                        <a:pt x="835" y="353"/>
                      </a:lnTo>
                      <a:lnTo>
                        <a:pt x="851" y="365"/>
                      </a:lnTo>
                      <a:lnTo>
                        <a:pt x="856" y="377"/>
                      </a:lnTo>
                      <a:lnTo>
                        <a:pt x="872" y="393"/>
                      </a:lnTo>
                      <a:lnTo>
                        <a:pt x="878" y="405"/>
                      </a:lnTo>
                      <a:lnTo>
                        <a:pt x="882" y="416"/>
                      </a:lnTo>
                      <a:lnTo>
                        <a:pt x="888" y="428"/>
                      </a:lnTo>
                      <a:lnTo>
                        <a:pt x="896" y="436"/>
                      </a:lnTo>
                      <a:lnTo>
                        <a:pt x="901" y="448"/>
                      </a:lnTo>
                      <a:lnTo>
                        <a:pt x="906" y="460"/>
                      </a:lnTo>
                      <a:lnTo>
                        <a:pt x="912" y="472"/>
                      </a:lnTo>
                      <a:lnTo>
                        <a:pt x="914" y="488"/>
                      </a:lnTo>
                      <a:lnTo>
                        <a:pt x="919" y="499"/>
                      </a:lnTo>
                      <a:lnTo>
                        <a:pt x="922" y="507"/>
                      </a:lnTo>
                      <a:lnTo>
                        <a:pt x="927" y="515"/>
                      </a:lnTo>
                      <a:lnTo>
                        <a:pt x="927" y="527"/>
                      </a:lnTo>
                      <a:lnTo>
                        <a:pt x="930" y="539"/>
                      </a:lnTo>
                      <a:lnTo>
                        <a:pt x="930" y="547"/>
                      </a:lnTo>
                      <a:lnTo>
                        <a:pt x="930" y="559"/>
                      </a:lnTo>
                      <a:lnTo>
                        <a:pt x="930" y="571"/>
                      </a:lnTo>
                      <a:lnTo>
                        <a:pt x="930" y="582"/>
                      </a:lnTo>
                      <a:lnTo>
                        <a:pt x="930" y="594"/>
                      </a:lnTo>
                      <a:lnTo>
                        <a:pt x="930" y="606"/>
                      </a:lnTo>
                      <a:lnTo>
                        <a:pt x="930" y="614"/>
                      </a:lnTo>
                      <a:lnTo>
                        <a:pt x="930" y="622"/>
                      </a:lnTo>
                      <a:lnTo>
                        <a:pt x="930" y="638"/>
                      </a:lnTo>
                      <a:lnTo>
                        <a:pt x="930" y="645"/>
                      </a:lnTo>
                      <a:lnTo>
                        <a:pt x="930" y="657"/>
                      </a:lnTo>
                      <a:lnTo>
                        <a:pt x="925" y="673"/>
                      </a:lnTo>
                      <a:lnTo>
                        <a:pt x="922" y="685"/>
                      </a:lnTo>
                      <a:lnTo>
                        <a:pt x="919" y="701"/>
                      </a:lnTo>
                      <a:lnTo>
                        <a:pt x="914" y="709"/>
                      </a:lnTo>
                      <a:lnTo>
                        <a:pt x="912" y="717"/>
                      </a:lnTo>
                      <a:lnTo>
                        <a:pt x="906" y="725"/>
                      </a:lnTo>
                      <a:lnTo>
                        <a:pt x="901" y="730"/>
                      </a:lnTo>
                      <a:lnTo>
                        <a:pt x="896" y="736"/>
                      </a:lnTo>
                      <a:lnTo>
                        <a:pt x="888" y="742"/>
                      </a:lnTo>
                      <a:lnTo>
                        <a:pt x="878" y="750"/>
                      </a:lnTo>
                      <a:lnTo>
                        <a:pt x="869" y="756"/>
                      </a:lnTo>
                      <a:lnTo>
                        <a:pt x="862" y="764"/>
                      </a:lnTo>
                      <a:lnTo>
                        <a:pt x="854" y="768"/>
                      </a:lnTo>
                      <a:lnTo>
                        <a:pt x="835" y="774"/>
                      </a:lnTo>
                      <a:lnTo>
                        <a:pt x="820" y="778"/>
                      </a:lnTo>
                      <a:lnTo>
                        <a:pt x="809" y="782"/>
                      </a:lnTo>
                      <a:lnTo>
                        <a:pt x="798" y="788"/>
                      </a:lnTo>
                      <a:lnTo>
                        <a:pt x="791" y="792"/>
                      </a:lnTo>
                      <a:lnTo>
                        <a:pt x="770" y="798"/>
                      </a:lnTo>
                      <a:lnTo>
                        <a:pt x="762" y="802"/>
                      </a:lnTo>
                      <a:lnTo>
                        <a:pt x="754" y="804"/>
                      </a:lnTo>
                      <a:lnTo>
                        <a:pt x="738" y="805"/>
                      </a:lnTo>
                      <a:lnTo>
                        <a:pt x="717" y="812"/>
                      </a:lnTo>
                      <a:lnTo>
                        <a:pt x="707" y="813"/>
                      </a:lnTo>
                      <a:lnTo>
                        <a:pt x="691" y="815"/>
                      </a:lnTo>
                      <a:lnTo>
                        <a:pt x="659" y="819"/>
                      </a:lnTo>
                      <a:lnTo>
                        <a:pt x="644" y="821"/>
                      </a:lnTo>
                      <a:lnTo>
                        <a:pt x="628" y="823"/>
                      </a:lnTo>
                      <a:lnTo>
                        <a:pt x="612" y="825"/>
                      </a:lnTo>
                      <a:lnTo>
                        <a:pt x="596" y="827"/>
                      </a:lnTo>
                      <a:lnTo>
                        <a:pt x="581" y="827"/>
                      </a:lnTo>
                      <a:lnTo>
                        <a:pt x="559" y="829"/>
                      </a:lnTo>
                      <a:lnTo>
                        <a:pt x="544" y="831"/>
                      </a:lnTo>
                      <a:lnTo>
                        <a:pt x="528" y="831"/>
                      </a:lnTo>
                      <a:lnTo>
                        <a:pt x="507" y="833"/>
                      </a:lnTo>
                      <a:lnTo>
                        <a:pt x="491" y="835"/>
                      </a:lnTo>
                      <a:lnTo>
                        <a:pt x="470" y="835"/>
                      </a:lnTo>
                      <a:lnTo>
                        <a:pt x="449" y="837"/>
                      </a:lnTo>
                      <a:lnTo>
                        <a:pt x="441" y="839"/>
                      </a:lnTo>
                      <a:lnTo>
                        <a:pt x="434" y="839"/>
                      </a:lnTo>
                      <a:lnTo>
                        <a:pt x="415" y="841"/>
                      </a:lnTo>
                      <a:lnTo>
                        <a:pt x="407" y="841"/>
                      </a:lnTo>
                      <a:lnTo>
                        <a:pt x="386" y="843"/>
                      </a:lnTo>
                      <a:lnTo>
                        <a:pt x="376" y="843"/>
                      </a:lnTo>
                      <a:lnTo>
                        <a:pt x="368" y="843"/>
                      </a:lnTo>
                      <a:lnTo>
                        <a:pt x="381" y="843"/>
                      </a:lnTo>
                      <a:lnTo>
                        <a:pt x="397" y="841"/>
                      </a:lnTo>
                      <a:lnTo>
                        <a:pt x="418" y="839"/>
                      </a:lnTo>
                      <a:lnTo>
                        <a:pt x="434" y="837"/>
                      </a:lnTo>
                      <a:lnTo>
                        <a:pt x="449" y="835"/>
                      </a:lnTo>
                      <a:lnTo>
                        <a:pt x="465" y="833"/>
                      </a:lnTo>
                      <a:lnTo>
                        <a:pt x="481" y="831"/>
                      </a:lnTo>
                      <a:lnTo>
                        <a:pt x="502" y="829"/>
                      </a:lnTo>
                      <a:lnTo>
                        <a:pt x="518" y="827"/>
                      </a:lnTo>
                      <a:lnTo>
                        <a:pt x="533" y="823"/>
                      </a:lnTo>
                      <a:lnTo>
                        <a:pt x="549" y="821"/>
                      </a:lnTo>
                      <a:lnTo>
                        <a:pt x="570" y="819"/>
                      </a:lnTo>
                      <a:lnTo>
                        <a:pt x="591" y="815"/>
                      </a:lnTo>
                      <a:lnTo>
                        <a:pt x="612" y="812"/>
                      </a:lnTo>
                      <a:lnTo>
                        <a:pt x="639" y="808"/>
                      </a:lnTo>
                      <a:lnTo>
                        <a:pt x="659" y="804"/>
                      </a:lnTo>
                      <a:lnTo>
                        <a:pt x="680" y="800"/>
                      </a:lnTo>
                      <a:lnTo>
                        <a:pt x="701" y="796"/>
                      </a:lnTo>
                      <a:lnTo>
                        <a:pt x="723" y="790"/>
                      </a:lnTo>
                      <a:lnTo>
                        <a:pt x="744" y="778"/>
                      </a:lnTo>
                      <a:lnTo>
                        <a:pt x="770" y="766"/>
                      </a:lnTo>
                      <a:lnTo>
                        <a:pt x="785" y="754"/>
                      </a:lnTo>
                      <a:lnTo>
                        <a:pt x="807" y="750"/>
                      </a:lnTo>
                      <a:lnTo>
                        <a:pt x="822" y="738"/>
                      </a:lnTo>
                      <a:lnTo>
                        <a:pt x="828" y="726"/>
                      </a:lnTo>
                      <a:lnTo>
                        <a:pt x="843" y="715"/>
                      </a:lnTo>
                      <a:lnTo>
                        <a:pt x="859" y="711"/>
                      </a:lnTo>
                      <a:lnTo>
                        <a:pt x="864" y="699"/>
                      </a:lnTo>
                      <a:lnTo>
                        <a:pt x="869" y="687"/>
                      </a:lnTo>
                      <a:lnTo>
                        <a:pt x="875" y="671"/>
                      </a:lnTo>
                      <a:lnTo>
                        <a:pt x="880" y="659"/>
                      </a:lnTo>
                      <a:lnTo>
                        <a:pt x="882" y="644"/>
                      </a:lnTo>
                      <a:lnTo>
                        <a:pt x="888" y="632"/>
                      </a:lnTo>
                      <a:lnTo>
                        <a:pt x="891" y="616"/>
                      </a:lnTo>
                      <a:lnTo>
                        <a:pt x="896" y="596"/>
                      </a:lnTo>
                      <a:lnTo>
                        <a:pt x="898" y="580"/>
                      </a:lnTo>
                      <a:lnTo>
                        <a:pt x="898" y="565"/>
                      </a:lnTo>
                      <a:lnTo>
                        <a:pt x="901" y="545"/>
                      </a:lnTo>
                      <a:lnTo>
                        <a:pt x="901" y="525"/>
                      </a:lnTo>
                      <a:lnTo>
                        <a:pt x="901" y="509"/>
                      </a:lnTo>
                      <a:lnTo>
                        <a:pt x="901" y="489"/>
                      </a:lnTo>
                      <a:lnTo>
                        <a:pt x="901" y="474"/>
                      </a:lnTo>
                      <a:lnTo>
                        <a:pt x="901" y="458"/>
                      </a:lnTo>
                      <a:lnTo>
                        <a:pt x="901" y="446"/>
                      </a:lnTo>
                      <a:lnTo>
                        <a:pt x="901" y="434"/>
                      </a:lnTo>
                      <a:lnTo>
                        <a:pt x="898" y="422"/>
                      </a:lnTo>
                      <a:lnTo>
                        <a:pt x="896" y="415"/>
                      </a:lnTo>
                      <a:lnTo>
                        <a:pt x="893" y="403"/>
                      </a:lnTo>
                      <a:lnTo>
                        <a:pt x="885" y="387"/>
                      </a:lnTo>
                      <a:lnTo>
                        <a:pt x="869" y="383"/>
                      </a:lnTo>
                      <a:lnTo>
                        <a:pt x="854" y="371"/>
                      </a:lnTo>
                      <a:lnTo>
                        <a:pt x="838" y="359"/>
                      </a:lnTo>
                      <a:lnTo>
                        <a:pt x="817" y="351"/>
                      </a:lnTo>
                      <a:lnTo>
                        <a:pt x="801" y="347"/>
                      </a:lnTo>
                      <a:lnTo>
                        <a:pt x="785" y="343"/>
                      </a:lnTo>
                      <a:lnTo>
                        <a:pt x="759" y="338"/>
                      </a:lnTo>
                      <a:lnTo>
                        <a:pt x="738" y="334"/>
                      </a:lnTo>
                      <a:lnTo>
                        <a:pt x="723" y="330"/>
                      </a:lnTo>
                      <a:lnTo>
                        <a:pt x="691" y="328"/>
                      </a:lnTo>
                      <a:lnTo>
                        <a:pt x="665" y="324"/>
                      </a:lnTo>
                      <a:lnTo>
                        <a:pt x="639" y="320"/>
                      </a:lnTo>
                      <a:lnTo>
                        <a:pt x="612" y="316"/>
                      </a:lnTo>
                      <a:lnTo>
                        <a:pt x="591" y="314"/>
                      </a:lnTo>
                      <a:lnTo>
                        <a:pt x="570" y="312"/>
                      </a:lnTo>
                      <a:lnTo>
                        <a:pt x="544" y="310"/>
                      </a:lnTo>
                      <a:lnTo>
                        <a:pt x="507" y="306"/>
                      </a:lnTo>
                      <a:lnTo>
                        <a:pt x="470" y="302"/>
                      </a:lnTo>
                      <a:lnTo>
                        <a:pt x="413" y="290"/>
                      </a:lnTo>
                      <a:lnTo>
                        <a:pt x="360" y="278"/>
                      </a:lnTo>
                      <a:lnTo>
                        <a:pt x="307" y="266"/>
                      </a:lnTo>
                      <a:lnTo>
                        <a:pt x="260" y="255"/>
                      </a:lnTo>
                      <a:lnTo>
                        <a:pt x="213" y="251"/>
                      </a:lnTo>
                      <a:lnTo>
                        <a:pt x="166" y="239"/>
                      </a:lnTo>
                      <a:lnTo>
                        <a:pt x="124" y="227"/>
                      </a:lnTo>
                      <a:lnTo>
                        <a:pt x="82" y="215"/>
                      </a:lnTo>
                      <a:lnTo>
                        <a:pt x="61" y="211"/>
                      </a:lnTo>
                      <a:lnTo>
                        <a:pt x="45" y="209"/>
                      </a:lnTo>
                      <a:lnTo>
                        <a:pt x="37" y="205"/>
                      </a:lnTo>
                      <a:lnTo>
                        <a:pt x="27" y="197"/>
                      </a:lnTo>
                      <a:lnTo>
                        <a:pt x="21" y="191"/>
                      </a:lnTo>
                      <a:lnTo>
                        <a:pt x="16" y="185"/>
                      </a:lnTo>
                      <a:lnTo>
                        <a:pt x="16" y="174"/>
                      </a:lnTo>
                      <a:lnTo>
                        <a:pt x="11" y="158"/>
                      </a:lnTo>
                      <a:lnTo>
                        <a:pt x="5" y="150"/>
                      </a:lnTo>
                      <a:lnTo>
                        <a:pt x="3" y="134"/>
                      </a:lnTo>
                      <a:lnTo>
                        <a:pt x="0" y="126"/>
                      </a:lnTo>
                      <a:lnTo>
                        <a:pt x="0" y="118"/>
                      </a:lnTo>
                      <a:lnTo>
                        <a:pt x="0" y="102"/>
                      </a:lnTo>
                      <a:lnTo>
                        <a:pt x="0" y="87"/>
                      </a:lnTo>
                      <a:lnTo>
                        <a:pt x="0" y="75"/>
                      </a:lnTo>
                      <a:lnTo>
                        <a:pt x="0" y="63"/>
                      </a:lnTo>
                      <a:lnTo>
                        <a:pt x="0" y="43"/>
                      </a:lnTo>
                      <a:lnTo>
                        <a:pt x="0" y="27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17" name="Freeform 52"/>
                <p:cNvSpPr>
                  <a:spLocks/>
                </p:cNvSpPr>
                <p:nvPr/>
              </p:nvSpPr>
              <p:spPr bwMode="auto">
                <a:xfrm>
                  <a:off x="886" y="3441"/>
                  <a:ext cx="857" cy="296"/>
                </a:xfrm>
                <a:custGeom>
                  <a:avLst/>
                  <a:gdLst>
                    <a:gd name="T0" fmla="*/ 50 w 857"/>
                    <a:gd name="T1" fmla="*/ 109 h 296"/>
                    <a:gd name="T2" fmla="*/ 58 w 857"/>
                    <a:gd name="T3" fmla="*/ 85 h 296"/>
                    <a:gd name="T4" fmla="*/ 74 w 857"/>
                    <a:gd name="T5" fmla="*/ 61 h 296"/>
                    <a:gd name="T6" fmla="*/ 102 w 857"/>
                    <a:gd name="T7" fmla="*/ 38 h 296"/>
                    <a:gd name="T8" fmla="*/ 134 w 857"/>
                    <a:gd name="T9" fmla="*/ 28 h 296"/>
                    <a:gd name="T10" fmla="*/ 166 w 857"/>
                    <a:gd name="T11" fmla="*/ 18 h 296"/>
                    <a:gd name="T12" fmla="*/ 200 w 857"/>
                    <a:gd name="T13" fmla="*/ 16 h 296"/>
                    <a:gd name="T14" fmla="*/ 244 w 857"/>
                    <a:gd name="T15" fmla="*/ 18 h 296"/>
                    <a:gd name="T16" fmla="*/ 276 w 857"/>
                    <a:gd name="T17" fmla="*/ 30 h 296"/>
                    <a:gd name="T18" fmla="*/ 304 w 857"/>
                    <a:gd name="T19" fmla="*/ 49 h 296"/>
                    <a:gd name="T20" fmla="*/ 328 w 857"/>
                    <a:gd name="T21" fmla="*/ 75 h 296"/>
                    <a:gd name="T22" fmla="*/ 349 w 857"/>
                    <a:gd name="T23" fmla="*/ 99 h 296"/>
                    <a:gd name="T24" fmla="*/ 370 w 857"/>
                    <a:gd name="T25" fmla="*/ 123 h 296"/>
                    <a:gd name="T26" fmla="*/ 386 w 857"/>
                    <a:gd name="T27" fmla="*/ 146 h 296"/>
                    <a:gd name="T28" fmla="*/ 404 w 857"/>
                    <a:gd name="T29" fmla="*/ 170 h 296"/>
                    <a:gd name="T30" fmla="*/ 428 w 857"/>
                    <a:gd name="T31" fmla="*/ 194 h 296"/>
                    <a:gd name="T32" fmla="*/ 446 w 857"/>
                    <a:gd name="T33" fmla="*/ 218 h 296"/>
                    <a:gd name="T34" fmla="*/ 470 w 857"/>
                    <a:gd name="T35" fmla="*/ 239 h 296"/>
                    <a:gd name="T36" fmla="*/ 499 w 857"/>
                    <a:gd name="T37" fmla="*/ 263 h 296"/>
                    <a:gd name="T38" fmla="*/ 530 w 857"/>
                    <a:gd name="T39" fmla="*/ 275 h 296"/>
                    <a:gd name="T40" fmla="*/ 565 w 857"/>
                    <a:gd name="T41" fmla="*/ 285 h 296"/>
                    <a:gd name="T42" fmla="*/ 599 w 857"/>
                    <a:gd name="T43" fmla="*/ 289 h 296"/>
                    <a:gd name="T44" fmla="*/ 636 w 857"/>
                    <a:gd name="T45" fmla="*/ 289 h 296"/>
                    <a:gd name="T46" fmla="*/ 670 w 857"/>
                    <a:gd name="T47" fmla="*/ 289 h 296"/>
                    <a:gd name="T48" fmla="*/ 706 w 857"/>
                    <a:gd name="T49" fmla="*/ 287 h 296"/>
                    <a:gd name="T50" fmla="*/ 740 w 857"/>
                    <a:gd name="T51" fmla="*/ 277 h 296"/>
                    <a:gd name="T52" fmla="*/ 772 w 857"/>
                    <a:gd name="T53" fmla="*/ 261 h 296"/>
                    <a:gd name="T54" fmla="*/ 798 w 857"/>
                    <a:gd name="T55" fmla="*/ 242 h 296"/>
                    <a:gd name="T56" fmla="*/ 822 w 857"/>
                    <a:gd name="T57" fmla="*/ 218 h 296"/>
                    <a:gd name="T58" fmla="*/ 838 w 857"/>
                    <a:gd name="T59" fmla="*/ 194 h 296"/>
                    <a:gd name="T60" fmla="*/ 845 w 857"/>
                    <a:gd name="T61" fmla="*/ 170 h 296"/>
                    <a:gd name="T62" fmla="*/ 854 w 857"/>
                    <a:gd name="T63" fmla="*/ 146 h 296"/>
                    <a:gd name="T64" fmla="*/ 848 w 857"/>
                    <a:gd name="T65" fmla="*/ 127 h 296"/>
                    <a:gd name="T66" fmla="*/ 817 w 857"/>
                    <a:gd name="T67" fmla="*/ 127 h 296"/>
                    <a:gd name="T68" fmla="*/ 796 w 857"/>
                    <a:gd name="T69" fmla="*/ 145 h 296"/>
                    <a:gd name="T70" fmla="*/ 777 w 857"/>
                    <a:gd name="T71" fmla="*/ 168 h 296"/>
                    <a:gd name="T72" fmla="*/ 764 w 857"/>
                    <a:gd name="T73" fmla="*/ 192 h 296"/>
                    <a:gd name="T74" fmla="*/ 748 w 857"/>
                    <a:gd name="T75" fmla="*/ 216 h 296"/>
                    <a:gd name="T76" fmla="*/ 730 w 857"/>
                    <a:gd name="T77" fmla="*/ 239 h 296"/>
                    <a:gd name="T78" fmla="*/ 712 w 857"/>
                    <a:gd name="T79" fmla="*/ 263 h 296"/>
                    <a:gd name="T80" fmla="*/ 683 w 857"/>
                    <a:gd name="T81" fmla="*/ 281 h 296"/>
                    <a:gd name="T82" fmla="*/ 651 w 857"/>
                    <a:gd name="T83" fmla="*/ 293 h 296"/>
                    <a:gd name="T84" fmla="*/ 620 w 857"/>
                    <a:gd name="T85" fmla="*/ 295 h 296"/>
                    <a:gd name="T86" fmla="*/ 588 w 857"/>
                    <a:gd name="T87" fmla="*/ 295 h 296"/>
                    <a:gd name="T88" fmla="*/ 541 w 857"/>
                    <a:gd name="T89" fmla="*/ 295 h 296"/>
                    <a:gd name="T90" fmla="*/ 507 w 857"/>
                    <a:gd name="T91" fmla="*/ 295 h 296"/>
                    <a:gd name="T92" fmla="*/ 470 w 857"/>
                    <a:gd name="T93" fmla="*/ 295 h 296"/>
                    <a:gd name="T94" fmla="*/ 436 w 857"/>
                    <a:gd name="T95" fmla="*/ 293 h 296"/>
                    <a:gd name="T96" fmla="*/ 402 w 857"/>
                    <a:gd name="T97" fmla="*/ 275 h 296"/>
                    <a:gd name="T98" fmla="*/ 370 w 857"/>
                    <a:gd name="T99" fmla="*/ 251 h 296"/>
                    <a:gd name="T100" fmla="*/ 352 w 857"/>
                    <a:gd name="T101" fmla="*/ 226 h 296"/>
                    <a:gd name="T102" fmla="*/ 339 w 857"/>
                    <a:gd name="T103" fmla="*/ 200 h 296"/>
                    <a:gd name="T104" fmla="*/ 326 w 857"/>
                    <a:gd name="T105" fmla="*/ 176 h 296"/>
                    <a:gd name="T106" fmla="*/ 304 w 857"/>
                    <a:gd name="T107" fmla="*/ 152 h 296"/>
                    <a:gd name="T108" fmla="*/ 278 w 857"/>
                    <a:gd name="T109" fmla="*/ 129 h 296"/>
                    <a:gd name="T110" fmla="*/ 252 w 857"/>
                    <a:gd name="T111" fmla="*/ 107 h 296"/>
                    <a:gd name="T112" fmla="*/ 223 w 857"/>
                    <a:gd name="T113" fmla="*/ 83 h 296"/>
                    <a:gd name="T114" fmla="*/ 200 w 857"/>
                    <a:gd name="T115" fmla="*/ 59 h 296"/>
                    <a:gd name="T116" fmla="*/ 176 w 857"/>
                    <a:gd name="T117" fmla="*/ 38 h 296"/>
                    <a:gd name="T118" fmla="*/ 158 w 857"/>
                    <a:gd name="T119" fmla="*/ 14 h 296"/>
                    <a:gd name="T120" fmla="*/ 97 w 857"/>
                    <a:gd name="T121" fmla="*/ 2 h 296"/>
                    <a:gd name="T122" fmla="*/ 50 w 857"/>
                    <a:gd name="T123" fmla="*/ 0 h 296"/>
                    <a:gd name="T124" fmla="*/ 8 w 857"/>
                    <a:gd name="T125" fmla="*/ 0 h 29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7"/>
                    <a:gd name="T190" fmla="*/ 0 h 296"/>
                    <a:gd name="T191" fmla="*/ 857 w 857"/>
                    <a:gd name="T192" fmla="*/ 296 h 29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7" h="296">
                      <a:moveTo>
                        <a:pt x="52" y="127"/>
                      </a:moveTo>
                      <a:lnTo>
                        <a:pt x="47" y="121"/>
                      </a:lnTo>
                      <a:lnTo>
                        <a:pt x="47" y="115"/>
                      </a:lnTo>
                      <a:lnTo>
                        <a:pt x="50" y="109"/>
                      </a:lnTo>
                      <a:lnTo>
                        <a:pt x="50" y="103"/>
                      </a:lnTo>
                      <a:lnTo>
                        <a:pt x="55" y="97"/>
                      </a:lnTo>
                      <a:lnTo>
                        <a:pt x="55" y="91"/>
                      </a:lnTo>
                      <a:lnTo>
                        <a:pt x="58" y="85"/>
                      </a:lnTo>
                      <a:lnTo>
                        <a:pt x="61" y="79"/>
                      </a:lnTo>
                      <a:lnTo>
                        <a:pt x="66" y="73"/>
                      </a:lnTo>
                      <a:lnTo>
                        <a:pt x="68" y="67"/>
                      </a:lnTo>
                      <a:lnTo>
                        <a:pt x="74" y="61"/>
                      </a:lnTo>
                      <a:lnTo>
                        <a:pt x="82" y="55"/>
                      </a:lnTo>
                      <a:lnTo>
                        <a:pt x="89" y="49"/>
                      </a:lnTo>
                      <a:lnTo>
                        <a:pt x="97" y="44"/>
                      </a:lnTo>
                      <a:lnTo>
                        <a:pt x="102" y="38"/>
                      </a:lnTo>
                      <a:lnTo>
                        <a:pt x="110" y="36"/>
                      </a:lnTo>
                      <a:lnTo>
                        <a:pt x="118" y="32"/>
                      </a:lnTo>
                      <a:lnTo>
                        <a:pt x="126" y="30"/>
                      </a:lnTo>
                      <a:lnTo>
                        <a:pt x="134" y="28"/>
                      </a:lnTo>
                      <a:lnTo>
                        <a:pt x="142" y="26"/>
                      </a:lnTo>
                      <a:lnTo>
                        <a:pt x="150" y="24"/>
                      </a:lnTo>
                      <a:lnTo>
                        <a:pt x="158" y="22"/>
                      </a:lnTo>
                      <a:lnTo>
                        <a:pt x="166" y="18"/>
                      </a:lnTo>
                      <a:lnTo>
                        <a:pt x="173" y="16"/>
                      </a:lnTo>
                      <a:lnTo>
                        <a:pt x="181" y="16"/>
                      </a:lnTo>
                      <a:lnTo>
                        <a:pt x="192" y="16"/>
                      </a:lnTo>
                      <a:lnTo>
                        <a:pt x="200" y="16"/>
                      </a:lnTo>
                      <a:lnTo>
                        <a:pt x="220" y="16"/>
                      </a:lnTo>
                      <a:lnTo>
                        <a:pt x="229" y="16"/>
                      </a:lnTo>
                      <a:lnTo>
                        <a:pt x="236" y="16"/>
                      </a:lnTo>
                      <a:lnTo>
                        <a:pt x="244" y="18"/>
                      </a:lnTo>
                      <a:lnTo>
                        <a:pt x="252" y="20"/>
                      </a:lnTo>
                      <a:lnTo>
                        <a:pt x="260" y="22"/>
                      </a:lnTo>
                      <a:lnTo>
                        <a:pt x="268" y="26"/>
                      </a:lnTo>
                      <a:lnTo>
                        <a:pt x="276" y="30"/>
                      </a:lnTo>
                      <a:lnTo>
                        <a:pt x="284" y="34"/>
                      </a:lnTo>
                      <a:lnTo>
                        <a:pt x="291" y="40"/>
                      </a:lnTo>
                      <a:lnTo>
                        <a:pt x="300" y="44"/>
                      </a:lnTo>
                      <a:lnTo>
                        <a:pt x="304" y="49"/>
                      </a:lnTo>
                      <a:lnTo>
                        <a:pt x="313" y="55"/>
                      </a:lnTo>
                      <a:lnTo>
                        <a:pt x="318" y="61"/>
                      </a:lnTo>
                      <a:lnTo>
                        <a:pt x="323" y="67"/>
                      </a:lnTo>
                      <a:lnTo>
                        <a:pt x="328" y="75"/>
                      </a:lnTo>
                      <a:lnTo>
                        <a:pt x="336" y="81"/>
                      </a:lnTo>
                      <a:lnTo>
                        <a:pt x="341" y="87"/>
                      </a:lnTo>
                      <a:lnTo>
                        <a:pt x="344" y="93"/>
                      </a:lnTo>
                      <a:lnTo>
                        <a:pt x="349" y="99"/>
                      </a:lnTo>
                      <a:lnTo>
                        <a:pt x="354" y="105"/>
                      </a:lnTo>
                      <a:lnTo>
                        <a:pt x="357" y="111"/>
                      </a:lnTo>
                      <a:lnTo>
                        <a:pt x="362" y="117"/>
                      </a:lnTo>
                      <a:lnTo>
                        <a:pt x="370" y="123"/>
                      </a:lnTo>
                      <a:lnTo>
                        <a:pt x="373" y="129"/>
                      </a:lnTo>
                      <a:lnTo>
                        <a:pt x="378" y="135"/>
                      </a:lnTo>
                      <a:lnTo>
                        <a:pt x="384" y="141"/>
                      </a:lnTo>
                      <a:lnTo>
                        <a:pt x="386" y="146"/>
                      </a:lnTo>
                      <a:lnTo>
                        <a:pt x="391" y="152"/>
                      </a:lnTo>
                      <a:lnTo>
                        <a:pt x="397" y="158"/>
                      </a:lnTo>
                      <a:lnTo>
                        <a:pt x="399" y="164"/>
                      </a:lnTo>
                      <a:lnTo>
                        <a:pt x="404" y="170"/>
                      </a:lnTo>
                      <a:lnTo>
                        <a:pt x="410" y="176"/>
                      </a:lnTo>
                      <a:lnTo>
                        <a:pt x="418" y="182"/>
                      </a:lnTo>
                      <a:lnTo>
                        <a:pt x="420" y="188"/>
                      </a:lnTo>
                      <a:lnTo>
                        <a:pt x="428" y="194"/>
                      </a:lnTo>
                      <a:lnTo>
                        <a:pt x="433" y="200"/>
                      </a:lnTo>
                      <a:lnTo>
                        <a:pt x="438" y="206"/>
                      </a:lnTo>
                      <a:lnTo>
                        <a:pt x="441" y="212"/>
                      </a:lnTo>
                      <a:lnTo>
                        <a:pt x="446" y="218"/>
                      </a:lnTo>
                      <a:lnTo>
                        <a:pt x="452" y="224"/>
                      </a:lnTo>
                      <a:lnTo>
                        <a:pt x="457" y="230"/>
                      </a:lnTo>
                      <a:lnTo>
                        <a:pt x="462" y="235"/>
                      </a:lnTo>
                      <a:lnTo>
                        <a:pt x="470" y="239"/>
                      </a:lnTo>
                      <a:lnTo>
                        <a:pt x="475" y="245"/>
                      </a:lnTo>
                      <a:lnTo>
                        <a:pt x="481" y="251"/>
                      </a:lnTo>
                      <a:lnTo>
                        <a:pt x="488" y="257"/>
                      </a:lnTo>
                      <a:lnTo>
                        <a:pt x="499" y="263"/>
                      </a:lnTo>
                      <a:lnTo>
                        <a:pt x="507" y="265"/>
                      </a:lnTo>
                      <a:lnTo>
                        <a:pt x="515" y="271"/>
                      </a:lnTo>
                      <a:lnTo>
                        <a:pt x="522" y="273"/>
                      </a:lnTo>
                      <a:lnTo>
                        <a:pt x="530" y="275"/>
                      </a:lnTo>
                      <a:lnTo>
                        <a:pt x="538" y="279"/>
                      </a:lnTo>
                      <a:lnTo>
                        <a:pt x="549" y="281"/>
                      </a:lnTo>
                      <a:lnTo>
                        <a:pt x="557" y="283"/>
                      </a:lnTo>
                      <a:lnTo>
                        <a:pt x="565" y="285"/>
                      </a:lnTo>
                      <a:lnTo>
                        <a:pt x="572" y="287"/>
                      </a:lnTo>
                      <a:lnTo>
                        <a:pt x="580" y="287"/>
                      </a:lnTo>
                      <a:lnTo>
                        <a:pt x="591" y="289"/>
                      </a:lnTo>
                      <a:lnTo>
                        <a:pt x="599" y="289"/>
                      </a:lnTo>
                      <a:lnTo>
                        <a:pt x="609" y="289"/>
                      </a:lnTo>
                      <a:lnTo>
                        <a:pt x="620" y="289"/>
                      </a:lnTo>
                      <a:lnTo>
                        <a:pt x="628" y="289"/>
                      </a:lnTo>
                      <a:lnTo>
                        <a:pt x="636" y="289"/>
                      </a:lnTo>
                      <a:lnTo>
                        <a:pt x="643" y="289"/>
                      </a:lnTo>
                      <a:lnTo>
                        <a:pt x="651" y="289"/>
                      </a:lnTo>
                      <a:lnTo>
                        <a:pt x="659" y="289"/>
                      </a:lnTo>
                      <a:lnTo>
                        <a:pt x="670" y="289"/>
                      </a:lnTo>
                      <a:lnTo>
                        <a:pt x="680" y="289"/>
                      </a:lnTo>
                      <a:lnTo>
                        <a:pt x="690" y="289"/>
                      </a:lnTo>
                      <a:lnTo>
                        <a:pt x="699" y="289"/>
                      </a:lnTo>
                      <a:lnTo>
                        <a:pt x="706" y="287"/>
                      </a:lnTo>
                      <a:lnTo>
                        <a:pt x="717" y="285"/>
                      </a:lnTo>
                      <a:lnTo>
                        <a:pt x="725" y="283"/>
                      </a:lnTo>
                      <a:lnTo>
                        <a:pt x="733" y="281"/>
                      </a:lnTo>
                      <a:lnTo>
                        <a:pt x="740" y="277"/>
                      </a:lnTo>
                      <a:lnTo>
                        <a:pt x="748" y="273"/>
                      </a:lnTo>
                      <a:lnTo>
                        <a:pt x="756" y="269"/>
                      </a:lnTo>
                      <a:lnTo>
                        <a:pt x="764" y="265"/>
                      </a:lnTo>
                      <a:lnTo>
                        <a:pt x="772" y="261"/>
                      </a:lnTo>
                      <a:lnTo>
                        <a:pt x="780" y="257"/>
                      </a:lnTo>
                      <a:lnTo>
                        <a:pt x="785" y="251"/>
                      </a:lnTo>
                      <a:lnTo>
                        <a:pt x="793" y="247"/>
                      </a:lnTo>
                      <a:lnTo>
                        <a:pt x="798" y="242"/>
                      </a:lnTo>
                      <a:lnTo>
                        <a:pt x="806" y="235"/>
                      </a:lnTo>
                      <a:lnTo>
                        <a:pt x="811" y="230"/>
                      </a:lnTo>
                      <a:lnTo>
                        <a:pt x="817" y="224"/>
                      </a:lnTo>
                      <a:lnTo>
                        <a:pt x="822" y="218"/>
                      </a:lnTo>
                      <a:lnTo>
                        <a:pt x="824" y="212"/>
                      </a:lnTo>
                      <a:lnTo>
                        <a:pt x="830" y="206"/>
                      </a:lnTo>
                      <a:lnTo>
                        <a:pt x="832" y="200"/>
                      </a:lnTo>
                      <a:lnTo>
                        <a:pt x="838" y="194"/>
                      </a:lnTo>
                      <a:lnTo>
                        <a:pt x="840" y="188"/>
                      </a:lnTo>
                      <a:lnTo>
                        <a:pt x="840" y="182"/>
                      </a:lnTo>
                      <a:lnTo>
                        <a:pt x="843" y="176"/>
                      </a:lnTo>
                      <a:lnTo>
                        <a:pt x="845" y="170"/>
                      </a:lnTo>
                      <a:lnTo>
                        <a:pt x="848" y="164"/>
                      </a:lnTo>
                      <a:lnTo>
                        <a:pt x="848" y="158"/>
                      </a:lnTo>
                      <a:lnTo>
                        <a:pt x="851" y="152"/>
                      </a:lnTo>
                      <a:lnTo>
                        <a:pt x="854" y="146"/>
                      </a:lnTo>
                      <a:lnTo>
                        <a:pt x="854" y="141"/>
                      </a:lnTo>
                      <a:lnTo>
                        <a:pt x="856" y="135"/>
                      </a:lnTo>
                      <a:lnTo>
                        <a:pt x="856" y="129"/>
                      </a:lnTo>
                      <a:lnTo>
                        <a:pt x="848" y="127"/>
                      </a:lnTo>
                      <a:lnTo>
                        <a:pt x="840" y="127"/>
                      </a:lnTo>
                      <a:lnTo>
                        <a:pt x="832" y="127"/>
                      </a:lnTo>
                      <a:lnTo>
                        <a:pt x="824" y="127"/>
                      </a:lnTo>
                      <a:lnTo>
                        <a:pt x="817" y="127"/>
                      </a:lnTo>
                      <a:lnTo>
                        <a:pt x="809" y="127"/>
                      </a:lnTo>
                      <a:lnTo>
                        <a:pt x="806" y="133"/>
                      </a:lnTo>
                      <a:lnTo>
                        <a:pt x="798" y="138"/>
                      </a:lnTo>
                      <a:lnTo>
                        <a:pt x="796" y="145"/>
                      </a:lnTo>
                      <a:lnTo>
                        <a:pt x="790" y="150"/>
                      </a:lnTo>
                      <a:lnTo>
                        <a:pt x="788" y="156"/>
                      </a:lnTo>
                      <a:lnTo>
                        <a:pt x="783" y="162"/>
                      </a:lnTo>
                      <a:lnTo>
                        <a:pt x="777" y="168"/>
                      </a:lnTo>
                      <a:lnTo>
                        <a:pt x="774" y="174"/>
                      </a:lnTo>
                      <a:lnTo>
                        <a:pt x="772" y="180"/>
                      </a:lnTo>
                      <a:lnTo>
                        <a:pt x="770" y="186"/>
                      </a:lnTo>
                      <a:lnTo>
                        <a:pt x="764" y="192"/>
                      </a:lnTo>
                      <a:lnTo>
                        <a:pt x="761" y="198"/>
                      </a:lnTo>
                      <a:lnTo>
                        <a:pt x="756" y="204"/>
                      </a:lnTo>
                      <a:lnTo>
                        <a:pt x="751" y="210"/>
                      </a:lnTo>
                      <a:lnTo>
                        <a:pt x="748" y="216"/>
                      </a:lnTo>
                      <a:lnTo>
                        <a:pt x="743" y="222"/>
                      </a:lnTo>
                      <a:lnTo>
                        <a:pt x="738" y="228"/>
                      </a:lnTo>
                      <a:lnTo>
                        <a:pt x="735" y="234"/>
                      </a:lnTo>
                      <a:lnTo>
                        <a:pt x="730" y="239"/>
                      </a:lnTo>
                      <a:lnTo>
                        <a:pt x="725" y="245"/>
                      </a:lnTo>
                      <a:lnTo>
                        <a:pt x="720" y="251"/>
                      </a:lnTo>
                      <a:lnTo>
                        <a:pt x="717" y="257"/>
                      </a:lnTo>
                      <a:lnTo>
                        <a:pt x="712" y="263"/>
                      </a:lnTo>
                      <a:lnTo>
                        <a:pt x="704" y="267"/>
                      </a:lnTo>
                      <a:lnTo>
                        <a:pt x="699" y="273"/>
                      </a:lnTo>
                      <a:lnTo>
                        <a:pt x="690" y="277"/>
                      </a:lnTo>
                      <a:lnTo>
                        <a:pt x="683" y="281"/>
                      </a:lnTo>
                      <a:lnTo>
                        <a:pt x="675" y="285"/>
                      </a:lnTo>
                      <a:lnTo>
                        <a:pt x="667" y="289"/>
                      </a:lnTo>
                      <a:lnTo>
                        <a:pt x="659" y="291"/>
                      </a:lnTo>
                      <a:lnTo>
                        <a:pt x="651" y="293"/>
                      </a:lnTo>
                      <a:lnTo>
                        <a:pt x="643" y="293"/>
                      </a:lnTo>
                      <a:lnTo>
                        <a:pt x="636" y="293"/>
                      </a:lnTo>
                      <a:lnTo>
                        <a:pt x="628" y="295"/>
                      </a:lnTo>
                      <a:lnTo>
                        <a:pt x="620" y="295"/>
                      </a:lnTo>
                      <a:lnTo>
                        <a:pt x="612" y="295"/>
                      </a:lnTo>
                      <a:lnTo>
                        <a:pt x="604" y="295"/>
                      </a:lnTo>
                      <a:lnTo>
                        <a:pt x="596" y="295"/>
                      </a:lnTo>
                      <a:lnTo>
                        <a:pt x="588" y="295"/>
                      </a:lnTo>
                      <a:lnTo>
                        <a:pt x="580" y="295"/>
                      </a:lnTo>
                      <a:lnTo>
                        <a:pt x="572" y="295"/>
                      </a:lnTo>
                      <a:lnTo>
                        <a:pt x="552" y="295"/>
                      </a:lnTo>
                      <a:lnTo>
                        <a:pt x="541" y="295"/>
                      </a:lnTo>
                      <a:lnTo>
                        <a:pt x="530" y="295"/>
                      </a:lnTo>
                      <a:lnTo>
                        <a:pt x="522" y="295"/>
                      </a:lnTo>
                      <a:lnTo>
                        <a:pt x="515" y="295"/>
                      </a:lnTo>
                      <a:lnTo>
                        <a:pt x="507" y="295"/>
                      </a:lnTo>
                      <a:lnTo>
                        <a:pt x="499" y="295"/>
                      </a:lnTo>
                      <a:lnTo>
                        <a:pt x="488" y="295"/>
                      </a:lnTo>
                      <a:lnTo>
                        <a:pt x="478" y="295"/>
                      </a:lnTo>
                      <a:lnTo>
                        <a:pt x="470" y="295"/>
                      </a:lnTo>
                      <a:lnTo>
                        <a:pt x="459" y="295"/>
                      </a:lnTo>
                      <a:lnTo>
                        <a:pt x="452" y="295"/>
                      </a:lnTo>
                      <a:lnTo>
                        <a:pt x="444" y="295"/>
                      </a:lnTo>
                      <a:lnTo>
                        <a:pt x="436" y="293"/>
                      </a:lnTo>
                      <a:lnTo>
                        <a:pt x="428" y="289"/>
                      </a:lnTo>
                      <a:lnTo>
                        <a:pt x="418" y="283"/>
                      </a:lnTo>
                      <a:lnTo>
                        <a:pt x="410" y="279"/>
                      </a:lnTo>
                      <a:lnTo>
                        <a:pt x="402" y="275"/>
                      </a:lnTo>
                      <a:lnTo>
                        <a:pt x="394" y="271"/>
                      </a:lnTo>
                      <a:lnTo>
                        <a:pt x="386" y="263"/>
                      </a:lnTo>
                      <a:lnTo>
                        <a:pt x="378" y="257"/>
                      </a:lnTo>
                      <a:lnTo>
                        <a:pt x="370" y="251"/>
                      </a:lnTo>
                      <a:lnTo>
                        <a:pt x="365" y="245"/>
                      </a:lnTo>
                      <a:lnTo>
                        <a:pt x="362" y="239"/>
                      </a:lnTo>
                      <a:lnTo>
                        <a:pt x="357" y="232"/>
                      </a:lnTo>
                      <a:lnTo>
                        <a:pt x="352" y="226"/>
                      </a:lnTo>
                      <a:lnTo>
                        <a:pt x="349" y="220"/>
                      </a:lnTo>
                      <a:lnTo>
                        <a:pt x="347" y="214"/>
                      </a:lnTo>
                      <a:lnTo>
                        <a:pt x="344" y="208"/>
                      </a:lnTo>
                      <a:lnTo>
                        <a:pt x="339" y="200"/>
                      </a:lnTo>
                      <a:lnTo>
                        <a:pt x="336" y="194"/>
                      </a:lnTo>
                      <a:lnTo>
                        <a:pt x="331" y="188"/>
                      </a:lnTo>
                      <a:lnTo>
                        <a:pt x="328" y="182"/>
                      </a:lnTo>
                      <a:lnTo>
                        <a:pt x="326" y="176"/>
                      </a:lnTo>
                      <a:lnTo>
                        <a:pt x="320" y="170"/>
                      </a:lnTo>
                      <a:lnTo>
                        <a:pt x="315" y="164"/>
                      </a:lnTo>
                      <a:lnTo>
                        <a:pt x="310" y="158"/>
                      </a:lnTo>
                      <a:lnTo>
                        <a:pt x="304" y="152"/>
                      </a:lnTo>
                      <a:lnTo>
                        <a:pt x="297" y="146"/>
                      </a:lnTo>
                      <a:lnTo>
                        <a:pt x="289" y="141"/>
                      </a:lnTo>
                      <a:lnTo>
                        <a:pt x="284" y="135"/>
                      </a:lnTo>
                      <a:lnTo>
                        <a:pt x="278" y="129"/>
                      </a:lnTo>
                      <a:lnTo>
                        <a:pt x="270" y="123"/>
                      </a:lnTo>
                      <a:lnTo>
                        <a:pt x="265" y="117"/>
                      </a:lnTo>
                      <a:lnTo>
                        <a:pt x="257" y="113"/>
                      </a:lnTo>
                      <a:lnTo>
                        <a:pt x="252" y="107"/>
                      </a:lnTo>
                      <a:lnTo>
                        <a:pt x="244" y="101"/>
                      </a:lnTo>
                      <a:lnTo>
                        <a:pt x="236" y="95"/>
                      </a:lnTo>
                      <a:lnTo>
                        <a:pt x="231" y="89"/>
                      </a:lnTo>
                      <a:lnTo>
                        <a:pt x="223" y="83"/>
                      </a:lnTo>
                      <a:lnTo>
                        <a:pt x="218" y="77"/>
                      </a:lnTo>
                      <a:lnTo>
                        <a:pt x="213" y="71"/>
                      </a:lnTo>
                      <a:lnTo>
                        <a:pt x="207" y="65"/>
                      </a:lnTo>
                      <a:lnTo>
                        <a:pt x="200" y="59"/>
                      </a:lnTo>
                      <a:lnTo>
                        <a:pt x="194" y="53"/>
                      </a:lnTo>
                      <a:lnTo>
                        <a:pt x="189" y="48"/>
                      </a:lnTo>
                      <a:lnTo>
                        <a:pt x="181" y="44"/>
                      </a:lnTo>
                      <a:lnTo>
                        <a:pt x="176" y="38"/>
                      </a:lnTo>
                      <a:lnTo>
                        <a:pt x="173" y="32"/>
                      </a:lnTo>
                      <a:lnTo>
                        <a:pt x="168" y="26"/>
                      </a:lnTo>
                      <a:lnTo>
                        <a:pt x="166" y="20"/>
                      </a:lnTo>
                      <a:lnTo>
                        <a:pt x="158" y="14"/>
                      </a:lnTo>
                      <a:lnTo>
                        <a:pt x="150" y="10"/>
                      </a:lnTo>
                      <a:lnTo>
                        <a:pt x="129" y="6"/>
                      </a:lnTo>
                      <a:lnTo>
                        <a:pt x="118" y="2"/>
                      </a:lnTo>
                      <a:lnTo>
                        <a:pt x="97" y="2"/>
                      </a:lnTo>
                      <a:lnTo>
                        <a:pt x="89" y="0"/>
                      </a:lnTo>
                      <a:lnTo>
                        <a:pt x="82" y="0"/>
                      </a:lnTo>
                      <a:lnTo>
                        <a:pt x="66" y="0"/>
                      </a:lnTo>
                      <a:lnTo>
                        <a:pt x="50" y="0"/>
                      </a:lnTo>
                      <a:lnTo>
                        <a:pt x="34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7318" name="Group 53"/>
                <p:cNvGrpSpPr>
                  <a:grpSpLocks/>
                </p:cNvGrpSpPr>
                <p:nvPr/>
              </p:nvGrpSpPr>
              <p:grpSpPr bwMode="auto">
                <a:xfrm>
                  <a:off x="1428" y="3408"/>
                  <a:ext cx="445" cy="166"/>
                  <a:chOff x="1428" y="3408"/>
                  <a:chExt cx="445" cy="166"/>
                </a:xfrm>
              </p:grpSpPr>
              <p:sp>
                <p:nvSpPr>
                  <p:cNvPr id="7344" name="Freeform 54"/>
                  <p:cNvSpPr>
                    <a:spLocks/>
                  </p:cNvSpPr>
                  <p:nvPr/>
                </p:nvSpPr>
                <p:spPr bwMode="auto">
                  <a:xfrm>
                    <a:off x="1462" y="3408"/>
                    <a:ext cx="143" cy="166"/>
                  </a:xfrm>
                  <a:custGeom>
                    <a:avLst/>
                    <a:gdLst>
                      <a:gd name="T0" fmla="*/ 137 w 143"/>
                      <a:gd name="T1" fmla="*/ 1 h 166"/>
                      <a:gd name="T2" fmla="*/ 131 w 143"/>
                      <a:gd name="T3" fmla="*/ 3 h 166"/>
                      <a:gd name="T4" fmla="*/ 124 w 143"/>
                      <a:gd name="T5" fmla="*/ 6 h 166"/>
                      <a:gd name="T6" fmla="*/ 119 w 143"/>
                      <a:gd name="T7" fmla="*/ 10 h 166"/>
                      <a:gd name="T8" fmla="*/ 111 w 143"/>
                      <a:gd name="T9" fmla="*/ 15 h 166"/>
                      <a:gd name="T10" fmla="*/ 107 w 143"/>
                      <a:gd name="T11" fmla="*/ 21 h 166"/>
                      <a:gd name="T12" fmla="*/ 103 w 143"/>
                      <a:gd name="T13" fmla="*/ 27 h 166"/>
                      <a:gd name="T14" fmla="*/ 101 w 143"/>
                      <a:gd name="T15" fmla="*/ 35 h 166"/>
                      <a:gd name="T16" fmla="*/ 100 w 143"/>
                      <a:gd name="T17" fmla="*/ 43 h 166"/>
                      <a:gd name="T18" fmla="*/ 99 w 143"/>
                      <a:gd name="T19" fmla="*/ 52 h 166"/>
                      <a:gd name="T20" fmla="*/ 98 w 143"/>
                      <a:gd name="T21" fmla="*/ 61 h 166"/>
                      <a:gd name="T22" fmla="*/ 96 w 143"/>
                      <a:gd name="T23" fmla="*/ 72 h 166"/>
                      <a:gd name="T24" fmla="*/ 95 w 143"/>
                      <a:gd name="T25" fmla="*/ 84 h 166"/>
                      <a:gd name="T26" fmla="*/ 93 w 143"/>
                      <a:gd name="T27" fmla="*/ 95 h 166"/>
                      <a:gd name="T28" fmla="*/ 91 w 143"/>
                      <a:gd name="T29" fmla="*/ 105 h 166"/>
                      <a:gd name="T30" fmla="*/ 88 w 143"/>
                      <a:gd name="T31" fmla="*/ 117 h 166"/>
                      <a:gd name="T32" fmla="*/ 85 w 143"/>
                      <a:gd name="T33" fmla="*/ 133 h 166"/>
                      <a:gd name="T34" fmla="*/ 77 w 143"/>
                      <a:gd name="T35" fmla="*/ 143 h 166"/>
                      <a:gd name="T36" fmla="*/ 67 w 143"/>
                      <a:gd name="T37" fmla="*/ 151 h 166"/>
                      <a:gd name="T38" fmla="*/ 55 w 143"/>
                      <a:gd name="T39" fmla="*/ 158 h 166"/>
                      <a:gd name="T40" fmla="*/ 37 w 143"/>
                      <a:gd name="T41" fmla="*/ 162 h 166"/>
                      <a:gd name="T42" fmla="*/ 22 w 143"/>
                      <a:gd name="T43" fmla="*/ 164 h 166"/>
                      <a:gd name="T44" fmla="*/ 12 w 143"/>
                      <a:gd name="T45" fmla="*/ 165 h 166"/>
                      <a:gd name="T46" fmla="*/ 0 w 143"/>
                      <a:gd name="T47" fmla="*/ 165 h 166"/>
                      <a:gd name="T48" fmla="*/ 6 w 143"/>
                      <a:gd name="T49" fmla="*/ 163 h 166"/>
                      <a:gd name="T50" fmla="*/ 11 w 143"/>
                      <a:gd name="T51" fmla="*/ 161 h 166"/>
                      <a:gd name="T52" fmla="*/ 17 w 143"/>
                      <a:gd name="T53" fmla="*/ 159 h 166"/>
                      <a:gd name="T54" fmla="*/ 25 w 143"/>
                      <a:gd name="T55" fmla="*/ 157 h 166"/>
                      <a:gd name="T56" fmla="*/ 31 w 143"/>
                      <a:gd name="T57" fmla="*/ 153 h 166"/>
                      <a:gd name="T58" fmla="*/ 38 w 143"/>
                      <a:gd name="T59" fmla="*/ 150 h 166"/>
                      <a:gd name="T60" fmla="*/ 44 w 143"/>
                      <a:gd name="T61" fmla="*/ 145 h 166"/>
                      <a:gd name="T62" fmla="*/ 50 w 143"/>
                      <a:gd name="T63" fmla="*/ 139 h 166"/>
                      <a:gd name="T64" fmla="*/ 56 w 143"/>
                      <a:gd name="T65" fmla="*/ 132 h 166"/>
                      <a:gd name="T66" fmla="*/ 59 w 143"/>
                      <a:gd name="T67" fmla="*/ 124 h 166"/>
                      <a:gd name="T68" fmla="*/ 63 w 143"/>
                      <a:gd name="T69" fmla="*/ 117 h 166"/>
                      <a:gd name="T70" fmla="*/ 65 w 143"/>
                      <a:gd name="T71" fmla="*/ 110 h 166"/>
                      <a:gd name="T72" fmla="*/ 67 w 143"/>
                      <a:gd name="T73" fmla="*/ 94 h 166"/>
                      <a:gd name="T74" fmla="*/ 69 w 143"/>
                      <a:gd name="T75" fmla="*/ 83 h 166"/>
                      <a:gd name="T76" fmla="*/ 70 w 143"/>
                      <a:gd name="T77" fmla="*/ 75 h 166"/>
                      <a:gd name="T78" fmla="*/ 72 w 143"/>
                      <a:gd name="T79" fmla="*/ 66 h 166"/>
                      <a:gd name="T80" fmla="*/ 73 w 143"/>
                      <a:gd name="T81" fmla="*/ 55 h 166"/>
                      <a:gd name="T82" fmla="*/ 74 w 143"/>
                      <a:gd name="T83" fmla="*/ 46 h 166"/>
                      <a:gd name="T84" fmla="*/ 76 w 143"/>
                      <a:gd name="T85" fmla="*/ 39 h 166"/>
                      <a:gd name="T86" fmla="*/ 78 w 143"/>
                      <a:gd name="T87" fmla="*/ 32 h 166"/>
                      <a:gd name="T88" fmla="*/ 82 w 143"/>
                      <a:gd name="T89" fmla="*/ 25 h 166"/>
                      <a:gd name="T90" fmla="*/ 85 w 143"/>
                      <a:gd name="T91" fmla="*/ 16 h 166"/>
                      <a:gd name="T92" fmla="*/ 90 w 143"/>
                      <a:gd name="T93" fmla="*/ 11 h 166"/>
                      <a:gd name="T94" fmla="*/ 96 w 143"/>
                      <a:gd name="T95" fmla="*/ 7 h 166"/>
                      <a:gd name="T96" fmla="*/ 106 w 143"/>
                      <a:gd name="T97" fmla="*/ 4 h 166"/>
                      <a:gd name="T98" fmla="*/ 112 w 143"/>
                      <a:gd name="T99" fmla="*/ 3 h 166"/>
                      <a:gd name="T100" fmla="*/ 119 w 143"/>
                      <a:gd name="T101" fmla="*/ 3 h 166"/>
                      <a:gd name="T102" fmla="*/ 128 w 143"/>
                      <a:gd name="T103" fmla="*/ 1 h 166"/>
                      <a:gd name="T104" fmla="*/ 136 w 143"/>
                      <a:gd name="T105" fmla="*/ 0 h 166"/>
                      <a:gd name="T106" fmla="*/ 142 w 143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3"/>
                      <a:gd name="T163" fmla="*/ 0 h 166"/>
                      <a:gd name="T164" fmla="*/ 143 w 143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3" h="166">
                        <a:moveTo>
                          <a:pt x="142" y="0"/>
                        </a:moveTo>
                        <a:lnTo>
                          <a:pt x="141" y="1"/>
                        </a:ln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3"/>
                        </a:lnTo>
                        <a:lnTo>
                          <a:pt x="132" y="3"/>
                        </a:lnTo>
                        <a:lnTo>
                          <a:pt x="131" y="3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4"/>
                        </a:lnTo>
                        <a:lnTo>
                          <a:pt x="127" y="5"/>
                        </a:lnTo>
                        <a:lnTo>
                          <a:pt x="126" y="5"/>
                        </a:lnTo>
                        <a:lnTo>
                          <a:pt x="124" y="6"/>
                        </a:lnTo>
                        <a:lnTo>
                          <a:pt x="123" y="7"/>
                        </a:lnTo>
                        <a:lnTo>
                          <a:pt x="122" y="7"/>
                        </a:lnTo>
                        <a:lnTo>
                          <a:pt x="121" y="8"/>
                        </a:lnTo>
                        <a:lnTo>
                          <a:pt x="119" y="9"/>
                        </a:lnTo>
                        <a:lnTo>
                          <a:pt x="119" y="10"/>
                        </a:lnTo>
                        <a:lnTo>
                          <a:pt x="116" y="10"/>
                        </a:lnTo>
                        <a:lnTo>
                          <a:pt x="115" y="11"/>
                        </a:lnTo>
                        <a:lnTo>
                          <a:pt x="114" y="12"/>
                        </a:lnTo>
                        <a:lnTo>
                          <a:pt x="113" y="13"/>
                        </a:lnTo>
                        <a:lnTo>
                          <a:pt x="112" y="14"/>
                        </a:lnTo>
                        <a:lnTo>
                          <a:pt x="111" y="15"/>
                        </a:lnTo>
                        <a:lnTo>
                          <a:pt x="110" y="16"/>
                        </a:lnTo>
                        <a:lnTo>
                          <a:pt x="109" y="18"/>
                        </a:lnTo>
                        <a:lnTo>
                          <a:pt x="108" y="18"/>
                        </a:lnTo>
                        <a:lnTo>
                          <a:pt x="108" y="19"/>
                        </a:lnTo>
                        <a:lnTo>
                          <a:pt x="107" y="21"/>
                        </a:lnTo>
                        <a:lnTo>
                          <a:pt x="106" y="22"/>
                        </a:lnTo>
                        <a:lnTo>
                          <a:pt x="106" y="23"/>
                        </a:lnTo>
                        <a:lnTo>
                          <a:pt x="105" y="24"/>
                        </a:lnTo>
                        <a:lnTo>
                          <a:pt x="104" y="25"/>
                        </a:lnTo>
                        <a:lnTo>
                          <a:pt x="104" y="26"/>
                        </a:lnTo>
                        <a:lnTo>
                          <a:pt x="103" y="27"/>
                        </a:lnTo>
                        <a:lnTo>
                          <a:pt x="103" y="29"/>
                        </a:lnTo>
                        <a:lnTo>
                          <a:pt x="103" y="30"/>
                        </a:lnTo>
                        <a:lnTo>
                          <a:pt x="103" y="31"/>
                        </a:lnTo>
                        <a:lnTo>
                          <a:pt x="102" y="33"/>
                        </a:lnTo>
                        <a:lnTo>
                          <a:pt x="102" y="34"/>
                        </a:lnTo>
                        <a:lnTo>
                          <a:pt x="101" y="35"/>
                        </a:lnTo>
                        <a:lnTo>
                          <a:pt x="101" y="36"/>
                        </a:lnTo>
                        <a:lnTo>
                          <a:pt x="101" y="37"/>
                        </a:lnTo>
                        <a:lnTo>
                          <a:pt x="101" y="39"/>
                        </a:lnTo>
                        <a:lnTo>
                          <a:pt x="101" y="40"/>
                        </a:lnTo>
                        <a:lnTo>
                          <a:pt x="101" y="41"/>
                        </a:lnTo>
                        <a:lnTo>
                          <a:pt x="100" y="43"/>
                        </a:lnTo>
                        <a:lnTo>
                          <a:pt x="100" y="45"/>
                        </a:lnTo>
                        <a:lnTo>
                          <a:pt x="100" y="46"/>
                        </a:lnTo>
                        <a:lnTo>
                          <a:pt x="100" y="48"/>
                        </a:lnTo>
                        <a:lnTo>
                          <a:pt x="100" y="49"/>
                        </a:lnTo>
                        <a:lnTo>
                          <a:pt x="100" y="50"/>
                        </a:lnTo>
                        <a:lnTo>
                          <a:pt x="99" y="52"/>
                        </a:lnTo>
                        <a:lnTo>
                          <a:pt x="99" y="53"/>
                        </a:lnTo>
                        <a:lnTo>
                          <a:pt x="99" y="55"/>
                        </a:lnTo>
                        <a:lnTo>
                          <a:pt x="98" y="57"/>
                        </a:lnTo>
                        <a:lnTo>
                          <a:pt x="98" y="59"/>
                        </a:lnTo>
                        <a:lnTo>
                          <a:pt x="98" y="60"/>
                        </a:lnTo>
                        <a:lnTo>
                          <a:pt x="98" y="61"/>
                        </a:lnTo>
                        <a:lnTo>
                          <a:pt x="97" y="62"/>
                        </a:lnTo>
                        <a:lnTo>
                          <a:pt x="97" y="64"/>
                        </a:lnTo>
                        <a:lnTo>
                          <a:pt x="97" y="65"/>
                        </a:lnTo>
                        <a:lnTo>
                          <a:pt x="97" y="67"/>
                        </a:lnTo>
                        <a:lnTo>
                          <a:pt x="96" y="69"/>
                        </a:lnTo>
                        <a:lnTo>
                          <a:pt x="96" y="72"/>
                        </a:lnTo>
                        <a:lnTo>
                          <a:pt x="96" y="75"/>
                        </a:lnTo>
                        <a:lnTo>
                          <a:pt x="96" y="77"/>
                        </a:lnTo>
                        <a:lnTo>
                          <a:pt x="95" y="80"/>
                        </a:lnTo>
                        <a:lnTo>
                          <a:pt x="95" y="82"/>
                        </a:lnTo>
                        <a:lnTo>
                          <a:pt x="95" y="83"/>
                        </a:lnTo>
                        <a:lnTo>
                          <a:pt x="95" y="84"/>
                        </a:lnTo>
                        <a:lnTo>
                          <a:pt x="95" y="85"/>
                        </a:lnTo>
                        <a:lnTo>
                          <a:pt x="95" y="88"/>
                        </a:lnTo>
                        <a:lnTo>
                          <a:pt x="94" y="90"/>
                        </a:lnTo>
                        <a:lnTo>
                          <a:pt x="94" y="93"/>
                        </a:lnTo>
                        <a:lnTo>
                          <a:pt x="94" y="94"/>
                        </a:lnTo>
                        <a:lnTo>
                          <a:pt x="93" y="95"/>
                        </a:lnTo>
                        <a:lnTo>
                          <a:pt x="93" y="98"/>
                        </a:lnTo>
                        <a:lnTo>
                          <a:pt x="93" y="100"/>
                        </a:lnTo>
                        <a:lnTo>
                          <a:pt x="92" y="101"/>
                        </a:lnTo>
                        <a:lnTo>
                          <a:pt x="92" y="102"/>
                        </a:lnTo>
                        <a:lnTo>
                          <a:pt x="91" y="104"/>
                        </a:lnTo>
                        <a:lnTo>
                          <a:pt x="91" y="105"/>
                        </a:lnTo>
                        <a:lnTo>
                          <a:pt x="90" y="108"/>
                        </a:lnTo>
                        <a:lnTo>
                          <a:pt x="90" y="110"/>
                        </a:lnTo>
                        <a:lnTo>
                          <a:pt x="89" y="112"/>
                        </a:lnTo>
                        <a:lnTo>
                          <a:pt x="89" y="113"/>
                        </a:lnTo>
                        <a:lnTo>
                          <a:pt x="89" y="115"/>
                        </a:lnTo>
                        <a:lnTo>
                          <a:pt x="88" y="117"/>
                        </a:lnTo>
                        <a:lnTo>
                          <a:pt x="88" y="120"/>
                        </a:lnTo>
                        <a:lnTo>
                          <a:pt x="87" y="123"/>
                        </a:lnTo>
                        <a:lnTo>
                          <a:pt x="86" y="125"/>
                        </a:lnTo>
                        <a:lnTo>
                          <a:pt x="86" y="128"/>
                        </a:lnTo>
                        <a:lnTo>
                          <a:pt x="85" y="131"/>
                        </a:lnTo>
                        <a:lnTo>
                          <a:pt x="85" y="133"/>
                        </a:lnTo>
                        <a:lnTo>
                          <a:pt x="84" y="136"/>
                        </a:lnTo>
                        <a:lnTo>
                          <a:pt x="82" y="138"/>
                        </a:lnTo>
                        <a:lnTo>
                          <a:pt x="82" y="139"/>
                        </a:lnTo>
                        <a:lnTo>
                          <a:pt x="81" y="141"/>
                        </a:lnTo>
                        <a:lnTo>
                          <a:pt x="80" y="142"/>
                        </a:lnTo>
                        <a:lnTo>
                          <a:pt x="77" y="143"/>
                        </a:lnTo>
                        <a:lnTo>
                          <a:pt x="76" y="146"/>
                        </a:lnTo>
                        <a:lnTo>
                          <a:pt x="74" y="147"/>
                        </a:lnTo>
                        <a:lnTo>
                          <a:pt x="72" y="148"/>
                        </a:lnTo>
                        <a:lnTo>
                          <a:pt x="71" y="149"/>
                        </a:lnTo>
                        <a:lnTo>
                          <a:pt x="69" y="149"/>
                        </a:lnTo>
                        <a:lnTo>
                          <a:pt x="67" y="151"/>
                        </a:lnTo>
                        <a:lnTo>
                          <a:pt x="65" y="152"/>
                        </a:lnTo>
                        <a:lnTo>
                          <a:pt x="63" y="154"/>
                        </a:lnTo>
                        <a:lnTo>
                          <a:pt x="61" y="155"/>
                        </a:lnTo>
                        <a:lnTo>
                          <a:pt x="60" y="156"/>
                        </a:lnTo>
                        <a:lnTo>
                          <a:pt x="57" y="157"/>
                        </a:lnTo>
                        <a:lnTo>
                          <a:pt x="55" y="158"/>
                        </a:lnTo>
                        <a:lnTo>
                          <a:pt x="52" y="159"/>
                        </a:lnTo>
                        <a:lnTo>
                          <a:pt x="48" y="160"/>
                        </a:lnTo>
                        <a:lnTo>
                          <a:pt x="45" y="160"/>
                        </a:lnTo>
                        <a:lnTo>
                          <a:pt x="43" y="161"/>
                        </a:lnTo>
                        <a:lnTo>
                          <a:pt x="40" y="161"/>
                        </a:lnTo>
                        <a:lnTo>
                          <a:pt x="37" y="162"/>
                        </a:lnTo>
                        <a:lnTo>
                          <a:pt x="34" y="162"/>
                        </a:lnTo>
                        <a:lnTo>
                          <a:pt x="31" y="163"/>
                        </a:lnTo>
                        <a:lnTo>
                          <a:pt x="29" y="164"/>
                        </a:lnTo>
                        <a:lnTo>
                          <a:pt x="26" y="164"/>
                        </a:lnTo>
                        <a:lnTo>
                          <a:pt x="24" y="164"/>
                        </a:lnTo>
                        <a:lnTo>
                          <a:pt x="22" y="164"/>
                        </a:lnTo>
                        <a:lnTo>
                          <a:pt x="20" y="165"/>
                        </a:lnTo>
                        <a:lnTo>
                          <a:pt x="18" y="165"/>
                        </a:lnTo>
                        <a:lnTo>
                          <a:pt x="16" y="165"/>
                        </a:lnTo>
                        <a:lnTo>
                          <a:pt x="14" y="165"/>
                        </a:lnTo>
                        <a:lnTo>
                          <a:pt x="13" y="165"/>
                        </a:lnTo>
                        <a:lnTo>
                          <a:pt x="12" y="165"/>
                        </a:lnTo>
                        <a:lnTo>
                          <a:pt x="10" y="165"/>
                        </a:lnTo>
                        <a:lnTo>
                          <a:pt x="8" y="165"/>
                        </a:lnTo>
                        <a:lnTo>
                          <a:pt x="6" y="165"/>
                        </a:lnTo>
                        <a:lnTo>
                          <a:pt x="3" y="165"/>
                        </a:lnTo>
                        <a:lnTo>
                          <a:pt x="1" y="165"/>
                        </a:lnTo>
                        <a:lnTo>
                          <a:pt x="0" y="165"/>
                        </a:lnTo>
                        <a:lnTo>
                          <a:pt x="1" y="165"/>
                        </a:lnTo>
                        <a:lnTo>
                          <a:pt x="2" y="165"/>
                        </a:lnTo>
                        <a:lnTo>
                          <a:pt x="3" y="164"/>
                        </a:lnTo>
                        <a:lnTo>
                          <a:pt x="4" y="164"/>
                        </a:lnTo>
                        <a:lnTo>
                          <a:pt x="6" y="163"/>
                        </a:lnTo>
                        <a:lnTo>
                          <a:pt x="7" y="163"/>
                        </a:lnTo>
                        <a:lnTo>
                          <a:pt x="8" y="162"/>
                        </a:lnTo>
                        <a:lnTo>
                          <a:pt x="9" y="162"/>
                        </a:lnTo>
                        <a:lnTo>
                          <a:pt x="10" y="161"/>
                        </a:lnTo>
                        <a:lnTo>
                          <a:pt x="11" y="161"/>
                        </a:lnTo>
                        <a:lnTo>
                          <a:pt x="12" y="161"/>
                        </a:lnTo>
                        <a:lnTo>
                          <a:pt x="13" y="160"/>
                        </a:lnTo>
                        <a:lnTo>
                          <a:pt x="14" y="160"/>
                        </a:lnTo>
                        <a:lnTo>
                          <a:pt x="15" y="159"/>
                        </a:lnTo>
                        <a:lnTo>
                          <a:pt x="16" y="159"/>
                        </a:lnTo>
                        <a:lnTo>
                          <a:pt x="17" y="159"/>
                        </a:lnTo>
                        <a:lnTo>
                          <a:pt x="18" y="158"/>
                        </a:lnTo>
                        <a:lnTo>
                          <a:pt x="19" y="158"/>
                        </a:lnTo>
                        <a:lnTo>
                          <a:pt x="21" y="158"/>
                        </a:lnTo>
                        <a:lnTo>
                          <a:pt x="23" y="158"/>
                        </a:lnTo>
                        <a:lnTo>
                          <a:pt x="24" y="157"/>
                        </a:lnTo>
                        <a:lnTo>
                          <a:pt x="25" y="157"/>
                        </a:lnTo>
                        <a:lnTo>
                          <a:pt x="26" y="156"/>
                        </a:lnTo>
                        <a:lnTo>
                          <a:pt x="27" y="155"/>
                        </a:lnTo>
                        <a:lnTo>
                          <a:pt x="28" y="155"/>
                        </a:lnTo>
                        <a:lnTo>
                          <a:pt x="29" y="154"/>
                        </a:lnTo>
                        <a:lnTo>
                          <a:pt x="30" y="153"/>
                        </a:lnTo>
                        <a:lnTo>
                          <a:pt x="31" y="153"/>
                        </a:lnTo>
                        <a:lnTo>
                          <a:pt x="32" y="153"/>
                        </a:lnTo>
                        <a:lnTo>
                          <a:pt x="33" y="152"/>
                        </a:lnTo>
                        <a:lnTo>
                          <a:pt x="34" y="151"/>
                        </a:lnTo>
                        <a:lnTo>
                          <a:pt x="35" y="151"/>
                        </a:lnTo>
                        <a:lnTo>
                          <a:pt x="36" y="150"/>
                        </a:lnTo>
                        <a:lnTo>
                          <a:pt x="38" y="150"/>
                        </a:lnTo>
                        <a:lnTo>
                          <a:pt x="39" y="149"/>
                        </a:lnTo>
                        <a:lnTo>
                          <a:pt x="40" y="149"/>
                        </a:lnTo>
                        <a:lnTo>
                          <a:pt x="41" y="148"/>
                        </a:lnTo>
                        <a:lnTo>
                          <a:pt x="42" y="147"/>
                        </a:lnTo>
                        <a:lnTo>
                          <a:pt x="43" y="146"/>
                        </a:lnTo>
                        <a:lnTo>
                          <a:pt x="44" y="145"/>
                        </a:lnTo>
                        <a:lnTo>
                          <a:pt x="46" y="144"/>
                        </a:lnTo>
                        <a:lnTo>
                          <a:pt x="48" y="143"/>
                        </a:lnTo>
                        <a:lnTo>
                          <a:pt x="48" y="142"/>
                        </a:lnTo>
                        <a:lnTo>
                          <a:pt x="49" y="141"/>
                        </a:lnTo>
                        <a:lnTo>
                          <a:pt x="50" y="140"/>
                        </a:lnTo>
                        <a:lnTo>
                          <a:pt x="50" y="139"/>
                        </a:lnTo>
                        <a:lnTo>
                          <a:pt x="51" y="138"/>
                        </a:lnTo>
                        <a:lnTo>
                          <a:pt x="52" y="136"/>
                        </a:lnTo>
                        <a:lnTo>
                          <a:pt x="53" y="136"/>
                        </a:lnTo>
                        <a:lnTo>
                          <a:pt x="53" y="135"/>
                        </a:lnTo>
                        <a:lnTo>
                          <a:pt x="55" y="133"/>
                        </a:lnTo>
                        <a:lnTo>
                          <a:pt x="56" y="132"/>
                        </a:lnTo>
                        <a:lnTo>
                          <a:pt x="56" y="131"/>
                        </a:lnTo>
                        <a:lnTo>
                          <a:pt x="57" y="130"/>
                        </a:lnTo>
                        <a:lnTo>
                          <a:pt x="58" y="128"/>
                        </a:lnTo>
                        <a:lnTo>
                          <a:pt x="58" y="127"/>
                        </a:lnTo>
                        <a:lnTo>
                          <a:pt x="59" y="126"/>
                        </a:lnTo>
                        <a:lnTo>
                          <a:pt x="59" y="124"/>
                        </a:lnTo>
                        <a:lnTo>
                          <a:pt x="60" y="123"/>
                        </a:lnTo>
                        <a:lnTo>
                          <a:pt x="61" y="122"/>
                        </a:lnTo>
                        <a:lnTo>
                          <a:pt x="61" y="121"/>
                        </a:lnTo>
                        <a:lnTo>
                          <a:pt x="62" y="119"/>
                        </a:lnTo>
                        <a:lnTo>
                          <a:pt x="63" y="118"/>
                        </a:lnTo>
                        <a:lnTo>
                          <a:pt x="63" y="117"/>
                        </a:lnTo>
                        <a:lnTo>
                          <a:pt x="63" y="116"/>
                        </a:lnTo>
                        <a:lnTo>
                          <a:pt x="64" y="115"/>
                        </a:lnTo>
                        <a:lnTo>
                          <a:pt x="64" y="113"/>
                        </a:lnTo>
                        <a:lnTo>
                          <a:pt x="64" y="112"/>
                        </a:lnTo>
                        <a:lnTo>
                          <a:pt x="64" y="111"/>
                        </a:lnTo>
                        <a:lnTo>
                          <a:pt x="65" y="110"/>
                        </a:lnTo>
                        <a:lnTo>
                          <a:pt x="65" y="108"/>
                        </a:lnTo>
                        <a:lnTo>
                          <a:pt x="66" y="105"/>
                        </a:lnTo>
                        <a:lnTo>
                          <a:pt x="66" y="102"/>
                        </a:lnTo>
                        <a:lnTo>
                          <a:pt x="67" y="100"/>
                        </a:lnTo>
                        <a:lnTo>
                          <a:pt x="67" y="97"/>
                        </a:lnTo>
                        <a:lnTo>
                          <a:pt x="67" y="94"/>
                        </a:lnTo>
                        <a:lnTo>
                          <a:pt x="68" y="91"/>
                        </a:lnTo>
                        <a:lnTo>
                          <a:pt x="68" y="89"/>
                        </a:lnTo>
                        <a:lnTo>
                          <a:pt x="68" y="87"/>
                        </a:lnTo>
                        <a:lnTo>
                          <a:pt x="69" y="86"/>
                        </a:lnTo>
                        <a:lnTo>
                          <a:pt x="69" y="84"/>
                        </a:lnTo>
                        <a:lnTo>
                          <a:pt x="69" y="83"/>
                        </a:lnTo>
                        <a:lnTo>
                          <a:pt x="69" y="82"/>
                        </a:lnTo>
                        <a:lnTo>
                          <a:pt x="69" y="80"/>
                        </a:lnTo>
                        <a:lnTo>
                          <a:pt x="70" y="79"/>
                        </a:lnTo>
                        <a:lnTo>
                          <a:pt x="70" y="78"/>
                        </a:lnTo>
                        <a:lnTo>
                          <a:pt x="70" y="76"/>
                        </a:lnTo>
                        <a:lnTo>
                          <a:pt x="70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2" y="68"/>
                        </a:lnTo>
                        <a:lnTo>
                          <a:pt x="72" y="66"/>
                        </a:lnTo>
                        <a:lnTo>
                          <a:pt x="72" y="64"/>
                        </a:lnTo>
                        <a:lnTo>
                          <a:pt x="72" y="62"/>
                        </a:lnTo>
                        <a:lnTo>
                          <a:pt x="72" y="59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3" y="55"/>
                        </a:lnTo>
                        <a:lnTo>
                          <a:pt x="73" y="54"/>
                        </a:lnTo>
                        <a:lnTo>
                          <a:pt x="73" y="52"/>
                        </a:lnTo>
                        <a:lnTo>
                          <a:pt x="73" y="50"/>
                        </a:lnTo>
                        <a:lnTo>
                          <a:pt x="73" y="49"/>
                        </a:lnTo>
                        <a:lnTo>
                          <a:pt x="73" y="48"/>
                        </a:lnTo>
                        <a:lnTo>
                          <a:pt x="74" y="46"/>
                        </a:lnTo>
                        <a:lnTo>
                          <a:pt x="74" y="45"/>
                        </a:lnTo>
                        <a:lnTo>
                          <a:pt x="74" y="44"/>
                        </a:lnTo>
                        <a:lnTo>
                          <a:pt x="74" y="43"/>
                        </a:lnTo>
                        <a:lnTo>
                          <a:pt x="75" y="41"/>
                        </a:lnTo>
                        <a:lnTo>
                          <a:pt x="75" y="40"/>
                        </a:lnTo>
                        <a:lnTo>
                          <a:pt x="76" y="39"/>
                        </a:lnTo>
                        <a:lnTo>
                          <a:pt x="76" y="38"/>
                        </a:lnTo>
                        <a:lnTo>
                          <a:pt x="77" y="37"/>
                        </a:lnTo>
                        <a:lnTo>
                          <a:pt x="77" y="36"/>
                        </a:lnTo>
                        <a:lnTo>
                          <a:pt x="77" y="34"/>
                        </a:lnTo>
                        <a:lnTo>
                          <a:pt x="78" y="33"/>
                        </a:lnTo>
                        <a:lnTo>
                          <a:pt x="78" y="32"/>
                        </a:lnTo>
                        <a:lnTo>
                          <a:pt x="79" y="31"/>
                        </a:lnTo>
                        <a:lnTo>
                          <a:pt x="79" y="30"/>
                        </a:lnTo>
                        <a:lnTo>
                          <a:pt x="80" y="29"/>
                        </a:lnTo>
                        <a:lnTo>
                          <a:pt x="81" y="27"/>
                        </a:lnTo>
                        <a:lnTo>
                          <a:pt x="81" y="26"/>
                        </a:lnTo>
                        <a:lnTo>
                          <a:pt x="82" y="25"/>
                        </a:lnTo>
                        <a:lnTo>
                          <a:pt x="82" y="24"/>
                        </a:lnTo>
                        <a:lnTo>
                          <a:pt x="83" y="21"/>
                        </a:lnTo>
                        <a:lnTo>
                          <a:pt x="84" y="20"/>
                        </a:lnTo>
                        <a:lnTo>
                          <a:pt x="84" y="19"/>
                        </a:lnTo>
                        <a:lnTo>
                          <a:pt x="85" y="18"/>
                        </a:lnTo>
                        <a:lnTo>
                          <a:pt x="85" y="16"/>
                        </a:lnTo>
                        <a:lnTo>
                          <a:pt x="86" y="15"/>
                        </a:lnTo>
                        <a:lnTo>
                          <a:pt x="87" y="15"/>
                        </a:lnTo>
                        <a:lnTo>
                          <a:pt x="88" y="14"/>
                        </a:lnTo>
                        <a:lnTo>
                          <a:pt x="89" y="13"/>
                        </a:lnTo>
                        <a:lnTo>
                          <a:pt x="90" y="12"/>
                        </a:lnTo>
                        <a:lnTo>
                          <a:pt x="90" y="11"/>
                        </a:lnTo>
                        <a:lnTo>
                          <a:pt x="91" y="10"/>
                        </a:lnTo>
                        <a:lnTo>
                          <a:pt x="92" y="9"/>
                        </a:lnTo>
                        <a:lnTo>
                          <a:pt x="93" y="9"/>
                        </a:lnTo>
                        <a:lnTo>
                          <a:pt x="94" y="8"/>
                        </a:lnTo>
                        <a:lnTo>
                          <a:pt x="95" y="7"/>
                        </a:lnTo>
                        <a:lnTo>
                          <a:pt x="96" y="7"/>
                        </a:lnTo>
                        <a:lnTo>
                          <a:pt x="97" y="6"/>
                        </a:lnTo>
                        <a:lnTo>
                          <a:pt x="98" y="6"/>
                        </a:lnTo>
                        <a:lnTo>
                          <a:pt x="100" y="5"/>
                        </a:lnTo>
                        <a:lnTo>
                          <a:pt x="101" y="5"/>
                        </a:lnTo>
                        <a:lnTo>
                          <a:pt x="103" y="4"/>
                        </a:lnTo>
                        <a:lnTo>
                          <a:pt x="106" y="4"/>
                        </a:lnTo>
                        <a:lnTo>
                          <a:pt x="107" y="4"/>
                        </a:lnTo>
                        <a:lnTo>
                          <a:pt x="108" y="4"/>
                        </a:lnTo>
                        <a:lnTo>
                          <a:pt x="109" y="3"/>
                        </a:lnTo>
                        <a:lnTo>
                          <a:pt x="110" y="3"/>
                        </a:lnTo>
                        <a:lnTo>
                          <a:pt x="111" y="3"/>
                        </a:lnTo>
                        <a:lnTo>
                          <a:pt x="112" y="3"/>
                        </a:lnTo>
                        <a:lnTo>
                          <a:pt x="113" y="3"/>
                        </a:lnTo>
                        <a:lnTo>
                          <a:pt x="114" y="3"/>
                        </a:lnTo>
                        <a:lnTo>
                          <a:pt x="115" y="3"/>
                        </a:lnTo>
                        <a:lnTo>
                          <a:pt x="116" y="3"/>
                        </a:lnTo>
                        <a:lnTo>
                          <a:pt x="118" y="3"/>
                        </a:lnTo>
                        <a:lnTo>
                          <a:pt x="119" y="3"/>
                        </a:lnTo>
                        <a:lnTo>
                          <a:pt x="120" y="2"/>
                        </a:lnTo>
                        <a:lnTo>
                          <a:pt x="122" y="2"/>
                        </a:lnTo>
                        <a:lnTo>
                          <a:pt x="124" y="2"/>
                        </a:lnTo>
                        <a:lnTo>
                          <a:pt x="126" y="2"/>
                        </a:lnTo>
                        <a:lnTo>
                          <a:pt x="127" y="1"/>
                        </a:lnTo>
                        <a:lnTo>
                          <a:pt x="128" y="1"/>
                        </a:lnTo>
                        <a:lnTo>
                          <a:pt x="130" y="1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2" y="0"/>
                        </a:lnTo>
                        <a:lnTo>
                          <a:pt x="134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2" y="0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5" name="Freeform 55"/>
                  <p:cNvSpPr>
                    <a:spLocks/>
                  </p:cNvSpPr>
                  <p:nvPr/>
                </p:nvSpPr>
                <p:spPr bwMode="auto">
                  <a:xfrm>
                    <a:off x="1731" y="3408"/>
                    <a:ext cx="142" cy="166"/>
                  </a:xfrm>
                  <a:custGeom>
                    <a:avLst/>
                    <a:gdLst>
                      <a:gd name="T0" fmla="*/ 4 w 142"/>
                      <a:gd name="T1" fmla="*/ 164 h 166"/>
                      <a:gd name="T2" fmla="*/ 11 w 142"/>
                      <a:gd name="T3" fmla="*/ 162 h 166"/>
                      <a:gd name="T4" fmla="*/ 17 w 142"/>
                      <a:gd name="T5" fmla="*/ 159 h 166"/>
                      <a:gd name="T6" fmla="*/ 23 w 142"/>
                      <a:gd name="T7" fmla="*/ 155 h 166"/>
                      <a:gd name="T8" fmla="*/ 30 w 142"/>
                      <a:gd name="T9" fmla="*/ 150 h 166"/>
                      <a:gd name="T10" fmla="*/ 35 w 142"/>
                      <a:gd name="T11" fmla="*/ 144 h 166"/>
                      <a:gd name="T12" fmla="*/ 38 w 142"/>
                      <a:gd name="T13" fmla="*/ 138 h 166"/>
                      <a:gd name="T14" fmla="*/ 40 w 142"/>
                      <a:gd name="T15" fmla="*/ 130 h 166"/>
                      <a:gd name="T16" fmla="*/ 41 w 142"/>
                      <a:gd name="T17" fmla="*/ 122 h 166"/>
                      <a:gd name="T18" fmla="*/ 42 w 142"/>
                      <a:gd name="T19" fmla="*/ 113 h 166"/>
                      <a:gd name="T20" fmla="*/ 44 w 142"/>
                      <a:gd name="T21" fmla="*/ 104 h 166"/>
                      <a:gd name="T22" fmla="*/ 46 w 142"/>
                      <a:gd name="T23" fmla="*/ 93 h 166"/>
                      <a:gd name="T24" fmla="*/ 46 w 142"/>
                      <a:gd name="T25" fmla="*/ 81 h 166"/>
                      <a:gd name="T26" fmla="*/ 48 w 142"/>
                      <a:gd name="T27" fmla="*/ 70 h 166"/>
                      <a:gd name="T28" fmla="*/ 51 w 142"/>
                      <a:gd name="T29" fmla="*/ 60 h 166"/>
                      <a:gd name="T30" fmla="*/ 53 w 142"/>
                      <a:gd name="T31" fmla="*/ 48 h 166"/>
                      <a:gd name="T32" fmla="*/ 57 w 142"/>
                      <a:gd name="T33" fmla="*/ 32 h 166"/>
                      <a:gd name="T34" fmla="*/ 64 w 142"/>
                      <a:gd name="T35" fmla="*/ 22 h 166"/>
                      <a:gd name="T36" fmla="*/ 75 w 142"/>
                      <a:gd name="T37" fmla="*/ 14 h 166"/>
                      <a:gd name="T38" fmla="*/ 87 w 142"/>
                      <a:gd name="T39" fmla="*/ 7 h 166"/>
                      <a:gd name="T40" fmla="*/ 104 w 142"/>
                      <a:gd name="T41" fmla="*/ 3 h 166"/>
                      <a:gd name="T42" fmla="*/ 119 w 142"/>
                      <a:gd name="T43" fmla="*/ 1 h 166"/>
                      <a:gd name="T44" fmla="*/ 130 w 142"/>
                      <a:gd name="T45" fmla="*/ 0 h 166"/>
                      <a:gd name="T46" fmla="*/ 141 w 142"/>
                      <a:gd name="T47" fmla="*/ 0 h 166"/>
                      <a:gd name="T48" fmla="*/ 135 w 142"/>
                      <a:gd name="T49" fmla="*/ 2 h 166"/>
                      <a:gd name="T50" fmla="*/ 130 w 142"/>
                      <a:gd name="T51" fmla="*/ 4 h 166"/>
                      <a:gd name="T52" fmla="*/ 124 w 142"/>
                      <a:gd name="T53" fmla="*/ 6 h 166"/>
                      <a:gd name="T54" fmla="*/ 117 w 142"/>
                      <a:gd name="T55" fmla="*/ 8 h 166"/>
                      <a:gd name="T56" fmla="*/ 110 w 142"/>
                      <a:gd name="T57" fmla="*/ 12 h 166"/>
                      <a:gd name="T58" fmla="*/ 103 w 142"/>
                      <a:gd name="T59" fmla="*/ 15 h 166"/>
                      <a:gd name="T60" fmla="*/ 97 w 142"/>
                      <a:gd name="T61" fmla="*/ 20 h 166"/>
                      <a:gd name="T62" fmla="*/ 91 w 142"/>
                      <a:gd name="T63" fmla="*/ 26 h 166"/>
                      <a:gd name="T64" fmla="*/ 86 w 142"/>
                      <a:gd name="T65" fmla="*/ 33 h 166"/>
                      <a:gd name="T66" fmla="*/ 82 w 142"/>
                      <a:gd name="T67" fmla="*/ 41 h 166"/>
                      <a:gd name="T68" fmla="*/ 78 w 142"/>
                      <a:gd name="T69" fmla="*/ 48 h 166"/>
                      <a:gd name="T70" fmla="*/ 77 w 142"/>
                      <a:gd name="T71" fmla="*/ 55 h 166"/>
                      <a:gd name="T72" fmla="*/ 74 w 142"/>
                      <a:gd name="T73" fmla="*/ 71 h 166"/>
                      <a:gd name="T74" fmla="*/ 73 w 142"/>
                      <a:gd name="T75" fmla="*/ 82 h 166"/>
                      <a:gd name="T76" fmla="*/ 71 w 142"/>
                      <a:gd name="T77" fmla="*/ 90 h 166"/>
                      <a:gd name="T78" fmla="*/ 70 w 142"/>
                      <a:gd name="T79" fmla="*/ 99 h 166"/>
                      <a:gd name="T80" fmla="*/ 69 w 142"/>
                      <a:gd name="T81" fmla="*/ 110 h 166"/>
                      <a:gd name="T82" fmla="*/ 68 w 142"/>
                      <a:gd name="T83" fmla="*/ 119 h 166"/>
                      <a:gd name="T84" fmla="*/ 66 w 142"/>
                      <a:gd name="T85" fmla="*/ 126 h 166"/>
                      <a:gd name="T86" fmla="*/ 64 w 142"/>
                      <a:gd name="T87" fmla="*/ 133 h 166"/>
                      <a:gd name="T88" fmla="*/ 60 w 142"/>
                      <a:gd name="T89" fmla="*/ 140 h 166"/>
                      <a:gd name="T90" fmla="*/ 56 w 142"/>
                      <a:gd name="T91" fmla="*/ 149 h 166"/>
                      <a:gd name="T92" fmla="*/ 51 w 142"/>
                      <a:gd name="T93" fmla="*/ 154 h 166"/>
                      <a:gd name="T94" fmla="*/ 46 w 142"/>
                      <a:gd name="T95" fmla="*/ 158 h 166"/>
                      <a:gd name="T96" fmla="*/ 36 w 142"/>
                      <a:gd name="T97" fmla="*/ 161 h 166"/>
                      <a:gd name="T98" fmla="*/ 29 w 142"/>
                      <a:gd name="T99" fmla="*/ 162 h 166"/>
                      <a:gd name="T100" fmla="*/ 23 w 142"/>
                      <a:gd name="T101" fmla="*/ 162 h 166"/>
                      <a:gd name="T102" fmla="*/ 14 w 142"/>
                      <a:gd name="T103" fmla="*/ 164 h 166"/>
                      <a:gd name="T104" fmla="*/ 6 w 142"/>
                      <a:gd name="T105" fmla="*/ 165 h 166"/>
                      <a:gd name="T106" fmla="*/ 0 w 142"/>
                      <a:gd name="T107" fmla="*/ 165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66"/>
                      <a:gd name="T164" fmla="*/ 142 w 142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66">
                        <a:moveTo>
                          <a:pt x="0" y="165"/>
                        </a:moveTo>
                        <a:lnTo>
                          <a:pt x="1" y="164"/>
                        </a:lnTo>
                        <a:lnTo>
                          <a:pt x="2" y="164"/>
                        </a:lnTo>
                        <a:lnTo>
                          <a:pt x="3" y="164"/>
                        </a:lnTo>
                        <a:lnTo>
                          <a:pt x="4" y="164"/>
                        </a:lnTo>
                        <a:lnTo>
                          <a:pt x="5" y="164"/>
                        </a:lnTo>
                        <a:lnTo>
                          <a:pt x="7" y="163"/>
                        </a:lnTo>
                        <a:lnTo>
                          <a:pt x="8" y="163"/>
                        </a:lnTo>
                        <a:lnTo>
                          <a:pt x="9" y="162"/>
                        </a:lnTo>
                        <a:lnTo>
                          <a:pt x="11" y="162"/>
                        </a:lnTo>
                        <a:lnTo>
                          <a:pt x="12" y="161"/>
                        </a:lnTo>
                        <a:lnTo>
                          <a:pt x="13" y="161"/>
                        </a:lnTo>
                        <a:lnTo>
                          <a:pt x="14" y="161"/>
                        </a:lnTo>
                        <a:lnTo>
                          <a:pt x="15" y="160"/>
                        </a:lnTo>
                        <a:lnTo>
                          <a:pt x="16" y="160"/>
                        </a:lnTo>
                        <a:lnTo>
                          <a:pt x="17" y="159"/>
                        </a:lnTo>
                        <a:lnTo>
                          <a:pt x="18" y="159"/>
                        </a:lnTo>
                        <a:lnTo>
                          <a:pt x="19" y="158"/>
                        </a:lnTo>
                        <a:lnTo>
                          <a:pt x="20" y="158"/>
                        </a:lnTo>
                        <a:lnTo>
                          <a:pt x="21" y="157"/>
                        </a:lnTo>
                        <a:lnTo>
                          <a:pt x="22" y="156"/>
                        </a:lnTo>
                        <a:lnTo>
                          <a:pt x="23" y="155"/>
                        </a:lnTo>
                        <a:lnTo>
                          <a:pt x="26" y="155"/>
                        </a:lnTo>
                        <a:lnTo>
                          <a:pt x="27" y="154"/>
                        </a:lnTo>
                        <a:lnTo>
                          <a:pt x="28" y="153"/>
                        </a:lnTo>
                        <a:lnTo>
                          <a:pt x="29" y="152"/>
                        </a:lnTo>
                        <a:lnTo>
                          <a:pt x="29" y="151"/>
                        </a:lnTo>
                        <a:lnTo>
                          <a:pt x="30" y="150"/>
                        </a:lnTo>
                        <a:lnTo>
                          <a:pt x="31" y="150"/>
                        </a:lnTo>
                        <a:lnTo>
                          <a:pt x="32" y="149"/>
                        </a:lnTo>
                        <a:lnTo>
                          <a:pt x="33" y="147"/>
                        </a:lnTo>
                        <a:lnTo>
                          <a:pt x="34" y="147"/>
                        </a:lnTo>
                        <a:lnTo>
                          <a:pt x="34" y="146"/>
                        </a:lnTo>
                        <a:lnTo>
                          <a:pt x="35" y="144"/>
                        </a:lnTo>
                        <a:lnTo>
                          <a:pt x="36" y="143"/>
                        </a:lnTo>
                        <a:lnTo>
                          <a:pt x="36" y="142"/>
                        </a:lnTo>
                        <a:lnTo>
                          <a:pt x="37" y="141"/>
                        </a:lnTo>
                        <a:lnTo>
                          <a:pt x="37" y="140"/>
                        </a:lnTo>
                        <a:lnTo>
                          <a:pt x="38" y="139"/>
                        </a:lnTo>
                        <a:lnTo>
                          <a:pt x="38" y="138"/>
                        </a:lnTo>
                        <a:lnTo>
                          <a:pt x="39" y="136"/>
                        </a:lnTo>
                        <a:lnTo>
                          <a:pt x="39" y="135"/>
                        </a:lnTo>
                        <a:lnTo>
                          <a:pt x="39" y="134"/>
                        </a:lnTo>
                        <a:lnTo>
                          <a:pt x="39" y="132"/>
                        </a:lnTo>
                        <a:lnTo>
                          <a:pt x="40" y="131"/>
                        </a:lnTo>
                        <a:lnTo>
                          <a:pt x="40" y="130"/>
                        </a:lnTo>
                        <a:lnTo>
                          <a:pt x="41" y="129"/>
                        </a:lnTo>
                        <a:lnTo>
                          <a:pt x="41" y="128"/>
                        </a:lnTo>
                        <a:lnTo>
                          <a:pt x="41" y="126"/>
                        </a:lnTo>
                        <a:lnTo>
                          <a:pt x="41" y="125"/>
                        </a:lnTo>
                        <a:lnTo>
                          <a:pt x="41" y="124"/>
                        </a:lnTo>
                        <a:lnTo>
                          <a:pt x="41" y="122"/>
                        </a:lnTo>
                        <a:lnTo>
                          <a:pt x="41" y="120"/>
                        </a:lnTo>
                        <a:lnTo>
                          <a:pt x="42" y="119"/>
                        </a:lnTo>
                        <a:lnTo>
                          <a:pt x="42" y="117"/>
                        </a:lnTo>
                        <a:lnTo>
                          <a:pt x="42" y="116"/>
                        </a:lnTo>
                        <a:lnTo>
                          <a:pt x="42" y="115"/>
                        </a:lnTo>
                        <a:lnTo>
                          <a:pt x="42" y="113"/>
                        </a:lnTo>
                        <a:lnTo>
                          <a:pt x="42" y="112"/>
                        </a:lnTo>
                        <a:lnTo>
                          <a:pt x="43" y="110"/>
                        </a:lnTo>
                        <a:lnTo>
                          <a:pt x="43" y="108"/>
                        </a:lnTo>
                        <a:lnTo>
                          <a:pt x="44" y="106"/>
                        </a:lnTo>
                        <a:lnTo>
                          <a:pt x="44" y="105"/>
                        </a:lnTo>
                        <a:lnTo>
                          <a:pt x="44" y="104"/>
                        </a:lnTo>
                        <a:lnTo>
                          <a:pt x="44" y="103"/>
                        </a:lnTo>
                        <a:lnTo>
                          <a:pt x="45" y="101"/>
                        </a:lnTo>
                        <a:lnTo>
                          <a:pt x="45" y="100"/>
                        </a:lnTo>
                        <a:lnTo>
                          <a:pt x="45" y="98"/>
                        </a:lnTo>
                        <a:lnTo>
                          <a:pt x="45" y="96"/>
                        </a:lnTo>
                        <a:lnTo>
                          <a:pt x="46" y="93"/>
                        </a:lnTo>
                        <a:lnTo>
                          <a:pt x="46" y="90"/>
                        </a:lnTo>
                        <a:lnTo>
                          <a:pt x="46" y="88"/>
                        </a:lnTo>
                        <a:lnTo>
                          <a:pt x="46" y="85"/>
                        </a:lnTo>
                        <a:lnTo>
                          <a:pt x="46" y="83"/>
                        </a:lnTo>
                        <a:lnTo>
                          <a:pt x="46" y="82"/>
                        </a:lnTo>
                        <a:lnTo>
                          <a:pt x="46" y="81"/>
                        </a:lnTo>
                        <a:lnTo>
                          <a:pt x="47" y="80"/>
                        </a:lnTo>
                        <a:lnTo>
                          <a:pt x="47" y="77"/>
                        </a:lnTo>
                        <a:lnTo>
                          <a:pt x="47" y="75"/>
                        </a:lnTo>
                        <a:lnTo>
                          <a:pt x="48" y="72"/>
                        </a:lnTo>
                        <a:lnTo>
                          <a:pt x="48" y="71"/>
                        </a:lnTo>
                        <a:lnTo>
                          <a:pt x="48" y="70"/>
                        </a:lnTo>
                        <a:lnTo>
                          <a:pt x="49" y="67"/>
                        </a:lnTo>
                        <a:lnTo>
                          <a:pt x="49" y="65"/>
                        </a:lnTo>
                        <a:lnTo>
                          <a:pt x="50" y="64"/>
                        </a:lnTo>
                        <a:lnTo>
                          <a:pt x="50" y="63"/>
                        </a:lnTo>
                        <a:lnTo>
                          <a:pt x="51" y="61"/>
                        </a:lnTo>
                        <a:lnTo>
                          <a:pt x="51" y="60"/>
                        </a:lnTo>
                        <a:lnTo>
                          <a:pt x="51" y="57"/>
                        </a:lnTo>
                        <a:lnTo>
                          <a:pt x="52" y="55"/>
                        </a:lnTo>
                        <a:lnTo>
                          <a:pt x="52" y="53"/>
                        </a:lnTo>
                        <a:lnTo>
                          <a:pt x="53" y="52"/>
                        </a:lnTo>
                        <a:lnTo>
                          <a:pt x="53" y="50"/>
                        </a:lnTo>
                        <a:lnTo>
                          <a:pt x="53" y="48"/>
                        </a:lnTo>
                        <a:lnTo>
                          <a:pt x="54" y="45"/>
                        </a:lnTo>
                        <a:lnTo>
                          <a:pt x="55" y="42"/>
                        </a:lnTo>
                        <a:lnTo>
                          <a:pt x="55" y="40"/>
                        </a:lnTo>
                        <a:lnTo>
                          <a:pt x="56" y="37"/>
                        </a:lnTo>
                        <a:lnTo>
                          <a:pt x="56" y="34"/>
                        </a:lnTo>
                        <a:lnTo>
                          <a:pt x="57" y="32"/>
                        </a:lnTo>
                        <a:lnTo>
                          <a:pt x="58" y="29"/>
                        </a:lnTo>
                        <a:lnTo>
                          <a:pt x="59" y="27"/>
                        </a:lnTo>
                        <a:lnTo>
                          <a:pt x="60" y="26"/>
                        </a:lnTo>
                        <a:lnTo>
                          <a:pt x="61" y="24"/>
                        </a:lnTo>
                        <a:lnTo>
                          <a:pt x="62" y="23"/>
                        </a:lnTo>
                        <a:lnTo>
                          <a:pt x="64" y="22"/>
                        </a:lnTo>
                        <a:lnTo>
                          <a:pt x="66" y="19"/>
                        </a:lnTo>
                        <a:lnTo>
                          <a:pt x="67" y="18"/>
                        </a:lnTo>
                        <a:lnTo>
                          <a:pt x="69" y="17"/>
                        </a:lnTo>
                        <a:lnTo>
                          <a:pt x="71" y="16"/>
                        </a:lnTo>
                        <a:lnTo>
                          <a:pt x="73" y="16"/>
                        </a:lnTo>
                        <a:lnTo>
                          <a:pt x="75" y="14"/>
                        </a:lnTo>
                        <a:lnTo>
                          <a:pt x="77" y="13"/>
                        </a:lnTo>
                        <a:lnTo>
                          <a:pt x="78" y="11"/>
                        </a:lnTo>
                        <a:lnTo>
                          <a:pt x="80" y="10"/>
                        </a:lnTo>
                        <a:lnTo>
                          <a:pt x="81" y="9"/>
                        </a:lnTo>
                        <a:lnTo>
                          <a:pt x="84" y="8"/>
                        </a:lnTo>
                        <a:lnTo>
                          <a:pt x="87" y="7"/>
                        </a:lnTo>
                        <a:lnTo>
                          <a:pt x="90" y="6"/>
                        </a:lnTo>
                        <a:lnTo>
                          <a:pt x="93" y="5"/>
                        </a:lnTo>
                        <a:lnTo>
                          <a:pt x="96" y="5"/>
                        </a:lnTo>
                        <a:lnTo>
                          <a:pt x="98" y="4"/>
                        </a:lnTo>
                        <a:lnTo>
                          <a:pt x="101" y="4"/>
                        </a:lnTo>
                        <a:lnTo>
                          <a:pt x="104" y="3"/>
                        </a:lnTo>
                        <a:lnTo>
                          <a:pt x="107" y="3"/>
                        </a:lnTo>
                        <a:lnTo>
                          <a:pt x="110" y="2"/>
                        </a:lnTo>
                        <a:lnTo>
                          <a:pt x="113" y="1"/>
                        </a:lnTo>
                        <a:lnTo>
                          <a:pt x="115" y="1"/>
                        </a:lnTo>
                        <a:lnTo>
                          <a:pt x="117" y="1"/>
                        </a:lnTo>
                        <a:lnTo>
                          <a:pt x="119" y="1"/>
                        </a:lnTo>
                        <a:lnTo>
                          <a:pt x="121" y="0"/>
                        </a:lnTo>
                        <a:lnTo>
                          <a:pt x="123" y="0"/>
                        </a:lnTo>
                        <a:lnTo>
                          <a:pt x="125" y="0"/>
                        </a:lnTo>
                        <a:lnTo>
                          <a:pt x="127" y="0"/>
                        </a:lnTo>
                        <a:lnTo>
                          <a:pt x="128" y="0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8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0" y="0"/>
                        </a:lnTo>
                        <a:lnTo>
                          <a:pt x="139" y="0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3"/>
                        </a:lnTo>
                        <a:lnTo>
                          <a:pt x="132" y="3"/>
                        </a:lnTo>
                        <a:lnTo>
                          <a:pt x="131" y="4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5"/>
                        </a:lnTo>
                        <a:lnTo>
                          <a:pt x="127" y="5"/>
                        </a:lnTo>
                        <a:lnTo>
                          <a:pt x="126" y="6"/>
                        </a:lnTo>
                        <a:lnTo>
                          <a:pt x="125" y="6"/>
                        </a:lnTo>
                        <a:lnTo>
                          <a:pt x="124" y="6"/>
                        </a:lnTo>
                        <a:lnTo>
                          <a:pt x="123" y="7"/>
                        </a:lnTo>
                        <a:lnTo>
                          <a:pt x="122" y="7"/>
                        </a:lnTo>
                        <a:lnTo>
                          <a:pt x="120" y="7"/>
                        </a:lnTo>
                        <a:lnTo>
                          <a:pt x="118" y="7"/>
                        </a:lnTo>
                        <a:lnTo>
                          <a:pt x="118" y="8"/>
                        </a:lnTo>
                        <a:lnTo>
                          <a:pt x="117" y="8"/>
                        </a:lnTo>
                        <a:lnTo>
                          <a:pt x="115" y="9"/>
                        </a:lnTo>
                        <a:lnTo>
                          <a:pt x="115" y="10"/>
                        </a:lnTo>
                        <a:lnTo>
                          <a:pt x="113" y="10"/>
                        </a:lnTo>
                        <a:lnTo>
                          <a:pt x="113" y="11"/>
                        </a:lnTo>
                        <a:lnTo>
                          <a:pt x="112" y="12"/>
                        </a:lnTo>
                        <a:lnTo>
                          <a:pt x="110" y="12"/>
                        </a:lnTo>
                        <a:lnTo>
                          <a:pt x="109" y="12"/>
                        </a:lnTo>
                        <a:lnTo>
                          <a:pt x="108" y="13"/>
                        </a:lnTo>
                        <a:lnTo>
                          <a:pt x="107" y="14"/>
                        </a:lnTo>
                        <a:lnTo>
                          <a:pt x="106" y="14"/>
                        </a:lnTo>
                        <a:lnTo>
                          <a:pt x="105" y="15"/>
                        </a:lnTo>
                        <a:lnTo>
                          <a:pt x="103" y="15"/>
                        </a:lnTo>
                        <a:lnTo>
                          <a:pt x="103" y="16"/>
                        </a:lnTo>
                        <a:lnTo>
                          <a:pt x="102" y="16"/>
                        </a:lnTo>
                        <a:lnTo>
                          <a:pt x="100" y="17"/>
                        </a:lnTo>
                        <a:lnTo>
                          <a:pt x="100" y="18"/>
                        </a:lnTo>
                        <a:lnTo>
                          <a:pt x="98" y="19"/>
                        </a:lnTo>
                        <a:lnTo>
                          <a:pt x="97" y="20"/>
                        </a:lnTo>
                        <a:lnTo>
                          <a:pt x="95" y="21"/>
                        </a:lnTo>
                        <a:lnTo>
                          <a:pt x="94" y="22"/>
                        </a:lnTo>
                        <a:lnTo>
                          <a:pt x="93" y="23"/>
                        </a:lnTo>
                        <a:lnTo>
                          <a:pt x="93" y="24"/>
                        </a:lnTo>
                        <a:lnTo>
                          <a:pt x="92" y="25"/>
                        </a:lnTo>
                        <a:lnTo>
                          <a:pt x="91" y="26"/>
                        </a:lnTo>
                        <a:lnTo>
                          <a:pt x="90" y="27"/>
                        </a:lnTo>
                        <a:lnTo>
                          <a:pt x="90" y="29"/>
                        </a:lnTo>
                        <a:lnTo>
                          <a:pt x="89" y="29"/>
                        </a:lnTo>
                        <a:lnTo>
                          <a:pt x="88" y="30"/>
                        </a:lnTo>
                        <a:lnTo>
                          <a:pt x="87" y="32"/>
                        </a:lnTo>
                        <a:lnTo>
                          <a:pt x="86" y="33"/>
                        </a:lnTo>
                        <a:lnTo>
                          <a:pt x="85" y="34"/>
                        </a:lnTo>
                        <a:lnTo>
                          <a:pt x="84" y="35"/>
                        </a:lnTo>
                        <a:lnTo>
                          <a:pt x="84" y="37"/>
                        </a:lnTo>
                        <a:lnTo>
                          <a:pt x="83" y="38"/>
                        </a:lnTo>
                        <a:lnTo>
                          <a:pt x="83" y="39"/>
                        </a:lnTo>
                        <a:lnTo>
                          <a:pt x="82" y="41"/>
                        </a:lnTo>
                        <a:lnTo>
                          <a:pt x="82" y="42"/>
                        </a:lnTo>
                        <a:lnTo>
                          <a:pt x="81" y="43"/>
                        </a:lnTo>
                        <a:lnTo>
                          <a:pt x="80" y="44"/>
                        </a:lnTo>
                        <a:lnTo>
                          <a:pt x="79" y="46"/>
                        </a:lnTo>
                        <a:lnTo>
                          <a:pt x="79" y="47"/>
                        </a:lnTo>
                        <a:lnTo>
                          <a:pt x="78" y="48"/>
                        </a:lnTo>
                        <a:lnTo>
                          <a:pt x="78" y="49"/>
                        </a:lnTo>
                        <a:lnTo>
                          <a:pt x="78" y="50"/>
                        </a:lnTo>
                        <a:lnTo>
                          <a:pt x="78" y="52"/>
                        </a:lnTo>
                        <a:lnTo>
                          <a:pt x="77" y="53"/>
                        </a:lnTo>
                        <a:lnTo>
                          <a:pt x="77" y="54"/>
                        </a:lnTo>
                        <a:lnTo>
                          <a:pt x="77" y="55"/>
                        </a:lnTo>
                        <a:lnTo>
                          <a:pt x="76" y="57"/>
                        </a:lnTo>
                        <a:lnTo>
                          <a:pt x="76" y="60"/>
                        </a:lnTo>
                        <a:lnTo>
                          <a:pt x="76" y="63"/>
                        </a:lnTo>
                        <a:lnTo>
                          <a:pt x="75" y="65"/>
                        </a:lnTo>
                        <a:lnTo>
                          <a:pt x="74" y="68"/>
                        </a:lnTo>
                        <a:lnTo>
                          <a:pt x="74" y="71"/>
                        </a:lnTo>
                        <a:lnTo>
                          <a:pt x="74" y="74"/>
                        </a:lnTo>
                        <a:lnTo>
                          <a:pt x="73" y="76"/>
                        </a:lnTo>
                        <a:lnTo>
                          <a:pt x="73" y="78"/>
                        </a:lnTo>
                        <a:lnTo>
                          <a:pt x="73" y="79"/>
                        </a:lnTo>
                        <a:lnTo>
                          <a:pt x="73" y="81"/>
                        </a:lnTo>
                        <a:lnTo>
                          <a:pt x="73" y="82"/>
                        </a:lnTo>
                        <a:lnTo>
                          <a:pt x="72" y="83"/>
                        </a:lnTo>
                        <a:lnTo>
                          <a:pt x="72" y="85"/>
                        </a:lnTo>
                        <a:lnTo>
                          <a:pt x="72" y="86"/>
                        </a:lnTo>
                        <a:lnTo>
                          <a:pt x="71" y="87"/>
                        </a:lnTo>
                        <a:lnTo>
                          <a:pt x="71" y="89"/>
                        </a:lnTo>
                        <a:lnTo>
                          <a:pt x="71" y="90"/>
                        </a:lnTo>
                        <a:lnTo>
                          <a:pt x="71" y="91"/>
                        </a:lnTo>
                        <a:lnTo>
                          <a:pt x="71" y="93"/>
                        </a:lnTo>
                        <a:lnTo>
                          <a:pt x="70" y="94"/>
                        </a:lnTo>
                        <a:lnTo>
                          <a:pt x="70" y="96"/>
                        </a:lnTo>
                        <a:lnTo>
                          <a:pt x="70" y="97"/>
                        </a:lnTo>
                        <a:lnTo>
                          <a:pt x="70" y="99"/>
                        </a:lnTo>
                        <a:lnTo>
                          <a:pt x="69" y="101"/>
                        </a:lnTo>
                        <a:lnTo>
                          <a:pt x="69" y="103"/>
                        </a:lnTo>
                        <a:lnTo>
                          <a:pt x="69" y="106"/>
                        </a:lnTo>
                        <a:lnTo>
                          <a:pt x="69" y="108"/>
                        </a:lnTo>
                        <a:lnTo>
                          <a:pt x="69" y="109"/>
                        </a:lnTo>
                        <a:lnTo>
                          <a:pt x="69" y="110"/>
                        </a:lnTo>
                        <a:lnTo>
                          <a:pt x="68" y="111"/>
                        </a:lnTo>
                        <a:lnTo>
                          <a:pt x="68" y="113"/>
                        </a:lnTo>
                        <a:lnTo>
                          <a:pt x="68" y="115"/>
                        </a:lnTo>
                        <a:lnTo>
                          <a:pt x="68" y="116"/>
                        </a:lnTo>
                        <a:lnTo>
                          <a:pt x="68" y="117"/>
                        </a:lnTo>
                        <a:lnTo>
                          <a:pt x="68" y="119"/>
                        </a:lnTo>
                        <a:lnTo>
                          <a:pt x="68" y="120"/>
                        </a:lnTo>
                        <a:lnTo>
                          <a:pt x="67" y="121"/>
                        </a:lnTo>
                        <a:lnTo>
                          <a:pt x="67" y="122"/>
                        </a:lnTo>
                        <a:lnTo>
                          <a:pt x="67" y="124"/>
                        </a:lnTo>
                        <a:lnTo>
                          <a:pt x="66" y="125"/>
                        </a:lnTo>
                        <a:lnTo>
                          <a:pt x="66" y="126"/>
                        </a:lnTo>
                        <a:lnTo>
                          <a:pt x="66" y="127"/>
                        </a:lnTo>
                        <a:lnTo>
                          <a:pt x="65" y="128"/>
                        </a:lnTo>
                        <a:lnTo>
                          <a:pt x="65" y="129"/>
                        </a:lnTo>
                        <a:lnTo>
                          <a:pt x="64" y="131"/>
                        </a:lnTo>
                        <a:lnTo>
                          <a:pt x="64" y="132"/>
                        </a:lnTo>
                        <a:lnTo>
                          <a:pt x="64" y="133"/>
                        </a:lnTo>
                        <a:lnTo>
                          <a:pt x="63" y="134"/>
                        </a:lnTo>
                        <a:lnTo>
                          <a:pt x="62" y="135"/>
                        </a:lnTo>
                        <a:lnTo>
                          <a:pt x="62" y="136"/>
                        </a:lnTo>
                        <a:lnTo>
                          <a:pt x="61" y="138"/>
                        </a:lnTo>
                        <a:lnTo>
                          <a:pt x="60" y="139"/>
                        </a:lnTo>
                        <a:lnTo>
                          <a:pt x="60" y="140"/>
                        </a:lnTo>
                        <a:lnTo>
                          <a:pt x="59" y="141"/>
                        </a:lnTo>
                        <a:lnTo>
                          <a:pt x="59" y="144"/>
                        </a:lnTo>
                        <a:lnTo>
                          <a:pt x="58" y="145"/>
                        </a:lnTo>
                        <a:lnTo>
                          <a:pt x="57" y="146"/>
                        </a:lnTo>
                        <a:lnTo>
                          <a:pt x="57" y="147"/>
                        </a:lnTo>
                        <a:lnTo>
                          <a:pt x="56" y="149"/>
                        </a:lnTo>
                        <a:lnTo>
                          <a:pt x="56" y="150"/>
                        </a:lnTo>
                        <a:lnTo>
                          <a:pt x="55" y="150"/>
                        </a:lnTo>
                        <a:lnTo>
                          <a:pt x="54" y="151"/>
                        </a:lnTo>
                        <a:lnTo>
                          <a:pt x="53" y="152"/>
                        </a:lnTo>
                        <a:lnTo>
                          <a:pt x="52" y="153"/>
                        </a:lnTo>
                        <a:lnTo>
                          <a:pt x="51" y="154"/>
                        </a:lnTo>
                        <a:lnTo>
                          <a:pt x="50" y="155"/>
                        </a:lnTo>
                        <a:lnTo>
                          <a:pt x="49" y="156"/>
                        </a:lnTo>
                        <a:lnTo>
                          <a:pt x="47" y="157"/>
                        </a:lnTo>
                        <a:lnTo>
                          <a:pt x="46" y="158"/>
                        </a:lnTo>
                        <a:lnTo>
                          <a:pt x="44" y="159"/>
                        </a:lnTo>
                        <a:lnTo>
                          <a:pt x="42" y="160"/>
                        </a:lnTo>
                        <a:lnTo>
                          <a:pt x="41" y="160"/>
                        </a:lnTo>
                        <a:lnTo>
                          <a:pt x="39" y="161"/>
                        </a:lnTo>
                        <a:lnTo>
                          <a:pt x="36" y="161"/>
                        </a:lnTo>
                        <a:lnTo>
                          <a:pt x="34" y="161"/>
                        </a:lnTo>
                        <a:lnTo>
                          <a:pt x="33" y="162"/>
                        </a:lnTo>
                        <a:lnTo>
                          <a:pt x="31" y="162"/>
                        </a:lnTo>
                        <a:lnTo>
                          <a:pt x="29" y="162"/>
                        </a:lnTo>
                        <a:lnTo>
                          <a:pt x="28" y="162"/>
                        </a:lnTo>
                        <a:lnTo>
                          <a:pt x="26" y="162"/>
                        </a:lnTo>
                        <a:lnTo>
                          <a:pt x="25" y="162"/>
                        </a:lnTo>
                        <a:lnTo>
                          <a:pt x="24" y="162"/>
                        </a:lnTo>
                        <a:lnTo>
                          <a:pt x="23" y="162"/>
                        </a:lnTo>
                        <a:lnTo>
                          <a:pt x="22" y="163"/>
                        </a:lnTo>
                        <a:lnTo>
                          <a:pt x="20" y="163"/>
                        </a:lnTo>
                        <a:lnTo>
                          <a:pt x="18" y="163"/>
                        </a:lnTo>
                        <a:lnTo>
                          <a:pt x="16" y="163"/>
                        </a:lnTo>
                        <a:lnTo>
                          <a:pt x="15" y="164"/>
                        </a:lnTo>
                        <a:lnTo>
                          <a:pt x="14" y="164"/>
                        </a:lnTo>
                        <a:lnTo>
                          <a:pt x="12" y="164"/>
                        </a:lnTo>
                        <a:lnTo>
                          <a:pt x="12" y="165"/>
                        </a:lnTo>
                        <a:lnTo>
                          <a:pt x="11" y="165"/>
                        </a:lnTo>
                        <a:lnTo>
                          <a:pt x="9" y="165"/>
                        </a:lnTo>
                        <a:lnTo>
                          <a:pt x="8" y="165"/>
                        </a:lnTo>
                        <a:lnTo>
                          <a:pt x="6" y="165"/>
                        </a:lnTo>
                        <a:lnTo>
                          <a:pt x="5" y="165"/>
                        </a:lnTo>
                        <a:lnTo>
                          <a:pt x="4" y="165"/>
                        </a:lnTo>
                        <a:lnTo>
                          <a:pt x="3" y="165"/>
                        </a:lnTo>
                        <a:lnTo>
                          <a:pt x="2" y="165"/>
                        </a:lnTo>
                        <a:lnTo>
                          <a:pt x="1" y="165"/>
                        </a:lnTo>
                        <a:lnTo>
                          <a:pt x="0" y="165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6" name="Freeform 56"/>
                  <p:cNvSpPr>
                    <a:spLocks/>
                  </p:cNvSpPr>
                  <p:nvPr/>
                </p:nvSpPr>
                <p:spPr bwMode="auto">
                  <a:xfrm>
                    <a:off x="1557" y="3408"/>
                    <a:ext cx="142" cy="166"/>
                  </a:xfrm>
                  <a:custGeom>
                    <a:avLst/>
                    <a:gdLst>
                      <a:gd name="T0" fmla="*/ 137 w 142"/>
                      <a:gd name="T1" fmla="*/ 1 h 166"/>
                      <a:gd name="T2" fmla="*/ 130 w 142"/>
                      <a:gd name="T3" fmla="*/ 3 h 166"/>
                      <a:gd name="T4" fmla="*/ 124 w 142"/>
                      <a:gd name="T5" fmla="*/ 6 h 166"/>
                      <a:gd name="T6" fmla="*/ 118 w 142"/>
                      <a:gd name="T7" fmla="*/ 10 h 166"/>
                      <a:gd name="T8" fmla="*/ 111 w 142"/>
                      <a:gd name="T9" fmla="*/ 15 h 166"/>
                      <a:gd name="T10" fmla="*/ 106 w 142"/>
                      <a:gd name="T11" fmla="*/ 21 h 166"/>
                      <a:gd name="T12" fmla="*/ 103 w 142"/>
                      <a:gd name="T13" fmla="*/ 27 h 166"/>
                      <a:gd name="T14" fmla="*/ 101 w 142"/>
                      <a:gd name="T15" fmla="*/ 35 h 166"/>
                      <a:gd name="T16" fmla="*/ 100 w 142"/>
                      <a:gd name="T17" fmla="*/ 43 h 166"/>
                      <a:gd name="T18" fmla="*/ 99 w 142"/>
                      <a:gd name="T19" fmla="*/ 52 h 166"/>
                      <a:gd name="T20" fmla="*/ 97 w 142"/>
                      <a:gd name="T21" fmla="*/ 61 h 166"/>
                      <a:gd name="T22" fmla="*/ 95 w 142"/>
                      <a:gd name="T23" fmla="*/ 72 h 166"/>
                      <a:gd name="T24" fmla="*/ 95 w 142"/>
                      <a:gd name="T25" fmla="*/ 84 h 166"/>
                      <a:gd name="T26" fmla="*/ 93 w 142"/>
                      <a:gd name="T27" fmla="*/ 95 h 166"/>
                      <a:gd name="T28" fmla="*/ 90 w 142"/>
                      <a:gd name="T29" fmla="*/ 105 h 166"/>
                      <a:gd name="T30" fmla="*/ 88 w 142"/>
                      <a:gd name="T31" fmla="*/ 117 h 166"/>
                      <a:gd name="T32" fmla="*/ 84 w 142"/>
                      <a:gd name="T33" fmla="*/ 133 h 166"/>
                      <a:gd name="T34" fmla="*/ 77 w 142"/>
                      <a:gd name="T35" fmla="*/ 143 h 166"/>
                      <a:gd name="T36" fmla="*/ 66 w 142"/>
                      <a:gd name="T37" fmla="*/ 151 h 166"/>
                      <a:gd name="T38" fmla="*/ 54 w 142"/>
                      <a:gd name="T39" fmla="*/ 158 h 166"/>
                      <a:gd name="T40" fmla="*/ 37 w 142"/>
                      <a:gd name="T41" fmla="*/ 162 h 166"/>
                      <a:gd name="T42" fmla="*/ 22 w 142"/>
                      <a:gd name="T43" fmla="*/ 164 h 166"/>
                      <a:gd name="T44" fmla="*/ 11 w 142"/>
                      <a:gd name="T45" fmla="*/ 165 h 166"/>
                      <a:gd name="T46" fmla="*/ 0 w 142"/>
                      <a:gd name="T47" fmla="*/ 165 h 166"/>
                      <a:gd name="T48" fmla="*/ 6 w 142"/>
                      <a:gd name="T49" fmla="*/ 163 h 166"/>
                      <a:gd name="T50" fmla="*/ 11 w 142"/>
                      <a:gd name="T51" fmla="*/ 161 h 166"/>
                      <a:gd name="T52" fmla="*/ 17 w 142"/>
                      <a:gd name="T53" fmla="*/ 159 h 166"/>
                      <a:gd name="T54" fmla="*/ 24 w 142"/>
                      <a:gd name="T55" fmla="*/ 157 h 166"/>
                      <a:gd name="T56" fmla="*/ 31 w 142"/>
                      <a:gd name="T57" fmla="*/ 153 h 166"/>
                      <a:gd name="T58" fmla="*/ 38 w 142"/>
                      <a:gd name="T59" fmla="*/ 150 h 166"/>
                      <a:gd name="T60" fmla="*/ 44 w 142"/>
                      <a:gd name="T61" fmla="*/ 145 h 166"/>
                      <a:gd name="T62" fmla="*/ 50 w 142"/>
                      <a:gd name="T63" fmla="*/ 139 h 166"/>
                      <a:gd name="T64" fmla="*/ 55 w 142"/>
                      <a:gd name="T65" fmla="*/ 132 h 166"/>
                      <a:gd name="T66" fmla="*/ 59 w 142"/>
                      <a:gd name="T67" fmla="*/ 124 h 166"/>
                      <a:gd name="T68" fmla="*/ 63 w 142"/>
                      <a:gd name="T69" fmla="*/ 117 h 166"/>
                      <a:gd name="T70" fmla="*/ 64 w 142"/>
                      <a:gd name="T71" fmla="*/ 110 h 166"/>
                      <a:gd name="T72" fmla="*/ 67 w 142"/>
                      <a:gd name="T73" fmla="*/ 94 h 166"/>
                      <a:gd name="T74" fmla="*/ 68 w 142"/>
                      <a:gd name="T75" fmla="*/ 83 h 166"/>
                      <a:gd name="T76" fmla="*/ 70 w 142"/>
                      <a:gd name="T77" fmla="*/ 75 h 166"/>
                      <a:gd name="T78" fmla="*/ 71 w 142"/>
                      <a:gd name="T79" fmla="*/ 66 h 166"/>
                      <a:gd name="T80" fmla="*/ 72 w 142"/>
                      <a:gd name="T81" fmla="*/ 55 h 166"/>
                      <a:gd name="T82" fmla="*/ 73 w 142"/>
                      <a:gd name="T83" fmla="*/ 46 h 166"/>
                      <a:gd name="T84" fmla="*/ 75 w 142"/>
                      <a:gd name="T85" fmla="*/ 39 h 166"/>
                      <a:gd name="T86" fmla="*/ 77 w 142"/>
                      <a:gd name="T87" fmla="*/ 32 h 166"/>
                      <a:gd name="T88" fmla="*/ 81 w 142"/>
                      <a:gd name="T89" fmla="*/ 25 h 166"/>
                      <a:gd name="T90" fmla="*/ 85 w 142"/>
                      <a:gd name="T91" fmla="*/ 16 h 166"/>
                      <a:gd name="T92" fmla="*/ 90 w 142"/>
                      <a:gd name="T93" fmla="*/ 11 h 166"/>
                      <a:gd name="T94" fmla="*/ 95 w 142"/>
                      <a:gd name="T95" fmla="*/ 7 h 166"/>
                      <a:gd name="T96" fmla="*/ 105 w 142"/>
                      <a:gd name="T97" fmla="*/ 4 h 166"/>
                      <a:gd name="T98" fmla="*/ 112 w 142"/>
                      <a:gd name="T99" fmla="*/ 3 h 166"/>
                      <a:gd name="T100" fmla="*/ 118 w 142"/>
                      <a:gd name="T101" fmla="*/ 3 h 166"/>
                      <a:gd name="T102" fmla="*/ 127 w 142"/>
                      <a:gd name="T103" fmla="*/ 1 h 166"/>
                      <a:gd name="T104" fmla="*/ 135 w 142"/>
                      <a:gd name="T105" fmla="*/ 0 h 166"/>
                      <a:gd name="T106" fmla="*/ 141 w 142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66"/>
                      <a:gd name="T164" fmla="*/ 142 w 142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66">
                        <a:moveTo>
                          <a:pt x="141" y="0"/>
                        </a:move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6" y="1"/>
                        </a:lnTo>
                        <a:lnTo>
                          <a:pt x="134" y="2"/>
                        </a:lnTo>
                        <a:lnTo>
                          <a:pt x="133" y="2"/>
                        </a:lnTo>
                        <a:lnTo>
                          <a:pt x="132" y="3"/>
                        </a:lnTo>
                        <a:lnTo>
                          <a:pt x="130" y="3"/>
                        </a:lnTo>
                        <a:lnTo>
                          <a:pt x="129" y="4"/>
                        </a:lnTo>
                        <a:lnTo>
                          <a:pt x="128" y="4"/>
                        </a:lnTo>
                        <a:lnTo>
                          <a:pt x="127" y="4"/>
                        </a:lnTo>
                        <a:lnTo>
                          <a:pt x="126" y="5"/>
                        </a:lnTo>
                        <a:lnTo>
                          <a:pt x="125" y="5"/>
                        </a:lnTo>
                        <a:lnTo>
                          <a:pt x="124" y="6"/>
                        </a:lnTo>
                        <a:lnTo>
                          <a:pt x="123" y="6"/>
                        </a:lnTo>
                        <a:lnTo>
                          <a:pt x="122" y="7"/>
                        </a:lnTo>
                        <a:lnTo>
                          <a:pt x="121" y="7"/>
                        </a:lnTo>
                        <a:lnTo>
                          <a:pt x="120" y="8"/>
                        </a:lnTo>
                        <a:lnTo>
                          <a:pt x="119" y="9"/>
                        </a:lnTo>
                        <a:lnTo>
                          <a:pt x="118" y="10"/>
                        </a:lnTo>
                        <a:lnTo>
                          <a:pt x="115" y="10"/>
                        </a:lnTo>
                        <a:lnTo>
                          <a:pt x="114" y="11"/>
                        </a:lnTo>
                        <a:lnTo>
                          <a:pt x="113" y="12"/>
                        </a:lnTo>
                        <a:lnTo>
                          <a:pt x="112" y="13"/>
                        </a:lnTo>
                        <a:lnTo>
                          <a:pt x="112" y="14"/>
                        </a:lnTo>
                        <a:lnTo>
                          <a:pt x="111" y="15"/>
                        </a:lnTo>
                        <a:lnTo>
                          <a:pt x="110" y="15"/>
                        </a:lnTo>
                        <a:lnTo>
                          <a:pt x="109" y="16"/>
                        </a:lnTo>
                        <a:lnTo>
                          <a:pt x="108" y="18"/>
                        </a:lnTo>
                        <a:lnTo>
                          <a:pt x="107" y="18"/>
                        </a:lnTo>
                        <a:lnTo>
                          <a:pt x="107" y="19"/>
                        </a:lnTo>
                        <a:lnTo>
                          <a:pt x="106" y="21"/>
                        </a:lnTo>
                        <a:lnTo>
                          <a:pt x="105" y="22"/>
                        </a:lnTo>
                        <a:lnTo>
                          <a:pt x="105" y="23"/>
                        </a:lnTo>
                        <a:lnTo>
                          <a:pt x="104" y="24"/>
                        </a:lnTo>
                        <a:lnTo>
                          <a:pt x="104" y="25"/>
                        </a:lnTo>
                        <a:lnTo>
                          <a:pt x="103" y="26"/>
                        </a:lnTo>
                        <a:lnTo>
                          <a:pt x="103" y="27"/>
                        </a:lnTo>
                        <a:lnTo>
                          <a:pt x="102" y="29"/>
                        </a:lnTo>
                        <a:lnTo>
                          <a:pt x="102" y="30"/>
                        </a:lnTo>
                        <a:lnTo>
                          <a:pt x="102" y="31"/>
                        </a:lnTo>
                        <a:lnTo>
                          <a:pt x="102" y="33"/>
                        </a:lnTo>
                        <a:lnTo>
                          <a:pt x="101" y="34"/>
                        </a:lnTo>
                        <a:lnTo>
                          <a:pt x="101" y="35"/>
                        </a:lnTo>
                        <a:lnTo>
                          <a:pt x="100" y="36"/>
                        </a:lnTo>
                        <a:lnTo>
                          <a:pt x="100" y="37"/>
                        </a:lnTo>
                        <a:lnTo>
                          <a:pt x="100" y="39"/>
                        </a:lnTo>
                        <a:lnTo>
                          <a:pt x="100" y="40"/>
                        </a:lnTo>
                        <a:lnTo>
                          <a:pt x="100" y="41"/>
                        </a:lnTo>
                        <a:lnTo>
                          <a:pt x="100" y="43"/>
                        </a:lnTo>
                        <a:lnTo>
                          <a:pt x="100" y="45"/>
                        </a:lnTo>
                        <a:lnTo>
                          <a:pt x="99" y="46"/>
                        </a:lnTo>
                        <a:lnTo>
                          <a:pt x="99" y="48"/>
                        </a:lnTo>
                        <a:lnTo>
                          <a:pt x="99" y="49"/>
                        </a:lnTo>
                        <a:lnTo>
                          <a:pt x="99" y="50"/>
                        </a:lnTo>
                        <a:lnTo>
                          <a:pt x="99" y="52"/>
                        </a:lnTo>
                        <a:lnTo>
                          <a:pt x="99" y="53"/>
                        </a:lnTo>
                        <a:lnTo>
                          <a:pt x="98" y="55"/>
                        </a:lnTo>
                        <a:lnTo>
                          <a:pt x="98" y="57"/>
                        </a:lnTo>
                        <a:lnTo>
                          <a:pt x="97" y="59"/>
                        </a:lnTo>
                        <a:lnTo>
                          <a:pt x="97" y="60"/>
                        </a:lnTo>
                        <a:lnTo>
                          <a:pt x="97" y="61"/>
                        </a:lnTo>
                        <a:lnTo>
                          <a:pt x="97" y="62"/>
                        </a:lnTo>
                        <a:lnTo>
                          <a:pt x="96" y="64"/>
                        </a:lnTo>
                        <a:lnTo>
                          <a:pt x="96" y="65"/>
                        </a:lnTo>
                        <a:lnTo>
                          <a:pt x="96" y="67"/>
                        </a:lnTo>
                        <a:lnTo>
                          <a:pt x="96" y="69"/>
                        </a:lnTo>
                        <a:lnTo>
                          <a:pt x="95" y="72"/>
                        </a:lnTo>
                        <a:lnTo>
                          <a:pt x="95" y="75"/>
                        </a:lnTo>
                        <a:lnTo>
                          <a:pt x="95" y="77"/>
                        </a:lnTo>
                        <a:lnTo>
                          <a:pt x="95" y="80"/>
                        </a:lnTo>
                        <a:lnTo>
                          <a:pt x="95" y="82"/>
                        </a:lnTo>
                        <a:lnTo>
                          <a:pt x="95" y="83"/>
                        </a:lnTo>
                        <a:lnTo>
                          <a:pt x="95" y="84"/>
                        </a:lnTo>
                        <a:lnTo>
                          <a:pt x="94" y="85"/>
                        </a:lnTo>
                        <a:lnTo>
                          <a:pt x="94" y="88"/>
                        </a:lnTo>
                        <a:lnTo>
                          <a:pt x="94" y="90"/>
                        </a:lnTo>
                        <a:lnTo>
                          <a:pt x="93" y="93"/>
                        </a:lnTo>
                        <a:lnTo>
                          <a:pt x="93" y="94"/>
                        </a:lnTo>
                        <a:lnTo>
                          <a:pt x="93" y="95"/>
                        </a:lnTo>
                        <a:lnTo>
                          <a:pt x="92" y="98"/>
                        </a:lnTo>
                        <a:lnTo>
                          <a:pt x="92" y="100"/>
                        </a:lnTo>
                        <a:lnTo>
                          <a:pt x="91" y="101"/>
                        </a:lnTo>
                        <a:lnTo>
                          <a:pt x="91" y="102"/>
                        </a:lnTo>
                        <a:lnTo>
                          <a:pt x="90" y="104"/>
                        </a:lnTo>
                        <a:lnTo>
                          <a:pt x="90" y="105"/>
                        </a:lnTo>
                        <a:lnTo>
                          <a:pt x="90" y="108"/>
                        </a:lnTo>
                        <a:lnTo>
                          <a:pt x="89" y="110"/>
                        </a:lnTo>
                        <a:lnTo>
                          <a:pt x="89" y="112"/>
                        </a:lnTo>
                        <a:lnTo>
                          <a:pt x="88" y="113"/>
                        </a:lnTo>
                        <a:lnTo>
                          <a:pt x="88" y="115"/>
                        </a:lnTo>
                        <a:lnTo>
                          <a:pt x="88" y="117"/>
                        </a:lnTo>
                        <a:lnTo>
                          <a:pt x="87" y="120"/>
                        </a:lnTo>
                        <a:lnTo>
                          <a:pt x="86" y="123"/>
                        </a:lnTo>
                        <a:lnTo>
                          <a:pt x="86" y="125"/>
                        </a:lnTo>
                        <a:lnTo>
                          <a:pt x="85" y="128"/>
                        </a:lnTo>
                        <a:lnTo>
                          <a:pt x="85" y="131"/>
                        </a:lnTo>
                        <a:lnTo>
                          <a:pt x="84" y="133"/>
                        </a:lnTo>
                        <a:lnTo>
                          <a:pt x="83" y="136"/>
                        </a:lnTo>
                        <a:lnTo>
                          <a:pt x="82" y="138"/>
                        </a:lnTo>
                        <a:lnTo>
                          <a:pt x="81" y="139"/>
                        </a:lnTo>
                        <a:lnTo>
                          <a:pt x="80" y="141"/>
                        </a:lnTo>
                        <a:lnTo>
                          <a:pt x="79" y="142"/>
                        </a:lnTo>
                        <a:lnTo>
                          <a:pt x="77" y="143"/>
                        </a:lnTo>
                        <a:lnTo>
                          <a:pt x="75" y="146"/>
                        </a:lnTo>
                        <a:lnTo>
                          <a:pt x="74" y="147"/>
                        </a:lnTo>
                        <a:lnTo>
                          <a:pt x="72" y="148"/>
                        </a:lnTo>
                        <a:lnTo>
                          <a:pt x="70" y="149"/>
                        </a:lnTo>
                        <a:lnTo>
                          <a:pt x="68" y="149"/>
                        </a:lnTo>
                        <a:lnTo>
                          <a:pt x="66" y="151"/>
                        </a:lnTo>
                        <a:lnTo>
                          <a:pt x="64" y="152"/>
                        </a:lnTo>
                        <a:lnTo>
                          <a:pt x="63" y="154"/>
                        </a:lnTo>
                        <a:lnTo>
                          <a:pt x="61" y="155"/>
                        </a:lnTo>
                        <a:lnTo>
                          <a:pt x="60" y="156"/>
                        </a:lnTo>
                        <a:lnTo>
                          <a:pt x="57" y="157"/>
                        </a:lnTo>
                        <a:lnTo>
                          <a:pt x="54" y="158"/>
                        </a:lnTo>
                        <a:lnTo>
                          <a:pt x="51" y="159"/>
                        </a:lnTo>
                        <a:lnTo>
                          <a:pt x="48" y="160"/>
                        </a:lnTo>
                        <a:lnTo>
                          <a:pt x="45" y="160"/>
                        </a:lnTo>
                        <a:lnTo>
                          <a:pt x="43" y="161"/>
                        </a:lnTo>
                        <a:lnTo>
                          <a:pt x="40" y="161"/>
                        </a:lnTo>
                        <a:lnTo>
                          <a:pt x="37" y="162"/>
                        </a:lnTo>
                        <a:lnTo>
                          <a:pt x="34" y="162"/>
                        </a:lnTo>
                        <a:lnTo>
                          <a:pt x="31" y="163"/>
                        </a:lnTo>
                        <a:lnTo>
                          <a:pt x="28" y="164"/>
                        </a:lnTo>
                        <a:lnTo>
                          <a:pt x="26" y="164"/>
                        </a:lnTo>
                        <a:lnTo>
                          <a:pt x="24" y="164"/>
                        </a:lnTo>
                        <a:lnTo>
                          <a:pt x="22" y="164"/>
                        </a:lnTo>
                        <a:lnTo>
                          <a:pt x="20" y="165"/>
                        </a:lnTo>
                        <a:lnTo>
                          <a:pt x="18" y="165"/>
                        </a:lnTo>
                        <a:lnTo>
                          <a:pt x="16" y="165"/>
                        </a:lnTo>
                        <a:lnTo>
                          <a:pt x="14" y="165"/>
                        </a:lnTo>
                        <a:lnTo>
                          <a:pt x="13" y="165"/>
                        </a:lnTo>
                        <a:lnTo>
                          <a:pt x="11" y="165"/>
                        </a:lnTo>
                        <a:lnTo>
                          <a:pt x="10" y="165"/>
                        </a:lnTo>
                        <a:lnTo>
                          <a:pt x="8" y="165"/>
                        </a:lnTo>
                        <a:lnTo>
                          <a:pt x="6" y="165"/>
                        </a:lnTo>
                        <a:lnTo>
                          <a:pt x="3" y="165"/>
                        </a:lnTo>
                        <a:lnTo>
                          <a:pt x="1" y="165"/>
                        </a:lnTo>
                        <a:lnTo>
                          <a:pt x="0" y="165"/>
                        </a:lnTo>
                        <a:lnTo>
                          <a:pt x="1" y="165"/>
                        </a:lnTo>
                        <a:lnTo>
                          <a:pt x="2" y="165"/>
                        </a:lnTo>
                        <a:lnTo>
                          <a:pt x="3" y="164"/>
                        </a:lnTo>
                        <a:lnTo>
                          <a:pt x="4" y="164"/>
                        </a:lnTo>
                        <a:lnTo>
                          <a:pt x="6" y="163"/>
                        </a:lnTo>
                        <a:lnTo>
                          <a:pt x="7" y="163"/>
                        </a:lnTo>
                        <a:lnTo>
                          <a:pt x="8" y="162"/>
                        </a:lnTo>
                        <a:lnTo>
                          <a:pt x="9" y="162"/>
                        </a:lnTo>
                        <a:lnTo>
                          <a:pt x="10" y="161"/>
                        </a:lnTo>
                        <a:lnTo>
                          <a:pt x="11" y="161"/>
                        </a:lnTo>
                        <a:lnTo>
                          <a:pt x="12" y="161"/>
                        </a:lnTo>
                        <a:lnTo>
                          <a:pt x="13" y="160"/>
                        </a:lnTo>
                        <a:lnTo>
                          <a:pt x="14" y="160"/>
                        </a:lnTo>
                        <a:lnTo>
                          <a:pt x="15" y="159"/>
                        </a:lnTo>
                        <a:lnTo>
                          <a:pt x="16" y="159"/>
                        </a:lnTo>
                        <a:lnTo>
                          <a:pt x="17" y="159"/>
                        </a:lnTo>
                        <a:lnTo>
                          <a:pt x="18" y="158"/>
                        </a:lnTo>
                        <a:lnTo>
                          <a:pt x="19" y="158"/>
                        </a:lnTo>
                        <a:lnTo>
                          <a:pt x="21" y="158"/>
                        </a:lnTo>
                        <a:lnTo>
                          <a:pt x="23" y="158"/>
                        </a:lnTo>
                        <a:lnTo>
                          <a:pt x="23" y="157"/>
                        </a:lnTo>
                        <a:lnTo>
                          <a:pt x="24" y="157"/>
                        </a:lnTo>
                        <a:lnTo>
                          <a:pt x="26" y="156"/>
                        </a:lnTo>
                        <a:lnTo>
                          <a:pt x="26" y="155"/>
                        </a:lnTo>
                        <a:lnTo>
                          <a:pt x="28" y="155"/>
                        </a:lnTo>
                        <a:lnTo>
                          <a:pt x="28" y="154"/>
                        </a:lnTo>
                        <a:lnTo>
                          <a:pt x="29" y="153"/>
                        </a:lnTo>
                        <a:lnTo>
                          <a:pt x="31" y="153"/>
                        </a:lnTo>
                        <a:lnTo>
                          <a:pt x="32" y="153"/>
                        </a:lnTo>
                        <a:lnTo>
                          <a:pt x="33" y="152"/>
                        </a:lnTo>
                        <a:lnTo>
                          <a:pt x="34" y="151"/>
                        </a:lnTo>
                        <a:lnTo>
                          <a:pt x="35" y="151"/>
                        </a:lnTo>
                        <a:lnTo>
                          <a:pt x="36" y="150"/>
                        </a:lnTo>
                        <a:lnTo>
                          <a:pt x="38" y="150"/>
                        </a:lnTo>
                        <a:lnTo>
                          <a:pt x="38" y="149"/>
                        </a:lnTo>
                        <a:lnTo>
                          <a:pt x="39" y="149"/>
                        </a:lnTo>
                        <a:lnTo>
                          <a:pt x="41" y="148"/>
                        </a:lnTo>
                        <a:lnTo>
                          <a:pt x="41" y="147"/>
                        </a:lnTo>
                        <a:lnTo>
                          <a:pt x="43" y="146"/>
                        </a:lnTo>
                        <a:lnTo>
                          <a:pt x="44" y="145"/>
                        </a:lnTo>
                        <a:lnTo>
                          <a:pt x="46" y="144"/>
                        </a:lnTo>
                        <a:lnTo>
                          <a:pt x="47" y="143"/>
                        </a:lnTo>
                        <a:lnTo>
                          <a:pt x="48" y="142"/>
                        </a:lnTo>
                        <a:lnTo>
                          <a:pt x="48" y="141"/>
                        </a:lnTo>
                        <a:lnTo>
                          <a:pt x="49" y="140"/>
                        </a:lnTo>
                        <a:lnTo>
                          <a:pt x="50" y="139"/>
                        </a:lnTo>
                        <a:lnTo>
                          <a:pt x="51" y="138"/>
                        </a:lnTo>
                        <a:lnTo>
                          <a:pt x="51" y="136"/>
                        </a:lnTo>
                        <a:lnTo>
                          <a:pt x="52" y="136"/>
                        </a:lnTo>
                        <a:lnTo>
                          <a:pt x="53" y="135"/>
                        </a:lnTo>
                        <a:lnTo>
                          <a:pt x="54" y="133"/>
                        </a:lnTo>
                        <a:lnTo>
                          <a:pt x="55" y="132"/>
                        </a:lnTo>
                        <a:lnTo>
                          <a:pt x="56" y="131"/>
                        </a:lnTo>
                        <a:lnTo>
                          <a:pt x="57" y="130"/>
                        </a:lnTo>
                        <a:lnTo>
                          <a:pt x="57" y="128"/>
                        </a:lnTo>
                        <a:lnTo>
                          <a:pt x="58" y="127"/>
                        </a:lnTo>
                        <a:lnTo>
                          <a:pt x="58" y="126"/>
                        </a:lnTo>
                        <a:lnTo>
                          <a:pt x="59" y="124"/>
                        </a:lnTo>
                        <a:lnTo>
                          <a:pt x="59" y="123"/>
                        </a:lnTo>
                        <a:lnTo>
                          <a:pt x="60" y="122"/>
                        </a:lnTo>
                        <a:lnTo>
                          <a:pt x="61" y="121"/>
                        </a:lnTo>
                        <a:lnTo>
                          <a:pt x="62" y="119"/>
                        </a:lnTo>
                        <a:lnTo>
                          <a:pt x="62" y="118"/>
                        </a:lnTo>
                        <a:lnTo>
                          <a:pt x="63" y="117"/>
                        </a:lnTo>
                        <a:lnTo>
                          <a:pt x="63" y="116"/>
                        </a:lnTo>
                        <a:lnTo>
                          <a:pt x="63" y="115"/>
                        </a:lnTo>
                        <a:lnTo>
                          <a:pt x="63" y="113"/>
                        </a:lnTo>
                        <a:lnTo>
                          <a:pt x="64" y="112"/>
                        </a:lnTo>
                        <a:lnTo>
                          <a:pt x="64" y="111"/>
                        </a:lnTo>
                        <a:lnTo>
                          <a:pt x="64" y="110"/>
                        </a:lnTo>
                        <a:lnTo>
                          <a:pt x="65" y="108"/>
                        </a:lnTo>
                        <a:lnTo>
                          <a:pt x="65" y="105"/>
                        </a:lnTo>
                        <a:lnTo>
                          <a:pt x="65" y="102"/>
                        </a:lnTo>
                        <a:lnTo>
                          <a:pt x="66" y="100"/>
                        </a:lnTo>
                        <a:lnTo>
                          <a:pt x="67" y="97"/>
                        </a:lnTo>
                        <a:lnTo>
                          <a:pt x="67" y="94"/>
                        </a:lnTo>
                        <a:lnTo>
                          <a:pt x="67" y="91"/>
                        </a:lnTo>
                        <a:lnTo>
                          <a:pt x="68" y="89"/>
                        </a:lnTo>
                        <a:lnTo>
                          <a:pt x="68" y="87"/>
                        </a:lnTo>
                        <a:lnTo>
                          <a:pt x="68" y="86"/>
                        </a:lnTo>
                        <a:lnTo>
                          <a:pt x="68" y="84"/>
                        </a:lnTo>
                        <a:lnTo>
                          <a:pt x="68" y="83"/>
                        </a:lnTo>
                        <a:lnTo>
                          <a:pt x="69" y="82"/>
                        </a:lnTo>
                        <a:lnTo>
                          <a:pt x="69" y="80"/>
                        </a:lnTo>
                        <a:lnTo>
                          <a:pt x="69" y="79"/>
                        </a:lnTo>
                        <a:lnTo>
                          <a:pt x="70" y="78"/>
                        </a:lnTo>
                        <a:lnTo>
                          <a:pt x="70" y="76"/>
                        </a:lnTo>
                        <a:lnTo>
                          <a:pt x="70" y="75"/>
                        </a:lnTo>
                        <a:lnTo>
                          <a:pt x="70" y="74"/>
                        </a:lnTo>
                        <a:lnTo>
                          <a:pt x="70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1" y="68"/>
                        </a:lnTo>
                        <a:lnTo>
                          <a:pt x="71" y="66"/>
                        </a:lnTo>
                        <a:lnTo>
                          <a:pt x="72" y="64"/>
                        </a:lnTo>
                        <a:lnTo>
                          <a:pt x="72" y="62"/>
                        </a:lnTo>
                        <a:lnTo>
                          <a:pt x="72" y="59"/>
                        </a:lnTo>
                        <a:lnTo>
                          <a:pt x="72" y="57"/>
                        </a:lnTo>
                        <a:lnTo>
                          <a:pt x="72" y="56"/>
                        </a:lnTo>
                        <a:lnTo>
                          <a:pt x="72" y="55"/>
                        </a:lnTo>
                        <a:lnTo>
                          <a:pt x="73" y="54"/>
                        </a:lnTo>
                        <a:lnTo>
                          <a:pt x="73" y="52"/>
                        </a:lnTo>
                        <a:lnTo>
                          <a:pt x="73" y="50"/>
                        </a:lnTo>
                        <a:lnTo>
                          <a:pt x="73" y="49"/>
                        </a:lnTo>
                        <a:lnTo>
                          <a:pt x="73" y="48"/>
                        </a:lnTo>
                        <a:lnTo>
                          <a:pt x="73" y="46"/>
                        </a:lnTo>
                        <a:lnTo>
                          <a:pt x="73" y="45"/>
                        </a:lnTo>
                        <a:lnTo>
                          <a:pt x="74" y="44"/>
                        </a:lnTo>
                        <a:lnTo>
                          <a:pt x="74" y="43"/>
                        </a:lnTo>
                        <a:lnTo>
                          <a:pt x="74" y="41"/>
                        </a:lnTo>
                        <a:lnTo>
                          <a:pt x="75" y="40"/>
                        </a:lnTo>
                        <a:lnTo>
                          <a:pt x="75" y="39"/>
                        </a:lnTo>
                        <a:lnTo>
                          <a:pt x="75" y="38"/>
                        </a:lnTo>
                        <a:lnTo>
                          <a:pt x="76" y="37"/>
                        </a:lnTo>
                        <a:lnTo>
                          <a:pt x="76" y="36"/>
                        </a:lnTo>
                        <a:lnTo>
                          <a:pt x="77" y="34"/>
                        </a:lnTo>
                        <a:lnTo>
                          <a:pt x="77" y="33"/>
                        </a:lnTo>
                        <a:lnTo>
                          <a:pt x="77" y="32"/>
                        </a:lnTo>
                        <a:lnTo>
                          <a:pt x="78" y="31"/>
                        </a:lnTo>
                        <a:lnTo>
                          <a:pt x="79" y="30"/>
                        </a:lnTo>
                        <a:lnTo>
                          <a:pt x="79" y="29"/>
                        </a:lnTo>
                        <a:lnTo>
                          <a:pt x="80" y="27"/>
                        </a:lnTo>
                        <a:lnTo>
                          <a:pt x="81" y="26"/>
                        </a:lnTo>
                        <a:lnTo>
                          <a:pt x="81" y="25"/>
                        </a:lnTo>
                        <a:lnTo>
                          <a:pt x="82" y="24"/>
                        </a:lnTo>
                        <a:lnTo>
                          <a:pt x="82" y="21"/>
                        </a:lnTo>
                        <a:lnTo>
                          <a:pt x="83" y="20"/>
                        </a:lnTo>
                        <a:lnTo>
                          <a:pt x="84" y="19"/>
                        </a:lnTo>
                        <a:lnTo>
                          <a:pt x="84" y="18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6" y="15"/>
                        </a:lnTo>
                        <a:lnTo>
                          <a:pt x="87" y="14"/>
                        </a:lnTo>
                        <a:lnTo>
                          <a:pt x="88" y="13"/>
                        </a:lnTo>
                        <a:lnTo>
                          <a:pt x="89" y="12"/>
                        </a:lnTo>
                        <a:lnTo>
                          <a:pt x="90" y="11"/>
                        </a:lnTo>
                        <a:lnTo>
                          <a:pt x="91" y="10"/>
                        </a:lnTo>
                        <a:lnTo>
                          <a:pt x="92" y="9"/>
                        </a:lnTo>
                        <a:lnTo>
                          <a:pt x="94" y="8"/>
                        </a:lnTo>
                        <a:lnTo>
                          <a:pt x="95" y="7"/>
                        </a:lnTo>
                        <a:lnTo>
                          <a:pt x="97" y="6"/>
                        </a:lnTo>
                        <a:lnTo>
                          <a:pt x="99" y="5"/>
                        </a:lnTo>
                        <a:lnTo>
                          <a:pt x="100" y="5"/>
                        </a:lnTo>
                        <a:lnTo>
                          <a:pt x="102" y="4"/>
                        </a:lnTo>
                        <a:lnTo>
                          <a:pt x="105" y="4"/>
                        </a:lnTo>
                        <a:lnTo>
                          <a:pt x="107" y="4"/>
                        </a:lnTo>
                        <a:lnTo>
                          <a:pt x="108" y="3"/>
                        </a:lnTo>
                        <a:lnTo>
                          <a:pt x="110" y="3"/>
                        </a:lnTo>
                        <a:lnTo>
                          <a:pt x="112" y="3"/>
                        </a:lnTo>
                        <a:lnTo>
                          <a:pt x="113" y="3"/>
                        </a:lnTo>
                        <a:lnTo>
                          <a:pt x="115" y="3"/>
                        </a:lnTo>
                        <a:lnTo>
                          <a:pt x="116" y="3"/>
                        </a:lnTo>
                        <a:lnTo>
                          <a:pt x="117" y="3"/>
                        </a:lnTo>
                        <a:lnTo>
                          <a:pt x="118" y="3"/>
                        </a:lnTo>
                        <a:lnTo>
                          <a:pt x="119" y="2"/>
                        </a:lnTo>
                        <a:lnTo>
                          <a:pt x="121" y="2"/>
                        </a:lnTo>
                        <a:lnTo>
                          <a:pt x="123" y="2"/>
                        </a:lnTo>
                        <a:lnTo>
                          <a:pt x="125" y="2"/>
                        </a:lnTo>
                        <a:lnTo>
                          <a:pt x="126" y="1"/>
                        </a:lnTo>
                        <a:lnTo>
                          <a:pt x="127" y="1"/>
                        </a:lnTo>
                        <a:lnTo>
                          <a:pt x="129" y="1"/>
                        </a:lnTo>
                        <a:lnTo>
                          <a:pt x="129" y="0"/>
                        </a:lnTo>
                        <a:lnTo>
                          <a:pt x="130" y="0"/>
                        </a:lnTo>
                        <a:lnTo>
                          <a:pt x="132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7" name="Freeform 57"/>
                  <p:cNvSpPr>
                    <a:spLocks/>
                  </p:cNvSpPr>
                  <p:nvPr/>
                </p:nvSpPr>
                <p:spPr bwMode="auto">
                  <a:xfrm>
                    <a:off x="1697" y="3408"/>
                    <a:ext cx="142" cy="166"/>
                  </a:xfrm>
                  <a:custGeom>
                    <a:avLst/>
                    <a:gdLst>
                      <a:gd name="T0" fmla="*/ 4 w 142"/>
                      <a:gd name="T1" fmla="*/ 1 h 166"/>
                      <a:gd name="T2" fmla="*/ 11 w 142"/>
                      <a:gd name="T3" fmla="*/ 3 h 166"/>
                      <a:gd name="T4" fmla="*/ 17 w 142"/>
                      <a:gd name="T5" fmla="*/ 6 h 166"/>
                      <a:gd name="T6" fmla="*/ 23 w 142"/>
                      <a:gd name="T7" fmla="*/ 10 h 166"/>
                      <a:gd name="T8" fmla="*/ 30 w 142"/>
                      <a:gd name="T9" fmla="*/ 15 h 166"/>
                      <a:gd name="T10" fmla="*/ 35 w 142"/>
                      <a:gd name="T11" fmla="*/ 21 h 166"/>
                      <a:gd name="T12" fmla="*/ 38 w 142"/>
                      <a:gd name="T13" fmla="*/ 27 h 166"/>
                      <a:gd name="T14" fmla="*/ 40 w 142"/>
                      <a:gd name="T15" fmla="*/ 35 h 166"/>
                      <a:gd name="T16" fmla="*/ 41 w 142"/>
                      <a:gd name="T17" fmla="*/ 43 h 166"/>
                      <a:gd name="T18" fmla="*/ 42 w 142"/>
                      <a:gd name="T19" fmla="*/ 52 h 166"/>
                      <a:gd name="T20" fmla="*/ 44 w 142"/>
                      <a:gd name="T21" fmla="*/ 61 h 166"/>
                      <a:gd name="T22" fmla="*/ 46 w 142"/>
                      <a:gd name="T23" fmla="*/ 72 h 166"/>
                      <a:gd name="T24" fmla="*/ 46 w 142"/>
                      <a:gd name="T25" fmla="*/ 84 h 166"/>
                      <a:gd name="T26" fmla="*/ 48 w 142"/>
                      <a:gd name="T27" fmla="*/ 95 h 166"/>
                      <a:gd name="T28" fmla="*/ 51 w 142"/>
                      <a:gd name="T29" fmla="*/ 105 h 166"/>
                      <a:gd name="T30" fmla="*/ 53 w 142"/>
                      <a:gd name="T31" fmla="*/ 117 h 166"/>
                      <a:gd name="T32" fmla="*/ 57 w 142"/>
                      <a:gd name="T33" fmla="*/ 133 h 166"/>
                      <a:gd name="T34" fmla="*/ 64 w 142"/>
                      <a:gd name="T35" fmla="*/ 143 h 166"/>
                      <a:gd name="T36" fmla="*/ 75 w 142"/>
                      <a:gd name="T37" fmla="*/ 151 h 166"/>
                      <a:gd name="T38" fmla="*/ 87 w 142"/>
                      <a:gd name="T39" fmla="*/ 158 h 166"/>
                      <a:gd name="T40" fmla="*/ 104 w 142"/>
                      <a:gd name="T41" fmla="*/ 162 h 166"/>
                      <a:gd name="T42" fmla="*/ 119 w 142"/>
                      <a:gd name="T43" fmla="*/ 164 h 166"/>
                      <a:gd name="T44" fmla="*/ 130 w 142"/>
                      <a:gd name="T45" fmla="*/ 165 h 166"/>
                      <a:gd name="T46" fmla="*/ 141 w 142"/>
                      <a:gd name="T47" fmla="*/ 165 h 166"/>
                      <a:gd name="T48" fmla="*/ 135 w 142"/>
                      <a:gd name="T49" fmla="*/ 163 h 166"/>
                      <a:gd name="T50" fmla="*/ 130 w 142"/>
                      <a:gd name="T51" fmla="*/ 161 h 166"/>
                      <a:gd name="T52" fmla="*/ 124 w 142"/>
                      <a:gd name="T53" fmla="*/ 159 h 166"/>
                      <a:gd name="T54" fmla="*/ 117 w 142"/>
                      <a:gd name="T55" fmla="*/ 157 h 166"/>
                      <a:gd name="T56" fmla="*/ 110 w 142"/>
                      <a:gd name="T57" fmla="*/ 153 h 166"/>
                      <a:gd name="T58" fmla="*/ 103 w 142"/>
                      <a:gd name="T59" fmla="*/ 150 h 166"/>
                      <a:gd name="T60" fmla="*/ 97 w 142"/>
                      <a:gd name="T61" fmla="*/ 145 h 166"/>
                      <a:gd name="T62" fmla="*/ 91 w 142"/>
                      <a:gd name="T63" fmla="*/ 139 h 166"/>
                      <a:gd name="T64" fmla="*/ 86 w 142"/>
                      <a:gd name="T65" fmla="*/ 132 h 166"/>
                      <a:gd name="T66" fmla="*/ 82 w 142"/>
                      <a:gd name="T67" fmla="*/ 124 h 166"/>
                      <a:gd name="T68" fmla="*/ 78 w 142"/>
                      <a:gd name="T69" fmla="*/ 117 h 166"/>
                      <a:gd name="T70" fmla="*/ 77 w 142"/>
                      <a:gd name="T71" fmla="*/ 110 h 166"/>
                      <a:gd name="T72" fmla="*/ 74 w 142"/>
                      <a:gd name="T73" fmla="*/ 94 h 166"/>
                      <a:gd name="T74" fmla="*/ 73 w 142"/>
                      <a:gd name="T75" fmla="*/ 83 h 166"/>
                      <a:gd name="T76" fmla="*/ 71 w 142"/>
                      <a:gd name="T77" fmla="*/ 75 h 166"/>
                      <a:gd name="T78" fmla="*/ 70 w 142"/>
                      <a:gd name="T79" fmla="*/ 66 h 166"/>
                      <a:gd name="T80" fmla="*/ 69 w 142"/>
                      <a:gd name="T81" fmla="*/ 55 h 166"/>
                      <a:gd name="T82" fmla="*/ 68 w 142"/>
                      <a:gd name="T83" fmla="*/ 46 h 166"/>
                      <a:gd name="T84" fmla="*/ 66 w 142"/>
                      <a:gd name="T85" fmla="*/ 39 h 166"/>
                      <a:gd name="T86" fmla="*/ 64 w 142"/>
                      <a:gd name="T87" fmla="*/ 32 h 166"/>
                      <a:gd name="T88" fmla="*/ 60 w 142"/>
                      <a:gd name="T89" fmla="*/ 25 h 166"/>
                      <a:gd name="T90" fmla="*/ 56 w 142"/>
                      <a:gd name="T91" fmla="*/ 16 h 166"/>
                      <a:gd name="T92" fmla="*/ 51 w 142"/>
                      <a:gd name="T93" fmla="*/ 11 h 166"/>
                      <a:gd name="T94" fmla="*/ 46 w 142"/>
                      <a:gd name="T95" fmla="*/ 7 h 166"/>
                      <a:gd name="T96" fmla="*/ 36 w 142"/>
                      <a:gd name="T97" fmla="*/ 4 h 166"/>
                      <a:gd name="T98" fmla="*/ 29 w 142"/>
                      <a:gd name="T99" fmla="*/ 3 h 166"/>
                      <a:gd name="T100" fmla="*/ 23 w 142"/>
                      <a:gd name="T101" fmla="*/ 3 h 166"/>
                      <a:gd name="T102" fmla="*/ 14 w 142"/>
                      <a:gd name="T103" fmla="*/ 1 h 166"/>
                      <a:gd name="T104" fmla="*/ 6 w 142"/>
                      <a:gd name="T105" fmla="*/ 0 h 166"/>
                      <a:gd name="T106" fmla="*/ 0 w 142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66"/>
                      <a:gd name="T164" fmla="*/ 142 w 142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66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4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7" y="6"/>
                        </a:lnTo>
                        <a:lnTo>
                          <a:pt x="18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9"/>
                        </a:lnTo>
                        <a:lnTo>
                          <a:pt x="23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9" y="13"/>
                        </a:lnTo>
                        <a:lnTo>
                          <a:pt x="29" y="14"/>
                        </a:lnTo>
                        <a:lnTo>
                          <a:pt x="30" y="15"/>
                        </a:lnTo>
                        <a:lnTo>
                          <a:pt x="31" y="15"/>
                        </a:lnTo>
                        <a:lnTo>
                          <a:pt x="32" y="16"/>
                        </a:lnTo>
                        <a:lnTo>
                          <a:pt x="33" y="18"/>
                        </a:lnTo>
                        <a:lnTo>
                          <a:pt x="34" y="18"/>
                        </a:lnTo>
                        <a:lnTo>
                          <a:pt x="34" y="19"/>
                        </a:lnTo>
                        <a:lnTo>
                          <a:pt x="35" y="21"/>
                        </a:lnTo>
                        <a:lnTo>
                          <a:pt x="36" y="22"/>
                        </a:lnTo>
                        <a:lnTo>
                          <a:pt x="36" y="23"/>
                        </a:lnTo>
                        <a:lnTo>
                          <a:pt x="37" y="24"/>
                        </a:lnTo>
                        <a:lnTo>
                          <a:pt x="37" y="25"/>
                        </a:lnTo>
                        <a:lnTo>
                          <a:pt x="38" y="26"/>
                        </a:lnTo>
                        <a:lnTo>
                          <a:pt x="38" y="27"/>
                        </a:lnTo>
                        <a:lnTo>
                          <a:pt x="39" y="29"/>
                        </a:lnTo>
                        <a:lnTo>
                          <a:pt x="39" y="30"/>
                        </a:lnTo>
                        <a:lnTo>
                          <a:pt x="39" y="31"/>
                        </a:lnTo>
                        <a:lnTo>
                          <a:pt x="39" y="33"/>
                        </a:lnTo>
                        <a:lnTo>
                          <a:pt x="40" y="34"/>
                        </a:lnTo>
                        <a:lnTo>
                          <a:pt x="40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1"/>
                        </a:lnTo>
                        <a:lnTo>
                          <a:pt x="41" y="43"/>
                        </a:lnTo>
                        <a:lnTo>
                          <a:pt x="41" y="45"/>
                        </a:lnTo>
                        <a:lnTo>
                          <a:pt x="42" y="46"/>
                        </a:lnTo>
                        <a:lnTo>
                          <a:pt x="42" y="48"/>
                        </a:lnTo>
                        <a:lnTo>
                          <a:pt x="42" y="49"/>
                        </a:lnTo>
                        <a:lnTo>
                          <a:pt x="42" y="50"/>
                        </a:lnTo>
                        <a:lnTo>
                          <a:pt x="42" y="52"/>
                        </a:lnTo>
                        <a:lnTo>
                          <a:pt x="42" y="53"/>
                        </a:lnTo>
                        <a:lnTo>
                          <a:pt x="43" y="55"/>
                        </a:lnTo>
                        <a:lnTo>
                          <a:pt x="43" y="57"/>
                        </a:lnTo>
                        <a:lnTo>
                          <a:pt x="44" y="59"/>
                        </a:lnTo>
                        <a:lnTo>
                          <a:pt x="44" y="60"/>
                        </a:lnTo>
                        <a:lnTo>
                          <a:pt x="44" y="61"/>
                        </a:lnTo>
                        <a:lnTo>
                          <a:pt x="44" y="62"/>
                        </a:lnTo>
                        <a:lnTo>
                          <a:pt x="45" y="64"/>
                        </a:lnTo>
                        <a:lnTo>
                          <a:pt x="45" y="65"/>
                        </a:lnTo>
                        <a:lnTo>
                          <a:pt x="45" y="67"/>
                        </a:lnTo>
                        <a:lnTo>
                          <a:pt x="45" y="69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7"/>
                        </a:lnTo>
                        <a:lnTo>
                          <a:pt x="46" y="80"/>
                        </a:lnTo>
                        <a:lnTo>
                          <a:pt x="46" y="82"/>
                        </a:lnTo>
                        <a:lnTo>
                          <a:pt x="46" y="83"/>
                        </a:lnTo>
                        <a:lnTo>
                          <a:pt x="46" y="84"/>
                        </a:lnTo>
                        <a:lnTo>
                          <a:pt x="47" y="85"/>
                        </a:lnTo>
                        <a:lnTo>
                          <a:pt x="47" y="88"/>
                        </a:lnTo>
                        <a:lnTo>
                          <a:pt x="47" y="90"/>
                        </a:lnTo>
                        <a:lnTo>
                          <a:pt x="48" y="93"/>
                        </a:lnTo>
                        <a:lnTo>
                          <a:pt x="48" y="94"/>
                        </a:lnTo>
                        <a:lnTo>
                          <a:pt x="48" y="95"/>
                        </a:lnTo>
                        <a:lnTo>
                          <a:pt x="49" y="98"/>
                        </a:lnTo>
                        <a:lnTo>
                          <a:pt x="49" y="100"/>
                        </a:lnTo>
                        <a:lnTo>
                          <a:pt x="50" y="101"/>
                        </a:lnTo>
                        <a:lnTo>
                          <a:pt x="50" y="102"/>
                        </a:lnTo>
                        <a:lnTo>
                          <a:pt x="51" y="104"/>
                        </a:lnTo>
                        <a:lnTo>
                          <a:pt x="51" y="105"/>
                        </a:lnTo>
                        <a:lnTo>
                          <a:pt x="51" y="108"/>
                        </a:lnTo>
                        <a:lnTo>
                          <a:pt x="52" y="110"/>
                        </a:lnTo>
                        <a:lnTo>
                          <a:pt x="52" y="112"/>
                        </a:lnTo>
                        <a:lnTo>
                          <a:pt x="53" y="113"/>
                        </a:lnTo>
                        <a:lnTo>
                          <a:pt x="53" y="115"/>
                        </a:lnTo>
                        <a:lnTo>
                          <a:pt x="53" y="117"/>
                        </a:lnTo>
                        <a:lnTo>
                          <a:pt x="54" y="120"/>
                        </a:lnTo>
                        <a:lnTo>
                          <a:pt x="55" y="123"/>
                        </a:lnTo>
                        <a:lnTo>
                          <a:pt x="55" y="125"/>
                        </a:lnTo>
                        <a:lnTo>
                          <a:pt x="56" y="128"/>
                        </a:lnTo>
                        <a:lnTo>
                          <a:pt x="56" y="131"/>
                        </a:lnTo>
                        <a:lnTo>
                          <a:pt x="57" y="133"/>
                        </a:lnTo>
                        <a:lnTo>
                          <a:pt x="58" y="136"/>
                        </a:lnTo>
                        <a:lnTo>
                          <a:pt x="59" y="138"/>
                        </a:lnTo>
                        <a:lnTo>
                          <a:pt x="60" y="139"/>
                        </a:lnTo>
                        <a:lnTo>
                          <a:pt x="61" y="141"/>
                        </a:lnTo>
                        <a:lnTo>
                          <a:pt x="62" y="142"/>
                        </a:lnTo>
                        <a:lnTo>
                          <a:pt x="64" y="143"/>
                        </a:lnTo>
                        <a:lnTo>
                          <a:pt x="66" y="146"/>
                        </a:lnTo>
                        <a:lnTo>
                          <a:pt x="67" y="147"/>
                        </a:lnTo>
                        <a:lnTo>
                          <a:pt x="69" y="148"/>
                        </a:lnTo>
                        <a:lnTo>
                          <a:pt x="71" y="149"/>
                        </a:lnTo>
                        <a:lnTo>
                          <a:pt x="73" y="149"/>
                        </a:lnTo>
                        <a:lnTo>
                          <a:pt x="75" y="151"/>
                        </a:lnTo>
                        <a:lnTo>
                          <a:pt x="77" y="152"/>
                        </a:lnTo>
                        <a:lnTo>
                          <a:pt x="78" y="154"/>
                        </a:lnTo>
                        <a:lnTo>
                          <a:pt x="80" y="155"/>
                        </a:lnTo>
                        <a:lnTo>
                          <a:pt x="81" y="156"/>
                        </a:lnTo>
                        <a:lnTo>
                          <a:pt x="84" y="157"/>
                        </a:lnTo>
                        <a:lnTo>
                          <a:pt x="87" y="158"/>
                        </a:lnTo>
                        <a:lnTo>
                          <a:pt x="90" y="159"/>
                        </a:lnTo>
                        <a:lnTo>
                          <a:pt x="93" y="160"/>
                        </a:lnTo>
                        <a:lnTo>
                          <a:pt x="96" y="160"/>
                        </a:lnTo>
                        <a:lnTo>
                          <a:pt x="98" y="161"/>
                        </a:lnTo>
                        <a:lnTo>
                          <a:pt x="101" y="161"/>
                        </a:lnTo>
                        <a:lnTo>
                          <a:pt x="104" y="162"/>
                        </a:lnTo>
                        <a:lnTo>
                          <a:pt x="107" y="162"/>
                        </a:lnTo>
                        <a:lnTo>
                          <a:pt x="110" y="163"/>
                        </a:lnTo>
                        <a:lnTo>
                          <a:pt x="113" y="164"/>
                        </a:lnTo>
                        <a:lnTo>
                          <a:pt x="115" y="164"/>
                        </a:lnTo>
                        <a:lnTo>
                          <a:pt x="117" y="164"/>
                        </a:lnTo>
                        <a:lnTo>
                          <a:pt x="119" y="164"/>
                        </a:lnTo>
                        <a:lnTo>
                          <a:pt x="121" y="165"/>
                        </a:lnTo>
                        <a:lnTo>
                          <a:pt x="123" y="165"/>
                        </a:lnTo>
                        <a:lnTo>
                          <a:pt x="125" y="165"/>
                        </a:lnTo>
                        <a:lnTo>
                          <a:pt x="127" y="165"/>
                        </a:lnTo>
                        <a:lnTo>
                          <a:pt x="128" y="165"/>
                        </a:lnTo>
                        <a:lnTo>
                          <a:pt x="130" y="165"/>
                        </a:lnTo>
                        <a:lnTo>
                          <a:pt x="131" y="165"/>
                        </a:lnTo>
                        <a:lnTo>
                          <a:pt x="133" y="165"/>
                        </a:lnTo>
                        <a:lnTo>
                          <a:pt x="135" y="165"/>
                        </a:lnTo>
                        <a:lnTo>
                          <a:pt x="138" y="165"/>
                        </a:lnTo>
                        <a:lnTo>
                          <a:pt x="140" y="165"/>
                        </a:lnTo>
                        <a:lnTo>
                          <a:pt x="141" y="165"/>
                        </a:lnTo>
                        <a:lnTo>
                          <a:pt x="140" y="165"/>
                        </a:lnTo>
                        <a:lnTo>
                          <a:pt x="139" y="165"/>
                        </a:lnTo>
                        <a:lnTo>
                          <a:pt x="138" y="164"/>
                        </a:lnTo>
                        <a:lnTo>
                          <a:pt x="137" y="164"/>
                        </a:lnTo>
                        <a:lnTo>
                          <a:pt x="135" y="163"/>
                        </a:lnTo>
                        <a:lnTo>
                          <a:pt x="134" y="163"/>
                        </a:lnTo>
                        <a:lnTo>
                          <a:pt x="133" y="162"/>
                        </a:lnTo>
                        <a:lnTo>
                          <a:pt x="132" y="162"/>
                        </a:lnTo>
                        <a:lnTo>
                          <a:pt x="131" y="161"/>
                        </a:lnTo>
                        <a:lnTo>
                          <a:pt x="130" y="161"/>
                        </a:lnTo>
                        <a:lnTo>
                          <a:pt x="129" y="161"/>
                        </a:lnTo>
                        <a:lnTo>
                          <a:pt x="128" y="160"/>
                        </a:lnTo>
                        <a:lnTo>
                          <a:pt x="127" y="160"/>
                        </a:lnTo>
                        <a:lnTo>
                          <a:pt x="126" y="159"/>
                        </a:lnTo>
                        <a:lnTo>
                          <a:pt x="125" y="159"/>
                        </a:lnTo>
                        <a:lnTo>
                          <a:pt x="124" y="159"/>
                        </a:lnTo>
                        <a:lnTo>
                          <a:pt x="123" y="158"/>
                        </a:lnTo>
                        <a:lnTo>
                          <a:pt x="122" y="158"/>
                        </a:lnTo>
                        <a:lnTo>
                          <a:pt x="120" y="158"/>
                        </a:lnTo>
                        <a:lnTo>
                          <a:pt x="118" y="158"/>
                        </a:lnTo>
                        <a:lnTo>
                          <a:pt x="118" y="157"/>
                        </a:lnTo>
                        <a:lnTo>
                          <a:pt x="117" y="157"/>
                        </a:lnTo>
                        <a:lnTo>
                          <a:pt x="115" y="156"/>
                        </a:lnTo>
                        <a:lnTo>
                          <a:pt x="115" y="155"/>
                        </a:lnTo>
                        <a:lnTo>
                          <a:pt x="113" y="155"/>
                        </a:lnTo>
                        <a:lnTo>
                          <a:pt x="113" y="154"/>
                        </a:lnTo>
                        <a:lnTo>
                          <a:pt x="112" y="153"/>
                        </a:lnTo>
                        <a:lnTo>
                          <a:pt x="110" y="153"/>
                        </a:lnTo>
                        <a:lnTo>
                          <a:pt x="109" y="153"/>
                        </a:lnTo>
                        <a:lnTo>
                          <a:pt x="108" y="152"/>
                        </a:lnTo>
                        <a:lnTo>
                          <a:pt x="107" y="151"/>
                        </a:lnTo>
                        <a:lnTo>
                          <a:pt x="106" y="151"/>
                        </a:lnTo>
                        <a:lnTo>
                          <a:pt x="105" y="150"/>
                        </a:lnTo>
                        <a:lnTo>
                          <a:pt x="103" y="150"/>
                        </a:lnTo>
                        <a:lnTo>
                          <a:pt x="103" y="149"/>
                        </a:lnTo>
                        <a:lnTo>
                          <a:pt x="102" y="149"/>
                        </a:lnTo>
                        <a:lnTo>
                          <a:pt x="100" y="148"/>
                        </a:lnTo>
                        <a:lnTo>
                          <a:pt x="100" y="147"/>
                        </a:lnTo>
                        <a:lnTo>
                          <a:pt x="98" y="146"/>
                        </a:lnTo>
                        <a:lnTo>
                          <a:pt x="97" y="145"/>
                        </a:lnTo>
                        <a:lnTo>
                          <a:pt x="95" y="144"/>
                        </a:lnTo>
                        <a:lnTo>
                          <a:pt x="94" y="143"/>
                        </a:lnTo>
                        <a:lnTo>
                          <a:pt x="93" y="142"/>
                        </a:lnTo>
                        <a:lnTo>
                          <a:pt x="93" y="141"/>
                        </a:lnTo>
                        <a:lnTo>
                          <a:pt x="92" y="140"/>
                        </a:lnTo>
                        <a:lnTo>
                          <a:pt x="91" y="139"/>
                        </a:lnTo>
                        <a:lnTo>
                          <a:pt x="90" y="138"/>
                        </a:lnTo>
                        <a:lnTo>
                          <a:pt x="90" y="136"/>
                        </a:lnTo>
                        <a:lnTo>
                          <a:pt x="89" y="136"/>
                        </a:lnTo>
                        <a:lnTo>
                          <a:pt x="88" y="135"/>
                        </a:lnTo>
                        <a:lnTo>
                          <a:pt x="87" y="133"/>
                        </a:lnTo>
                        <a:lnTo>
                          <a:pt x="86" y="132"/>
                        </a:lnTo>
                        <a:lnTo>
                          <a:pt x="85" y="131"/>
                        </a:lnTo>
                        <a:lnTo>
                          <a:pt x="84" y="130"/>
                        </a:lnTo>
                        <a:lnTo>
                          <a:pt x="84" y="128"/>
                        </a:lnTo>
                        <a:lnTo>
                          <a:pt x="83" y="127"/>
                        </a:lnTo>
                        <a:lnTo>
                          <a:pt x="83" y="126"/>
                        </a:lnTo>
                        <a:lnTo>
                          <a:pt x="82" y="124"/>
                        </a:lnTo>
                        <a:lnTo>
                          <a:pt x="82" y="123"/>
                        </a:lnTo>
                        <a:lnTo>
                          <a:pt x="81" y="122"/>
                        </a:lnTo>
                        <a:lnTo>
                          <a:pt x="80" y="121"/>
                        </a:lnTo>
                        <a:lnTo>
                          <a:pt x="79" y="119"/>
                        </a:lnTo>
                        <a:lnTo>
                          <a:pt x="79" y="118"/>
                        </a:lnTo>
                        <a:lnTo>
                          <a:pt x="78" y="117"/>
                        </a:lnTo>
                        <a:lnTo>
                          <a:pt x="78" y="116"/>
                        </a:lnTo>
                        <a:lnTo>
                          <a:pt x="78" y="115"/>
                        </a:lnTo>
                        <a:lnTo>
                          <a:pt x="78" y="113"/>
                        </a:lnTo>
                        <a:lnTo>
                          <a:pt x="77" y="112"/>
                        </a:lnTo>
                        <a:lnTo>
                          <a:pt x="77" y="111"/>
                        </a:lnTo>
                        <a:lnTo>
                          <a:pt x="77" y="110"/>
                        </a:lnTo>
                        <a:lnTo>
                          <a:pt x="76" y="108"/>
                        </a:lnTo>
                        <a:lnTo>
                          <a:pt x="76" y="105"/>
                        </a:lnTo>
                        <a:lnTo>
                          <a:pt x="76" y="102"/>
                        </a:lnTo>
                        <a:lnTo>
                          <a:pt x="75" y="100"/>
                        </a:lnTo>
                        <a:lnTo>
                          <a:pt x="74" y="97"/>
                        </a:lnTo>
                        <a:lnTo>
                          <a:pt x="74" y="94"/>
                        </a:lnTo>
                        <a:lnTo>
                          <a:pt x="74" y="91"/>
                        </a:lnTo>
                        <a:lnTo>
                          <a:pt x="73" y="89"/>
                        </a:lnTo>
                        <a:lnTo>
                          <a:pt x="73" y="87"/>
                        </a:lnTo>
                        <a:lnTo>
                          <a:pt x="73" y="86"/>
                        </a:lnTo>
                        <a:lnTo>
                          <a:pt x="73" y="84"/>
                        </a:lnTo>
                        <a:lnTo>
                          <a:pt x="73" y="83"/>
                        </a:lnTo>
                        <a:lnTo>
                          <a:pt x="72" y="82"/>
                        </a:lnTo>
                        <a:lnTo>
                          <a:pt x="72" y="80"/>
                        </a:lnTo>
                        <a:lnTo>
                          <a:pt x="72" y="79"/>
                        </a:lnTo>
                        <a:lnTo>
                          <a:pt x="71" y="78"/>
                        </a:lnTo>
                        <a:lnTo>
                          <a:pt x="71" y="76"/>
                        </a:lnTo>
                        <a:lnTo>
                          <a:pt x="71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0" y="71"/>
                        </a:lnTo>
                        <a:lnTo>
                          <a:pt x="70" y="69"/>
                        </a:lnTo>
                        <a:lnTo>
                          <a:pt x="70" y="68"/>
                        </a:lnTo>
                        <a:lnTo>
                          <a:pt x="70" y="66"/>
                        </a:lnTo>
                        <a:lnTo>
                          <a:pt x="69" y="64"/>
                        </a:lnTo>
                        <a:lnTo>
                          <a:pt x="69" y="62"/>
                        </a:lnTo>
                        <a:lnTo>
                          <a:pt x="69" y="59"/>
                        </a:lnTo>
                        <a:lnTo>
                          <a:pt x="69" y="57"/>
                        </a:lnTo>
                        <a:lnTo>
                          <a:pt x="69" y="56"/>
                        </a:lnTo>
                        <a:lnTo>
                          <a:pt x="69" y="55"/>
                        </a:lnTo>
                        <a:lnTo>
                          <a:pt x="68" y="54"/>
                        </a:lnTo>
                        <a:lnTo>
                          <a:pt x="68" y="52"/>
                        </a:lnTo>
                        <a:lnTo>
                          <a:pt x="68" y="50"/>
                        </a:lnTo>
                        <a:lnTo>
                          <a:pt x="68" y="49"/>
                        </a:lnTo>
                        <a:lnTo>
                          <a:pt x="68" y="48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7" y="44"/>
                        </a:lnTo>
                        <a:lnTo>
                          <a:pt x="67" y="43"/>
                        </a:lnTo>
                        <a:lnTo>
                          <a:pt x="67" y="41"/>
                        </a:lnTo>
                        <a:lnTo>
                          <a:pt x="66" y="40"/>
                        </a:lnTo>
                        <a:lnTo>
                          <a:pt x="66" y="39"/>
                        </a:lnTo>
                        <a:lnTo>
                          <a:pt x="66" y="38"/>
                        </a:lnTo>
                        <a:lnTo>
                          <a:pt x="65" y="37"/>
                        </a:lnTo>
                        <a:lnTo>
                          <a:pt x="65" y="36"/>
                        </a:lnTo>
                        <a:lnTo>
                          <a:pt x="64" y="34"/>
                        </a:lnTo>
                        <a:lnTo>
                          <a:pt x="64" y="33"/>
                        </a:lnTo>
                        <a:lnTo>
                          <a:pt x="64" y="32"/>
                        </a:lnTo>
                        <a:lnTo>
                          <a:pt x="63" y="31"/>
                        </a:lnTo>
                        <a:lnTo>
                          <a:pt x="62" y="30"/>
                        </a:lnTo>
                        <a:lnTo>
                          <a:pt x="62" y="29"/>
                        </a:lnTo>
                        <a:lnTo>
                          <a:pt x="61" y="27"/>
                        </a:lnTo>
                        <a:lnTo>
                          <a:pt x="60" y="26"/>
                        </a:lnTo>
                        <a:lnTo>
                          <a:pt x="60" y="25"/>
                        </a:lnTo>
                        <a:lnTo>
                          <a:pt x="59" y="24"/>
                        </a:lnTo>
                        <a:lnTo>
                          <a:pt x="59" y="21"/>
                        </a:lnTo>
                        <a:lnTo>
                          <a:pt x="58" y="20"/>
                        </a:lnTo>
                        <a:lnTo>
                          <a:pt x="57" y="19"/>
                        </a:lnTo>
                        <a:lnTo>
                          <a:pt x="57" y="18"/>
                        </a:lnTo>
                        <a:lnTo>
                          <a:pt x="56" y="16"/>
                        </a:lnTo>
                        <a:lnTo>
                          <a:pt x="56" y="15"/>
                        </a:lnTo>
                        <a:lnTo>
                          <a:pt x="55" y="15"/>
                        </a:lnTo>
                        <a:lnTo>
                          <a:pt x="54" y="14"/>
                        </a:lnTo>
                        <a:lnTo>
                          <a:pt x="53" y="13"/>
                        </a:lnTo>
                        <a:lnTo>
                          <a:pt x="52" y="12"/>
                        </a:lnTo>
                        <a:lnTo>
                          <a:pt x="51" y="11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7" y="8"/>
                        </a:lnTo>
                        <a:lnTo>
                          <a:pt x="46" y="7"/>
                        </a:lnTo>
                        <a:lnTo>
                          <a:pt x="44" y="6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6" y="3"/>
                        </a:lnTo>
                        <a:lnTo>
                          <a:pt x="25" y="3"/>
                        </a:lnTo>
                        <a:lnTo>
                          <a:pt x="24" y="3"/>
                        </a:lnTo>
                        <a:lnTo>
                          <a:pt x="23" y="3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8" name="Freeform 58"/>
                  <p:cNvSpPr>
                    <a:spLocks/>
                  </p:cNvSpPr>
                  <p:nvPr/>
                </p:nvSpPr>
                <p:spPr bwMode="auto">
                  <a:xfrm>
                    <a:off x="1428" y="3408"/>
                    <a:ext cx="143" cy="166"/>
                  </a:xfrm>
                  <a:custGeom>
                    <a:avLst/>
                    <a:gdLst>
                      <a:gd name="T0" fmla="*/ 5 w 143"/>
                      <a:gd name="T1" fmla="*/ 1 h 166"/>
                      <a:gd name="T2" fmla="*/ 11 w 143"/>
                      <a:gd name="T3" fmla="*/ 3 h 166"/>
                      <a:gd name="T4" fmla="*/ 18 w 143"/>
                      <a:gd name="T5" fmla="*/ 6 h 166"/>
                      <a:gd name="T6" fmla="*/ 23 w 143"/>
                      <a:gd name="T7" fmla="*/ 10 h 166"/>
                      <a:gd name="T8" fmla="*/ 31 w 143"/>
                      <a:gd name="T9" fmla="*/ 15 h 166"/>
                      <a:gd name="T10" fmla="*/ 35 w 143"/>
                      <a:gd name="T11" fmla="*/ 21 h 166"/>
                      <a:gd name="T12" fmla="*/ 39 w 143"/>
                      <a:gd name="T13" fmla="*/ 27 h 166"/>
                      <a:gd name="T14" fmla="*/ 41 w 143"/>
                      <a:gd name="T15" fmla="*/ 35 h 166"/>
                      <a:gd name="T16" fmla="*/ 42 w 143"/>
                      <a:gd name="T17" fmla="*/ 43 h 166"/>
                      <a:gd name="T18" fmla="*/ 43 w 143"/>
                      <a:gd name="T19" fmla="*/ 52 h 166"/>
                      <a:gd name="T20" fmla="*/ 44 w 143"/>
                      <a:gd name="T21" fmla="*/ 61 h 166"/>
                      <a:gd name="T22" fmla="*/ 46 w 143"/>
                      <a:gd name="T23" fmla="*/ 72 h 166"/>
                      <a:gd name="T24" fmla="*/ 47 w 143"/>
                      <a:gd name="T25" fmla="*/ 84 h 166"/>
                      <a:gd name="T26" fmla="*/ 49 w 143"/>
                      <a:gd name="T27" fmla="*/ 95 h 166"/>
                      <a:gd name="T28" fmla="*/ 51 w 143"/>
                      <a:gd name="T29" fmla="*/ 105 h 166"/>
                      <a:gd name="T30" fmla="*/ 54 w 143"/>
                      <a:gd name="T31" fmla="*/ 117 h 166"/>
                      <a:gd name="T32" fmla="*/ 57 w 143"/>
                      <a:gd name="T33" fmla="*/ 133 h 166"/>
                      <a:gd name="T34" fmla="*/ 65 w 143"/>
                      <a:gd name="T35" fmla="*/ 143 h 166"/>
                      <a:gd name="T36" fmla="*/ 75 w 143"/>
                      <a:gd name="T37" fmla="*/ 151 h 166"/>
                      <a:gd name="T38" fmla="*/ 87 w 143"/>
                      <a:gd name="T39" fmla="*/ 158 h 166"/>
                      <a:gd name="T40" fmla="*/ 105 w 143"/>
                      <a:gd name="T41" fmla="*/ 162 h 166"/>
                      <a:gd name="T42" fmla="*/ 120 w 143"/>
                      <a:gd name="T43" fmla="*/ 164 h 166"/>
                      <a:gd name="T44" fmla="*/ 130 w 143"/>
                      <a:gd name="T45" fmla="*/ 165 h 166"/>
                      <a:gd name="T46" fmla="*/ 142 w 143"/>
                      <a:gd name="T47" fmla="*/ 165 h 166"/>
                      <a:gd name="T48" fmla="*/ 136 w 143"/>
                      <a:gd name="T49" fmla="*/ 163 h 166"/>
                      <a:gd name="T50" fmla="*/ 131 w 143"/>
                      <a:gd name="T51" fmla="*/ 161 h 166"/>
                      <a:gd name="T52" fmla="*/ 125 w 143"/>
                      <a:gd name="T53" fmla="*/ 159 h 166"/>
                      <a:gd name="T54" fmla="*/ 117 w 143"/>
                      <a:gd name="T55" fmla="*/ 157 h 166"/>
                      <a:gd name="T56" fmla="*/ 111 w 143"/>
                      <a:gd name="T57" fmla="*/ 153 h 166"/>
                      <a:gd name="T58" fmla="*/ 104 w 143"/>
                      <a:gd name="T59" fmla="*/ 150 h 166"/>
                      <a:gd name="T60" fmla="*/ 98 w 143"/>
                      <a:gd name="T61" fmla="*/ 145 h 166"/>
                      <a:gd name="T62" fmla="*/ 92 w 143"/>
                      <a:gd name="T63" fmla="*/ 139 h 166"/>
                      <a:gd name="T64" fmla="*/ 86 w 143"/>
                      <a:gd name="T65" fmla="*/ 132 h 166"/>
                      <a:gd name="T66" fmla="*/ 83 w 143"/>
                      <a:gd name="T67" fmla="*/ 124 h 166"/>
                      <a:gd name="T68" fmla="*/ 79 w 143"/>
                      <a:gd name="T69" fmla="*/ 117 h 166"/>
                      <a:gd name="T70" fmla="*/ 77 w 143"/>
                      <a:gd name="T71" fmla="*/ 110 h 166"/>
                      <a:gd name="T72" fmla="*/ 75 w 143"/>
                      <a:gd name="T73" fmla="*/ 94 h 166"/>
                      <a:gd name="T74" fmla="*/ 73 w 143"/>
                      <a:gd name="T75" fmla="*/ 83 h 166"/>
                      <a:gd name="T76" fmla="*/ 72 w 143"/>
                      <a:gd name="T77" fmla="*/ 75 h 166"/>
                      <a:gd name="T78" fmla="*/ 70 w 143"/>
                      <a:gd name="T79" fmla="*/ 66 h 166"/>
                      <a:gd name="T80" fmla="*/ 69 w 143"/>
                      <a:gd name="T81" fmla="*/ 55 h 166"/>
                      <a:gd name="T82" fmla="*/ 68 w 143"/>
                      <a:gd name="T83" fmla="*/ 46 h 166"/>
                      <a:gd name="T84" fmla="*/ 66 w 143"/>
                      <a:gd name="T85" fmla="*/ 39 h 166"/>
                      <a:gd name="T86" fmla="*/ 64 w 143"/>
                      <a:gd name="T87" fmla="*/ 32 h 166"/>
                      <a:gd name="T88" fmla="*/ 60 w 143"/>
                      <a:gd name="T89" fmla="*/ 25 h 166"/>
                      <a:gd name="T90" fmla="*/ 57 w 143"/>
                      <a:gd name="T91" fmla="*/ 16 h 166"/>
                      <a:gd name="T92" fmla="*/ 52 w 143"/>
                      <a:gd name="T93" fmla="*/ 11 h 166"/>
                      <a:gd name="T94" fmla="*/ 46 w 143"/>
                      <a:gd name="T95" fmla="*/ 7 h 166"/>
                      <a:gd name="T96" fmla="*/ 36 w 143"/>
                      <a:gd name="T97" fmla="*/ 4 h 166"/>
                      <a:gd name="T98" fmla="*/ 30 w 143"/>
                      <a:gd name="T99" fmla="*/ 3 h 166"/>
                      <a:gd name="T100" fmla="*/ 23 w 143"/>
                      <a:gd name="T101" fmla="*/ 3 h 166"/>
                      <a:gd name="T102" fmla="*/ 14 w 143"/>
                      <a:gd name="T103" fmla="*/ 1 h 166"/>
                      <a:gd name="T104" fmla="*/ 6 w 143"/>
                      <a:gd name="T105" fmla="*/ 0 h 166"/>
                      <a:gd name="T106" fmla="*/ 0 w 143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3"/>
                      <a:gd name="T163" fmla="*/ 0 h 166"/>
                      <a:gd name="T164" fmla="*/ 143 w 143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3" h="166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2" y="4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8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3" y="9"/>
                        </a:lnTo>
                        <a:lnTo>
                          <a:pt x="23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5"/>
                        </a:lnTo>
                        <a:lnTo>
                          <a:pt x="32" y="16"/>
                        </a:lnTo>
                        <a:lnTo>
                          <a:pt x="33" y="18"/>
                        </a:lnTo>
                        <a:lnTo>
                          <a:pt x="34" y="18"/>
                        </a:lnTo>
                        <a:lnTo>
                          <a:pt x="34" y="19"/>
                        </a:lnTo>
                        <a:lnTo>
                          <a:pt x="35" y="21"/>
                        </a:lnTo>
                        <a:lnTo>
                          <a:pt x="36" y="22"/>
                        </a:lnTo>
                        <a:lnTo>
                          <a:pt x="36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9"/>
                        </a:lnTo>
                        <a:lnTo>
                          <a:pt x="39" y="30"/>
                        </a:lnTo>
                        <a:lnTo>
                          <a:pt x="39" y="31"/>
                        </a:lnTo>
                        <a:lnTo>
                          <a:pt x="40" y="33"/>
                        </a:lnTo>
                        <a:lnTo>
                          <a:pt x="40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1"/>
                        </a:lnTo>
                        <a:lnTo>
                          <a:pt x="42" y="43"/>
                        </a:lnTo>
                        <a:lnTo>
                          <a:pt x="42" y="45"/>
                        </a:lnTo>
                        <a:lnTo>
                          <a:pt x="42" y="46"/>
                        </a:lnTo>
                        <a:lnTo>
                          <a:pt x="42" y="48"/>
                        </a:lnTo>
                        <a:lnTo>
                          <a:pt x="42" y="49"/>
                        </a:lnTo>
                        <a:lnTo>
                          <a:pt x="42" y="50"/>
                        </a:lnTo>
                        <a:lnTo>
                          <a:pt x="43" y="52"/>
                        </a:lnTo>
                        <a:lnTo>
                          <a:pt x="43" y="53"/>
                        </a:lnTo>
                        <a:lnTo>
                          <a:pt x="43" y="55"/>
                        </a:lnTo>
                        <a:lnTo>
                          <a:pt x="44" y="57"/>
                        </a:lnTo>
                        <a:lnTo>
                          <a:pt x="44" y="59"/>
                        </a:lnTo>
                        <a:lnTo>
                          <a:pt x="44" y="60"/>
                        </a:lnTo>
                        <a:lnTo>
                          <a:pt x="44" y="61"/>
                        </a:lnTo>
                        <a:lnTo>
                          <a:pt x="45" y="62"/>
                        </a:lnTo>
                        <a:lnTo>
                          <a:pt x="45" y="64"/>
                        </a:lnTo>
                        <a:lnTo>
                          <a:pt x="45" y="65"/>
                        </a:lnTo>
                        <a:lnTo>
                          <a:pt x="45" y="67"/>
                        </a:lnTo>
                        <a:lnTo>
                          <a:pt x="46" y="69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7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3"/>
                        </a:lnTo>
                        <a:lnTo>
                          <a:pt x="47" y="84"/>
                        </a:lnTo>
                        <a:lnTo>
                          <a:pt x="47" y="85"/>
                        </a:lnTo>
                        <a:lnTo>
                          <a:pt x="47" y="88"/>
                        </a:lnTo>
                        <a:lnTo>
                          <a:pt x="48" y="90"/>
                        </a:lnTo>
                        <a:lnTo>
                          <a:pt x="48" y="93"/>
                        </a:lnTo>
                        <a:lnTo>
                          <a:pt x="48" y="94"/>
                        </a:lnTo>
                        <a:lnTo>
                          <a:pt x="49" y="95"/>
                        </a:lnTo>
                        <a:lnTo>
                          <a:pt x="49" y="98"/>
                        </a:lnTo>
                        <a:lnTo>
                          <a:pt x="49" y="100"/>
                        </a:lnTo>
                        <a:lnTo>
                          <a:pt x="50" y="101"/>
                        </a:lnTo>
                        <a:lnTo>
                          <a:pt x="50" y="102"/>
                        </a:lnTo>
                        <a:lnTo>
                          <a:pt x="51" y="104"/>
                        </a:lnTo>
                        <a:lnTo>
                          <a:pt x="51" y="105"/>
                        </a:lnTo>
                        <a:lnTo>
                          <a:pt x="52" y="108"/>
                        </a:lnTo>
                        <a:lnTo>
                          <a:pt x="52" y="110"/>
                        </a:lnTo>
                        <a:lnTo>
                          <a:pt x="53" y="112"/>
                        </a:lnTo>
                        <a:lnTo>
                          <a:pt x="53" y="113"/>
                        </a:lnTo>
                        <a:lnTo>
                          <a:pt x="53" y="115"/>
                        </a:lnTo>
                        <a:lnTo>
                          <a:pt x="54" y="117"/>
                        </a:lnTo>
                        <a:lnTo>
                          <a:pt x="54" y="120"/>
                        </a:lnTo>
                        <a:lnTo>
                          <a:pt x="55" y="123"/>
                        </a:lnTo>
                        <a:lnTo>
                          <a:pt x="56" y="125"/>
                        </a:lnTo>
                        <a:lnTo>
                          <a:pt x="56" y="128"/>
                        </a:lnTo>
                        <a:lnTo>
                          <a:pt x="57" y="131"/>
                        </a:lnTo>
                        <a:lnTo>
                          <a:pt x="57" y="133"/>
                        </a:lnTo>
                        <a:lnTo>
                          <a:pt x="58" y="136"/>
                        </a:lnTo>
                        <a:lnTo>
                          <a:pt x="60" y="138"/>
                        </a:lnTo>
                        <a:lnTo>
                          <a:pt x="60" y="139"/>
                        </a:lnTo>
                        <a:lnTo>
                          <a:pt x="61" y="141"/>
                        </a:lnTo>
                        <a:lnTo>
                          <a:pt x="62" y="142"/>
                        </a:lnTo>
                        <a:lnTo>
                          <a:pt x="65" y="143"/>
                        </a:lnTo>
                        <a:lnTo>
                          <a:pt x="66" y="146"/>
                        </a:lnTo>
                        <a:lnTo>
                          <a:pt x="68" y="147"/>
                        </a:lnTo>
                        <a:lnTo>
                          <a:pt x="70" y="148"/>
                        </a:lnTo>
                        <a:lnTo>
                          <a:pt x="71" y="149"/>
                        </a:lnTo>
                        <a:lnTo>
                          <a:pt x="73" y="149"/>
                        </a:lnTo>
                        <a:lnTo>
                          <a:pt x="75" y="151"/>
                        </a:lnTo>
                        <a:lnTo>
                          <a:pt x="77" y="152"/>
                        </a:lnTo>
                        <a:lnTo>
                          <a:pt x="79" y="154"/>
                        </a:lnTo>
                        <a:lnTo>
                          <a:pt x="81" y="155"/>
                        </a:lnTo>
                        <a:lnTo>
                          <a:pt x="82" y="156"/>
                        </a:lnTo>
                        <a:lnTo>
                          <a:pt x="85" y="157"/>
                        </a:lnTo>
                        <a:lnTo>
                          <a:pt x="87" y="158"/>
                        </a:lnTo>
                        <a:lnTo>
                          <a:pt x="90" y="159"/>
                        </a:lnTo>
                        <a:lnTo>
                          <a:pt x="94" y="160"/>
                        </a:lnTo>
                        <a:lnTo>
                          <a:pt x="97" y="160"/>
                        </a:lnTo>
                        <a:lnTo>
                          <a:pt x="99" y="161"/>
                        </a:lnTo>
                        <a:lnTo>
                          <a:pt x="102" y="161"/>
                        </a:lnTo>
                        <a:lnTo>
                          <a:pt x="105" y="162"/>
                        </a:lnTo>
                        <a:lnTo>
                          <a:pt x="108" y="162"/>
                        </a:lnTo>
                        <a:lnTo>
                          <a:pt x="111" y="163"/>
                        </a:lnTo>
                        <a:lnTo>
                          <a:pt x="113" y="164"/>
                        </a:lnTo>
                        <a:lnTo>
                          <a:pt x="116" y="164"/>
                        </a:lnTo>
                        <a:lnTo>
                          <a:pt x="118" y="164"/>
                        </a:lnTo>
                        <a:lnTo>
                          <a:pt x="120" y="164"/>
                        </a:lnTo>
                        <a:lnTo>
                          <a:pt x="122" y="165"/>
                        </a:lnTo>
                        <a:lnTo>
                          <a:pt x="124" y="165"/>
                        </a:lnTo>
                        <a:lnTo>
                          <a:pt x="126" y="165"/>
                        </a:lnTo>
                        <a:lnTo>
                          <a:pt x="128" y="165"/>
                        </a:lnTo>
                        <a:lnTo>
                          <a:pt x="129" y="165"/>
                        </a:lnTo>
                        <a:lnTo>
                          <a:pt x="130" y="165"/>
                        </a:lnTo>
                        <a:lnTo>
                          <a:pt x="132" y="165"/>
                        </a:lnTo>
                        <a:lnTo>
                          <a:pt x="134" y="165"/>
                        </a:lnTo>
                        <a:lnTo>
                          <a:pt x="136" y="165"/>
                        </a:lnTo>
                        <a:lnTo>
                          <a:pt x="139" y="165"/>
                        </a:lnTo>
                        <a:lnTo>
                          <a:pt x="141" y="165"/>
                        </a:lnTo>
                        <a:lnTo>
                          <a:pt x="142" y="165"/>
                        </a:lnTo>
                        <a:lnTo>
                          <a:pt x="141" y="165"/>
                        </a:lnTo>
                        <a:lnTo>
                          <a:pt x="140" y="165"/>
                        </a:lnTo>
                        <a:lnTo>
                          <a:pt x="139" y="164"/>
                        </a:lnTo>
                        <a:lnTo>
                          <a:pt x="138" y="164"/>
                        </a:lnTo>
                        <a:lnTo>
                          <a:pt x="136" y="163"/>
                        </a:lnTo>
                        <a:lnTo>
                          <a:pt x="135" y="163"/>
                        </a:lnTo>
                        <a:lnTo>
                          <a:pt x="134" y="162"/>
                        </a:lnTo>
                        <a:lnTo>
                          <a:pt x="133" y="162"/>
                        </a:lnTo>
                        <a:lnTo>
                          <a:pt x="132" y="161"/>
                        </a:lnTo>
                        <a:lnTo>
                          <a:pt x="131" y="161"/>
                        </a:lnTo>
                        <a:lnTo>
                          <a:pt x="130" y="161"/>
                        </a:lnTo>
                        <a:lnTo>
                          <a:pt x="129" y="160"/>
                        </a:lnTo>
                        <a:lnTo>
                          <a:pt x="128" y="160"/>
                        </a:lnTo>
                        <a:lnTo>
                          <a:pt x="127" y="159"/>
                        </a:lnTo>
                        <a:lnTo>
                          <a:pt x="126" y="159"/>
                        </a:lnTo>
                        <a:lnTo>
                          <a:pt x="125" y="159"/>
                        </a:lnTo>
                        <a:lnTo>
                          <a:pt x="124" y="158"/>
                        </a:lnTo>
                        <a:lnTo>
                          <a:pt x="123" y="158"/>
                        </a:lnTo>
                        <a:lnTo>
                          <a:pt x="121" y="158"/>
                        </a:lnTo>
                        <a:lnTo>
                          <a:pt x="119" y="158"/>
                        </a:lnTo>
                        <a:lnTo>
                          <a:pt x="118" y="157"/>
                        </a:lnTo>
                        <a:lnTo>
                          <a:pt x="117" y="157"/>
                        </a:lnTo>
                        <a:lnTo>
                          <a:pt x="116" y="156"/>
                        </a:lnTo>
                        <a:lnTo>
                          <a:pt x="115" y="155"/>
                        </a:lnTo>
                        <a:lnTo>
                          <a:pt x="114" y="155"/>
                        </a:lnTo>
                        <a:lnTo>
                          <a:pt x="113" y="154"/>
                        </a:lnTo>
                        <a:lnTo>
                          <a:pt x="112" y="153"/>
                        </a:lnTo>
                        <a:lnTo>
                          <a:pt x="111" y="153"/>
                        </a:lnTo>
                        <a:lnTo>
                          <a:pt x="110" y="153"/>
                        </a:lnTo>
                        <a:lnTo>
                          <a:pt x="109" y="152"/>
                        </a:lnTo>
                        <a:lnTo>
                          <a:pt x="108" y="151"/>
                        </a:lnTo>
                        <a:lnTo>
                          <a:pt x="107" y="151"/>
                        </a:lnTo>
                        <a:lnTo>
                          <a:pt x="106" y="150"/>
                        </a:lnTo>
                        <a:lnTo>
                          <a:pt x="104" y="150"/>
                        </a:lnTo>
                        <a:lnTo>
                          <a:pt x="103" y="149"/>
                        </a:lnTo>
                        <a:lnTo>
                          <a:pt x="102" y="149"/>
                        </a:lnTo>
                        <a:lnTo>
                          <a:pt x="101" y="148"/>
                        </a:lnTo>
                        <a:lnTo>
                          <a:pt x="100" y="147"/>
                        </a:lnTo>
                        <a:lnTo>
                          <a:pt x="99" y="146"/>
                        </a:lnTo>
                        <a:lnTo>
                          <a:pt x="98" y="145"/>
                        </a:lnTo>
                        <a:lnTo>
                          <a:pt x="96" y="144"/>
                        </a:lnTo>
                        <a:lnTo>
                          <a:pt x="94" y="143"/>
                        </a:lnTo>
                        <a:lnTo>
                          <a:pt x="94" y="142"/>
                        </a:lnTo>
                        <a:lnTo>
                          <a:pt x="93" y="141"/>
                        </a:lnTo>
                        <a:lnTo>
                          <a:pt x="92" y="140"/>
                        </a:lnTo>
                        <a:lnTo>
                          <a:pt x="92" y="139"/>
                        </a:lnTo>
                        <a:lnTo>
                          <a:pt x="91" y="138"/>
                        </a:lnTo>
                        <a:lnTo>
                          <a:pt x="90" y="136"/>
                        </a:lnTo>
                        <a:lnTo>
                          <a:pt x="89" y="136"/>
                        </a:lnTo>
                        <a:lnTo>
                          <a:pt x="89" y="135"/>
                        </a:lnTo>
                        <a:lnTo>
                          <a:pt x="87" y="133"/>
                        </a:lnTo>
                        <a:lnTo>
                          <a:pt x="86" y="132"/>
                        </a:lnTo>
                        <a:lnTo>
                          <a:pt x="86" y="131"/>
                        </a:lnTo>
                        <a:lnTo>
                          <a:pt x="85" y="130"/>
                        </a:lnTo>
                        <a:lnTo>
                          <a:pt x="84" y="128"/>
                        </a:lnTo>
                        <a:lnTo>
                          <a:pt x="84" y="127"/>
                        </a:lnTo>
                        <a:lnTo>
                          <a:pt x="83" y="126"/>
                        </a:lnTo>
                        <a:lnTo>
                          <a:pt x="83" y="124"/>
                        </a:lnTo>
                        <a:lnTo>
                          <a:pt x="82" y="123"/>
                        </a:lnTo>
                        <a:lnTo>
                          <a:pt x="81" y="122"/>
                        </a:lnTo>
                        <a:lnTo>
                          <a:pt x="81" y="121"/>
                        </a:lnTo>
                        <a:lnTo>
                          <a:pt x="80" y="119"/>
                        </a:lnTo>
                        <a:lnTo>
                          <a:pt x="79" y="118"/>
                        </a:lnTo>
                        <a:lnTo>
                          <a:pt x="79" y="117"/>
                        </a:lnTo>
                        <a:lnTo>
                          <a:pt x="79" y="116"/>
                        </a:lnTo>
                        <a:lnTo>
                          <a:pt x="78" y="115"/>
                        </a:lnTo>
                        <a:lnTo>
                          <a:pt x="78" y="113"/>
                        </a:lnTo>
                        <a:lnTo>
                          <a:pt x="78" y="112"/>
                        </a:lnTo>
                        <a:lnTo>
                          <a:pt x="78" y="111"/>
                        </a:lnTo>
                        <a:lnTo>
                          <a:pt x="77" y="110"/>
                        </a:lnTo>
                        <a:lnTo>
                          <a:pt x="77" y="108"/>
                        </a:lnTo>
                        <a:lnTo>
                          <a:pt x="76" y="105"/>
                        </a:lnTo>
                        <a:lnTo>
                          <a:pt x="76" y="102"/>
                        </a:lnTo>
                        <a:lnTo>
                          <a:pt x="75" y="100"/>
                        </a:lnTo>
                        <a:lnTo>
                          <a:pt x="75" y="97"/>
                        </a:lnTo>
                        <a:lnTo>
                          <a:pt x="75" y="94"/>
                        </a:lnTo>
                        <a:lnTo>
                          <a:pt x="74" y="91"/>
                        </a:lnTo>
                        <a:lnTo>
                          <a:pt x="74" y="89"/>
                        </a:lnTo>
                        <a:lnTo>
                          <a:pt x="74" y="87"/>
                        </a:lnTo>
                        <a:lnTo>
                          <a:pt x="73" y="86"/>
                        </a:lnTo>
                        <a:lnTo>
                          <a:pt x="73" y="84"/>
                        </a:lnTo>
                        <a:lnTo>
                          <a:pt x="73" y="83"/>
                        </a:lnTo>
                        <a:lnTo>
                          <a:pt x="73" y="82"/>
                        </a:lnTo>
                        <a:lnTo>
                          <a:pt x="73" y="80"/>
                        </a:lnTo>
                        <a:lnTo>
                          <a:pt x="72" y="79"/>
                        </a:lnTo>
                        <a:lnTo>
                          <a:pt x="72" y="78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0" y="68"/>
                        </a:lnTo>
                        <a:lnTo>
                          <a:pt x="70" y="66"/>
                        </a:lnTo>
                        <a:lnTo>
                          <a:pt x="70" y="64"/>
                        </a:lnTo>
                        <a:lnTo>
                          <a:pt x="70" y="62"/>
                        </a:lnTo>
                        <a:lnTo>
                          <a:pt x="70" y="59"/>
                        </a:lnTo>
                        <a:lnTo>
                          <a:pt x="70" y="57"/>
                        </a:lnTo>
                        <a:lnTo>
                          <a:pt x="69" y="56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2"/>
                        </a:lnTo>
                        <a:lnTo>
                          <a:pt x="69" y="50"/>
                        </a:lnTo>
                        <a:lnTo>
                          <a:pt x="69" y="49"/>
                        </a:lnTo>
                        <a:lnTo>
                          <a:pt x="69" y="48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4"/>
                        </a:lnTo>
                        <a:lnTo>
                          <a:pt x="68" y="43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6" y="39"/>
                        </a:lnTo>
                        <a:lnTo>
                          <a:pt x="66" y="38"/>
                        </a:lnTo>
                        <a:lnTo>
                          <a:pt x="65" y="37"/>
                        </a:lnTo>
                        <a:lnTo>
                          <a:pt x="65" y="36"/>
                        </a:lnTo>
                        <a:lnTo>
                          <a:pt x="65" y="34"/>
                        </a:lnTo>
                        <a:lnTo>
                          <a:pt x="64" y="33"/>
                        </a:lnTo>
                        <a:lnTo>
                          <a:pt x="64" y="32"/>
                        </a:lnTo>
                        <a:lnTo>
                          <a:pt x="63" y="31"/>
                        </a:lnTo>
                        <a:lnTo>
                          <a:pt x="63" y="30"/>
                        </a:lnTo>
                        <a:lnTo>
                          <a:pt x="62" y="29"/>
                        </a:lnTo>
                        <a:lnTo>
                          <a:pt x="61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1"/>
                        </a:lnTo>
                        <a:lnTo>
                          <a:pt x="58" y="20"/>
                        </a:lnTo>
                        <a:lnTo>
                          <a:pt x="58" y="19"/>
                        </a:lnTo>
                        <a:lnTo>
                          <a:pt x="57" y="18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5" y="15"/>
                        </a:lnTo>
                        <a:lnTo>
                          <a:pt x="54" y="14"/>
                        </a:lnTo>
                        <a:lnTo>
                          <a:pt x="53" y="13"/>
                        </a:lnTo>
                        <a:lnTo>
                          <a:pt x="52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9"/>
                        </a:lnTo>
                        <a:lnTo>
                          <a:pt x="49" y="9"/>
                        </a:lnTo>
                        <a:lnTo>
                          <a:pt x="48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5" y="6"/>
                        </a:lnTo>
                        <a:lnTo>
                          <a:pt x="44" y="6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2" y="3"/>
                        </a:lnTo>
                        <a:lnTo>
                          <a:pt x="31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7" y="3"/>
                        </a:lnTo>
                        <a:lnTo>
                          <a:pt x="26" y="3"/>
                        </a:lnTo>
                        <a:lnTo>
                          <a:pt x="24" y="3"/>
                        </a:lnTo>
                        <a:lnTo>
                          <a:pt x="23" y="3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9" name="Freeform 59"/>
                  <p:cNvSpPr>
                    <a:spLocks/>
                  </p:cNvSpPr>
                  <p:nvPr/>
                </p:nvSpPr>
                <p:spPr bwMode="auto">
                  <a:xfrm>
                    <a:off x="1603" y="3408"/>
                    <a:ext cx="143" cy="166"/>
                  </a:xfrm>
                  <a:custGeom>
                    <a:avLst/>
                    <a:gdLst>
                      <a:gd name="T0" fmla="*/ 5 w 143"/>
                      <a:gd name="T1" fmla="*/ 1 h 166"/>
                      <a:gd name="T2" fmla="*/ 11 w 143"/>
                      <a:gd name="T3" fmla="*/ 3 h 166"/>
                      <a:gd name="T4" fmla="*/ 18 w 143"/>
                      <a:gd name="T5" fmla="*/ 6 h 166"/>
                      <a:gd name="T6" fmla="*/ 23 w 143"/>
                      <a:gd name="T7" fmla="*/ 10 h 166"/>
                      <a:gd name="T8" fmla="*/ 31 w 143"/>
                      <a:gd name="T9" fmla="*/ 15 h 166"/>
                      <a:gd name="T10" fmla="*/ 35 w 143"/>
                      <a:gd name="T11" fmla="*/ 21 h 166"/>
                      <a:gd name="T12" fmla="*/ 39 w 143"/>
                      <a:gd name="T13" fmla="*/ 27 h 166"/>
                      <a:gd name="T14" fmla="*/ 41 w 143"/>
                      <a:gd name="T15" fmla="*/ 35 h 166"/>
                      <a:gd name="T16" fmla="*/ 42 w 143"/>
                      <a:gd name="T17" fmla="*/ 43 h 166"/>
                      <a:gd name="T18" fmla="*/ 43 w 143"/>
                      <a:gd name="T19" fmla="*/ 52 h 166"/>
                      <a:gd name="T20" fmla="*/ 44 w 143"/>
                      <a:gd name="T21" fmla="*/ 61 h 166"/>
                      <a:gd name="T22" fmla="*/ 46 w 143"/>
                      <a:gd name="T23" fmla="*/ 72 h 166"/>
                      <a:gd name="T24" fmla="*/ 47 w 143"/>
                      <a:gd name="T25" fmla="*/ 84 h 166"/>
                      <a:gd name="T26" fmla="*/ 49 w 143"/>
                      <a:gd name="T27" fmla="*/ 95 h 166"/>
                      <a:gd name="T28" fmla="*/ 51 w 143"/>
                      <a:gd name="T29" fmla="*/ 105 h 166"/>
                      <a:gd name="T30" fmla="*/ 54 w 143"/>
                      <a:gd name="T31" fmla="*/ 117 h 166"/>
                      <a:gd name="T32" fmla="*/ 57 w 143"/>
                      <a:gd name="T33" fmla="*/ 133 h 166"/>
                      <a:gd name="T34" fmla="*/ 65 w 143"/>
                      <a:gd name="T35" fmla="*/ 143 h 166"/>
                      <a:gd name="T36" fmla="*/ 75 w 143"/>
                      <a:gd name="T37" fmla="*/ 151 h 166"/>
                      <a:gd name="T38" fmla="*/ 87 w 143"/>
                      <a:gd name="T39" fmla="*/ 158 h 166"/>
                      <a:gd name="T40" fmla="*/ 105 w 143"/>
                      <a:gd name="T41" fmla="*/ 162 h 166"/>
                      <a:gd name="T42" fmla="*/ 120 w 143"/>
                      <a:gd name="T43" fmla="*/ 164 h 166"/>
                      <a:gd name="T44" fmla="*/ 130 w 143"/>
                      <a:gd name="T45" fmla="*/ 165 h 166"/>
                      <a:gd name="T46" fmla="*/ 142 w 143"/>
                      <a:gd name="T47" fmla="*/ 165 h 166"/>
                      <a:gd name="T48" fmla="*/ 136 w 143"/>
                      <a:gd name="T49" fmla="*/ 163 h 166"/>
                      <a:gd name="T50" fmla="*/ 131 w 143"/>
                      <a:gd name="T51" fmla="*/ 161 h 166"/>
                      <a:gd name="T52" fmla="*/ 125 w 143"/>
                      <a:gd name="T53" fmla="*/ 159 h 166"/>
                      <a:gd name="T54" fmla="*/ 117 w 143"/>
                      <a:gd name="T55" fmla="*/ 157 h 166"/>
                      <a:gd name="T56" fmla="*/ 111 w 143"/>
                      <a:gd name="T57" fmla="*/ 153 h 166"/>
                      <a:gd name="T58" fmla="*/ 104 w 143"/>
                      <a:gd name="T59" fmla="*/ 150 h 166"/>
                      <a:gd name="T60" fmla="*/ 98 w 143"/>
                      <a:gd name="T61" fmla="*/ 145 h 166"/>
                      <a:gd name="T62" fmla="*/ 92 w 143"/>
                      <a:gd name="T63" fmla="*/ 139 h 166"/>
                      <a:gd name="T64" fmla="*/ 86 w 143"/>
                      <a:gd name="T65" fmla="*/ 132 h 166"/>
                      <a:gd name="T66" fmla="*/ 83 w 143"/>
                      <a:gd name="T67" fmla="*/ 124 h 166"/>
                      <a:gd name="T68" fmla="*/ 79 w 143"/>
                      <a:gd name="T69" fmla="*/ 117 h 166"/>
                      <a:gd name="T70" fmla="*/ 77 w 143"/>
                      <a:gd name="T71" fmla="*/ 110 h 166"/>
                      <a:gd name="T72" fmla="*/ 75 w 143"/>
                      <a:gd name="T73" fmla="*/ 94 h 166"/>
                      <a:gd name="T74" fmla="*/ 73 w 143"/>
                      <a:gd name="T75" fmla="*/ 83 h 166"/>
                      <a:gd name="T76" fmla="*/ 72 w 143"/>
                      <a:gd name="T77" fmla="*/ 75 h 166"/>
                      <a:gd name="T78" fmla="*/ 70 w 143"/>
                      <a:gd name="T79" fmla="*/ 66 h 166"/>
                      <a:gd name="T80" fmla="*/ 69 w 143"/>
                      <a:gd name="T81" fmla="*/ 55 h 166"/>
                      <a:gd name="T82" fmla="*/ 68 w 143"/>
                      <a:gd name="T83" fmla="*/ 46 h 166"/>
                      <a:gd name="T84" fmla="*/ 66 w 143"/>
                      <a:gd name="T85" fmla="*/ 39 h 166"/>
                      <a:gd name="T86" fmla="*/ 64 w 143"/>
                      <a:gd name="T87" fmla="*/ 32 h 166"/>
                      <a:gd name="T88" fmla="*/ 60 w 143"/>
                      <a:gd name="T89" fmla="*/ 25 h 166"/>
                      <a:gd name="T90" fmla="*/ 57 w 143"/>
                      <a:gd name="T91" fmla="*/ 16 h 166"/>
                      <a:gd name="T92" fmla="*/ 52 w 143"/>
                      <a:gd name="T93" fmla="*/ 11 h 166"/>
                      <a:gd name="T94" fmla="*/ 46 w 143"/>
                      <a:gd name="T95" fmla="*/ 7 h 166"/>
                      <a:gd name="T96" fmla="*/ 36 w 143"/>
                      <a:gd name="T97" fmla="*/ 4 h 166"/>
                      <a:gd name="T98" fmla="*/ 30 w 143"/>
                      <a:gd name="T99" fmla="*/ 3 h 166"/>
                      <a:gd name="T100" fmla="*/ 23 w 143"/>
                      <a:gd name="T101" fmla="*/ 3 h 166"/>
                      <a:gd name="T102" fmla="*/ 14 w 143"/>
                      <a:gd name="T103" fmla="*/ 1 h 166"/>
                      <a:gd name="T104" fmla="*/ 6 w 143"/>
                      <a:gd name="T105" fmla="*/ 0 h 166"/>
                      <a:gd name="T106" fmla="*/ 0 w 143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3"/>
                      <a:gd name="T163" fmla="*/ 0 h 166"/>
                      <a:gd name="T164" fmla="*/ 143 w 143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3" h="166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2" y="4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8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3" y="9"/>
                        </a:lnTo>
                        <a:lnTo>
                          <a:pt x="23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5"/>
                        </a:lnTo>
                        <a:lnTo>
                          <a:pt x="32" y="16"/>
                        </a:lnTo>
                        <a:lnTo>
                          <a:pt x="33" y="18"/>
                        </a:lnTo>
                        <a:lnTo>
                          <a:pt x="34" y="18"/>
                        </a:lnTo>
                        <a:lnTo>
                          <a:pt x="34" y="19"/>
                        </a:lnTo>
                        <a:lnTo>
                          <a:pt x="35" y="21"/>
                        </a:lnTo>
                        <a:lnTo>
                          <a:pt x="36" y="22"/>
                        </a:lnTo>
                        <a:lnTo>
                          <a:pt x="36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9"/>
                        </a:lnTo>
                        <a:lnTo>
                          <a:pt x="39" y="30"/>
                        </a:lnTo>
                        <a:lnTo>
                          <a:pt x="39" y="31"/>
                        </a:lnTo>
                        <a:lnTo>
                          <a:pt x="40" y="33"/>
                        </a:lnTo>
                        <a:lnTo>
                          <a:pt x="40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1"/>
                        </a:lnTo>
                        <a:lnTo>
                          <a:pt x="42" y="43"/>
                        </a:lnTo>
                        <a:lnTo>
                          <a:pt x="42" y="45"/>
                        </a:lnTo>
                        <a:lnTo>
                          <a:pt x="42" y="46"/>
                        </a:lnTo>
                        <a:lnTo>
                          <a:pt x="42" y="48"/>
                        </a:lnTo>
                        <a:lnTo>
                          <a:pt x="42" y="49"/>
                        </a:lnTo>
                        <a:lnTo>
                          <a:pt x="42" y="50"/>
                        </a:lnTo>
                        <a:lnTo>
                          <a:pt x="43" y="52"/>
                        </a:lnTo>
                        <a:lnTo>
                          <a:pt x="43" y="53"/>
                        </a:lnTo>
                        <a:lnTo>
                          <a:pt x="43" y="55"/>
                        </a:lnTo>
                        <a:lnTo>
                          <a:pt x="44" y="57"/>
                        </a:lnTo>
                        <a:lnTo>
                          <a:pt x="44" y="59"/>
                        </a:lnTo>
                        <a:lnTo>
                          <a:pt x="44" y="60"/>
                        </a:lnTo>
                        <a:lnTo>
                          <a:pt x="44" y="61"/>
                        </a:lnTo>
                        <a:lnTo>
                          <a:pt x="45" y="62"/>
                        </a:lnTo>
                        <a:lnTo>
                          <a:pt x="45" y="64"/>
                        </a:lnTo>
                        <a:lnTo>
                          <a:pt x="45" y="65"/>
                        </a:lnTo>
                        <a:lnTo>
                          <a:pt x="45" y="67"/>
                        </a:lnTo>
                        <a:lnTo>
                          <a:pt x="46" y="69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7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3"/>
                        </a:lnTo>
                        <a:lnTo>
                          <a:pt x="47" y="84"/>
                        </a:lnTo>
                        <a:lnTo>
                          <a:pt x="47" y="85"/>
                        </a:lnTo>
                        <a:lnTo>
                          <a:pt x="47" y="88"/>
                        </a:lnTo>
                        <a:lnTo>
                          <a:pt x="48" y="90"/>
                        </a:lnTo>
                        <a:lnTo>
                          <a:pt x="48" y="93"/>
                        </a:lnTo>
                        <a:lnTo>
                          <a:pt x="48" y="94"/>
                        </a:lnTo>
                        <a:lnTo>
                          <a:pt x="49" y="95"/>
                        </a:lnTo>
                        <a:lnTo>
                          <a:pt x="49" y="98"/>
                        </a:lnTo>
                        <a:lnTo>
                          <a:pt x="49" y="100"/>
                        </a:lnTo>
                        <a:lnTo>
                          <a:pt x="50" y="101"/>
                        </a:lnTo>
                        <a:lnTo>
                          <a:pt x="50" y="102"/>
                        </a:lnTo>
                        <a:lnTo>
                          <a:pt x="51" y="104"/>
                        </a:lnTo>
                        <a:lnTo>
                          <a:pt x="51" y="105"/>
                        </a:lnTo>
                        <a:lnTo>
                          <a:pt x="52" y="108"/>
                        </a:lnTo>
                        <a:lnTo>
                          <a:pt x="52" y="110"/>
                        </a:lnTo>
                        <a:lnTo>
                          <a:pt x="53" y="112"/>
                        </a:lnTo>
                        <a:lnTo>
                          <a:pt x="53" y="113"/>
                        </a:lnTo>
                        <a:lnTo>
                          <a:pt x="53" y="115"/>
                        </a:lnTo>
                        <a:lnTo>
                          <a:pt x="54" y="117"/>
                        </a:lnTo>
                        <a:lnTo>
                          <a:pt x="54" y="120"/>
                        </a:lnTo>
                        <a:lnTo>
                          <a:pt x="55" y="123"/>
                        </a:lnTo>
                        <a:lnTo>
                          <a:pt x="56" y="125"/>
                        </a:lnTo>
                        <a:lnTo>
                          <a:pt x="56" y="128"/>
                        </a:lnTo>
                        <a:lnTo>
                          <a:pt x="57" y="131"/>
                        </a:lnTo>
                        <a:lnTo>
                          <a:pt x="57" y="133"/>
                        </a:lnTo>
                        <a:lnTo>
                          <a:pt x="58" y="136"/>
                        </a:lnTo>
                        <a:lnTo>
                          <a:pt x="60" y="138"/>
                        </a:lnTo>
                        <a:lnTo>
                          <a:pt x="60" y="139"/>
                        </a:lnTo>
                        <a:lnTo>
                          <a:pt x="61" y="141"/>
                        </a:lnTo>
                        <a:lnTo>
                          <a:pt x="62" y="142"/>
                        </a:lnTo>
                        <a:lnTo>
                          <a:pt x="65" y="143"/>
                        </a:lnTo>
                        <a:lnTo>
                          <a:pt x="66" y="146"/>
                        </a:lnTo>
                        <a:lnTo>
                          <a:pt x="68" y="147"/>
                        </a:lnTo>
                        <a:lnTo>
                          <a:pt x="70" y="148"/>
                        </a:lnTo>
                        <a:lnTo>
                          <a:pt x="71" y="149"/>
                        </a:lnTo>
                        <a:lnTo>
                          <a:pt x="73" y="149"/>
                        </a:lnTo>
                        <a:lnTo>
                          <a:pt x="75" y="151"/>
                        </a:lnTo>
                        <a:lnTo>
                          <a:pt x="77" y="152"/>
                        </a:lnTo>
                        <a:lnTo>
                          <a:pt x="79" y="154"/>
                        </a:lnTo>
                        <a:lnTo>
                          <a:pt x="81" y="155"/>
                        </a:lnTo>
                        <a:lnTo>
                          <a:pt x="82" y="156"/>
                        </a:lnTo>
                        <a:lnTo>
                          <a:pt x="85" y="157"/>
                        </a:lnTo>
                        <a:lnTo>
                          <a:pt x="87" y="158"/>
                        </a:lnTo>
                        <a:lnTo>
                          <a:pt x="90" y="159"/>
                        </a:lnTo>
                        <a:lnTo>
                          <a:pt x="94" y="160"/>
                        </a:lnTo>
                        <a:lnTo>
                          <a:pt x="97" y="160"/>
                        </a:lnTo>
                        <a:lnTo>
                          <a:pt x="99" y="161"/>
                        </a:lnTo>
                        <a:lnTo>
                          <a:pt x="102" y="161"/>
                        </a:lnTo>
                        <a:lnTo>
                          <a:pt x="105" y="162"/>
                        </a:lnTo>
                        <a:lnTo>
                          <a:pt x="108" y="162"/>
                        </a:lnTo>
                        <a:lnTo>
                          <a:pt x="111" y="163"/>
                        </a:lnTo>
                        <a:lnTo>
                          <a:pt x="113" y="164"/>
                        </a:lnTo>
                        <a:lnTo>
                          <a:pt x="116" y="164"/>
                        </a:lnTo>
                        <a:lnTo>
                          <a:pt x="118" y="164"/>
                        </a:lnTo>
                        <a:lnTo>
                          <a:pt x="120" y="164"/>
                        </a:lnTo>
                        <a:lnTo>
                          <a:pt x="122" y="165"/>
                        </a:lnTo>
                        <a:lnTo>
                          <a:pt x="124" y="165"/>
                        </a:lnTo>
                        <a:lnTo>
                          <a:pt x="126" y="165"/>
                        </a:lnTo>
                        <a:lnTo>
                          <a:pt x="128" y="165"/>
                        </a:lnTo>
                        <a:lnTo>
                          <a:pt x="129" y="165"/>
                        </a:lnTo>
                        <a:lnTo>
                          <a:pt x="130" y="165"/>
                        </a:lnTo>
                        <a:lnTo>
                          <a:pt x="132" y="165"/>
                        </a:lnTo>
                        <a:lnTo>
                          <a:pt x="134" y="165"/>
                        </a:lnTo>
                        <a:lnTo>
                          <a:pt x="136" y="165"/>
                        </a:lnTo>
                        <a:lnTo>
                          <a:pt x="139" y="165"/>
                        </a:lnTo>
                        <a:lnTo>
                          <a:pt x="141" y="165"/>
                        </a:lnTo>
                        <a:lnTo>
                          <a:pt x="142" y="165"/>
                        </a:lnTo>
                        <a:lnTo>
                          <a:pt x="141" y="165"/>
                        </a:lnTo>
                        <a:lnTo>
                          <a:pt x="140" y="165"/>
                        </a:lnTo>
                        <a:lnTo>
                          <a:pt x="139" y="164"/>
                        </a:lnTo>
                        <a:lnTo>
                          <a:pt x="138" y="164"/>
                        </a:lnTo>
                        <a:lnTo>
                          <a:pt x="136" y="163"/>
                        </a:lnTo>
                        <a:lnTo>
                          <a:pt x="135" y="163"/>
                        </a:lnTo>
                        <a:lnTo>
                          <a:pt x="134" y="162"/>
                        </a:lnTo>
                        <a:lnTo>
                          <a:pt x="133" y="162"/>
                        </a:lnTo>
                        <a:lnTo>
                          <a:pt x="132" y="161"/>
                        </a:lnTo>
                        <a:lnTo>
                          <a:pt x="131" y="161"/>
                        </a:lnTo>
                        <a:lnTo>
                          <a:pt x="130" y="161"/>
                        </a:lnTo>
                        <a:lnTo>
                          <a:pt x="129" y="160"/>
                        </a:lnTo>
                        <a:lnTo>
                          <a:pt x="128" y="160"/>
                        </a:lnTo>
                        <a:lnTo>
                          <a:pt x="127" y="159"/>
                        </a:lnTo>
                        <a:lnTo>
                          <a:pt x="126" y="159"/>
                        </a:lnTo>
                        <a:lnTo>
                          <a:pt x="125" y="159"/>
                        </a:lnTo>
                        <a:lnTo>
                          <a:pt x="124" y="158"/>
                        </a:lnTo>
                        <a:lnTo>
                          <a:pt x="123" y="158"/>
                        </a:lnTo>
                        <a:lnTo>
                          <a:pt x="121" y="158"/>
                        </a:lnTo>
                        <a:lnTo>
                          <a:pt x="119" y="158"/>
                        </a:lnTo>
                        <a:lnTo>
                          <a:pt x="118" y="157"/>
                        </a:lnTo>
                        <a:lnTo>
                          <a:pt x="117" y="157"/>
                        </a:lnTo>
                        <a:lnTo>
                          <a:pt x="116" y="156"/>
                        </a:lnTo>
                        <a:lnTo>
                          <a:pt x="115" y="155"/>
                        </a:lnTo>
                        <a:lnTo>
                          <a:pt x="114" y="155"/>
                        </a:lnTo>
                        <a:lnTo>
                          <a:pt x="113" y="154"/>
                        </a:lnTo>
                        <a:lnTo>
                          <a:pt x="112" y="153"/>
                        </a:lnTo>
                        <a:lnTo>
                          <a:pt x="111" y="153"/>
                        </a:lnTo>
                        <a:lnTo>
                          <a:pt x="110" y="153"/>
                        </a:lnTo>
                        <a:lnTo>
                          <a:pt x="109" y="152"/>
                        </a:lnTo>
                        <a:lnTo>
                          <a:pt x="108" y="151"/>
                        </a:lnTo>
                        <a:lnTo>
                          <a:pt x="107" y="151"/>
                        </a:lnTo>
                        <a:lnTo>
                          <a:pt x="106" y="150"/>
                        </a:lnTo>
                        <a:lnTo>
                          <a:pt x="104" y="150"/>
                        </a:lnTo>
                        <a:lnTo>
                          <a:pt x="103" y="149"/>
                        </a:lnTo>
                        <a:lnTo>
                          <a:pt x="102" y="149"/>
                        </a:lnTo>
                        <a:lnTo>
                          <a:pt x="101" y="148"/>
                        </a:lnTo>
                        <a:lnTo>
                          <a:pt x="100" y="147"/>
                        </a:lnTo>
                        <a:lnTo>
                          <a:pt x="99" y="146"/>
                        </a:lnTo>
                        <a:lnTo>
                          <a:pt x="98" y="145"/>
                        </a:lnTo>
                        <a:lnTo>
                          <a:pt x="96" y="144"/>
                        </a:lnTo>
                        <a:lnTo>
                          <a:pt x="94" y="143"/>
                        </a:lnTo>
                        <a:lnTo>
                          <a:pt x="94" y="142"/>
                        </a:lnTo>
                        <a:lnTo>
                          <a:pt x="93" y="141"/>
                        </a:lnTo>
                        <a:lnTo>
                          <a:pt x="92" y="140"/>
                        </a:lnTo>
                        <a:lnTo>
                          <a:pt x="92" y="139"/>
                        </a:lnTo>
                        <a:lnTo>
                          <a:pt x="91" y="138"/>
                        </a:lnTo>
                        <a:lnTo>
                          <a:pt x="90" y="136"/>
                        </a:lnTo>
                        <a:lnTo>
                          <a:pt x="89" y="136"/>
                        </a:lnTo>
                        <a:lnTo>
                          <a:pt x="89" y="135"/>
                        </a:lnTo>
                        <a:lnTo>
                          <a:pt x="87" y="133"/>
                        </a:lnTo>
                        <a:lnTo>
                          <a:pt x="86" y="132"/>
                        </a:lnTo>
                        <a:lnTo>
                          <a:pt x="86" y="131"/>
                        </a:lnTo>
                        <a:lnTo>
                          <a:pt x="85" y="130"/>
                        </a:lnTo>
                        <a:lnTo>
                          <a:pt x="84" y="128"/>
                        </a:lnTo>
                        <a:lnTo>
                          <a:pt x="84" y="127"/>
                        </a:lnTo>
                        <a:lnTo>
                          <a:pt x="83" y="126"/>
                        </a:lnTo>
                        <a:lnTo>
                          <a:pt x="83" y="124"/>
                        </a:lnTo>
                        <a:lnTo>
                          <a:pt x="82" y="123"/>
                        </a:lnTo>
                        <a:lnTo>
                          <a:pt x="81" y="122"/>
                        </a:lnTo>
                        <a:lnTo>
                          <a:pt x="81" y="121"/>
                        </a:lnTo>
                        <a:lnTo>
                          <a:pt x="80" y="119"/>
                        </a:lnTo>
                        <a:lnTo>
                          <a:pt x="79" y="118"/>
                        </a:lnTo>
                        <a:lnTo>
                          <a:pt x="79" y="117"/>
                        </a:lnTo>
                        <a:lnTo>
                          <a:pt x="79" y="116"/>
                        </a:lnTo>
                        <a:lnTo>
                          <a:pt x="78" y="115"/>
                        </a:lnTo>
                        <a:lnTo>
                          <a:pt x="78" y="113"/>
                        </a:lnTo>
                        <a:lnTo>
                          <a:pt x="78" y="112"/>
                        </a:lnTo>
                        <a:lnTo>
                          <a:pt x="78" y="111"/>
                        </a:lnTo>
                        <a:lnTo>
                          <a:pt x="77" y="110"/>
                        </a:lnTo>
                        <a:lnTo>
                          <a:pt x="77" y="108"/>
                        </a:lnTo>
                        <a:lnTo>
                          <a:pt x="76" y="105"/>
                        </a:lnTo>
                        <a:lnTo>
                          <a:pt x="76" y="102"/>
                        </a:lnTo>
                        <a:lnTo>
                          <a:pt x="75" y="100"/>
                        </a:lnTo>
                        <a:lnTo>
                          <a:pt x="75" y="97"/>
                        </a:lnTo>
                        <a:lnTo>
                          <a:pt x="75" y="94"/>
                        </a:lnTo>
                        <a:lnTo>
                          <a:pt x="74" y="91"/>
                        </a:lnTo>
                        <a:lnTo>
                          <a:pt x="74" y="89"/>
                        </a:lnTo>
                        <a:lnTo>
                          <a:pt x="74" y="87"/>
                        </a:lnTo>
                        <a:lnTo>
                          <a:pt x="73" y="86"/>
                        </a:lnTo>
                        <a:lnTo>
                          <a:pt x="73" y="84"/>
                        </a:lnTo>
                        <a:lnTo>
                          <a:pt x="73" y="83"/>
                        </a:lnTo>
                        <a:lnTo>
                          <a:pt x="73" y="82"/>
                        </a:lnTo>
                        <a:lnTo>
                          <a:pt x="73" y="80"/>
                        </a:lnTo>
                        <a:lnTo>
                          <a:pt x="72" y="79"/>
                        </a:lnTo>
                        <a:lnTo>
                          <a:pt x="72" y="78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0" y="68"/>
                        </a:lnTo>
                        <a:lnTo>
                          <a:pt x="70" y="66"/>
                        </a:lnTo>
                        <a:lnTo>
                          <a:pt x="70" y="64"/>
                        </a:lnTo>
                        <a:lnTo>
                          <a:pt x="70" y="62"/>
                        </a:lnTo>
                        <a:lnTo>
                          <a:pt x="70" y="59"/>
                        </a:lnTo>
                        <a:lnTo>
                          <a:pt x="70" y="57"/>
                        </a:lnTo>
                        <a:lnTo>
                          <a:pt x="69" y="56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2"/>
                        </a:lnTo>
                        <a:lnTo>
                          <a:pt x="69" y="50"/>
                        </a:lnTo>
                        <a:lnTo>
                          <a:pt x="69" y="49"/>
                        </a:lnTo>
                        <a:lnTo>
                          <a:pt x="69" y="48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4"/>
                        </a:lnTo>
                        <a:lnTo>
                          <a:pt x="68" y="43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6" y="39"/>
                        </a:lnTo>
                        <a:lnTo>
                          <a:pt x="66" y="38"/>
                        </a:lnTo>
                        <a:lnTo>
                          <a:pt x="65" y="37"/>
                        </a:lnTo>
                        <a:lnTo>
                          <a:pt x="65" y="36"/>
                        </a:lnTo>
                        <a:lnTo>
                          <a:pt x="65" y="34"/>
                        </a:lnTo>
                        <a:lnTo>
                          <a:pt x="64" y="33"/>
                        </a:lnTo>
                        <a:lnTo>
                          <a:pt x="64" y="32"/>
                        </a:lnTo>
                        <a:lnTo>
                          <a:pt x="63" y="31"/>
                        </a:lnTo>
                        <a:lnTo>
                          <a:pt x="63" y="30"/>
                        </a:lnTo>
                        <a:lnTo>
                          <a:pt x="62" y="29"/>
                        </a:lnTo>
                        <a:lnTo>
                          <a:pt x="61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1"/>
                        </a:lnTo>
                        <a:lnTo>
                          <a:pt x="58" y="20"/>
                        </a:lnTo>
                        <a:lnTo>
                          <a:pt x="58" y="19"/>
                        </a:lnTo>
                        <a:lnTo>
                          <a:pt x="57" y="18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5" y="15"/>
                        </a:lnTo>
                        <a:lnTo>
                          <a:pt x="54" y="14"/>
                        </a:lnTo>
                        <a:lnTo>
                          <a:pt x="53" y="13"/>
                        </a:lnTo>
                        <a:lnTo>
                          <a:pt x="52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9"/>
                        </a:lnTo>
                        <a:lnTo>
                          <a:pt x="49" y="9"/>
                        </a:lnTo>
                        <a:lnTo>
                          <a:pt x="48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5" y="6"/>
                        </a:lnTo>
                        <a:lnTo>
                          <a:pt x="44" y="6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2" y="3"/>
                        </a:lnTo>
                        <a:lnTo>
                          <a:pt x="31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7" y="3"/>
                        </a:lnTo>
                        <a:lnTo>
                          <a:pt x="26" y="3"/>
                        </a:lnTo>
                        <a:lnTo>
                          <a:pt x="24" y="3"/>
                        </a:lnTo>
                        <a:lnTo>
                          <a:pt x="23" y="3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319" name="Freeform 60"/>
                <p:cNvSpPr>
                  <a:spLocks/>
                </p:cNvSpPr>
                <p:nvPr/>
              </p:nvSpPr>
              <p:spPr bwMode="auto">
                <a:xfrm>
                  <a:off x="1116" y="3123"/>
                  <a:ext cx="206" cy="107"/>
                </a:xfrm>
                <a:custGeom>
                  <a:avLst/>
                  <a:gdLst>
                    <a:gd name="T0" fmla="*/ 203 w 206"/>
                    <a:gd name="T1" fmla="*/ 103 h 107"/>
                    <a:gd name="T2" fmla="*/ 201 w 206"/>
                    <a:gd name="T3" fmla="*/ 98 h 107"/>
                    <a:gd name="T4" fmla="*/ 198 w 206"/>
                    <a:gd name="T5" fmla="*/ 93 h 107"/>
                    <a:gd name="T6" fmla="*/ 193 w 206"/>
                    <a:gd name="T7" fmla="*/ 89 h 107"/>
                    <a:gd name="T8" fmla="*/ 187 w 206"/>
                    <a:gd name="T9" fmla="*/ 83 h 107"/>
                    <a:gd name="T10" fmla="*/ 179 w 206"/>
                    <a:gd name="T11" fmla="*/ 80 h 107"/>
                    <a:gd name="T12" fmla="*/ 171 w 206"/>
                    <a:gd name="T13" fmla="*/ 77 h 107"/>
                    <a:gd name="T14" fmla="*/ 161 w 206"/>
                    <a:gd name="T15" fmla="*/ 76 h 107"/>
                    <a:gd name="T16" fmla="*/ 152 w 206"/>
                    <a:gd name="T17" fmla="*/ 75 h 107"/>
                    <a:gd name="T18" fmla="*/ 141 w 206"/>
                    <a:gd name="T19" fmla="*/ 74 h 107"/>
                    <a:gd name="T20" fmla="*/ 130 w 206"/>
                    <a:gd name="T21" fmla="*/ 73 h 107"/>
                    <a:gd name="T22" fmla="*/ 115 w 206"/>
                    <a:gd name="T23" fmla="*/ 72 h 107"/>
                    <a:gd name="T24" fmla="*/ 101 w 206"/>
                    <a:gd name="T25" fmla="*/ 71 h 107"/>
                    <a:gd name="T26" fmla="*/ 86 w 206"/>
                    <a:gd name="T27" fmla="*/ 70 h 107"/>
                    <a:gd name="T28" fmla="*/ 74 w 206"/>
                    <a:gd name="T29" fmla="*/ 68 h 107"/>
                    <a:gd name="T30" fmla="*/ 60 w 206"/>
                    <a:gd name="T31" fmla="*/ 66 h 107"/>
                    <a:gd name="T32" fmla="*/ 40 w 206"/>
                    <a:gd name="T33" fmla="*/ 63 h 107"/>
                    <a:gd name="T34" fmla="*/ 27 w 206"/>
                    <a:gd name="T35" fmla="*/ 58 h 107"/>
                    <a:gd name="T36" fmla="*/ 17 w 206"/>
                    <a:gd name="T37" fmla="*/ 50 h 107"/>
                    <a:gd name="T38" fmla="*/ 9 w 206"/>
                    <a:gd name="T39" fmla="*/ 41 h 107"/>
                    <a:gd name="T40" fmla="*/ 4 w 206"/>
                    <a:gd name="T41" fmla="*/ 28 h 107"/>
                    <a:gd name="T42" fmla="*/ 1 w 206"/>
                    <a:gd name="T43" fmla="*/ 17 h 107"/>
                    <a:gd name="T44" fmla="*/ 0 w 206"/>
                    <a:gd name="T45" fmla="*/ 9 h 107"/>
                    <a:gd name="T46" fmla="*/ 0 w 206"/>
                    <a:gd name="T47" fmla="*/ 0 h 107"/>
                    <a:gd name="T48" fmla="*/ 2 w 206"/>
                    <a:gd name="T49" fmla="*/ 4 h 107"/>
                    <a:gd name="T50" fmla="*/ 5 w 206"/>
                    <a:gd name="T51" fmla="*/ 8 h 107"/>
                    <a:gd name="T52" fmla="*/ 8 w 206"/>
                    <a:gd name="T53" fmla="*/ 13 h 107"/>
                    <a:gd name="T54" fmla="*/ 10 w 206"/>
                    <a:gd name="T55" fmla="*/ 18 h 107"/>
                    <a:gd name="T56" fmla="*/ 15 w 206"/>
                    <a:gd name="T57" fmla="*/ 23 h 107"/>
                    <a:gd name="T58" fmla="*/ 19 w 206"/>
                    <a:gd name="T59" fmla="*/ 28 h 107"/>
                    <a:gd name="T60" fmla="*/ 25 w 206"/>
                    <a:gd name="T61" fmla="*/ 33 h 107"/>
                    <a:gd name="T62" fmla="*/ 33 w 206"/>
                    <a:gd name="T63" fmla="*/ 38 h 107"/>
                    <a:gd name="T64" fmla="*/ 41 w 206"/>
                    <a:gd name="T65" fmla="*/ 41 h 107"/>
                    <a:gd name="T66" fmla="*/ 50 w 206"/>
                    <a:gd name="T67" fmla="*/ 44 h 107"/>
                    <a:gd name="T68" fmla="*/ 60 w 206"/>
                    <a:gd name="T69" fmla="*/ 47 h 107"/>
                    <a:gd name="T70" fmla="*/ 69 w 206"/>
                    <a:gd name="T71" fmla="*/ 48 h 107"/>
                    <a:gd name="T72" fmla="*/ 88 w 206"/>
                    <a:gd name="T73" fmla="*/ 50 h 107"/>
                    <a:gd name="T74" fmla="*/ 102 w 206"/>
                    <a:gd name="T75" fmla="*/ 51 h 107"/>
                    <a:gd name="T76" fmla="*/ 112 w 206"/>
                    <a:gd name="T77" fmla="*/ 53 h 107"/>
                    <a:gd name="T78" fmla="*/ 123 w 206"/>
                    <a:gd name="T79" fmla="*/ 54 h 107"/>
                    <a:gd name="T80" fmla="*/ 137 w 206"/>
                    <a:gd name="T81" fmla="*/ 54 h 107"/>
                    <a:gd name="T82" fmla="*/ 147 w 206"/>
                    <a:gd name="T83" fmla="*/ 55 h 107"/>
                    <a:gd name="T84" fmla="*/ 156 w 206"/>
                    <a:gd name="T85" fmla="*/ 57 h 107"/>
                    <a:gd name="T86" fmla="*/ 165 w 206"/>
                    <a:gd name="T87" fmla="*/ 58 h 107"/>
                    <a:gd name="T88" fmla="*/ 174 w 206"/>
                    <a:gd name="T89" fmla="*/ 61 h 107"/>
                    <a:gd name="T90" fmla="*/ 185 w 206"/>
                    <a:gd name="T91" fmla="*/ 64 h 107"/>
                    <a:gd name="T92" fmla="*/ 191 w 206"/>
                    <a:gd name="T93" fmla="*/ 68 h 107"/>
                    <a:gd name="T94" fmla="*/ 196 w 206"/>
                    <a:gd name="T95" fmla="*/ 72 h 107"/>
                    <a:gd name="T96" fmla="*/ 200 w 206"/>
                    <a:gd name="T97" fmla="*/ 79 h 107"/>
                    <a:gd name="T98" fmla="*/ 201 w 206"/>
                    <a:gd name="T99" fmla="*/ 84 h 107"/>
                    <a:gd name="T100" fmla="*/ 202 w 206"/>
                    <a:gd name="T101" fmla="*/ 89 h 107"/>
                    <a:gd name="T102" fmla="*/ 204 w 206"/>
                    <a:gd name="T103" fmla="*/ 96 h 107"/>
                    <a:gd name="T104" fmla="*/ 205 w 206"/>
                    <a:gd name="T105" fmla="*/ 102 h 107"/>
                    <a:gd name="T106" fmla="*/ 205 w 206"/>
                    <a:gd name="T107" fmla="*/ 106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6"/>
                    <a:gd name="T163" fmla="*/ 0 h 107"/>
                    <a:gd name="T164" fmla="*/ 206 w 206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6" h="107">
                      <a:moveTo>
                        <a:pt x="205" y="106"/>
                      </a:moveTo>
                      <a:lnTo>
                        <a:pt x="204" y="105"/>
                      </a:lnTo>
                      <a:lnTo>
                        <a:pt x="204" y="104"/>
                      </a:lnTo>
                      <a:lnTo>
                        <a:pt x="203" y="103"/>
                      </a:lnTo>
                      <a:lnTo>
                        <a:pt x="203" y="102"/>
                      </a:lnTo>
                      <a:lnTo>
                        <a:pt x="203" y="101"/>
                      </a:lnTo>
                      <a:lnTo>
                        <a:pt x="202" y="100"/>
                      </a:lnTo>
                      <a:lnTo>
                        <a:pt x="201" y="99"/>
                      </a:lnTo>
                      <a:lnTo>
                        <a:pt x="201" y="98"/>
                      </a:lnTo>
                      <a:lnTo>
                        <a:pt x="200" y="97"/>
                      </a:lnTo>
                      <a:lnTo>
                        <a:pt x="200" y="96"/>
                      </a:lnTo>
                      <a:lnTo>
                        <a:pt x="200" y="95"/>
                      </a:lnTo>
                      <a:lnTo>
                        <a:pt x="199" y="95"/>
                      </a:lnTo>
                      <a:lnTo>
                        <a:pt x="199" y="94"/>
                      </a:lnTo>
                      <a:lnTo>
                        <a:pt x="198" y="93"/>
                      </a:lnTo>
                      <a:lnTo>
                        <a:pt x="197" y="92"/>
                      </a:lnTo>
                      <a:lnTo>
                        <a:pt x="196" y="92"/>
                      </a:lnTo>
                      <a:lnTo>
                        <a:pt x="196" y="91"/>
                      </a:lnTo>
                      <a:lnTo>
                        <a:pt x="195" y="90"/>
                      </a:lnTo>
                      <a:lnTo>
                        <a:pt x="194" y="89"/>
                      </a:lnTo>
                      <a:lnTo>
                        <a:pt x="193" y="89"/>
                      </a:lnTo>
                      <a:lnTo>
                        <a:pt x="192" y="87"/>
                      </a:lnTo>
                      <a:lnTo>
                        <a:pt x="191" y="86"/>
                      </a:lnTo>
                      <a:lnTo>
                        <a:pt x="190" y="85"/>
                      </a:lnTo>
                      <a:lnTo>
                        <a:pt x="189" y="85"/>
                      </a:lnTo>
                      <a:lnTo>
                        <a:pt x="188" y="84"/>
                      </a:lnTo>
                      <a:lnTo>
                        <a:pt x="187" y="83"/>
                      </a:lnTo>
                      <a:lnTo>
                        <a:pt x="186" y="83"/>
                      </a:lnTo>
                      <a:lnTo>
                        <a:pt x="185" y="82"/>
                      </a:lnTo>
                      <a:lnTo>
                        <a:pt x="183" y="81"/>
                      </a:lnTo>
                      <a:lnTo>
                        <a:pt x="182" y="81"/>
                      </a:lnTo>
                      <a:lnTo>
                        <a:pt x="181" y="80"/>
                      </a:lnTo>
                      <a:lnTo>
                        <a:pt x="179" y="80"/>
                      </a:lnTo>
                      <a:lnTo>
                        <a:pt x="178" y="79"/>
                      </a:lnTo>
                      <a:lnTo>
                        <a:pt x="176" y="79"/>
                      </a:lnTo>
                      <a:lnTo>
                        <a:pt x="175" y="78"/>
                      </a:lnTo>
                      <a:lnTo>
                        <a:pt x="174" y="78"/>
                      </a:lnTo>
                      <a:lnTo>
                        <a:pt x="172" y="77"/>
                      </a:lnTo>
                      <a:lnTo>
                        <a:pt x="171" y="77"/>
                      </a:lnTo>
                      <a:lnTo>
                        <a:pt x="170" y="77"/>
                      </a:lnTo>
                      <a:lnTo>
                        <a:pt x="168" y="77"/>
                      </a:lnTo>
                      <a:lnTo>
                        <a:pt x="167" y="77"/>
                      </a:lnTo>
                      <a:lnTo>
                        <a:pt x="164" y="76"/>
                      </a:lnTo>
                      <a:lnTo>
                        <a:pt x="163" y="76"/>
                      </a:lnTo>
                      <a:lnTo>
                        <a:pt x="161" y="76"/>
                      </a:lnTo>
                      <a:lnTo>
                        <a:pt x="160" y="75"/>
                      </a:lnTo>
                      <a:lnTo>
                        <a:pt x="159" y="75"/>
                      </a:lnTo>
                      <a:lnTo>
                        <a:pt x="157" y="75"/>
                      </a:lnTo>
                      <a:lnTo>
                        <a:pt x="155" y="75"/>
                      </a:lnTo>
                      <a:lnTo>
                        <a:pt x="154" y="75"/>
                      </a:lnTo>
                      <a:lnTo>
                        <a:pt x="152" y="75"/>
                      </a:lnTo>
                      <a:lnTo>
                        <a:pt x="149" y="75"/>
                      </a:lnTo>
                      <a:lnTo>
                        <a:pt x="147" y="75"/>
                      </a:lnTo>
                      <a:lnTo>
                        <a:pt x="146" y="75"/>
                      </a:lnTo>
                      <a:lnTo>
                        <a:pt x="144" y="75"/>
                      </a:lnTo>
                      <a:lnTo>
                        <a:pt x="142" y="74"/>
                      </a:lnTo>
                      <a:lnTo>
                        <a:pt x="141" y="74"/>
                      </a:lnTo>
                      <a:lnTo>
                        <a:pt x="139" y="74"/>
                      </a:lnTo>
                      <a:lnTo>
                        <a:pt x="137" y="74"/>
                      </a:lnTo>
                      <a:lnTo>
                        <a:pt x="134" y="73"/>
                      </a:lnTo>
                      <a:lnTo>
                        <a:pt x="132" y="73"/>
                      </a:lnTo>
                      <a:lnTo>
                        <a:pt x="131" y="73"/>
                      </a:lnTo>
                      <a:lnTo>
                        <a:pt x="130" y="73"/>
                      </a:lnTo>
                      <a:lnTo>
                        <a:pt x="128" y="73"/>
                      </a:lnTo>
                      <a:lnTo>
                        <a:pt x="125" y="72"/>
                      </a:lnTo>
                      <a:lnTo>
                        <a:pt x="124" y="72"/>
                      </a:lnTo>
                      <a:lnTo>
                        <a:pt x="122" y="72"/>
                      </a:lnTo>
                      <a:lnTo>
                        <a:pt x="119" y="72"/>
                      </a:lnTo>
                      <a:lnTo>
                        <a:pt x="115" y="72"/>
                      </a:lnTo>
                      <a:lnTo>
                        <a:pt x="112" y="72"/>
                      </a:lnTo>
                      <a:lnTo>
                        <a:pt x="109" y="72"/>
                      </a:lnTo>
                      <a:lnTo>
                        <a:pt x="105" y="71"/>
                      </a:lnTo>
                      <a:lnTo>
                        <a:pt x="104" y="71"/>
                      </a:lnTo>
                      <a:lnTo>
                        <a:pt x="102" y="71"/>
                      </a:lnTo>
                      <a:lnTo>
                        <a:pt x="101" y="71"/>
                      </a:lnTo>
                      <a:lnTo>
                        <a:pt x="99" y="71"/>
                      </a:lnTo>
                      <a:lnTo>
                        <a:pt x="95" y="71"/>
                      </a:lnTo>
                      <a:lnTo>
                        <a:pt x="94" y="70"/>
                      </a:lnTo>
                      <a:lnTo>
                        <a:pt x="90" y="70"/>
                      </a:lnTo>
                      <a:lnTo>
                        <a:pt x="88" y="70"/>
                      </a:lnTo>
                      <a:lnTo>
                        <a:pt x="86" y="70"/>
                      </a:lnTo>
                      <a:lnTo>
                        <a:pt x="83" y="69"/>
                      </a:lnTo>
                      <a:lnTo>
                        <a:pt x="81" y="69"/>
                      </a:lnTo>
                      <a:lnTo>
                        <a:pt x="80" y="69"/>
                      </a:lnTo>
                      <a:lnTo>
                        <a:pt x="78" y="68"/>
                      </a:lnTo>
                      <a:lnTo>
                        <a:pt x="76" y="68"/>
                      </a:lnTo>
                      <a:lnTo>
                        <a:pt x="74" y="68"/>
                      </a:lnTo>
                      <a:lnTo>
                        <a:pt x="71" y="67"/>
                      </a:lnTo>
                      <a:lnTo>
                        <a:pt x="68" y="67"/>
                      </a:lnTo>
                      <a:lnTo>
                        <a:pt x="66" y="67"/>
                      </a:lnTo>
                      <a:lnTo>
                        <a:pt x="65" y="66"/>
                      </a:lnTo>
                      <a:lnTo>
                        <a:pt x="62" y="66"/>
                      </a:lnTo>
                      <a:lnTo>
                        <a:pt x="60" y="66"/>
                      </a:lnTo>
                      <a:lnTo>
                        <a:pt x="56" y="65"/>
                      </a:lnTo>
                      <a:lnTo>
                        <a:pt x="52" y="65"/>
                      </a:lnTo>
                      <a:lnTo>
                        <a:pt x="50" y="64"/>
                      </a:lnTo>
                      <a:lnTo>
                        <a:pt x="46" y="64"/>
                      </a:lnTo>
                      <a:lnTo>
                        <a:pt x="42" y="64"/>
                      </a:lnTo>
                      <a:lnTo>
                        <a:pt x="40" y="63"/>
                      </a:lnTo>
                      <a:lnTo>
                        <a:pt x="36" y="62"/>
                      </a:lnTo>
                      <a:lnTo>
                        <a:pt x="34" y="62"/>
                      </a:lnTo>
                      <a:lnTo>
                        <a:pt x="32" y="61"/>
                      </a:lnTo>
                      <a:lnTo>
                        <a:pt x="30" y="60"/>
                      </a:lnTo>
                      <a:lnTo>
                        <a:pt x="29" y="59"/>
                      </a:lnTo>
                      <a:lnTo>
                        <a:pt x="27" y="58"/>
                      </a:lnTo>
                      <a:lnTo>
                        <a:pt x="23" y="57"/>
                      </a:lnTo>
                      <a:lnTo>
                        <a:pt x="22" y="55"/>
                      </a:lnTo>
                      <a:lnTo>
                        <a:pt x="21" y="54"/>
                      </a:lnTo>
                      <a:lnTo>
                        <a:pt x="20" y="53"/>
                      </a:lnTo>
                      <a:lnTo>
                        <a:pt x="20" y="51"/>
                      </a:lnTo>
                      <a:lnTo>
                        <a:pt x="17" y="50"/>
                      </a:lnTo>
                      <a:lnTo>
                        <a:pt x="16" y="48"/>
                      </a:lnTo>
                      <a:lnTo>
                        <a:pt x="13" y="47"/>
                      </a:lnTo>
                      <a:lnTo>
                        <a:pt x="12" y="46"/>
                      </a:lnTo>
                      <a:lnTo>
                        <a:pt x="11" y="45"/>
                      </a:lnTo>
                      <a:lnTo>
                        <a:pt x="10" y="43"/>
                      </a:lnTo>
                      <a:lnTo>
                        <a:pt x="9" y="41"/>
                      </a:lnTo>
                      <a:lnTo>
                        <a:pt x="8" y="39"/>
                      </a:lnTo>
                      <a:lnTo>
                        <a:pt x="7" y="36"/>
                      </a:lnTo>
                      <a:lnTo>
                        <a:pt x="6" y="34"/>
                      </a:lnTo>
                      <a:lnTo>
                        <a:pt x="5" y="32"/>
                      </a:lnTo>
                      <a:lnTo>
                        <a:pt x="5" y="30"/>
                      </a:lnTo>
                      <a:lnTo>
                        <a:pt x="4" y="28"/>
                      </a:lnTo>
                      <a:lnTo>
                        <a:pt x="3" y="25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9" y="14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1" y="19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5" y="22"/>
                      </a:lnTo>
                      <a:lnTo>
                        <a:pt x="15" y="23"/>
                      </a:lnTo>
                      <a:lnTo>
                        <a:pt x="15" y="24"/>
                      </a:lnTo>
                      <a:lnTo>
                        <a:pt x="16" y="25"/>
                      </a:lnTo>
                      <a:lnTo>
                        <a:pt x="17" y="26"/>
                      </a:lnTo>
                      <a:lnTo>
                        <a:pt x="18" y="26"/>
                      </a:lnTo>
                      <a:lnTo>
                        <a:pt x="18" y="27"/>
                      </a:lnTo>
                      <a:lnTo>
                        <a:pt x="19" y="28"/>
                      </a:lnTo>
                      <a:lnTo>
                        <a:pt x="20" y="29"/>
                      </a:lnTo>
                      <a:lnTo>
                        <a:pt x="20" y="30"/>
                      </a:lnTo>
                      <a:lnTo>
                        <a:pt x="21" y="30"/>
                      </a:lnTo>
                      <a:lnTo>
                        <a:pt x="22" y="31"/>
                      </a:lnTo>
                      <a:lnTo>
                        <a:pt x="24" y="32"/>
                      </a:lnTo>
                      <a:lnTo>
                        <a:pt x="25" y="33"/>
                      </a:lnTo>
                      <a:lnTo>
                        <a:pt x="26" y="35"/>
                      </a:lnTo>
                      <a:lnTo>
                        <a:pt x="28" y="36"/>
                      </a:lnTo>
                      <a:lnTo>
                        <a:pt x="29" y="36"/>
                      </a:lnTo>
                      <a:lnTo>
                        <a:pt x="30" y="36"/>
                      </a:lnTo>
                      <a:lnTo>
                        <a:pt x="31" y="37"/>
                      </a:lnTo>
                      <a:lnTo>
                        <a:pt x="33" y="38"/>
                      </a:lnTo>
                      <a:lnTo>
                        <a:pt x="34" y="38"/>
                      </a:lnTo>
                      <a:lnTo>
                        <a:pt x="35" y="39"/>
                      </a:lnTo>
                      <a:lnTo>
                        <a:pt x="36" y="39"/>
                      </a:lnTo>
                      <a:lnTo>
                        <a:pt x="38" y="40"/>
                      </a:lnTo>
                      <a:lnTo>
                        <a:pt x="40" y="41"/>
                      </a:lnTo>
                      <a:lnTo>
                        <a:pt x="41" y="41"/>
                      </a:lnTo>
                      <a:lnTo>
                        <a:pt x="42" y="42"/>
                      </a:lnTo>
                      <a:lnTo>
                        <a:pt x="44" y="43"/>
                      </a:lnTo>
                      <a:lnTo>
                        <a:pt x="45" y="43"/>
                      </a:lnTo>
                      <a:lnTo>
                        <a:pt x="47" y="43"/>
                      </a:lnTo>
                      <a:lnTo>
                        <a:pt x="49" y="44"/>
                      </a:lnTo>
                      <a:lnTo>
                        <a:pt x="50" y="44"/>
                      </a:lnTo>
                      <a:lnTo>
                        <a:pt x="52" y="45"/>
                      </a:lnTo>
                      <a:lnTo>
                        <a:pt x="53" y="45"/>
                      </a:lnTo>
                      <a:lnTo>
                        <a:pt x="55" y="46"/>
                      </a:lnTo>
                      <a:lnTo>
                        <a:pt x="57" y="46"/>
                      </a:lnTo>
                      <a:lnTo>
                        <a:pt x="59" y="47"/>
                      </a:lnTo>
                      <a:lnTo>
                        <a:pt x="60" y="47"/>
                      </a:lnTo>
                      <a:lnTo>
                        <a:pt x="61" y="47"/>
                      </a:lnTo>
                      <a:lnTo>
                        <a:pt x="63" y="47"/>
                      </a:lnTo>
                      <a:lnTo>
                        <a:pt x="64" y="47"/>
                      </a:lnTo>
                      <a:lnTo>
                        <a:pt x="65" y="48"/>
                      </a:lnTo>
                      <a:lnTo>
                        <a:pt x="67" y="48"/>
                      </a:lnTo>
                      <a:lnTo>
                        <a:pt x="69" y="48"/>
                      </a:lnTo>
                      <a:lnTo>
                        <a:pt x="71" y="49"/>
                      </a:lnTo>
                      <a:lnTo>
                        <a:pt x="75" y="49"/>
                      </a:lnTo>
                      <a:lnTo>
                        <a:pt x="78" y="49"/>
                      </a:lnTo>
                      <a:lnTo>
                        <a:pt x="81" y="50"/>
                      </a:lnTo>
                      <a:lnTo>
                        <a:pt x="85" y="50"/>
                      </a:lnTo>
                      <a:lnTo>
                        <a:pt x="88" y="50"/>
                      </a:lnTo>
                      <a:lnTo>
                        <a:pt x="91" y="51"/>
                      </a:lnTo>
                      <a:lnTo>
                        <a:pt x="94" y="51"/>
                      </a:lnTo>
                      <a:lnTo>
                        <a:pt x="97" y="51"/>
                      </a:lnTo>
                      <a:lnTo>
                        <a:pt x="99" y="51"/>
                      </a:lnTo>
                      <a:lnTo>
                        <a:pt x="100" y="51"/>
                      </a:lnTo>
                      <a:lnTo>
                        <a:pt x="102" y="51"/>
                      </a:lnTo>
                      <a:lnTo>
                        <a:pt x="104" y="52"/>
                      </a:lnTo>
                      <a:lnTo>
                        <a:pt x="105" y="52"/>
                      </a:lnTo>
                      <a:lnTo>
                        <a:pt x="107" y="52"/>
                      </a:lnTo>
                      <a:lnTo>
                        <a:pt x="109" y="52"/>
                      </a:lnTo>
                      <a:lnTo>
                        <a:pt x="110" y="52"/>
                      </a:lnTo>
                      <a:lnTo>
                        <a:pt x="112" y="53"/>
                      </a:lnTo>
                      <a:lnTo>
                        <a:pt x="114" y="53"/>
                      </a:lnTo>
                      <a:lnTo>
                        <a:pt x="115" y="53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1" y="54"/>
                      </a:lnTo>
                      <a:lnTo>
                        <a:pt x="123" y="54"/>
                      </a:lnTo>
                      <a:lnTo>
                        <a:pt x="125" y="54"/>
                      </a:lnTo>
                      <a:lnTo>
                        <a:pt x="128" y="54"/>
                      </a:lnTo>
                      <a:lnTo>
                        <a:pt x="132" y="54"/>
                      </a:lnTo>
                      <a:lnTo>
                        <a:pt x="134" y="54"/>
                      </a:lnTo>
                      <a:lnTo>
                        <a:pt x="135" y="54"/>
                      </a:lnTo>
                      <a:lnTo>
                        <a:pt x="137" y="54"/>
                      </a:lnTo>
                      <a:lnTo>
                        <a:pt x="138" y="55"/>
                      </a:lnTo>
                      <a:lnTo>
                        <a:pt x="141" y="55"/>
                      </a:lnTo>
                      <a:lnTo>
                        <a:pt x="142" y="55"/>
                      </a:lnTo>
                      <a:lnTo>
                        <a:pt x="144" y="55"/>
                      </a:lnTo>
                      <a:lnTo>
                        <a:pt x="145" y="55"/>
                      </a:lnTo>
                      <a:lnTo>
                        <a:pt x="147" y="55"/>
                      </a:lnTo>
                      <a:lnTo>
                        <a:pt x="149" y="55"/>
                      </a:lnTo>
                      <a:lnTo>
                        <a:pt x="150" y="56"/>
                      </a:lnTo>
                      <a:lnTo>
                        <a:pt x="152" y="56"/>
                      </a:lnTo>
                      <a:lnTo>
                        <a:pt x="154" y="56"/>
                      </a:lnTo>
                      <a:lnTo>
                        <a:pt x="155" y="56"/>
                      </a:lnTo>
                      <a:lnTo>
                        <a:pt x="156" y="57"/>
                      </a:lnTo>
                      <a:lnTo>
                        <a:pt x="158" y="57"/>
                      </a:lnTo>
                      <a:lnTo>
                        <a:pt x="160" y="57"/>
                      </a:lnTo>
                      <a:lnTo>
                        <a:pt x="161" y="57"/>
                      </a:lnTo>
                      <a:lnTo>
                        <a:pt x="162" y="58"/>
                      </a:lnTo>
                      <a:lnTo>
                        <a:pt x="164" y="58"/>
                      </a:lnTo>
                      <a:lnTo>
                        <a:pt x="165" y="58"/>
                      </a:lnTo>
                      <a:lnTo>
                        <a:pt x="167" y="59"/>
                      </a:lnTo>
                      <a:lnTo>
                        <a:pt x="168" y="59"/>
                      </a:lnTo>
                      <a:lnTo>
                        <a:pt x="170" y="60"/>
                      </a:lnTo>
                      <a:lnTo>
                        <a:pt x="171" y="60"/>
                      </a:lnTo>
                      <a:lnTo>
                        <a:pt x="172" y="61"/>
                      </a:lnTo>
                      <a:lnTo>
                        <a:pt x="174" y="61"/>
                      </a:lnTo>
                      <a:lnTo>
                        <a:pt x="175" y="62"/>
                      </a:lnTo>
                      <a:lnTo>
                        <a:pt x="179" y="62"/>
                      </a:lnTo>
                      <a:lnTo>
                        <a:pt x="180" y="62"/>
                      </a:lnTo>
                      <a:lnTo>
                        <a:pt x="182" y="63"/>
                      </a:lnTo>
                      <a:lnTo>
                        <a:pt x="183" y="63"/>
                      </a:lnTo>
                      <a:lnTo>
                        <a:pt x="185" y="64"/>
                      </a:lnTo>
                      <a:lnTo>
                        <a:pt x="186" y="64"/>
                      </a:lnTo>
                      <a:lnTo>
                        <a:pt x="187" y="65"/>
                      </a:lnTo>
                      <a:lnTo>
                        <a:pt x="188" y="66"/>
                      </a:lnTo>
                      <a:lnTo>
                        <a:pt x="189" y="66"/>
                      </a:lnTo>
                      <a:lnTo>
                        <a:pt x="190" y="67"/>
                      </a:lnTo>
                      <a:lnTo>
                        <a:pt x="191" y="68"/>
                      </a:lnTo>
                      <a:lnTo>
                        <a:pt x="192" y="68"/>
                      </a:lnTo>
                      <a:lnTo>
                        <a:pt x="194" y="69"/>
                      </a:lnTo>
                      <a:lnTo>
                        <a:pt x="194" y="70"/>
                      </a:lnTo>
                      <a:lnTo>
                        <a:pt x="195" y="70"/>
                      </a:lnTo>
                      <a:lnTo>
                        <a:pt x="196" y="71"/>
                      </a:lnTo>
                      <a:lnTo>
                        <a:pt x="196" y="72"/>
                      </a:lnTo>
                      <a:lnTo>
                        <a:pt x="197" y="73"/>
                      </a:lnTo>
                      <a:lnTo>
                        <a:pt x="198" y="73"/>
                      </a:lnTo>
                      <a:lnTo>
                        <a:pt x="198" y="75"/>
                      </a:lnTo>
                      <a:lnTo>
                        <a:pt x="199" y="75"/>
                      </a:lnTo>
                      <a:lnTo>
                        <a:pt x="200" y="77"/>
                      </a:lnTo>
                      <a:lnTo>
                        <a:pt x="200" y="79"/>
                      </a:lnTo>
                      <a:lnTo>
                        <a:pt x="200" y="80"/>
                      </a:lnTo>
                      <a:lnTo>
                        <a:pt x="200" y="81"/>
                      </a:lnTo>
                      <a:lnTo>
                        <a:pt x="201" y="81"/>
                      </a:lnTo>
                      <a:lnTo>
                        <a:pt x="201" y="82"/>
                      </a:lnTo>
                      <a:lnTo>
                        <a:pt x="201" y="83"/>
                      </a:lnTo>
                      <a:lnTo>
                        <a:pt x="201" y="84"/>
                      </a:lnTo>
                      <a:lnTo>
                        <a:pt x="202" y="85"/>
                      </a:lnTo>
                      <a:lnTo>
                        <a:pt x="202" y="86"/>
                      </a:lnTo>
                      <a:lnTo>
                        <a:pt x="202" y="87"/>
                      </a:lnTo>
                      <a:lnTo>
                        <a:pt x="202" y="88"/>
                      </a:lnTo>
                      <a:lnTo>
                        <a:pt x="202" y="89"/>
                      </a:lnTo>
                      <a:lnTo>
                        <a:pt x="202" y="90"/>
                      </a:lnTo>
                      <a:lnTo>
                        <a:pt x="202" y="91"/>
                      </a:lnTo>
                      <a:lnTo>
                        <a:pt x="203" y="92"/>
                      </a:lnTo>
                      <a:lnTo>
                        <a:pt x="203" y="94"/>
                      </a:lnTo>
                      <a:lnTo>
                        <a:pt x="203" y="95"/>
                      </a:lnTo>
                      <a:lnTo>
                        <a:pt x="204" y="96"/>
                      </a:lnTo>
                      <a:lnTo>
                        <a:pt x="204" y="97"/>
                      </a:lnTo>
                      <a:lnTo>
                        <a:pt x="205" y="97"/>
                      </a:lnTo>
                      <a:lnTo>
                        <a:pt x="205" y="98"/>
                      </a:lnTo>
                      <a:lnTo>
                        <a:pt x="205" y="99"/>
                      </a:lnTo>
                      <a:lnTo>
                        <a:pt x="205" y="100"/>
                      </a:lnTo>
                      <a:lnTo>
                        <a:pt x="205" y="102"/>
                      </a:lnTo>
                      <a:lnTo>
                        <a:pt x="205" y="103"/>
                      </a:lnTo>
                      <a:lnTo>
                        <a:pt x="205" y="104"/>
                      </a:lnTo>
                      <a:lnTo>
                        <a:pt x="205" y="105"/>
                      </a:lnTo>
                      <a:lnTo>
                        <a:pt x="205" y="106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0" name="Freeform 61"/>
                <p:cNvSpPr>
                  <a:spLocks/>
                </p:cNvSpPr>
                <p:nvPr/>
              </p:nvSpPr>
              <p:spPr bwMode="auto">
                <a:xfrm>
                  <a:off x="1116" y="2998"/>
                  <a:ext cx="206" cy="107"/>
                </a:xfrm>
                <a:custGeom>
                  <a:avLst/>
                  <a:gdLst>
                    <a:gd name="T0" fmla="*/ 2 w 206"/>
                    <a:gd name="T1" fmla="*/ 3 h 107"/>
                    <a:gd name="T2" fmla="*/ 4 w 206"/>
                    <a:gd name="T3" fmla="*/ 8 h 107"/>
                    <a:gd name="T4" fmla="*/ 7 w 206"/>
                    <a:gd name="T5" fmla="*/ 13 h 107"/>
                    <a:gd name="T6" fmla="*/ 12 w 206"/>
                    <a:gd name="T7" fmla="*/ 17 h 107"/>
                    <a:gd name="T8" fmla="*/ 18 w 206"/>
                    <a:gd name="T9" fmla="*/ 23 h 107"/>
                    <a:gd name="T10" fmla="*/ 26 w 206"/>
                    <a:gd name="T11" fmla="*/ 26 h 107"/>
                    <a:gd name="T12" fmla="*/ 34 w 206"/>
                    <a:gd name="T13" fmla="*/ 29 h 107"/>
                    <a:gd name="T14" fmla="*/ 44 w 206"/>
                    <a:gd name="T15" fmla="*/ 30 h 107"/>
                    <a:gd name="T16" fmla="*/ 53 w 206"/>
                    <a:gd name="T17" fmla="*/ 31 h 107"/>
                    <a:gd name="T18" fmla="*/ 64 w 206"/>
                    <a:gd name="T19" fmla="*/ 32 h 107"/>
                    <a:gd name="T20" fmla="*/ 75 w 206"/>
                    <a:gd name="T21" fmla="*/ 33 h 107"/>
                    <a:gd name="T22" fmla="*/ 90 w 206"/>
                    <a:gd name="T23" fmla="*/ 34 h 107"/>
                    <a:gd name="T24" fmla="*/ 104 w 206"/>
                    <a:gd name="T25" fmla="*/ 35 h 107"/>
                    <a:gd name="T26" fmla="*/ 119 w 206"/>
                    <a:gd name="T27" fmla="*/ 36 h 107"/>
                    <a:gd name="T28" fmla="*/ 131 w 206"/>
                    <a:gd name="T29" fmla="*/ 38 h 107"/>
                    <a:gd name="T30" fmla="*/ 145 w 206"/>
                    <a:gd name="T31" fmla="*/ 40 h 107"/>
                    <a:gd name="T32" fmla="*/ 165 w 206"/>
                    <a:gd name="T33" fmla="*/ 43 h 107"/>
                    <a:gd name="T34" fmla="*/ 178 w 206"/>
                    <a:gd name="T35" fmla="*/ 48 h 107"/>
                    <a:gd name="T36" fmla="*/ 188 w 206"/>
                    <a:gd name="T37" fmla="*/ 56 h 107"/>
                    <a:gd name="T38" fmla="*/ 196 w 206"/>
                    <a:gd name="T39" fmla="*/ 65 h 107"/>
                    <a:gd name="T40" fmla="*/ 201 w 206"/>
                    <a:gd name="T41" fmla="*/ 78 h 107"/>
                    <a:gd name="T42" fmla="*/ 204 w 206"/>
                    <a:gd name="T43" fmla="*/ 89 h 107"/>
                    <a:gd name="T44" fmla="*/ 205 w 206"/>
                    <a:gd name="T45" fmla="*/ 97 h 107"/>
                    <a:gd name="T46" fmla="*/ 205 w 206"/>
                    <a:gd name="T47" fmla="*/ 106 h 107"/>
                    <a:gd name="T48" fmla="*/ 203 w 206"/>
                    <a:gd name="T49" fmla="*/ 102 h 107"/>
                    <a:gd name="T50" fmla="*/ 200 w 206"/>
                    <a:gd name="T51" fmla="*/ 98 h 107"/>
                    <a:gd name="T52" fmla="*/ 197 w 206"/>
                    <a:gd name="T53" fmla="*/ 93 h 107"/>
                    <a:gd name="T54" fmla="*/ 195 w 206"/>
                    <a:gd name="T55" fmla="*/ 88 h 107"/>
                    <a:gd name="T56" fmla="*/ 190 w 206"/>
                    <a:gd name="T57" fmla="*/ 83 h 107"/>
                    <a:gd name="T58" fmla="*/ 186 w 206"/>
                    <a:gd name="T59" fmla="*/ 78 h 107"/>
                    <a:gd name="T60" fmla="*/ 180 w 206"/>
                    <a:gd name="T61" fmla="*/ 73 h 107"/>
                    <a:gd name="T62" fmla="*/ 172 w 206"/>
                    <a:gd name="T63" fmla="*/ 68 h 107"/>
                    <a:gd name="T64" fmla="*/ 164 w 206"/>
                    <a:gd name="T65" fmla="*/ 65 h 107"/>
                    <a:gd name="T66" fmla="*/ 155 w 206"/>
                    <a:gd name="T67" fmla="*/ 62 h 107"/>
                    <a:gd name="T68" fmla="*/ 145 w 206"/>
                    <a:gd name="T69" fmla="*/ 59 h 107"/>
                    <a:gd name="T70" fmla="*/ 136 w 206"/>
                    <a:gd name="T71" fmla="*/ 58 h 107"/>
                    <a:gd name="T72" fmla="*/ 117 w 206"/>
                    <a:gd name="T73" fmla="*/ 56 h 107"/>
                    <a:gd name="T74" fmla="*/ 103 w 206"/>
                    <a:gd name="T75" fmla="*/ 55 h 107"/>
                    <a:gd name="T76" fmla="*/ 93 w 206"/>
                    <a:gd name="T77" fmla="*/ 53 h 107"/>
                    <a:gd name="T78" fmla="*/ 82 w 206"/>
                    <a:gd name="T79" fmla="*/ 52 h 107"/>
                    <a:gd name="T80" fmla="*/ 68 w 206"/>
                    <a:gd name="T81" fmla="*/ 52 h 107"/>
                    <a:gd name="T82" fmla="*/ 58 w 206"/>
                    <a:gd name="T83" fmla="*/ 51 h 107"/>
                    <a:gd name="T84" fmla="*/ 49 w 206"/>
                    <a:gd name="T85" fmla="*/ 49 h 107"/>
                    <a:gd name="T86" fmla="*/ 40 w 206"/>
                    <a:gd name="T87" fmla="*/ 48 h 107"/>
                    <a:gd name="T88" fmla="*/ 31 w 206"/>
                    <a:gd name="T89" fmla="*/ 45 h 107"/>
                    <a:gd name="T90" fmla="*/ 20 w 206"/>
                    <a:gd name="T91" fmla="*/ 42 h 107"/>
                    <a:gd name="T92" fmla="*/ 14 w 206"/>
                    <a:gd name="T93" fmla="*/ 38 h 107"/>
                    <a:gd name="T94" fmla="*/ 9 w 206"/>
                    <a:gd name="T95" fmla="*/ 34 h 107"/>
                    <a:gd name="T96" fmla="*/ 5 w 206"/>
                    <a:gd name="T97" fmla="*/ 27 h 107"/>
                    <a:gd name="T98" fmla="*/ 4 w 206"/>
                    <a:gd name="T99" fmla="*/ 22 h 107"/>
                    <a:gd name="T100" fmla="*/ 3 w 206"/>
                    <a:gd name="T101" fmla="*/ 17 h 107"/>
                    <a:gd name="T102" fmla="*/ 1 w 206"/>
                    <a:gd name="T103" fmla="*/ 10 h 107"/>
                    <a:gd name="T104" fmla="*/ 0 w 206"/>
                    <a:gd name="T105" fmla="*/ 4 h 107"/>
                    <a:gd name="T106" fmla="*/ 0 w 206"/>
                    <a:gd name="T107" fmla="*/ 0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6"/>
                    <a:gd name="T163" fmla="*/ 0 h 107"/>
                    <a:gd name="T164" fmla="*/ 206 w 206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6" h="107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5" y="11"/>
                      </a:lnTo>
                      <a:lnTo>
                        <a:pt x="6" y="11"/>
                      </a:lnTo>
                      <a:lnTo>
                        <a:pt x="6" y="12"/>
                      </a:lnTo>
                      <a:lnTo>
                        <a:pt x="7" y="13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9" y="15"/>
                      </a:lnTo>
                      <a:lnTo>
                        <a:pt x="10" y="16"/>
                      </a:lnTo>
                      <a:lnTo>
                        <a:pt x="11" y="17"/>
                      </a:lnTo>
                      <a:lnTo>
                        <a:pt x="12" y="17"/>
                      </a:lnTo>
                      <a:lnTo>
                        <a:pt x="13" y="19"/>
                      </a:lnTo>
                      <a:lnTo>
                        <a:pt x="14" y="20"/>
                      </a:lnTo>
                      <a:lnTo>
                        <a:pt x="15" y="21"/>
                      </a:lnTo>
                      <a:lnTo>
                        <a:pt x="16" y="21"/>
                      </a:lnTo>
                      <a:lnTo>
                        <a:pt x="17" y="22"/>
                      </a:lnTo>
                      <a:lnTo>
                        <a:pt x="18" y="23"/>
                      </a:lnTo>
                      <a:lnTo>
                        <a:pt x="19" y="23"/>
                      </a:lnTo>
                      <a:lnTo>
                        <a:pt x="20" y="24"/>
                      </a:lnTo>
                      <a:lnTo>
                        <a:pt x="22" y="25"/>
                      </a:lnTo>
                      <a:lnTo>
                        <a:pt x="23" y="25"/>
                      </a:lnTo>
                      <a:lnTo>
                        <a:pt x="24" y="26"/>
                      </a:lnTo>
                      <a:lnTo>
                        <a:pt x="26" y="26"/>
                      </a:lnTo>
                      <a:lnTo>
                        <a:pt x="27" y="27"/>
                      </a:lnTo>
                      <a:lnTo>
                        <a:pt x="29" y="27"/>
                      </a:lnTo>
                      <a:lnTo>
                        <a:pt x="30" y="28"/>
                      </a:lnTo>
                      <a:lnTo>
                        <a:pt x="31" y="28"/>
                      </a:lnTo>
                      <a:lnTo>
                        <a:pt x="33" y="29"/>
                      </a:lnTo>
                      <a:lnTo>
                        <a:pt x="34" y="29"/>
                      </a:lnTo>
                      <a:lnTo>
                        <a:pt x="35" y="29"/>
                      </a:lnTo>
                      <a:lnTo>
                        <a:pt x="37" y="29"/>
                      </a:lnTo>
                      <a:lnTo>
                        <a:pt x="38" y="29"/>
                      </a:lnTo>
                      <a:lnTo>
                        <a:pt x="41" y="30"/>
                      </a:lnTo>
                      <a:lnTo>
                        <a:pt x="42" y="30"/>
                      </a:lnTo>
                      <a:lnTo>
                        <a:pt x="44" y="30"/>
                      </a:lnTo>
                      <a:lnTo>
                        <a:pt x="45" y="31"/>
                      </a:lnTo>
                      <a:lnTo>
                        <a:pt x="46" y="31"/>
                      </a:lnTo>
                      <a:lnTo>
                        <a:pt x="48" y="31"/>
                      </a:lnTo>
                      <a:lnTo>
                        <a:pt x="50" y="31"/>
                      </a:lnTo>
                      <a:lnTo>
                        <a:pt x="51" y="31"/>
                      </a:lnTo>
                      <a:lnTo>
                        <a:pt x="53" y="31"/>
                      </a:lnTo>
                      <a:lnTo>
                        <a:pt x="56" y="31"/>
                      </a:lnTo>
                      <a:lnTo>
                        <a:pt x="58" y="31"/>
                      </a:lnTo>
                      <a:lnTo>
                        <a:pt x="59" y="31"/>
                      </a:lnTo>
                      <a:lnTo>
                        <a:pt x="61" y="31"/>
                      </a:lnTo>
                      <a:lnTo>
                        <a:pt x="63" y="32"/>
                      </a:lnTo>
                      <a:lnTo>
                        <a:pt x="64" y="32"/>
                      </a:lnTo>
                      <a:lnTo>
                        <a:pt x="66" y="32"/>
                      </a:lnTo>
                      <a:lnTo>
                        <a:pt x="68" y="32"/>
                      </a:lnTo>
                      <a:lnTo>
                        <a:pt x="71" y="33"/>
                      </a:lnTo>
                      <a:lnTo>
                        <a:pt x="73" y="33"/>
                      </a:lnTo>
                      <a:lnTo>
                        <a:pt x="74" y="33"/>
                      </a:lnTo>
                      <a:lnTo>
                        <a:pt x="75" y="33"/>
                      </a:lnTo>
                      <a:lnTo>
                        <a:pt x="77" y="33"/>
                      </a:lnTo>
                      <a:lnTo>
                        <a:pt x="80" y="34"/>
                      </a:lnTo>
                      <a:lnTo>
                        <a:pt x="81" y="34"/>
                      </a:lnTo>
                      <a:lnTo>
                        <a:pt x="83" y="34"/>
                      </a:lnTo>
                      <a:lnTo>
                        <a:pt x="86" y="34"/>
                      </a:lnTo>
                      <a:lnTo>
                        <a:pt x="90" y="34"/>
                      </a:lnTo>
                      <a:lnTo>
                        <a:pt x="93" y="34"/>
                      </a:lnTo>
                      <a:lnTo>
                        <a:pt x="96" y="34"/>
                      </a:lnTo>
                      <a:lnTo>
                        <a:pt x="100" y="35"/>
                      </a:lnTo>
                      <a:lnTo>
                        <a:pt x="101" y="35"/>
                      </a:lnTo>
                      <a:lnTo>
                        <a:pt x="103" y="35"/>
                      </a:lnTo>
                      <a:lnTo>
                        <a:pt x="104" y="35"/>
                      </a:lnTo>
                      <a:lnTo>
                        <a:pt x="106" y="35"/>
                      </a:lnTo>
                      <a:lnTo>
                        <a:pt x="110" y="35"/>
                      </a:lnTo>
                      <a:lnTo>
                        <a:pt x="111" y="36"/>
                      </a:lnTo>
                      <a:lnTo>
                        <a:pt x="115" y="36"/>
                      </a:lnTo>
                      <a:lnTo>
                        <a:pt x="117" y="36"/>
                      </a:lnTo>
                      <a:lnTo>
                        <a:pt x="119" y="36"/>
                      </a:lnTo>
                      <a:lnTo>
                        <a:pt x="122" y="37"/>
                      </a:lnTo>
                      <a:lnTo>
                        <a:pt x="124" y="37"/>
                      </a:lnTo>
                      <a:lnTo>
                        <a:pt x="125" y="37"/>
                      </a:lnTo>
                      <a:lnTo>
                        <a:pt x="127" y="38"/>
                      </a:lnTo>
                      <a:lnTo>
                        <a:pt x="129" y="38"/>
                      </a:lnTo>
                      <a:lnTo>
                        <a:pt x="131" y="38"/>
                      </a:lnTo>
                      <a:lnTo>
                        <a:pt x="134" y="39"/>
                      </a:lnTo>
                      <a:lnTo>
                        <a:pt x="137" y="39"/>
                      </a:lnTo>
                      <a:lnTo>
                        <a:pt x="139" y="39"/>
                      </a:lnTo>
                      <a:lnTo>
                        <a:pt x="140" y="40"/>
                      </a:lnTo>
                      <a:lnTo>
                        <a:pt x="143" y="40"/>
                      </a:lnTo>
                      <a:lnTo>
                        <a:pt x="145" y="40"/>
                      </a:lnTo>
                      <a:lnTo>
                        <a:pt x="149" y="41"/>
                      </a:lnTo>
                      <a:lnTo>
                        <a:pt x="153" y="41"/>
                      </a:lnTo>
                      <a:lnTo>
                        <a:pt x="155" y="42"/>
                      </a:lnTo>
                      <a:lnTo>
                        <a:pt x="159" y="42"/>
                      </a:lnTo>
                      <a:lnTo>
                        <a:pt x="163" y="42"/>
                      </a:lnTo>
                      <a:lnTo>
                        <a:pt x="165" y="43"/>
                      </a:lnTo>
                      <a:lnTo>
                        <a:pt x="169" y="44"/>
                      </a:lnTo>
                      <a:lnTo>
                        <a:pt x="171" y="44"/>
                      </a:lnTo>
                      <a:lnTo>
                        <a:pt x="173" y="45"/>
                      </a:lnTo>
                      <a:lnTo>
                        <a:pt x="175" y="46"/>
                      </a:lnTo>
                      <a:lnTo>
                        <a:pt x="176" y="47"/>
                      </a:lnTo>
                      <a:lnTo>
                        <a:pt x="178" y="48"/>
                      </a:lnTo>
                      <a:lnTo>
                        <a:pt x="182" y="49"/>
                      </a:lnTo>
                      <a:lnTo>
                        <a:pt x="183" y="51"/>
                      </a:lnTo>
                      <a:lnTo>
                        <a:pt x="184" y="52"/>
                      </a:lnTo>
                      <a:lnTo>
                        <a:pt x="185" y="53"/>
                      </a:lnTo>
                      <a:lnTo>
                        <a:pt x="185" y="55"/>
                      </a:lnTo>
                      <a:lnTo>
                        <a:pt x="188" y="56"/>
                      </a:lnTo>
                      <a:lnTo>
                        <a:pt x="189" y="58"/>
                      </a:lnTo>
                      <a:lnTo>
                        <a:pt x="192" y="59"/>
                      </a:lnTo>
                      <a:lnTo>
                        <a:pt x="193" y="60"/>
                      </a:lnTo>
                      <a:lnTo>
                        <a:pt x="194" y="61"/>
                      </a:lnTo>
                      <a:lnTo>
                        <a:pt x="195" y="63"/>
                      </a:lnTo>
                      <a:lnTo>
                        <a:pt x="196" y="65"/>
                      </a:lnTo>
                      <a:lnTo>
                        <a:pt x="197" y="67"/>
                      </a:lnTo>
                      <a:lnTo>
                        <a:pt x="198" y="70"/>
                      </a:lnTo>
                      <a:lnTo>
                        <a:pt x="199" y="72"/>
                      </a:lnTo>
                      <a:lnTo>
                        <a:pt x="200" y="74"/>
                      </a:lnTo>
                      <a:lnTo>
                        <a:pt x="200" y="76"/>
                      </a:lnTo>
                      <a:lnTo>
                        <a:pt x="201" y="78"/>
                      </a:lnTo>
                      <a:lnTo>
                        <a:pt x="202" y="81"/>
                      </a:lnTo>
                      <a:lnTo>
                        <a:pt x="203" y="83"/>
                      </a:lnTo>
                      <a:lnTo>
                        <a:pt x="203" y="85"/>
                      </a:lnTo>
                      <a:lnTo>
                        <a:pt x="204" y="86"/>
                      </a:lnTo>
                      <a:lnTo>
                        <a:pt x="204" y="88"/>
                      </a:lnTo>
                      <a:lnTo>
                        <a:pt x="204" y="89"/>
                      </a:lnTo>
                      <a:lnTo>
                        <a:pt x="205" y="91"/>
                      </a:lnTo>
                      <a:lnTo>
                        <a:pt x="205" y="93"/>
                      </a:lnTo>
                      <a:lnTo>
                        <a:pt x="205" y="94"/>
                      </a:lnTo>
                      <a:lnTo>
                        <a:pt x="205" y="95"/>
                      </a:lnTo>
                      <a:lnTo>
                        <a:pt x="205" y="97"/>
                      </a:lnTo>
                      <a:lnTo>
                        <a:pt x="205" y="99"/>
                      </a:lnTo>
                      <a:lnTo>
                        <a:pt x="205" y="100"/>
                      </a:lnTo>
                      <a:lnTo>
                        <a:pt x="205" y="102"/>
                      </a:lnTo>
                      <a:lnTo>
                        <a:pt x="205" y="104"/>
                      </a:lnTo>
                      <a:lnTo>
                        <a:pt x="205" y="105"/>
                      </a:lnTo>
                      <a:lnTo>
                        <a:pt x="205" y="106"/>
                      </a:lnTo>
                      <a:lnTo>
                        <a:pt x="205" y="105"/>
                      </a:lnTo>
                      <a:lnTo>
                        <a:pt x="204" y="104"/>
                      </a:lnTo>
                      <a:lnTo>
                        <a:pt x="204" y="103"/>
                      </a:lnTo>
                      <a:lnTo>
                        <a:pt x="203" y="103"/>
                      </a:lnTo>
                      <a:lnTo>
                        <a:pt x="203" y="102"/>
                      </a:lnTo>
                      <a:lnTo>
                        <a:pt x="202" y="101"/>
                      </a:lnTo>
                      <a:lnTo>
                        <a:pt x="202" y="100"/>
                      </a:lnTo>
                      <a:lnTo>
                        <a:pt x="201" y="99"/>
                      </a:lnTo>
                      <a:lnTo>
                        <a:pt x="200" y="98"/>
                      </a:lnTo>
                      <a:lnTo>
                        <a:pt x="200" y="97"/>
                      </a:lnTo>
                      <a:lnTo>
                        <a:pt x="199" y="96"/>
                      </a:lnTo>
                      <a:lnTo>
                        <a:pt x="198" y="95"/>
                      </a:lnTo>
                      <a:lnTo>
                        <a:pt x="198" y="94"/>
                      </a:lnTo>
                      <a:lnTo>
                        <a:pt x="197" y="93"/>
                      </a:lnTo>
                      <a:lnTo>
                        <a:pt x="196" y="92"/>
                      </a:lnTo>
                      <a:lnTo>
                        <a:pt x="196" y="90"/>
                      </a:lnTo>
                      <a:lnTo>
                        <a:pt x="196" y="89"/>
                      </a:lnTo>
                      <a:lnTo>
                        <a:pt x="195" y="88"/>
                      </a:lnTo>
                      <a:lnTo>
                        <a:pt x="194" y="87"/>
                      </a:lnTo>
                      <a:lnTo>
                        <a:pt x="193" y="86"/>
                      </a:lnTo>
                      <a:lnTo>
                        <a:pt x="192" y="85"/>
                      </a:lnTo>
                      <a:lnTo>
                        <a:pt x="191" y="85"/>
                      </a:lnTo>
                      <a:lnTo>
                        <a:pt x="190" y="84"/>
                      </a:lnTo>
                      <a:lnTo>
                        <a:pt x="190" y="83"/>
                      </a:lnTo>
                      <a:lnTo>
                        <a:pt x="190" y="82"/>
                      </a:lnTo>
                      <a:lnTo>
                        <a:pt x="189" y="81"/>
                      </a:lnTo>
                      <a:lnTo>
                        <a:pt x="188" y="80"/>
                      </a:lnTo>
                      <a:lnTo>
                        <a:pt x="187" y="80"/>
                      </a:lnTo>
                      <a:lnTo>
                        <a:pt x="187" y="79"/>
                      </a:lnTo>
                      <a:lnTo>
                        <a:pt x="186" y="78"/>
                      </a:lnTo>
                      <a:lnTo>
                        <a:pt x="185" y="77"/>
                      </a:lnTo>
                      <a:lnTo>
                        <a:pt x="185" y="76"/>
                      </a:lnTo>
                      <a:lnTo>
                        <a:pt x="184" y="76"/>
                      </a:lnTo>
                      <a:lnTo>
                        <a:pt x="183" y="75"/>
                      </a:lnTo>
                      <a:lnTo>
                        <a:pt x="181" y="74"/>
                      </a:lnTo>
                      <a:lnTo>
                        <a:pt x="180" y="73"/>
                      </a:lnTo>
                      <a:lnTo>
                        <a:pt x="179" y="71"/>
                      </a:lnTo>
                      <a:lnTo>
                        <a:pt x="177" y="70"/>
                      </a:lnTo>
                      <a:lnTo>
                        <a:pt x="176" y="70"/>
                      </a:lnTo>
                      <a:lnTo>
                        <a:pt x="175" y="70"/>
                      </a:lnTo>
                      <a:lnTo>
                        <a:pt x="174" y="69"/>
                      </a:lnTo>
                      <a:lnTo>
                        <a:pt x="172" y="68"/>
                      </a:lnTo>
                      <a:lnTo>
                        <a:pt x="171" y="68"/>
                      </a:lnTo>
                      <a:lnTo>
                        <a:pt x="170" y="67"/>
                      </a:lnTo>
                      <a:lnTo>
                        <a:pt x="169" y="67"/>
                      </a:lnTo>
                      <a:lnTo>
                        <a:pt x="167" y="66"/>
                      </a:lnTo>
                      <a:lnTo>
                        <a:pt x="165" y="65"/>
                      </a:lnTo>
                      <a:lnTo>
                        <a:pt x="164" y="65"/>
                      </a:lnTo>
                      <a:lnTo>
                        <a:pt x="163" y="64"/>
                      </a:lnTo>
                      <a:lnTo>
                        <a:pt x="161" y="63"/>
                      </a:lnTo>
                      <a:lnTo>
                        <a:pt x="160" y="63"/>
                      </a:lnTo>
                      <a:lnTo>
                        <a:pt x="158" y="63"/>
                      </a:lnTo>
                      <a:lnTo>
                        <a:pt x="156" y="62"/>
                      </a:lnTo>
                      <a:lnTo>
                        <a:pt x="155" y="62"/>
                      </a:lnTo>
                      <a:lnTo>
                        <a:pt x="153" y="61"/>
                      </a:lnTo>
                      <a:lnTo>
                        <a:pt x="152" y="61"/>
                      </a:lnTo>
                      <a:lnTo>
                        <a:pt x="150" y="60"/>
                      </a:lnTo>
                      <a:lnTo>
                        <a:pt x="148" y="60"/>
                      </a:lnTo>
                      <a:lnTo>
                        <a:pt x="146" y="59"/>
                      </a:lnTo>
                      <a:lnTo>
                        <a:pt x="145" y="59"/>
                      </a:lnTo>
                      <a:lnTo>
                        <a:pt x="144" y="59"/>
                      </a:lnTo>
                      <a:lnTo>
                        <a:pt x="142" y="59"/>
                      </a:lnTo>
                      <a:lnTo>
                        <a:pt x="141" y="59"/>
                      </a:lnTo>
                      <a:lnTo>
                        <a:pt x="140" y="58"/>
                      </a:lnTo>
                      <a:lnTo>
                        <a:pt x="138" y="58"/>
                      </a:lnTo>
                      <a:lnTo>
                        <a:pt x="136" y="58"/>
                      </a:lnTo>
                      <a:lnTo>
                        <a:pt x="134" y="57"/>
                      </a:lnTo>
                      <a:lnTo>
                        <a:pt x="130" y="57"/>
                      </a:lnTo>
                      <a:lnTo>
                        <a:pt x="127" y="57"/>
                      </a:lnTo>
                      <a:lnTo>
                        <a:pt x="124" y="56"/>
                      </a:lnTo>
                      <a:lnTo>
                        <a:pt x="120" y="56"/>
                      </a:lnTo>
                      <a:lnTo>
                        <a:pt x="117" y="56"/>
                      </a:lnTo>
                      <a:lnTo>
                        <a:pt x="114" y="55"/>
                      </a:lnTo>
                      <a:lnTo>
                        <a:pt x="111" y="55"/>
                      </a:lnTo>
                      <a:lnTo>
                        <a:pt x="108" y="55"/>
                      </a:lnTo>
                      <a:lnTo>
                        <a:pt x="106" y="55"/>
                      </a:lnTo>
                      <a:lnTo>
                        <a:pt x="105" y="55"/>
                      </a:lnTo>
                      <a:lnTo>
                        <a:pt x="103" y="55"/>
                      </a:lnTo>
                      <a:lnTo>
                        <a:pt x="101" y="54"/>
                      </a:lnTo>
                      <a:lnTo>
                        <a:pt x="100" y="54"/>
                      </a:lnTo>
                      <a:lnTo>
                        <a:pt x="98" y="54"/>
                      </a:lnTo>
                      <a:lnTo>
                        <a:pt x="96" y="54"/>
                      </a:lnTo>
                      <a:lnTo>
                        <a:pt x="95" y="54"/>
                      </a:lnTo>
                      <a:lnTo>
                        <a:pt x="93" y="53"/>
                      </a:lnTo>
                      <a:lnTo>
                        <a:pt x="91" y="53"/>
                      </a:lnTo>
                      <a:lnTo>
                        <a:pt x="90" y="53"/>
                      </a:lnTo>
                      <a:lnTo>
                        <a:pt x="88" y="53"/>
                      </a:lnTo>
                      <a:lnTo>
                        <a:pt x="86" y="53"/>
                      </a:lnTo>
                      <a:lnTo>
                        <a:pt x="84" y="52"/>
                      </a:lnTo>
                      <a:lnTo>
                        <a:pt x="82" y="52"/>
                      </a:lnTo>
                      <a:lnTo>
                        <a:pt x="80" y="52"/>
                      </a:lnTo>
                      <a:lnTo>
                        <a:pt x="77" y="52"/>
                      </a:lnTo>
                      <a:lnTo>
                        <a:pt x="73" y="52"/>
                      </a:lnTo>
                      <a:lnTo>
                        <a:pt x="71" y="52"/>
                      </a:lnTo>
                      <a:lnTo>
                        <a:pt x="70" y="52"/>
                      </a:lnTo>
                      <a:lnTo>
                        <a:pt x="68" y="52"/>
                      </a:lnTo>
                      <a:lnTo>
                        <a:pt x="67" y="51"/>
                      </a:lnTo>
                      <a:lnTo>
                        <a:pt x="64" y="51"/>
                      </a:lnTo>
                      <a:lnTo>
                        <a:pt x="63" y="51"/>
                      </a:lnTo>
                      <a:lnTo>
                        <a:pt x="61" y="51"/>
                      </a:lnTo>
                      <a:lnTo>
                        <a:pt x="60" y="51"/>
                      </a:lnTo>
                      <a:lnTo>
                        <a:pt x="58" y="51"/>
                      </a:lnTo>
                      <a:lnTo>
                        <a:pt x="56" y="51"/>
                      </a:lnTo>
                      <a:lnTo>
                        <a:pt x="55" y="50"/>
                      </a:lnTo>
                      <a:lnTo>
                        <a:pt x="53" y="50"/>
                      </a:lnTo>
                      <a:lnTo>
                        <a:pt x="51" y="50"/>
                      </a:lnTo>
                      <a:lnTo>
                        <a:pt x="50" y="50"/>
                      </a:lnTo>
                      <a:lnTo>
                        <a:pt x="49" y="49"/>
                      </a:lnTo>
                      <a:lnTo>
                        <a:pt x="47" y="49"/>
                      </a:lnTo>
                      <a:lnTo>
                        <a:pt x="45" y="49"/>
                      </a:lnTo>
                      <a:lnTo>
                        <a:pt x="44" y="49"/>
                      </a:lnTo>
                      <a:lnTo>
                        <a:pt x="43" y="48"/>
                      </a:lnTo>
                      <a:lnTo>
                        <a:pt x="41" y="48"/>
                      </a:lnTo>
                      <a:lnTo>
                        <a:pt x="40" y="48"/>
                      </a:lnTo>
                      <a:lnTo>
                        <a:pt x="38" y="47"/>
                      </a:lnTo>
                      <a:lnTo>
                        <a:pt x="37" y="47"/>
                      </a:lnTo>
                      <a:lnTo>
                        <a:pt x="35" y="46"/>
                      </a:lnTo>
                      <a:lnTo>
                        <a:pt x="34" y="46"/>
                      </a:lnTo>
                      <a:lnTo>
                        <a:pt x="33" y="45"/>
                      </a:lnTo>
                      <a:lnTo>
                        <a:pt x="31" y="45"/>
                      </a:lnTo>
                      <a:lnTo>
                        <a:pt x="30" y="44"/>
                      </a:lnTo>
                      <a:lnTo>
                        <a:pt x="26" y="44"/>
                      </a:lnTo>
                      <a:lnTo>
                        <a:pt x="25" y="44"/>
                      </a:lnTo>
                      <a:lnTo>
                        <a:pt x="23" y="43"/>
                      </a:lnTo>
                      <a:lnTo>
                        <a:pt x="22" y="43"/>
                      </a:lnTo>
                      <a:lnTo>
                        <a:pt x="20" y="42"/>
                      </a:lnTo>
                      <a:lnTo>
                        <a:pt x="19" y="42"/>
                      </a:lnTo>
                      <a:lnTo>
                        <a:pt x="18" y="41"/>
                      </a:lnTo>
                      <a:lnTo>
                        <a:pt x="17" y="40"/>
                      </a:lnTo>
                      <a:lnTo>
                        <a:pt x="16" y="40"/>
                      </a:lnTo>
                      <a:lnTo>
                        <a:pt x="15" y="39"/>
                      </a:lnTo>
                      <a:lnTo>
                        <a:pt x="14" y="38"/>
                      </a:lnTo>
                      <a:lnTo>
                        <a:pt x="13" y="38"/>
                      </a:lnTo>
                      <a:lnTo>
                        <a:pt x="11" y="37"/>
                      </a:lnTo>
                      <a:lnTo>
                        <a:pt x="11" y="36"/>
                      </a:lnTo>
                      <a:lnTo>
                        <a:pt x="10" y="36"/>
                      </a:lnTo>
                      <a:lnTo>
                        <a:pt x="9" y="35"/>
                      </a:lnTo>
                      <a:lnTo>
                        <a:pt x="9" y="34"/>
                      </a:lnTo>
                      <a:lnTo>
                        <a:pt x="8" y="33"/>
                      </a:lnTo>
                      <a:lnTo>
                        <a:pt x="7" y="33"/>
                      </a:lnTo>
                      <a:lnTo>
                        <a:pt x="7" y="31"/>
                      </a:lnTo>
                      <a:lnTo>
                        <a:pt x="6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1" name="Freeform 62"/>
                <p:cNvSpPr>
                  <a:spLocks/>
                </p:cNvSpPr>
                <p:nvPr/>
              </p:nvSpPr>
              <p:spPr bwMode="auto">
                <a:xfrm>
                  <a:off x="1116" y="3192"/>
                  <a:ext cx="206" cy="109"/>
                </a:xfrm>
                <a:custGeom>
                  <a:avLst/>
                  <a:gdLst>
                    <a:gd name="T0" fmla="*/ 203 w 206"/>
                    <a:gd name="T1" fmla="*/ 105 h 109"/>
                    <a:gd name="T2" fmla="*/ 201 w 206"/>
                    <a:gd name="T3" fmla="*/ 100 h 109"/>
                    <a:gd name="T4" fmla="*/ 198 w 206"/>
                    <a:gd name="T5" fmla="*/ 95 h 109"/>
                    <a:gd name="T6" fmla="*/ 193 w 206"/>
                    <a:gd name="T7" fmla="*/ 90 h 109"/>
                    <a:gd name="T8" fmla="*/ 187 w 206"/>
                    <a:gd name="T9" fmla="*/ 85 h 109"/>
                    <a:gd name="T10" fmla="*/ 179 w 206"/>
                    <a:gd name="T11" fmla="*/ 81 h 109"/>
                    <a:gd name="T12" fmla="*/ 171 w 206"/>
                    <a:gd name="T13" fmla="*/ 79 h 109"/>
                    <a:gd name="T14" fmla="*/ 161 w 206"/>
                    <a:gd name="T15" fmla="*/ 77 h 109"/>
                    <a:gd name="T16" fmla="*/ 152 w 206"/>
                    <a:gd name="T17" fmla="*/ 76 h 109"/>
                    <a:gd name="T18" fmla="*/ 141 w 206"/>
                    <a:gd name="T19" fmla="*/ 76 h 109"/>
                    <a:gd name="T20" fmla="*/ 130 w 206"/>
                    <a:gd name="T21" fmla="*/ 74 h 109"/>
                    <a:gd name="T22" fmla="*/ 115 w 206"/>
                    <a:gd name="T23" fmla="*/ 73 h 109"/>
                    <a:gd name="T24" fmla="*/ 101 w 206"/>
                    <a:gd name="T25" fmla="*/ 72 h 109"/>
                    <a:gd name="T26" fmla="*/ 86 w 206"/>
                    <a:gd name="T27" fmla="*/ 71 h 109"/>
                    <a:gd name="T28" fmla="*/ 74 w 206"/>
                    <a:gd name="T29" fmla="*/ 69 h 109"/>
                    <a:gd name="T30" fmla="*/ 60 w 206"/>
                    <a:gd name="T31" fmla="*/ 67 h 109"/>
                    <a:gd name="T32" fmla="*/ 40 w 206"/>
                    <a:gd name="T33" fmla="*/ 64 h 109"/>
                    <a:gd name="T34" fmla="*/ 27 w 206"/>
                    <a:gd name="T35" fmla="*/ 59 h 109"/>
                    <a:gd name="T36" fmla="*/ 17 w 206"/>
                    <a:gd name="T37" fmla="*/ 51 h 109"/>
                    <a:gd name="T38" fmla="*/ 9 w 206"/>
                    <a:gd name="T39" fmla="*/ 42 h 109"/>
                    <a:gd name="T40" fmla="*/ 4 w 206"/>
                    <a:gd name="T41" fmla="*/ 28 h 109"/>
                    <a:gd name="T42" fmla="*/ 1 w 206"/>
                    <a:gd name="T43" fmla="*/ 17 h 109"/>
                    <a:gd name="T44" fmla="*/ 0 w 206"/>
                    <a:gd name="T45" fmla="*/ 9 h 109"/>
                    <a:gd name="T46" fmla="*/ 0 w 206"/>
                    <a:gd name="T47" fmla="*/ 0 h 109"/>
                    <a:gd name="T48" fmla="*/ 2 w 206"/>
                    <a:gd name="T49" fmla="*/ 4 h 109"/>
                    <a:gd name="T50" fmla="*/ 5 w 206"/>
                    <a:gd name="T51" fmla="*/ 8 h 109"/>
                    <a:gd name="T52" fmla="*/ 8 w 206"/>
                    <a:gd name="T53" fmla="*/ 13 h 109"/>
                    <a:gd name="T54" fmla="*/ 10 w 206"/>
                    <a:gd name="T55" fmla="*/ 19 h 109"/>
                    <a:gd name="T56" fmla="*/ 15 w 206"/>
                    <a:gd name="T57" fmla="*/ 24 h 109"/>
                    <a:gd name="T58" fmla="*/ 19 w 206"/>
                    <a:gd name="T59" fmla="*/ 29 h 109"/>
                    <a:gd name="T60" fmla="*/ 25 w 206"/>
                    <a:gd name="T61" fmla="*/ 33 h 109"/>
                    <a:gd name="T62" fmla="*/ 33 w 206"/>
                    <a:gd name="T63" fmla="*/ 38 h 109"/>
                    <a:gd name="T64" fmla="*/ 41 w 206"/>
                    <a:gd name="T65" fmla="*/ 42 h 109"/>
                    <a:gd name="T66" fmla="*/ 50 w 206"/>
                    <a:gd name="T67" fmla="*/ 45 h 109"/>
                    <a:gd name="T68" fmla="*/ 60 w 206"/>
                    <a:gd name="T69" fmla="*/ 48 h 109"/>
                    <a:gd name="T70" fmla="*/ 69 w 206"/>
                    <a:gd name="T71" fmla="*/ 49 h 109"/>
                    <a:gd name="T72" fmla="*/ 88 w 206"/>
                    <a:gd name="T73" fmla="*/ 51 h 109"/>
                    <a:gd name="T74" fmla="*/ 102 w 206"/>
                    <a:gd name="T75" fmla="*/ 52 h 109"/>
                    <a:gd name="T76" fmla="*/ 112 w 206"/>
                    <a:gd name="T77" fmla="*/ 54 h 109"/>
                    <a:gd name="T78" fmla="*/ 123 w 206"/>
                    <a:gd name="T79" fmla="*/ 55 h 109"/>
                    <a:gd name="T80" fmla="*/ 137 w 206"/>
                    <a:gd name="T81" fmla="*/ 55 h 109"/>
                    <a:gd name="T82" fmla="*/ 147 w 206"/>
                    <a:gd name="T83" fmla="*/ 56 h 109"/>
                    <a:gd name="T84" fmla="*/ 156 w 206"/>
                    <a:gd name="T85" fmla="*/ 58 h 109"/>
                    <a:gd name="T86" fmla="*/ 165 w 206"/>
                    <a:gd name="T87" fmla="*/ 59 h 109"/>
                    <a:gd name="T88" fmla="*/ 174 w 206"/>
                    <a:gd name="T89" fmla="*/ 62 h 109"/>
                    <a:gd name="T90" fmla="*/ 185 w 206"/>
                    <a:gd name="T91" fmla="*/ 65 h 109"/>
                    <a:gd name="T92" fmla="*/ 191 w 206"/>
                    <a:gd name="T93" fmla="*/ 69 h 109"/>
                    <a:gd name="T94" fmla="*/ 196 w 206"/>
                    <a:gd name="T95" fmla="*/ 73 h 109"/>
                    <a:gd name="T96" fmla="*/ 200 w 206"/>
                    <a:gd name="T97" fmla="*/ 80 h 109"/>
                    <a:gd name="T98" fmla="*/ 201 w 206"/>
                    <a:gd name="T99" fmla="*/ 85 h 109"/>
                    <a:gd name="T100" fmla="*/ 202 w 206"/>
                    <a:gd name="T101" fmla="*/ 91 h 109"/>
                    <a:gd name="T102" fmla="*/ 204 w 206"/>
                    <a:gd name="T103" fmla="*/ 98 h 109"/>
                    <a:gd name="T104" fmla="*/ 205 w 206"/>
                    <a:gd name="T105" fmla="*/ 103 h 109"/>
                    <a:gd name="T106" fmla="*/ 205 w 206"/>
                    <a:gd name="T107" fmla="*/ 108 h 109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6"/>
                    <a:gd name="T163" fmla="*/ 0 h 109"/>
                    <a:gd name="T164" fmla="*/ 206 w 206"/>
                    <a:gd name="T165" fmla="*/ 109 h 109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6" h="109">
                      <a:moveTo>
                        <a:pt x="205" y="108"/>
                      </a:moveTo>
                      <a:lnTo>
                        <a:pt x="204" y="107"/>
                      </a:lnTo>
                      <a:lnTo>
                        <a:pt x="204" y="106"/>
                      </a:lnTo>
                      <a:lnTo>
                        <a:pt x="203" y="105"/>
                      </a:lnTo>
                      <a:lnTo>
                        <a:pt x="203" y="104"/>
                      </a:lnTo>
                      <a:lnTo>
                        <a:pt x="203" y="103"/>
                      </a:lnTo>
                      <a:lnTo>
                        <a:pt x="202" y="102"/>
                      </a:lnTo>
                      <a:lnTo>
                        <a:pt x="202" y="101"/>
                      </a:lnTo>
                      <a:lnTo>
                        <a:pt x="201" y="101"/>
                      </a:lnTo>
                      <a:lnTo>
                        <a:pt x="201" y="100"/>
                      </a:lnTo>
                      <a:lnTo>
                        <a:pt x="200" y="98"/>
                      </a:lnTo>
                      <a:lnTo>
                        <a:pt x="200" y="97"/>
                      </a:lnTo>
                      <a:lnTo>
                        <a:pt x="199" y="96"/>
                      </a:lnTo>
                      <a:lnTo>
                        <a:pt x="198" y="95"/>
                      </a:lnTo>
                      <a:lnTo>
                        <a:pt x="197" y="94"/>
                      </a:lnTo>
                      <a:lnTo>
                        <a:pt x="196" y="93"/>
                      </a:lnTo>
                      <a:lnTo>
                        <a:pt x="195" y="92"/>
                      </a:lnTo>
                      <a:lnTo>
                        <a:pt x="194" y="91"/>
                      </a:lnTo>
                      <a:lnTo>
                        <a:pt x="193" y="90"/>
                      </a:lnTo>
                      <a:lnTo>
                        <a:pt x="192" y="88"/>
                      </a:lnTo>
                      <a:lnTo>
                        <a:pt x="191" y="87"/>
                      </a:lnTo>
                      <a:lnTo>
                        <a:pt x="190" y="87"/>
                      </a:lnTo>
                      <a:lnTo>
                        <a:pt x="189" y="86"/>
                      </a:lnTo>
                      <a:lnTo>
                        <a:pt x="188" y="85"/>
                      </a:lnTo>
                      <a:lnTo>
                        <a:pt x="187" y="85"/>
                      </a:lnTo>
                      <a:lnTo>
                        <a:pt x="186" y="84"/>
                      </a:lnTo>
                      <a:lnTo>
                        <a:pt x="185" y="84"/>
                      </a:lnTo>
                      <a:lnTo>
                        <a:pt x="183" y="83"/>
                      </a:lnTo>
                      <a:lnTo>
                        <a:pt x="182" y="82"/>
                      </a:lnTo>
                      <a:lnTo>
                        <a:pt x="181" y="82"/>
                      </a:lnTo>
                      <a:lnTo>
                        <a:pt x="179" y="81"/>
                      </a:lnTo>
                      <a:lnTo>
                        <a:pt x="178" y="81"/>
                      </a:lnTo>
                      <a:lnTo>
                        <a:pt x="176" y="80"/>
                      </a:lnTo>
                      <a:lnTo>
                        <a:pt x="175" y="80"/>
                      </a:lnTo>
                      <a:lnTo>
                        <a:pt x="174" y="79"/>
                      </a:lnTo>
                      <a:lnTo>
                        <a:pt x="172" y="79"/>
                      </a:lnTo>
                      <a:lnTo>
                        <a:pt x="171" y="79"/>
                      </a:lnTo>
                      <a:lnTo>
                        <a:pt x="170" y="78"/>
                      </a:lnTo>
                      <a:lnTo>
                        <a:pt x="168" y="78"/>
                      </a:lnTo>
                      <a:lnTo>
                        <a:pt x="167" y="78"/>
                      </a:lnTo>
                      <a:lnTo>
                        <a:pt x="164" y="78"/>
                      </a:lnTo>
                      <a:lnTo>
                        <a:pt x="163" y="77"/>
                      </a:lnTo>
                      <a:lnTo>
                        <a:pt x="161" y="77"/>
                      </a:lnTo>
                      <a:lnTo>
                        <a:pt x="160" y="77"/>
                      </a:lnTo>
                      <a:lnTo>
                        <a:pt x="159" y="77"/>
                      </a:lnTo>
                      <a:lnTo>
                        <a:pt x="157" y="77"/>
                      </a:lnTo>
                      <a:lnTo>
                        <a:pt x="155" y="76"/>
                      </a:lnTo>
                      <a:lnTo>
                        <a:pt x="154" y="76"/>
                      </a:lnTo>
                      <a:lnTo>
                        <a:pt x="152" y="76"/>
                      </a:lnTo>
                      <a:lnTo>
                        <a:pt x="149" y="76"/>
                      </a:lnTo>
                      <a:lnTo>
                        <a:pt x="147" y="76"/>
                      </a:lnTo>
                      <a:lnTo>
                        <a:pt x="146" y="76"/>
                      </a:lnTo>
                      <a:lnTo>
                        <a:pt x="144" y="76"/>
                      </a:lnTo>
                      <a:lnTo>
                        <a:pt x="142" y="76"/>
                      </a:lnTo>
                      <a:lnTo>
                        <a:pt x="141" y="76"/>
                      </a:lnTo>
                      <a:lnTo>
                        <a:pt x="139" y="76"/>
                      </a:lnTo>
                      <a:lnTo>
                        <a:pt x="137" y="75"/>
                      </a:lnTo>
                      <a:lnTo>
                        <a:pt x="134" y="75"/>
                      </a:lnTo>
                      <a:lnTo>
                        <a:pt x="132" y="75"/>
                      </a:lnTo>
                      <a:lnTo>
                        <a:pt x="131" y="75"/>
                      </a:lnTo>
                      <a:lnTo>
                        <a:pt x="130" y="74"/>
                      </a:lnTo>
                      <a:lnTo>
                        <a:pt x="128" y="74"/>
                      </a:lnTo>
                      <a:lnTo>
                        <a:pt x="125" y="74"/>
                      </a:lnTo>
                      <a:lnTo>
                        <a:pt x="124" y="74"/>
                      </a:lnTo>
                      <a:lnTo>
                        <a:pt x="122" y="74"/>
                      </a:lnTo>
                      <a:lnTo>
                        <a:pt x="119" y="73"/>
                      </a:lnTo>
                      <a:lnTo>
                        <a:pt x="115" y="73"/>
                      </a:lnTo>
                      <a:lnTo>
                        <a:pt x="112" y="73"/>
                      </a:lnTo>
                      <a:lnTo>
                        <a:pt x="109" y="73"/>
                      </a:lnTo>
                      <a:lnTo>
                        <a:pt x="105" y="73"/>
                      </a:lnTo>
                      <a:lnTo>
                        <a:pt x="104" y="72"/>
                      </a:lnTo>
                      <a:lnTo>
                        <a:pt x="102" y="72"/>
                      </a:lnTo>
                      <a:lnTo>
                        <a:pt x="101" y="72"/>
                      </a:lnTo>
                      <a:lnTo>
                        <a:pt x="99" y="72"/>
                      </a:lnTo>
                      <a:lnTo>
                        <a:pt x="95" y="72"/>
                      </a:lnTo>
                      <a:lnTo>
                        <a:pt x="94" y="72"/>
                      </a:lnTo>
                      <a:lnTo>
                        <a:pt x="90" y="72"/>
                      </a:lnTo>
                      <a:lnTo>
                        <a:pt x="88" y="71"/>
                      </a:lnTo>
                      <a:lnTo>
                        <a:pt x="86" y="71"/>
                      </a:lnTo>
                      <a:lnTo>
                        <a:pt x="83" y="71"/>
                      </a:lnTo>
                      <a:lnTo>
                        <a:pt x="81" y="70"/>
                      </a:lnTo>
                      <a:lnTo>
                        <a:pt x="80" y="70"/>
                      </a:lnTo>
                      <a:lnTo>
                        <a:pt x="78" y="70"/>
                      </a:lnTo>
                      <a:lnTo>
                        <a:pt x="76" y="69"/>
                      </a:lnTo>
                      <a:lnTo>
                        <a:pt x="74" y="69"/>
                      </a:lnTo>
                      <a:lnTo>
                        <a:pt x="71" y="69"/>
                      </a:lnTo>
                      <a:lnTo>
                        <a:pt x="68" y="68"/>
                      </a:lnTo>
                      <a:lnTo>
                        <a:pt x="66" y="68"/>
                      </a:lnTo>
                      <a:lnTo>
                        <a:pt x="65" y="68"/>
                      </a:lnTo>
                      <a:lnTo>
                        <a:pt x="62" y="67"/>
                      </a:lnTo>
                      <a:lnTo>
                        <a:pt x="60" y="67"/>
                      </a:lnTo>
                      <a:lnTo>
                        <a:pt x="56" y="67"/>
                      </a:lnTo>
                      <a:lnTo>
                        <a:pt x="52" y="66"/>
                      </a:lnTo>
                      <a:lnTo>
                        <a:pt x="50" y="66"/>
                      </a:lnTo>
                      <a:lnTo>
                        <a:pt x="46" y="65"/>
                      </a:lnTo>
                      <a:lnTo>
                        <a:pt x="42" y="65"/>
                      </a:lnTo>
                      <a:lnTo>
                        <a:pt x="40" y="64"/>
                      </a:lnTo>
                      <a:lnTo>
                        <a:pt x="36" y="64"/>
                      </a:lnTo>
                      <a:lnTo>
                        <a:pt x="34" y="63"/>
                      </a:lnTo>
                      <a:lnTo>
                        <a:pt x="32" y="62"/>
                      </a:lnTo>
                      <a:lnTo>
                        <a:pt x="30" y="61"/>
                      </a:lnTo>
                      <a:lnTo>
                        <a:pt x="29" y="60"/>
                      </a:lnTo>
                      <a:lnTo>
                        <a:pt x="27" y="59"/>
                      </a:lnTo>
                      <a:lnTo>
                        <a:pt x="23" y="58"/>
                      </a:lnTo>
                      <a:lnTo>
                        <a:pt x="22" y="56"/>
                      </a:lnTo>
                      <a:lnTo>
                        <a:pt x="21" y="55"/>
                      </a:lnTo>
                      <a:lnTo>
                        <a:pt x="20" y="54"/>
                      </a:lnTo>
                      <a:lnTo>
                        <a:pt x="20" y="52"/>
                      </a:lnTo>
                      <a:lnTo>
                        <a:pt x="17" y="51"/>
                      </a:lnTo>
                      <a:lnTo>
                        <a:pt x="16" y="49"/>
                      </a:lnTo>
                      <a:lnTo>
                        <a:pt x="13" y="48"/>
                      </a:lnTo>
                      <a:lnTo>
                        <a:pt x="12" y="47"/>
                      </a:lnTo>
                      <a:lnTo>
                        <a:pt x="11" y="46"/>
                      </a:lnTo>
                      <a:lnTo>
                        <a:pt x="10" y="43"/>
                      </a:lnTo>
                      <a:lnTo>
                        <a:pt x="9" y="42"/>
                      </a:lnTo>
                      <a:lnTo>
                        <a:pt x="8" y="39"/>
                      </a:lnTo>
                      <a:lnTo>
                        <a:pt x="7" y="37"/>
                      </a:lnTo>
                      <a:lnTo>
                        <a:pt x="6" y="34"/>
                      </a:lnTo>
                      <a:lnTo>
                        <a:pt x="5" y="33"/>
                      </a:lnTo>
                      <a:lnTo>
                        <a:pt x="5" y="31"/>
                      </a:lnTo>
                      <a:lnTo>
                        <a:pt x="4" y="28"/>
                      </a:lnTo>
                      <a:lnTo>
                        <a:pt x="3" y="26"/>
                      </a:lnTo>
                      <a:lnTo>
                        <a:pt x="2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9" y="15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0" y="19"/>
                      </a:lnTo>
                      <a:lnTo>
                        <a:pt x="11" y="20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2"/>
                      </a:lnTo>
                      <a:lnTo>
                        <a:pt x="15" y="22"/>
                      </a:lnTo>
                      <a:lnTo>
                        <a:pt x="15" y="24"/>
                      </a:lnTo>
                      <a:lnTo>
                        <a:pt x="15" y="25"/>
                      </a:lnTo>
                      <a:lnTo>
                        <a:pt x="16" y="25"/>
                      </a:lnTo>
                      <a:lnTo>
                        <a:pt x="17" y="26"/>
                      </a:lnTo>
                      <a:lnTo>
                        <a:pt x="18" y="27"/>
                      </a:lnTo>
                      <a:lnTo>
                        <a:pt x="19" y="29"/>
                      </a:lnTo>
                      <a:lnTo>
                        <a:pt x="20" y="29"/>
                      </a:lnTo>
                      <a:lnTo>
                        <a:pt x="20" y="30"/>
                      </a:lnTo>
                      <a:lnTo>
                        <a:pt x="21" y="31"/>
                      </a:lnTo>
                      <a:lnTo>
                        <a:pt x="22" y="32"/>
                      </a:lnTo>
                      <a:lnTo>
                        <a:pt x="24" y="33"/>
                      </a:lnTo>
                      <a:lnTo>
                        <a:pt x="25" y="33"/>
                      </a:lnTo>
                      <a:lnTo>
                        <a:pt x="26" y="35"/>
                      </a:lnTo>
                      <a:lnTo>
                        <a:pt x="28" y="36"/>
                      </a:lnTo>
                      <a:lnTo>
                        <a:pt x="29" y="37"/>
                      </a:lnTo>
                      <a:lnTo>
                        <a:pt x="30" y="37"/>
                      </a:lnTo>
                      <a:lnTo>
                        <a:pt x="31" y="38"/>
                      </a:lnTo>
                      <a:lnTo>
                        <a:pt x="33" y="38"/>
                      </a:lnTo>
                      <a:lnTo>
                        <a:pt x="34" y="39"/>
                      </a:lnTo>
                      <a:lnTo>
                        <a:pt x="35" y="39"/>
                      </a:lnTo>
                      <a:lnTo>
                        <a:pt x="36" y="40"/>
                      </a:lnTo>
                      <a:lnTo>
                        <a:pt x="38" y="41"/>
                      </a:lnTo>
                      <a:lnTo>
                        <a:pt x="40" y="42"/>
                      </a:lnTo>
                      <a:lnTo>
                        <a:pt x="41" y="42"/>
                      </a:lnTo>
                      <a:lnTo>
                        <a:pt x="42" y="43"/>
                      </a:lnTo>
                      <a:lnTo>
                        <a:pt x="44" y="43"/>
                      </a:lnTo>
                      <a:lnTo>
                        <a:pt x="45" y="44"/>
                      </a:lnTo>
                      <a:lnTo>
                        <a:pt x="47" y="44"/>
                      </a:lnTo>
                      <a:lnTo>
                        <a:pt x="49" y="45"/>
                      </a:lnTo>
                      <a:lnTo>
                        <a:pt x="50" y="45"/>
                      </a:lnTo>
                      <a:lnTo>
                        <a:pt x="52" y="45"/>
                      </a:lnTo>
                      <a:lnTo>
                        <a:pt x="53" y="46"/>
                      </a:lnTo>
                      <a:lnTo>
                        <a:pt x="55" y="47"/>
                      </a:lnTo>
                      <a:lnTo>
                        <a:pt x="57" y="47"/>
                      </a:lnTo>
                      <a:lnTo>
                        <a:pt x="59" y="48"/>
                      </a:lnTo>
                      <a:lnTo>
                        <a:pt x="60" y="48"/>
                      </a:lnTo>
                      <a:lnTo>
                        <a:pt x="61" y="48"/>
                      </a:lnTo>
                      <a:lnTo>
                        <a:pt x="63" y="48"/>
                      </a:lnTo>
                      <a:lnTo>
                        <a:pt x="64" y="48"/>
                      </a:lnTo>
                      <a:lnTo>
                        <a:pt x="65" y="49"/>
                      </a:lnTo>
                      <a:lnTo>
                        <a:pt x="67" y="49"/>
                      </a:lnTo>
                      <a:lnTo>
                        <a:pt x="69" y="49"/>
                      </a:lnTo>
                      <a:lnTo>
                        <a:pt x="71" y="49"/>
                      </a:lnTo>
                      <a:lnTo>
                        <a:pt x="75" y="50"/>
                      </a:lnTo>
                      <a:lnTo>
                        <a:pt x="78" y="50"/>
                      </a:lnTo>
                      <a:lnTo>
                        <a:pt x="81" y="51"/>
                      </a:lnTo>
                      <a:lnTo>
                        <a:pt x="85" y="51"/>
                      </a:lnTo>
                      <a:lnTo>
                        <a:pt x="88" y="51"/>
                      </a:lnTo>
                      <a:lnTo>
                        <a:pt x="91" y="51"/>
                      </a:lnTo>
                      <a:lnTo>
                        <a:pt x="94" y="52"/>
                      </a:lnTo>
                      <a:lnTo>
                        <a:pt x="97" y="52"/>
                      </a:lnTo>
                      <a:lnTo>
                        <a:pt x="99" y="52"/>
                      </a:lnTo>
                      <a:lnTo>
                        <a:pt x="100" y="52"/>
                      </a:lnTo>
                      <a:lnTo>
                        <a:pt x="102" y="52"/>
                      </a:lnTo>
                      <a:lnTo>
                        <a:pt x="104" y="53"/>
                      </a:lnTo>
                      <a:lnTo>
                        <a:pt x="105" y="53"/>
                      </a:lnTo>
                      <a:lnTo>
                        <a:pt x="107" y="53"/>
                      </a:lnTo>
                      <a:lnTo>
                        <a:pt x="109" y="53"/>
                      </a:lnTo>
                      <a:lnTo>
                        <a:pt x="110" y="53"/>
                      </a:lnTo>
                      <a:lnTo>
                        <a:pt x="112" y="54"/>
                      </a:lnTo>
                      <a:lnTo>
                        <a:pt x="114" y="54"/>
                      </a:lnTo>
                      <a:lnTo>
                        <a:pt x="115" y="54"/>
                      </a:lnTo>
                      <a:lnTo>
                        <a:pt x="117" y="54"/>
                      </a:lnTo>
                      <a:lnTo>
                        <a:pt x="119" y="54"/>
                      </a:lnTo>
                      <a:lnTo>
                        <a:pt x="121" y="55"/>
                      </a:lnTo>
                      <a:lnTo>
                        <a:pt x="123" y="55"/>
                      </a:lnTo>
                      <a:lnTo>
                        <a:pt x="125" y="55"/>
                      </a:lnTo>
                      <a:lnTo>
                        <a:pt x="128" y="55"/>
                      </a:lnTo>
                      <a:lnTo>
                        <a:pt x="132" y="55"/>
                      </a:lnTo>
                      <a:lnTo>
                        <a:pt x="134" y="55"/>
                      </a:lnTo>
                      <a:lnTo>
                        <a:pt x="135" y="55"/>
                      </a:lnTo>
                      <a:lnTo>
                        <a:pt x="137" y="55"/>
                      </a:lnTo>
                      <a:lnTo>
                        <a:pt x="138" y="56"/>
                      </a:lnTo>
                      <a:lnTo>
                        <a:pt x="141" y="56"/>
                      </a:lnTo>
                      <a:lnTo>
                        <a:pt x="142" y="56"/>
                      </a:lnTo>
                      <a:lnTo>
                        <a:pt x="144" y="56"/>
                      </a:lnTo>
                      <a:lnTo>
                        <a:pt x="145" y="56"/>
                      </a:lnTo>
                      <a:lnTo>
                        <a:pt x="147" y="56"/>
                      </a:lnTo>
                      <a:lnTo>
                        <a:pt x="149" y="56"/>
                      </a:lnTo>
                      <a:lnTo>
                        <a:pt x="150" y="57"/>
                      </a:lnTo>
                      <a:lnTo>
                        <a:pt x="152" y="57"/>
                      </a:lnTo>
                      <a:lnTo>
                        <a:pt x="154" y="57"/>
                      </a:lnTo>
                      <a:lnTo>
                        <a:pt x="155" y="57"/>
                      </a:lnTo>
                      <a:lnTo>
                        <a:pt x="156" y="58"/>
                      </a:lnTo>
                      <a:lnTo>
                        <a:pt x="158" y="58"/>
                      </a:lnTo>
                      <a:lnTo>
                        <a:pt x="160" y="58"/>
                      </a:lnTo>
                      <a:lnTo>
                        <a:pt x="161" y="58"/>
                      </a:lnTo>
                      <a:lnTo>
                        <a:pt x="162" y="59"/>
                      </a:lnTo>
                      <a:lnTo>
                        <a:pt x="164" y="59"/>
                      </a:lnTo>
                      <a:lnTo>
                        <a:pt x="165" y="59"/>
                      </a:lnTo>
                      <a:lnTo>
                        <a:pt x="167" y="60"/>
                      </a:lnTo>
                      <a:lnTo>
                        <a:pt x="168" y="60"/>
                      </a:lnTo>
                      <a:lnTo>
                        <a:pt x="170" y="61"/>
                      </a:lnTo>
                      <a:lnTo>
                        <a:pt x="171" y="61"/>
                      </a:lnTo>
                      <a:lnTo>
                        <a:pt x="172" y="62"/>
                      </a:lnTo>
                      <a:lnTo>
                        <a:pt x="174" y="62"/>
                      </a:lnTo>
                      <a:lnTo>
                        <a:pt x="175" y="63"/>
                      </a:lnTo>
                      <a:lnTo>
                        <a:pt x="179" y="63"/>
                      </a:lnTo>
                      <a:lnTo>
                        <a:pt x="180" y="64"/>
                      </a:lnTo>
                      <a:lnTo>
                        <a:pt x="182" y="64"/>
                      </a:lnTo>
                      <a:lnTo>
                        <a:pt x="183" y="65"/>
                      </a:lnTo>
                      <a:lnTo>
                        <a:pt x="185" y="65"/>
                      </a:lnTo>
                      <a:lnTo>
                        <a:pt x="186" y="65"/>
                      </a:lnTo>
                      <a:lnTo>
                        <a:pt x="187" y="66"/>
                      </a:lnTo>
                      <a:lnTo>
                        <a:pt x="188" y="67"/>
                      </a:lnTo>
                      <a:lnTo>
                        <a:pt x="189" y="67"/>
                      </a:lnTo>
                      <a:lnTo>
                        <a:pt x="190" y="68"/>
                      </a:lnTo>
                      <a:lnTo>
                        <a:pt x="191" y="69"/>
                      </a:lnTo>
                      <a:lnTo>
                        <a:pt x="192" y="70"/>
                      </a:lnTo>
                      <a:lnTo>
                        <a:pt x="194" y="70"/>
                      </a:lnTo>
                      <a:lnTo>
                        <a:pt x="194" y="71"/>
                      </a:lnTo>
                      <a:lnTo>
                        <a:pt x="195" y="72"/>
                      </a:lnTo>
                      <a:lnTo>
                        <a:pt x="196" y="72"/>
                      </a:lnTo>
                      <a:lnTo>
                        <a:pt x="196" y="73"/>
                      </a:lnTo>
                      <a:lnTo>
                        <a:pt x="197" y="74"/>
                      </a:lnTo>
                      <a:lnTo>
                        <a:pt x="198" y="75"/>
                      </a:lnTo>
                      <a:lnTo>
                        <a:pt x="198" y="76"/>
                      </a:lnTo>
                      <a:lnTo>
                        <a:pt x="199" y="77"/>
                      </a:lnTo>
                      <a:lnTo>
                        <a:pt x="200" y="78"/>
                      </a:lnTo>
                      <a:lnTo>
                        <a:pt x="200" y="80"/>
                      </a:lnTo>
                      <a:lnTo>
                        <a:pt x="200" y="82"/>
                      </a:lnTo>
                      <a:lnTo>
                        <a:pt x="201" y="83"/>
                      </a:lnTo>
                      <a:lnTo>
                        <a:pt x="201" y="84"/>
                      </a:lnTo>
                      <a:lnTo>
                        <a:pt x="201" y="85"/>
                      </a:lnTo>
                      <a:lnTo>
                        <a:pt x="202" y="86"/>
                      </a:lnTo>
                      <a:lnTo>
                        <a:pt x="202" y="87"/>
                      </a:lnTo>
                      <a:lnTo>
                        <a:pt x="202" y="88"/>
                      </a:lnTo>
                      <a:lnTo>
                        <a:pt x="202" y="89"/>
                      </a:lnTo>
                      <a:lnTo>
                        <a:pt x="202" y="90"/>
                      </a:lnTo>
                      <a:lnTo>
                        <a:pt x="202" y="91"/>
                      </a:lnTo>
                      <a:lnTo>
                        <a:pt x="202" y="92"/>
                      </a:lnTo>
                      <a:lnTo>
                        <a:pt x="203" y="94"/>
                      </a:lnTo>
                      <a:lnTo>
                        <a:pt x="203" y="96"/>
                      </a:lnTo>
                      <a:lnTo>
                        <a:pt x="203" y="97"/>
                      </a:lnTo>
                      <a:lnTo>
                        <a:pt x="204" y="98"/>
                      </a:lnTo>
                      <a:lnTo>
                        <a:pt x="205" y="99"/>
                      </a:lnTo>
                      <a:lnTo>
                        <a:pt x="205" y="100"/>
                      </a:lnTo>
                      <a:lnTo>
                        <a:pt x="205" y="101"/>
                      </a:lnTo>
                      <a:lnTo>
                        <a:pt x="205" y="102"/>
                      </a:lnTo>
                      <a:lnTo>
                        <a:pt x="205" y="103"/>
                      </a:lnTo>
                      <a:lnTo>
                        <a:pt x="205" y="104"/>
                      </a:lnTo>
                      <a:lnTo>
                        <a:pt x="205" y="105"/>
                      </a:lnTo>
                      <a:lnTo>
                        <a:pt x="205" y="106"/>
                      </a:lnTo>
                      <a:lnTo>
                        <a:pt x="205" y="107"/>
                      </a:lnTo>
                      <a:lnTo>
                        <a:pt x="205" y="108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2" name="Freeform 63"/>
                <p:cNvSpPr>
                  <a:spLocks/>
                </p:cNvSpPr>
                <p:nvPr/>
              </p:nvSpPr>
              <p:spPr bwMode="auto">
                <a:xfrm>
                  <a:off x="1116" y="3096"/>
                  <a:ext cx="206" cy="108"/>
                </a:xfrm>
                <a:custGeom>
                  <a:avLst/>
                  <a:gdLst>
                    <a:gd name="T0" fmla="*/ 203 w 206"/>
                    <a:gd name="T1" fmla="*/ 3 h 108"/>
                    <a:gd name="T2" fmla="*/ 201 w 206"/>
                    <a:gd name="T3" fmla="*/ 8 h 108"/>
                    <a:gd name="T4" fmla="*/ 198 w 206"/>
                    <a:gd name="T5" fmla="*/ 13 h 108"/>
                    <a:gd name="T6" fmla="*/ 193 w 206"/>
                    <a:gd name="T7" fmla="*/ 18 h 108"/>
                    <a:gd name="T8" fmla="*/ 187 w 206"/>
                    <a:gd name="T9" fmla="*/ 23 h 108"/>
                    <a:gd name="T10" fmla="*/ 179 w 206"/>
                    <a:gd name="T11" fmla="*/ 26 h 108"/>
                    <a:gd name="T12" fmla="*/ 171 w 206"/>
                    <a:gd name="T13" fmla="*/ 29 h 108"/>
                    <a:gd name="T14" fmla="*/ 161 w 206"/>
                    <a:gd name="T15" fmla="*/ 31 h 108"/>
                    <a:gd name="T16" fmla="*/ 152 w 206"/>
                    <a:gd name="T17" fmla="*/ 31 h 108"/>
                    <a:gd name="T18" fmla="*/ 141 w 206"/>
                    <a:gd name="T19" fmla="*/ 32 h 108"/>
                    <a:gd name="T20" fmla="*/ 130 w 206"/>
                    <a:gd name="T21" fmla="*/ 33 h 108"/>
                    <a:gd name="T22" fmla="*/ 115 w 206"/>
                    <a:gd name="T23" fmla="*/ 35 h 108"/>
                    <a:gd name="T24" fmla="*/ 101 w 206"/>
                    <a:gd name="T25" fmla="*/ 35 h 108"/>
                    <a:gd name="T26" fmla="*/ 86 w 206"/>
                    <a:gd name="T27" fmla="*/ 37 h 108"/>
                    <a:gd name="T28" fmla="*/ 74 w 206"/>
                    <a:gd name="T29" fmla="*/ 39 h 108"/>
                    <a:gd name="T30" fmla="*/ 60 w 206"/>
                    <a:gd name="T31" fmla="*/ 40 h 108"/>
                    <a:gd name="T32" fmla="*/ 40 w 206"/>
                    <a:gd name="T33" fmla="*/ 43 h 108"/>
                    <a:gd name="T34" fmla="*/ 27 w 206"/>
                    <a:gd name="T35" fmla="*/ 49 h 108"/>
                    <a:gd name="T36" fmla="*/ 17 w 206"/>
                    <a:gd name="T37" fmla="*/ 57 h 108"/>
                    <a:gd name="T38" fmla="*/ 9 w 206"/>
                    <a:gd name="T39" fmla="*/ 66 h 108"/>
                    <a:gd name="T40" fmla="*/ 4 w 206"/>
                    <a:gd name="T41" fmla="*/ 79 h 108"/>
                    <a:gd name="T42" fmla="*/ 1 w 206"/>
                    <a:gd name="T43" fmla="*/ 90 h 108"/>
                    <a:gd name="T44" fmla="*/ 0 w 206"/>
                    <a:gd name="T45" fmla="*/ 98 h 108"/>
                    <a:gd name="T46" fmla="*/ 0 w 206"/>
                    <a:gd name="T47" fmla="*/ 107 h 108"/>
                    <a:gd name="T48" fmla="*/ 2 w 206"/>
                    <a:gd name="T49" fmla="*/ 103 h 108"/>
                    <a:gd name="T50" fmla="*/ 5 w 206"/>
                    <a:gd name="T51" fmla="*/ 99 h 108"/>
                    <a:gd name="T52" fmla="*/ 8 w 206"/>
                    <a:gd name="T53" fmla="*/ 94 h 108"/>
                    <a:gd name="T54" fmla="*/ 10 w 206"/>
                    <a:gd name="T55" fmla="*/ 89 h 108"/>
                    <a:gd name="T56" fmla="*/ 15 w 206"/>
                    <a:gd name="T57" fmla="*/ 83 h 108"/>
                    <a:gd name="T58" fmla="*/ 19 w 206"/>
                    <a:gd name="T59" fmla="*/ 78 h 108"/>
                    <a:gd name="T60" fmla="*/ 25 w 206"/>
                    <a:gd name="T61" fmla="*/ 74 h 108"/>
                    <a:gd name="T62" fmla="*/ 33 w 206"/>
                    <a:gd name="T63" fmla="*/ 69 h 108"/>
                    <a:gd name="T64" fmla="*/ 41 w 206"/>
                    <a:gd name="T65" fmla="*/ 65 h 108"/>
                    <a:gd name="T66" fmla="*/ 50 w 206"/>
                    <a:gd name="T67" fmla="*/ 62 h 108"/>
                    <a:gd name="T68" fmla="*/ 60 w 206"/>
                    <a:gd name="T69" fmla="*/ 60 h 108"/>
                    <a:gd name="T70" fmla="*/ 69 w 206"/>
                    <a:gd name="T71" fmla="*/ 58 h 108"/>
                    <a:gd name="T72" fmla="*/ 88 w 206"/>
                    <a:gd name="T73" fmla="*/ 56 h 108"/>
                    <a:gd name="T74" fmla="*/ 102 w 206"/>
                    <a:gd name="T75" fmla="*/ 55 h 108"/>
                    <a:gd name="T76" fmla="*/ 112 w 206"/>
                    <a:gd name="T77" fmla="*/ 54 h 108"/>
                    <a:gd name="T78" fmla="*/ 123 w 206"/>
                    <a:gd name="T79" fmla="*/ 53 h 108"/>
                    <a:gd name="T80" fmla="*/ 137 w 206"/>
                    <a:gd name="T81" fmla="*/ 52 h 108"/>
                    <a:gd name="T82" fmla="*/ 147 w 206"/>
                    <a:gd name="T83" fmla="*/ 52 h 108"/>
                    <a:gd name="T84" fmla="*/ 156 w 206"/>
                    <a:gd name="T85" fmla="*/ 50 h 108"/>
                    <a:gd name="T86" fmla="*/ 165 w 206"/>
                    <a:gd name="T87" fmla="*/ 48 h 108"/>
                    <a:gd name="T88" fmla="*/ 174 w 206"/>
                    <a:gd name="T89" fmla="*/ 45 h 108"/>
                    <a:gd name="T90" fmla="*/ 185 w 206"/>
                    <a:gd name="T91" fmla="*/ 43 h 108"/>
                    <a:gd name="T92" fmla="*/ 191 w 206"/>
                    <a:gd name="T93" fmla="*/ 39 h 108"/>
                    <a:gd name="T94" fmla="*/ 196 w 206"/>
                    <a:gd name="T95" fmla="*/ 35 h 108"/>
                    <a:gd name="T96" fmla="*/ 200 w 206"/>
                    <a:gd name="T97" fmla="*/ 27 h 108"/>
                    <a:gd name="T98" fmla="*/ 201 w 206"/>
                    <a:gd name="T99" fmla="*/ 22 h 108"/>
                    <a:gd name="T100" fmla="*/ 202 w 206"/>
                    <a:gd name="T101" fmla="*/ 17 h 108"/>
                    <a:gd name="T102" fmla="*/ 204 w 206"/>
                    <a:gd name="T103" fmla="*/ 10 h 108"/>
                    <a:gd name="T104" fmla="*/ 205 w 206"/>
                    <a:gd name="T105" fmla="*/ 5 h 108"/>
                    <a:gd name="T106" fmla="*/ 205 w 206"/>
                    <a:gd name="T107" fmla="*/ 0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6"/>
                    <a:gd name="T163" fmla="*/ 0 h 108"/>
                    <a:gd name="T164" fmla="*/ 206 w 206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6" h="108">
                      <a:moveTo>
                        <a:pt x="205" y="0"/>
                      </a:moveTo>
                      <a:lnTo>
                        <a:pt x="204" y="1"/>
                      </a:lnTo>
                      <a:lnTo>
                        <a:pt x="204" y="2"/>
                      </a:lnTo>
                      <a:lnTo>
                        <a:pt x="203" y="3"/>
                      </a:lnTo>
                      <a:lnTo>
                        <a:pt x="203" y="4"/>
                      </a:lnTo>
                      <a:lnTo>
                        <a:pt x="203" y="5"/>
                      </a:lnTo>
                      <a:lnTo>
                        <a:pt x="202" y="6"/>
                      </a:lnTo>
                      <a:lnTo>
                        <a:pt x="202" y="7"/>
                      </a:lnTo>
                      <a:lnTo>
                        <a:pt x="201" y="7"/>
                      </a:lnTo>
                      <a:lnTo>
                        <a:pt x="201" y="8"/>
                      </a:lnTo>
                      <a:lnTo>
                        <a:pt x="200" y="9"/>
                      </a:lnTo>
                      <a:lnTo>
                        <a:pt x="200" y="10"/>
                      </a:lnTo>
                      <a:lnTo>
                        <a:pt x="200" y="11"/>
                      </a:lnTo>
                      <a:lnTo>
                        <a:pt x="199" y="11"/>
                      </a:lnTo>
                      <a:lnTo>
                        <a:pt x="199" y="12"/>
                      </a:lnTo>
                      <a:lnTo>
                        <a:pt x="198" y="13"/>
                      </a:lnTo>
                      <a:lnTo>
                        <a:pt x="197" y="14"/>
                      </a:lnTo>
                      <a:lnTo>
                        <a:pt x="196" y="15"/>
                      </a:lnTo>
                      <a:lnTo>
                        <a:pt x="195" y="16"/>
                      </a:lnTo>
                      <a:lnTo>
                        <a:pt x="194" y="17"/>
                      </a:lnTo>
                      <a:lnTo>
                        <a:pt x="193" y="18"/>
                      </a:lnTo>
                      <a:lnTo>
                        <a:pt x="192" y="19"/>
                      </a:lnTo>
                      <a:lnTo>
                        <a:pt x="191" y="20"/>
                      </a:lnTo>
                      <a:lnTo>
                        <a:pt x="190" y="21"/>
                      </a:lnTo>
                      <a:lnTo>
                        <a:pt x="189" y="22"/>
                      </a:lnTo>
                      <a:lnTo>
                        <a:pt x="188" y="22"/>
                      </a:lnTo>
                      <a:lnTo>
                        <a:pt x="187" y="23"/>
                      </a:lnTo>
                      <a:lnTo>
                        <a:pt x="186" y="24"/>
                      </a:lnTo>
                      <a:lnTo>
                        <a:pt x="185" y="24"/>
                      </a:lnTo>
                      <a:lnTo>
                        <a:pt x="183" y="25"/>
                      </a:lnTo>
                      <a:lnTo>
                        <a:pt x="182" y="25"/>
                      </a:lnTo>
                      <a:lnTo>
                        <a:pt x="181" y="26"/>
                      </a:lnTo>
                      <a:lnTo>
                        <a:pt x="179" y="26"/>
                      </a:lnTo>
                      <a:lnTo>
                        <a:pt x="178" y="27"/>
                      </a:lnTo>
                      <a:lnTo>
                        <a:pt x="176" y="27"/>
                      </a:lnTo>
                      <a:lnTo>
                        <a:pt x="175" y="28"/>
                      </a:lnTo>
                      <a:lnTo>
                        <a:pt x="174" y="28"/>
                      </a:lnTo>
                      <a:lnTo>
                        <a:pt x="172" y="29"/>
                      </a:lnTo>
                      <a:lnTo>
                        <a:pt x="171" y="29"/>
                      </a:lnTo>
                      <a:lnTo>
                        <a:pt x="170" y="29"/>
                      </a:lnTo>
                      <a:lnTo>
                        <a:pt x="168" y="29"/>
                      </a:lnTo>
                      <a:lnTo>
                        <a:pt x="167" y="30"/>
                      </a:lnTo>
                      <a:lnTo>
                        <a:pt x="164" y="30"/>
                      </a:lnTo>
                      <a:lnTo>
                        <a:pt x="163" y="30"/>
                      </a:lnTo>
                      <a:lnTo>
                        <a:pt x="161" y="31"/>
                      </a:lnTo>
                      <a:lnTo>
                        <a:pt x="160" y="31"/>
                      </a:lnTo>
                      <a:lnTo>
                        <a:pt x="159" y="31"/>
                      </a:lnTo>
                      <a:lnTo>
                        <a:pt x="157" y="31"/>
                      </a:lnTo>
                      <a:lnTo>
                        <a:pt x="155" y="31"/>
                      </a:lnTo>
                      <a:lnTo>
                        <a:pt x="154" y="31"/>
                      </a:lnTo>
                      <a:lnTo>
                        <a:pt x="152" y="31"/>
                      </a:lnTo>
                      <a:lnTo>
                        <a:pt x="149" y="31"/>
                      </a:lnTo>
                      <a:lnTo>
                        <a:pt x="147" y="32"/>
                      </a:lnTo>
                      <a:lnTo>
                        <a:pt x="146" y="32"/>
                      </a:lnTo>
                      <a:lnTo>
                        <a:pt x="144" y="32"/>
                      </a:lnTo>
                      <a:lnTo>
                        <a:pt x="142" y="32"/>
                      </a:lnTo>
                      <a:lnTo>
                        <a:pt x="141" y="32"/>
                      </a:lnTo>
                      <a:lnTo>
                        <a:pt x="139" y="32"/>
                      </a:lnTo>
                      <a:lnTo>
                        <a:pt x="137" y="32"/>
                      </a:lnTo>
                      <a:lnTo>
                        <a:pt x="134" y="33"/>
                      </a:lnTo>
                      <a:lnTo>
                        <a:pt x="132" y="33"/>
                      </a:lnTo>
                      <a:lnTo>
                        <a:pt x="131" y="33"/>
                      </a:lnTo>
                      <a:lnTo>
                        <a:pt x="130" y="33"/>
                      </a:lnTo>
                      <a:lnTo>
                        <a:pt x="128" y="34"/>
                      </a:lnTo>
                      <a:lnTo>
                        <a:pt x="125" y="34"/>
                      </a:lnTo>
                      <a:lnTo>
                        <a:pt x="124" y="34"/>
                      </a:lnTo>
                      <a:lnTo>
                        <a:pt x="122" y="34"/>
                      </a:lnTo>
                      <a:lnTo>
                        <a:pt x="119" y="34"/>
                      </a:lnTo>
                      <a:lnTo>
                        <a:pt x="115" y="35"/>
                      </a:lnTo>
                      <a:lnTo>
                        <a:pt x="112" y="35"/>
                      </a:lnTo>
                      <a:lnTo>
                        <a:pt x="109" y="35"/>
                      </a:lnTo>
                      <a:lnTo>
                        <a:pt x="105" y="35"/>
                      </a:lnTo>
                      <a:lnTo>
                        <a:pt x="104" y="35"/>
                      </a:lnTo>
                      <a:lnTo>
                        <a:pt x="102" y="35"/>
                      </a:lnTo>
                      <a:lnTo>
                        <a:pt x="101" y="35"/>
                      </a:lnTo>
                      <a:lnTo>
                        <a:pt x="99" y="35"/>
                      </a:lnTo>
                      <a:lnTo>
                        <a:pt x="95" y="36"/>
                      </a:lnTo>
                      <a:lnTo>
                        <a:pt x="94" y="36"/>
                      </a:lnTo>
                      <a:lnTo>
                        <a:pt x="90" y="36"/>
                      </a:lnTo>
                      <a:lnTo>
                        <a:pt x="88" y="36"/>
                      </a:lnTo>
                      <a:lnTo>
                        <a:pt x="86" y="37"/>
                      </a:lnTo>
                      <a:lnTo>
                        <a:pt x="83" y="37"/>
                      </a:lnTo>
                      <a:lnTo>
                        <a:pt x="81" y="37"/>
                      </a:lnTo>
                      <a:lnTo>
                        <a:pt x="80" y="38"/>
                      </a:lnTo>
                      <a:lnTo>
                        <a:pt x="78" y="38"/>
                      </a:lnTo>
                      <a:lnTo>
                        <a:pt x="76" y="38"/>
                      </a:lnTo>
                      <a:lnTo>
                        <a:pt x="74" y="39"/>
                      </a:lnTo>
                      <a:lnTo>
                        <a:pt x="71" y="39"/>
                      </a:lnTo>
                      <a:lnTo>
                        <a:pt x="68" y="39"/>
                      </a:lnTo>
                      <a:lnTo>
                        <a:pt x="66" y="40"/>
                      </a:lnTo>
                      <a:lnTo>
                        <a:pt x="65" y="40"/>
                      </a:lnTo>
                      <a:lnTo>
                        <a:pt x="62" y="40"/>
                      </a:lnTo>
                      <a:lnTo>
                        <a:pt x="60" y="40"/>
                      </a:lnTo>
                      <a:lnTo>
                        <a:pt x="56" y="41"/>
                      </a:lnTo>
                      <a:lnTo>
                        <a:pt x="52" y="42"/>
                      </a:lnTo>
                      <a:lnTo>
                        <a:pt x="50" y="42"/>
                      </a:lnTo>
                      <a:lnTo>
                        <a:pt x="46" y="42"/>
                      </a:lnTo>
                      <a:lnTo>
                        <a:pt x="42" y="43"/>
                      </a:lnTo>
                      <a:lnTo>
                        <a:pt x="40" y="43"/>
                      </a:lnTo>
                      <a:lnTo>
                        <a:pt x="36" y="44"/>
                      </a:lnTo>
                      <a:lnTo>
                        <a:pt x="34" y="45"/>
                      </a:lnTo>
                      <a:lnTo>
                        <a:pt x="32" y="46"/>
                      </a:lnTo>
                      <a:lnTo>
                        <a:pt x="30" y="46"/>
                      </a:lnTo>
                      <a:lnTo>
                        <a:pt x="29" y="47"/>
                      </a:lnTo>
                      <a:lnTo>
                        <a:pt x="27" y="49"/>
                      </a:lnTo>
                      <a:lnTo>
                        <a:pt x="23" y="50"/>
                      </a:lnTo>
                      <a:lnTo>
                        <a:pt x="22" y="51"/>
                      </a:lnTo>
                      <a:lnTo>
                        <a:pt x="21" y="52"/>
                      </a:lnTo>
                      <a:lnTo>
                        <a:pt x="20" y="54"/>
                      </a:lnTo>
                      <a:lnTo>
                        <a:pt x="20" y="55"/>
                      </a:lnTo>
                      <a:lnTo>
                        <a:pt x="17" y="57"/>
                      </a:lnTo>
                      <a:lnTo>
                        <a:pt x="16" y="58"/>
                      </a:lnTo>
                      <a:lnTo>
                        <a:pt x="13" y="60"/>
                      </a:lnTo>
                      <a:lnTo>
                        <a:pt x="12" y="61"/>
                      </a:lnTo>
                      <a:lnTo>
                        <a:pt x="11" y="62"/>
                      </a:lnTo>
                      <a:lnTo>
                        <a:pt x="10" y="64"/>
                      </a:lnTo>
                      <a:lnTo>
                        <a:pt x="9" y="66"/>
                      </a:lnTo>
                      <a:lnTo>
                        <a:pt x="8" y="68"/>
                      </a:lnTo>
                      <a:lnTo>
                        <a:pt x="7" y="71"/>
                      </a:lnTo>
                      <a:lnTo>
                        <a:pt x="6" y="73"/>
                      </a:lnTo>
                      <a:lnTo>
                        <a:pt x="5" y="75"/>
                      </a:lnTo>
                      <a:lnTo>
                        <a:pt x="5" y="76"/>
                      </a:lnTo>
                      <a:lnTo>
                        <a:pt x="4" y="79"/>
                      </a:lnTo>
                      <a:lnTo>
                        <a:pt x="3" y="81"/>
                      </a:lnTo>
                      <a:lnTo>
                        <a:pt x="2" y="84"/>
                      </a:lnTo>
                      <a:lnTo>
                        <a:pt x="2" y="85"/>
                      </a:lnTo>
                      <a:lnTo>
                        <a:pt x="1" y="87"/>
                      </a:lnTo>
                      <a:lnTo>
                        <a:pt x="1" y="89"/>
                      </a:lnTo>
                      <a:lnTo>
                        <a:pt x="1" y="90"/>
                      </a:lnTo>
                      <a:lnTo>
                        <a:pt x="0" y="92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  <a:lnTo>
                        <a:pt x="0" y="106"/>
                      </a:lnTo>
                      <a:lnTo>
                        <a:pt x="1" y="105"/>
                      </a:lnTo>
                      <a:lnTo>
                        <a:pt x="1" y="104"/>
                      </a:lnTo>
                      <a:lnTo>
                        <a:pt x="2" y="104"/>
                      </a:lnTo>
                      <a:lnTo>
                        <a:pt x="2" y="103"/>
                      </a:lnTo>
                      <a:lnTo>
                        <a:pt x="3" y="102"/>
                      </a:lnTo>
                      <a:lnTo>
                        <a:pt x="3" y="101"/>
                      </a:lnTo>
                      <a:lnTo>
                        <a:pt x="4" y="100"/>
                      </a:lnTo>
                      <a:lnTo>
                        <a:pt x="5" y="99"/>
                      </a:lnTo>
                      <a:lnTo>
                        <a:pt x="5" y="98"/>
                      </a:lnTo>
                      <a:lnTo>
                        <a:pt x="6" y="97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8" y="94"/>
                      </a:lnTo>
                      <a:lnTo>
                        <a:pt x="8" y="93"/>
                      </a:lnTo>
                      <a:lnTo>
                        <a:pt x="9" y="93"/>
                      </a:lnTo>
                      <a:lnTo>
                        <a:pt x="9" y="91"/>
                      </a:lnTo>
                      <a:lnTo>
                        <a:pt x="9" y="90"/>
                      </a:lnTo>
                      <a:lnTo>
                        <a:pt x="10" y="89"/>
                      </a:lnTo>
                      <a:lnTo>
                        <a:pt x="11" y="88"/>
                      </a:lnTo>
                      <a:lnTo>
                        <a:pt x="12" y="87"/>
                      </a:lnTo>
                      <a:lnTo>
                        <a:pt x="13" y="86"/>
                      </a:lnTo>
                      <a:lnTo>
                        <a:pt x="14" y="85"/>
                      </a:lnTo>
                      <a:lnTo>
                        <a:pt x="15" y="85"/>
                      </a:lnTo>
                      <a:lnTo>
                        <a:pt x="15" y="83"/>
                      </a:lnTo>
                      <a:lnTo>
                        <a:pt x="16" y="82"/>
                      </a:lnTo>
                      <a:lnTo>
                        <a:pt x="17" y="81"/>
                      </a:lnTo>
                      <a:lnTo>
                        <a:pt x="18" y="80"/>
                      </a:lnTo>
                      <a:lnTo>
                        <a:pt x="19" y="78"/>
                      </a:lnTo>
                      <a:lnTo>
                        <a:pt x="20" y="78"/>
                      </a:lnTo>
                      <a:lnTo>
                        <a:pt x="20" y="77"/>
                      </a:lnTo>
                      <a:lnTo>
                        <a:pt x="21" y="76"/>
                      </a:lnTo>
                      <a:lnTo>
                        <a:pt x="22" y="76"/>
                      </a:lnTo>
                      <a:lnTo>
                        <a:pt x="24" y="75"/>
                      </a:lnTo>
                      <a:lnTo>
                        <a:pt x="25" y="74"/>
                      </a:lnTo>
                      <a:lnTo>
                        <a:pt x="26" y="72"/>
                      </a:lnTo>
                      <a:lnTo>
                        <a:pt x="28" y="71"/>
                      </a:lnTo>
                      <a:lnTo>
                        <a:pt x="29" y="71"/>
                      </a:lnTo>
                      <a:lnTo>
                        <a:pt x="30" y="70"/>
                      </a:lnTo>
                      <a:lnTo>
                        <a:pt x="31" y="70"/>
                      </a:lnTo>
                      <a:lnTo>
                        <a:pt x="33" y="69"/>
                      </a:lnTo>
                      <a:lnTo>
                        <a:pt x="34" y="68"/>
                      </a:lnTo>
                      <a:lnTo>
                        <a:pt x="35" y="68"/>
                      </a:lnTo>
                      <a:lnTo>
                        <a:pt x="36" y="67"/>
                      </a:lnTo>
                      <a:lnTo>
                        <a:pt x="38" y="67"/>
                      </a:lnTo>
                      <a:lnTo>
                        <a:pt x="40" y="66"/>
                      </a:lnTo>
                      <a:lnTo>
                        <a:pt x="41" y="65"/>
                      </a:lnTo>
                      <a:lnTo>
                        <a:pt x="42" y="65"/>
                      </a:lnTo>
                      <a:lnTo>
                        <a:pt x="44" y="64"/>
                      </a:lnTo>
                      <a:lnTo>
                        <a:pt x="45" y="64"/>
                      </a:lnTo>
                      <a:lnTo>
                        <a:pt x="47" y="63"/>
                      </a:lnTo>
                      <a:lnTo>
                        <a:pt x="49" y="63"/>
                      </a:lnTo>
                      <a:lnTo>
                        <a:pt x="50" y="62"/>
                      </a:lnTo>
                      <a:lnTo>
                        <a:pt x="52" y="62"/>
                      </a:lnTo>
                      <a:lnTo>
                        <a:pt x="53" y="61"/>
                      </a:lnTo>
                      <a:lnTo>
                        <a:pt x="55" y="61"/>
                      </a:lnTo>
                      <a:lnTo>
                        <a:pt x="57" y="60"/>
                      </a:lnTo>
                      <a:lnTo>
                        <a:pt x="59" y="60"/>
                      </a:lnTo>
                      <a:lnTo>
                        <a:pt x="60" y="60"/>
                      </a:lnTo>
                      <a:lnTo>
                        <a:pt x="61" y="59"/>
                      </a:lnTo>
                      <a:lnTo>
                        <a:pt x="63" y="59"/>
                      </a:lnTo>
                      <a:lnTo>
                        <a:pt x="64" y="59"/>
                      </a:lnTo>
                      <a:lnTo>
                        <a:pt x="65" y="59"/>
                      </a:lnTo>
                      <a:lnTo>
                        <a:pt x="67" y="59"/>
                      </a:lnTo>
                      <a:lnTo>
                        <a:pt x="69" y="58"/>
                      </a:lnTo>
                      <a:lnTo>
                        <a:pt x="71" y="58"/>
                      </a:lnTo>
                      <a:lnTo>
                        <a:pt x="75" y="58"/>
                      </a:lnTo>
                      <a:lnTo>
                        <a:pt x="78" y="57"/>
                      </a:lnTo>
                      <a:lnTo>
                        <a:pt x="81" y="57"/>
                      </a:lnTo>
                      <a:lnTo>
                        <a:pt x="85" y="56"/>
                      </a:lnTo>
                      <a:lnTo>
                        <a:pt x="88" y="56"/>
                      </a:lnTo>
                      <a:lnTo>
                        <a:pt x="91" y="56"/>
                      </a:lnTo>
                      <a:lnTo>
                        <a:pt x="94" y="56"/>
                      </a:lnTo>
                      <a:lnTo>
                        <a:pt x="97" y="56"/>
                      </a:lnTo>
                      <a:lnTo>
                        <a:pt x="99" y="55"/>
                      </a:lnTo>
                      <a:lnTo>
                        <a:pt x="100" y="55"/>
                      </a:lnTo>
                      <a:lnTo>
                        <a:pt x="102" y="55"/>
                      </a:lnTo>
                      <a:lnTo>
                        <a:pt x="104" y="55"/>
                      </a:lnTo>
                      <a:lnTo>
                        <a:pt x="105" y="55"/>
                      </a:lnTo>
                      <a:lnTo>
                        <a:pt x="107" y="54"/>
                      </a:lnTo>
                      <a:lnTo>
                        <a:pt x="109" y="54"/>
                      </a:lnTo>
                      <a:lnTo>
                        <a:pt x="110" y="54"/>
                      </a:lnTo>
                      <a:lnTo>
                        <a:pt x="112" y="54"/>
                      </a:lnTo>
                      <a:lnTo>
                        <a:pt x="114" y="54"/>
                      </a:lnTo>
                      <a:lnTo>
                        <a:pt x="115" y="54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1" y="53"/>
                      </a:lnTo>
                      <a:lnTo>
                        <a:pt x="123" y="53"/>
                      </a:lnTo>
                      <a:lnTo>
                        <a:pt x="125" y="53"/>
                      </a:lnTo>
                      <a:lnTo>
                        <a:pt x="128" y="52"/>
                      </a:lnTo>
                      <a:lnTo>
                        <a:pt x="132" y="52"/>
                      </a:lnTo>
                      <a:lnTo>
                        <a:pt x="134" y="52"/>
                      </a:lnTo>
                      <a:lnTo>
                        <a:pt x="135" y="52"/>
                      </a:lnTo>
                      <a:lnTo>
                        <a:pt x="137" y="52"/>
                      </a:lnTo>
                      <a:lnTo>
                        <a:pt x="138" y="52"/>
                      </a:lnTo>
                      <a:lnTo>
                        <a:pt x="141" y="52"/>
                      </a:lnTo>
                      <a:lnTo>
                        <a:pt x="142" y="52"/>
                      </a:lnTo>
                      <a:lnTo>
                        <a:pt x="144" y="52"/>
                      </a:lnTo>
                      <a:lnTo>
                        <a:pt x="145" y="52"/>
                      </a:lnTo>
                      <a:lnTo>
                        <a:pt x="147" y="52"/>
                      </a:lnTo>
                      <a:lnTo>
                        <a:pt x="149" y="51"/>
                      </a:lnTo>
                      <a:lnTo>
                        <a:pt x="150" y="51"/>
                      </a:lnTo>
                      <a:lnTo>
                        <a:pt x="152" y="51"/>
                      </a:lnTo>
                      <a:lnTo>
                        <a:pt x="154" y="51"/>
                      </a:lnTo>
                      <a:lnTo>
                        <a:pt x="155" y="50"/>
                      </a:lnTo>
                      <a:lnTo>
                        <a:pt x="156" y="50"/>
                      </a:lnTo>
                      <a:lnTo>
                        <a:pt x="158" y="50"/>
                      </a:lnTo>
                      <a:lnTo>
                        <a:pt x="160" y="49"/>
                      </a:lnTo>
                      <a:lnTo>
                        <a:pt x="161" y="49"/>
                      </a:lnTo>
                      <a:lnTo>
                        <a:pt x="162" y="49"/>
                      </a:lnTo>
                      <a:lnTo>
                        <a:pt x="164" y="48"/>
                      </a:lnTo>
                      <a:lnTo>
                        <a:pt x="165" y="48"/>
                      </a:lnTo>
                      <a:lnTo>
                        <a:pt x="167" y="48"/>
                      </a:lnTo>
                      <a:lnTo>
                        <a:pt x="168" y="47"/>
                      </a:lnTo>
                      <a:lnTo>
                        <a:pt x="170" y="47"/>
                      </a:lnTo>
                      <a:lnTo>
                        <a:pt x="171" y="46"/>
                      </a:lnTo>
                      <a:lnTo>
                        <a:pt x="172" y="46"/>
                      </a:lnTo>
                      <a:lnTo>
                        <a:pt x="174" y="45"/>
                      </a:lnTo>
                      <a:lnTo>
                        <a:pt x="175" y="45"/>
                      </a:lnTo>
                      <a:lnTo>
                        <a:pt x="179" y="44"/>
                      </a:lnTo>
                      <a:lnTo>
                        <a:pt x="180" y="44"/>
                      </a:lnTo>
                      <a:lnTo>
                        <a:pt x="182" y="43"/>
                      </a:lnTo>
                      <a:lnTo>
                        <a:pt x="183" y="43"/>
                      </a:lnTo>
                      <a:lnTo>
                        <a:pt x="185" y="43"/>
                      </a:lnTo>
                      <a:lnTo>
                        <a:pt x="186" y="42"/>
                      </a:lnTo>
                      <a:lnTo>
                        <a:pt x="187" y="42"/>
                      </a:lnTo>
                      <a:lnTo>
                        <a:pt x="188" y="41"/>
                      </a:lnTo>
                      <a:lnTo>
                        <a:pt x="189" y="40"/>
                      </a:lnTo>
                      <a:lnTo>
                        <a:pt x="190" y="39"/>
                      </a:lnTo>
                      <a:lnTo>
                        <a:pt x="191" y="39"/>
                      </a:lnTo>
                      <a:lnTo>
                        <a:pt x="192" y="38"/>
                      </a:lnTo>
                      <a:lnTo>
                        <a:pt x="194" y="37"/>
                      </a:lnTo>
                      <a:lnTo>
                        <a:pt x="195" y="36"/>
                      </a:lnTo>
                      <a:lnTo>
                        <a:pt x="196" y="35"/>
                      </a:lnTo>
                      <a:lnTo>
                        <a:pt x="197" y="34"/>
                      </a:lnTo>
                      <a:lnTo>
                        <a:pt x="198" y="33"/>
                      </a:lnTo>
                      <a:lnTo>
                        <a:pt x="198" y="32"/>
                      </a:lnTo>
                      <a:lnTo>
                        <a:pt x="199" y="31"/>
                      </a:lnTo>
                      <a:lnTo>
                        <a:pt x="200" y="29"/>
                      </a:lnTo>
                      <a:lnTo>
                        <a:pt x="200" y="27"/>
                      </a:lnTo>
                      <a:lnTo>
                        <a:pt x="200" y="26"/>
                      </a:lnTo>
                      <a:lnTo>
                        <a:pt x="200" y="25"/>
                      </a:lnTo>
                      <a:lnTo>
                        <a:pt x="201" y="25"/>
                      </a:lnTo>
                      <a:lnTo>
                        <a:pt x="201" y="24"/>
                      </a:lnTo>
                      <a:lnTo>
                        <a:pt x="201" y="23"/>
                      </a:lnTo>
                      <a:lnTo>
                        <a:pt x="201" y="22"/>
                      </a:lnTo>
                      <a:lnTo>
                        <a:pt x="202" y="22"/>
                      </a:lnTo>
                      <a:lnTo>
                        <a:pt x="202" y="21"/>
                      </a:lnTo>
                      <a:lnTo>
                        <a:pt x="202" y="20"/>
                      </a:lnTo>
                      <a:lnTo>
                        <a:pt x="202" y="19"/>
                      </a:lnTo>
                      <a:lnTo>
                        <a:pt x="202" y="18"/>
                      </a:lnTo>
                      <a:lnTo>
                        <a:pt x="202" y="17"/>
                      </a:lnTo>
                      <a:lnTo>
                        <a:pt x="202" y="16"/>
                      </a:lnTo>
                      <a:lnTo>
                        <a:pt x="202" y="15"/>
                      </a:lnTo>
                      <a:lnTo>
                        <a:pt x="203" y="14"/>
                      </a:lnTo>
                      <a:lnTo>
                        <a:pt x="203" y="12"/>
                      </a:lnTo>
                      <a:lnTo>
                        <a:pt x="203" y="11"/>
                      </a:lnTo>
                      <a:lnTo>
                        <a:pt x="204" y="10"/>
                      </a:lnTo>
                      <a:lnTo>
                        <a:pt x="204" y="9"/>
                      </a:lnTo>
                      <a:lnTo>
                        <a:pt x="205" y="9"/>
                      </a:lnTo>
                      <a:lnTo>
                        <a:pt x="205" y="8"/>
                      </a:lnTo>
                      <a:lnTo>
                        <a:pt x="205" y="7"/>
                      </a:lnTo>
                      <a:lnTo>
                        <a:pt x="205" y="6"/>
                      </a:lnTo>
                      <a:lnTo>
                        <a:pt x="205" y="5"/>
                      </a:lnTo>
                      <a:lnTo>
                        <a:pt x="205" y="4"/>
                      </a:lnTo>
                      <a:lnTo>
                        <a:pt x="205" y="3"/>
                      </a:lnTo>
                      <a:lnTo>
                        <a:pt x="205" y="2"/>
                      </a:lnTo>
                      <a:lnTo>
                        <a:pt x="205" y="1"/>
                      </a:lnTo>
                      <a:lnTo>
                        <a:pt x="205" y="0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3" name="Freeform 64"/>
                <p:cNvSpPr>
                  <a:spLocks/>
                </p:cNvSpPr>
                <p:nvPr/>
              </p:nvSpPr>
              <p:spPr bwMode="auto">
                <a:xfrm>
                  <a:off x="1116" y="3228"/>
                  <a:ext cx="206" cy="108"/>
                </a:xfrm>
                <a:custGeom>
                  <a:avLst/>
                  <a:gdLst>
                    <a:gd name="T0" fmla="*/ 203 w 206"/>
                    <a:gd name="T1" fmla="*/ 3 h 108"/>
                    <a:gd name="T2" fmla="*/ 201 w 206"/>
                    <a:gd name="T3" fmla="*/ 8 h 108"/>
                    <a:gd name="T4" fmla="*/ 198 w 206"/>
                    <a:gd name="T5" fmla="*/ 13 h 108"/>
                    <a:gd name="T6" fmla="*/ 193 w 206"/>
                    <a:gd name="T7" fmla="*/ 18 h 108"/>
                    <a:gd name="T8" fmla="*/ 187 w 206"/>
                    <a:gd name="T9" fmla="*/ 23 h 108"/>
                    <a:gd name="T10" fmla="*/ 179 w 206"/>
                    <a:gd name="T11" fmla="*/ 26 h 108"/>
                    <a:gd name="T12" fmla="*/ 171 w 206"/>
                    <a:gd name="T13" fmla="*/ 29 h 108"/>
                    <a:gd name="T14" fmla="*/ 161 w 206"/>
                    <a:gd name="T15" fmla="*/ 31 h 108"/>
                    <a:gd name="T16" fmla="*/ 152 w 206"/>
                    <a:gd name="T17" fmla="*/ 31 h 108"/>
                    <a:gd name="T18" fmla="*/ 141 w 206"/>
                    <a:gd name="T19" fmla="*/ 32 h 108"/>
                    <a:gd name="T20" fmla="*/ 130 w 206"/>
                    <a:gd name="T21" fmla="*/ 33 h 108"/>
                    <a:gd name="T22" fmla="*/ 115 w 206"/>
                    <a:gd name="T23" fmla="*/ 35 h 108"/>
                    <a:gd name="T24" fmla="*/ 101 w 206"/>
                    <a:gd name="T25" fmla="*/ 35 h 108"/>
                    <a:gd name="T26" fmla="*/ 86 w 206"/>
                    <a:gd name="T27" fmla="*/ 37 h 108"/>
                    <a:gd name="T28" fmla="*/ 74 w 206"/>
                    <a:gd name="T29" fmla="*/ 39 h 108"/>
                    <a:gd name="T30" fmla="*/ 60 w 206"/>
                    <a:gd name="T31" fmla="*/ 40 h 108"/>
                    <a:gd name="T32" fmla="*/ 40 w 206"/>
                    <a:gd name="T33" fmla="*/ 43 h 108"/>
                    <a:gd name="T34" fmla="*/ 27 w 206"/>
                    <a:gd name="T35" fmla="*/ 49 h 108"/>
                    <a:gd name="T36" fmla="*/ 17 w 206"/>
                    <a:gd name="T37" fmla="*/ 57 h 108"/>
                    <a:gd name="T38" fmla="*/ 9 w 206"/>
                    <a:gd name="T39" fmla="*/ 66 h 108"/>
                    <a:gd name="T40" fmla="*/ 4 w 206"/>
                    <a:gd name="T41" fmla="*/ 79 h 108"/>
                    <a:gd name="T42" fmla="*/ 1 w 206"/>
                    <a:gd name="T43" fmla="*/ 90 h 108"/>
                    <a:gd name="T44" fmla="*/ 0 w 206"/>
                    <a:gd name="T45" fmla="*/ 98 h 108"/>
                    <a:gd name="T46" fmla="*/ 0 w 206"/>
                    <a:gd name="T47" fmla="*/ 107 h 108"/>
                    <a:gd name="T48" fmla="*/ 2 w 206"/>
                    <a:gd name="T49" fmla="*/ 103 h 108"/>
                    <a:gd name="T50" fmla="*/ 5 w 206"/>
                    <a:gd name="T51" fmla="*/ 99 h 108"/>
                    <a:gd name="T52" fmla="*/ 8 w 206"/>
                    <a:gd name="T53" fmla="*/ 94 h 108"/>
                    <a:gd name="T54" fmla="*/ 10 w 206"/>
                    <a:gd name="T55" fmla="*/ 89 h 108"/>
                    <a:gd name="T56" fmla="*/ 15 w 206"/>
                    <a:gd name="T57" fmla="*/ 83 h 108"/>
                    <a:gd name="T58" fmla="*/ 19 w 206"/>
                    <a:gd name="T59" fmla="*/ 78 h 108"/>
                    <a:gd name="T60" fmla="*/ 25 w 206"/>
                    <a:gd name="T61" fmla="*/ 74 h 108"/>
                    <a:gd name="T62" fmla="*/ 33 w 206"/>
                    <a:gd name="T63" fmla="*/ 69 h 108"/>
                    <a:gd name="T64" fmla="*/ 41 w 206"/>
                    <a:gd name="T65" fmla="*/ 65 h 108"/>
                    <a:gd name="T66" fmla="*/ 50 w 206"/>
                    <a:gd name="T67" fmla="*/ 62 h 108"/>
                    <a:gd name="T68" fmla="*/ 60 w 206"/>
                    <a:gd name="T69" fmla="*/ 60 h 108"/>
                    <a:gd name="T70" fmla="*/ 69 w 206"/>
                    <a:gd name="T71" fmla="*/ 58 h 108"/>
                    <a:gd name="T72" fmla="*/ 88 w 206"/>
                    <a:gd name="T73" fmla="*/ 56 h 108"/>
                    <a:gd name="T74" fmla="*/ 102 w 206"/>
                    <a:gd name="T75" fmla="*/ 55 h 108"/>
                    <a:gd name="T76" fmla="*/ 112 w 206"/>
                    <a:gd name="T77" fmla="*/ 54 h 108"/>
                    <a:gd name="T78" fmla="*/ 123 w 206"/>
                    <a:gd name="T79" fmla="*/ 53 h 108"/>
                    <a:gd name="T80" fmla="*/ 137 w 206"/>
                    <a:gd name="T81" fmla="*/ 52 h 108"/>
                    <a:gd name="T82" fmla="*/ 147 w 206"/>
                    <a:gd name="T83" fmla="*/ 52 h 108"/>
                    <a:gd name="T84" fmla="*/ 156 w 206"/>
                    <a:gd name="T85" fmla="*/ 50 h 108"/>
                    <a:gd name="T86" fmla="*/ 165 w 206"/>
                    <a:gd name="T87" fmla="*/ 48 h 108"/>
                    <a:gd name="T88" fmla="*/ 174 w 206"/>
                    <a:gd name="T89" fmla="*/ 45 h 108"/>
                    <a:gd name="T90" fmla="*/ 185 w 206"/>
                    <a:gd name="T91" fmla="*/ 43 h 108"/>
                    <a:gd name="T92" fmla="*/ 191 w 206"/>
                    <a:gd name="T93" fmla="*/ 39 h 108"/>
                    <a:gd name="T94" fmla="*/ 196 w 206"/>
                    <a:gd name="T95" fmla="*/ 35 h 108"/>
                    <a:gd name="T96" fmla="*/ 200 w 206"/>
                    <a:gd name="T97" fmla="*/ 27 h 108"/>
                    <a:gd name="T98" fmla="*/ 201 w 206"/>
                    <a:gd name="T99" fmla="*/ 22 h 108"/>
                    <a:gd name="T100" fmla="*/ 202 w 206"/>
                    <a:gd name="T101" fmla="*/ 17 h 108"/>
                    <a:gd name="T102" fmla="*/ 204 w 206"/>
                    <a:gd name="T103" fmla="*/ 10 h 108"/>
                    <a:gd name="T104" fmla="*/ 205 w 206"/>
                    <a:gd name="T105" fmla="*/ 5 h 108"/>
                    <a:gd name="T106" fmla="*/ 205 w 206"/>
                    <a:gd name="T107" fmla="*/ 0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6"/>
                    <a:gd name="T163" fmla="*/ 0 h 108"/>
                    <a:gd name="T164" fmla="*/ 206 w 206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6" h="108">
                      <a:moveTo>
                        <a:pt x="205" y="0"/>
                      </a:moveTo>
                      <a:lnTo>
                        <a:pt x="204" y="1"/>
                      </a:lnTo>
                      <a:lnTo>
                        <a:pt x="204" y="2"/>
                      </a:lnTo>
                      <a:lnTo>
                        <a:pt x="203" y="3"/>
                      </a:lnTo>
                      <a:lnTo>
                        <a:pt x="203" y="4"/>
                      </a:lnTo>
                      <a:lnTo>
                        <a:pt x="203" y="5"/>
                      </a:lnTo>
                      <a:lnTo>
                        <a:pt x="202" y="6"/>
                      </a:lnTo>
                      <a:lnTo>
                        <a:pt x="202" y="7"/>
                      </a:lnTo>
                      <a:lnTo>
                        <a:pt x="201" y="7"/>
                      </a:lnTo>
                      <a:lnTo>
                        <a:pt x="201" y="8"/>
                      </a:lnTo>
                      <a:lnTo>
                        <a:pt x="200" y="9"/>
                      </a:lnTo>
                      <a:lnTo>
                        <a:pt x="200" y="10"/>
                      </a:lnTo>
                      <a:lnTo>
                        <a:pt x="200" y="11"/>
                      </a:lnTo>
                      <a:lnTo>
                        <a:pt x="199" y="11"/>
                      </a:lnTo>
                      <a:lnTo>
                        <a:pt x="199" y="12"/>
                      </a:lnTo>
                      <a:lnTo>
                        <a:pt x="198" y="13"/>
                      </a:lnTo>
                      <a:lnTo>
                        <a:pt x="197" y="14"/>
                      </a:lnTo>
                      <a:lnTo>
                        <a:pt x="196" y="15"/>
                      </a:lnTo>
                      <a:lnTo>
                        <a:pt x="195" y="16"/>
                      </a:lnTo>
                      <a:lnTo>
                        <a:pt x="194" y="17"/>
                      </a:lnTo>
                      <a:lnTo>
                        <a:pt x="193" y="18"/>
                      </a:lnTo>
                      <a:lnTo>
                        <a:pt x="192" y="19"/>
                      </a:lnTo>
                      <a:lnTo>
                        <a:pt x="191" y="20"/>
                      </a:lnTo>
                      <a:lnTo>
                        <a:pt x="190" y="21"/>
                      </a:lnTo>
                      <a:lnTo>
                        <a:pt x="189" y="22"/>
                      </a:lnTo>
                      <a:lnTo>
                        <a:pt x="188" y="22"/>
                      </a:lnTo>
                      <a:lnTo>
                        <a:pt x="187" y="23"/>
                      </a:lnTo>
                      <a:lnTo>
                        <a:pt x="186" y="24"/>
                      </a:lnTo>
                      <a:lnTo>
                        <a:pt x="185" y="24"/>
                      </a:lnTo>
                      <a:lnTo>
                        <a:pt x="183" y="25"/>
                      </a:lnTo>
                      <a:lnTo>
                        <a:pt x="182" y="25"/>
                      </a:lnTo>
                      <a:lnTo>
                        <a:pt x="181" y="26"/>
                      </a:lnTo>
                      <a:lnTo>
                        <a:pt x="179" y="26"/>
                      </a:lnTo>
                      <a:lnTo>
                        <a:pt x="178" y="27"/>
                      </a:lnTo>
                      <a:lnTo>
                        <a:pt x="176" y="27"/>
                      </a:lnTo>
                      <a:lnTo>
                        <a:pt x="175" y="28"/>
                      </a:lnTo>
                      <a:lnTo>
                        <a:pt x="174" y="28"/>
                      </a:lnTo>
                      <a:lnTo>
                        <a:pt x="172" y="29"/>
                      </a:lnTo>
                      <a:lnTo>
                        <a:pt x="171" y="29"/>
                      </a:lnTo>
                      <a:lnTo>
                        <a:pt x="170" y="29"/>
                      </a:lnTo>
                      <a:lnTo>
                        <a:pt x="168" y="29"/>
                      </a:lnTo>
                      <a:lnTo>
                        <a:pt x="167" y="30"/>
                      </a:lnTo>
                      <a:lnTo>
                        <a:pt x="164" y="30"/>
                      </a:lnTo>
                      <a:lnTo>
                        <a:pt x="163" y="30"/>
                      </a:lnTo>
                      <a:lnTo>
                        <a:pt x="161" y="31"/>
                      </a:lnTo>
                      <a:lnTo>
                        <a:pt x="160" y="31"/>
                      </a:lnTo>
                      <a:lnTo>
                        <a:pt x="159" y="31"/>
                      </a:lnTo>
                      <a:lnTo>
                        <a:pt x="157" y="31"/>
                      </a:lnTo>
                      <a:lnTo>
                        <a:pt x="155" y="31"/>
                      </a:lnTo>
                      <a:lnTo>
                        <a:pt x="154" y="31"/>
                      </a:lnTo>
                      <a:lnTo>
                        <a:pt x="152" y="31"/>
                      </a:lnTo>
                      <a:lnTo>
                        <a:pt x="149" y="31"/>
                      </a:lnTo>
                      <a:lnTo>
                        <a:pt x="147" y="32"/>
                      </a:lnTo>
                      <a:lnTo>
                        <a:pt x="146" y="32"/>
                      </a:lnTo>
                      <a:lnTo>
                        <a:pt x="144" y="32"/>
                      </a:lnTo>
                      <a:lnTo>
                        <a:pt x="142" y="32"/>
                      </a:lnTo>
                      <a:lnTo>
                        <a:pt x="141" y="32"/>
                      </a:lnTo>
                      <a:lnTo>
                        <a:pt x="139" y="32"/>
                      </a:lnTo>
                      <a:lnTo>
                        <a:pt x="137" y="32"/>
                      </a:lnTo>
                      <a:lnTo>
                        <a:pt x="134" y="33"/>
                      </a:lnTo>
                      <a:lnTo>
                        <a:pt x="132" y="33"/>
                      </a:lnTo>
                      <a:lnTo>
                        <a:pt x="131" y="33"/>
                      </a:lnTo>
                      <a:lnTo>
                        <a:pt x="130" y="33"/>
                      </a:lnTo>
                      <a:lnTo>
                        <a:pt x="128" y="34"/>
                      </a:lnTo>
                      <a:lnTo>
                        <a:pt x="125" y="34"/>
                      </a:lnTo>
                      <a:lnTo>
                        <a:pt x="124" y="34"/>
                      </a:lnTo>
                      <a:lnTo>
                        <a:pt x="122" y="34"/>
                      </a:lnTo>
                      <a:lnTo>
                        <a:pt x="119" y="34"/>
                      </a:lnTo>
                      <a:lnTo>
                        <a:pt x="115" y="35"/>
                      </a:lnTo>
                      <a:lnTo>
                        <a:pt x="112" y="35"/>
                      </a:lnTo>
                      <a:lnTo>
                        <a:pt x="109" y="35"/>
                      </a:lnTo>
                      <a:lnTo>
                        <a:pt x="105" y="35"/>
                      </a:lnTo>
                      <a:lnTo>
                        <a:pt x="104" y="35"/>
                      </a:lnTo>
                      <a:lnTo>
                        <a:pt x="102" y="35"/>
                      </a:lnTo>
                      <a:lnTo>
                        <a:pt x="101" y="35"/>
                      </a:lnTo>
                      <a:lnTo>
                        <a:pt x="99" y="35"/>
                      </a:lnTo>
                      <a:lnTo>
                        <a:pt x="95" y="36"/>
                      </a:lnTo>
                      <a:lnTo>
                        <a:pt x="94" y="36"/>
                      </a:lnTo>
                      <a:lnTo>
                        <a:pt x="90" y="36"/>
                      </a:lnTo>
                      <a:lnTo>
                        <a:pt x="88" y="36"/>
                      </a:lnTo>
                      <a:lnTo>
                        <a:pt x="86" y="37"/>
                      </a:lnTo>
                      <a:lnTo>
                        <a:pt x="83" y="37"/>
                      </a:lnTo>
                      <a:lnTo>
                        <a:pt x="81" y="37"/>
                      </a:lnTo>
                      <a:lnTo>
                        <a:pt x="80" y="38"/>
                      </a:lnTo>
                      <a:lnTo>
                        <a:pt x="78" y="38"/>
                      </a:lnTo>
                      <a:lnTo>
                        <a:pt x="76" y="38"/>
                      </a:lnTo>
                      <a:lnTo>
                        <a:pt x="74" y="39"/>
                      </a:lnTo>
                      <a:lnTo>
                        <a:pt x="71" y="39"/>
                      </a:lnTo>
                      <a:lnTo>
                        <a:pt x="68" y="39"/>
                      </a:lnTo>
                      <a:lnTo>
                        <a:pt x="66" y="40"/>
                      </a:lnTo>
                      <a:lnTo>
                        <a:pt x="65" y="40"/>
                      </a:lnTo>
                      <a:lnTo>
                        <a:pt x="62" y="40"/>
                      </a:lnTo>
                      <a:lnTo>
                        <a:pt x="60" y="40"/>
                      </a:lnTo>
                      <a:lnTo>
                        <a:pt x="56" y="41"/>
                      </a:lnTo>
                      <a:lnTo>
                        <a:pt x="52" y="42"/>
                      </a:lnTo>
                      <a:lnTo>
                        <a:pt x="50" y="42"/>
                      </a:lnTo>
                      <a:lnTo>
                        <a:pt x="46" y="42"/>
                      </a:lnTo>
                      <a:lnTo>
                        <a:pt x="42" y="43"/>
                      </a:lnTo>
                      <a:lnTo>
                        <a:pt x="40" y="43"/>
                      </a:lnTo>
                      <a:lnTo>
                        <a:pt x="36" y="44"/>
                      </a:lnTo>
                      <a:lnTo>
                        <a:pt x="34" y="45"/>
                      </a:lnTo>
                      <a:lnTo>
                        <a:pt x="32" y="46"/>
                      </a:lnTo>
                      <a:lnTo>
                        <a:pt x="30" y="46"/>
                      </a:lnTo>
                      <a:lnTo>
                        <a:pt x="29" y="47"/>
                      </a:lnTo>
                      <a:lnTo>
                        <a:pt x="27" y="49"/>
                      </a:lnTo>
                      <a:lnTo>
                        <a:pt x="23" y="50"/>
                      </a:lnTo>
                      <a:lnTo>
                        <a:pt x="22" y="51"/>
                      </a:lnTo>
                      <a:lnTo>
                        <a:pt x="21" y="52"/>
                      </a:lnTo>
                      <a:lnTo>
                        <a:pt x="20" y="54"/>
                      </a:lnTo>
                      <a:lnTo>
                        <a:pt x="20" y="55"/>
                      </a:lnTo>
                      <a:lnTo>
                        <a:pt x="17" y="57"/>
                      </a:lnTo>
                      <a:lnTo>
                        <a:pt x="16" y="58"/>
                      </a:lnTo>
                      <a:lnTo>
                        <a:pt x="13" y="60"/>
                      </a:lnTo>
                      <a:lnTo>
                        <a:pt x="12" y="61"/>
                      </a:lnTo>
                      <a:lnTo>
                        <a:pt x="11" y="62"/>
                      </a:lnTo>
                      <a:lnTo>
                        <a:pt x="10" y="64"/>
                      </a:lnTo>
                      <a:lnTo>
                        <a:pt x="9" y="66"/>
                      </a:lnTo>
                      <a:lnTo>
                        <a:pt x="8" y="68"/>
                      </a:lnTo>
                      <a:lnTo>
                        <a:pt x="7" y="71"/>
                      </a:lnTo>
                      <a:lnTo>
                        <a:pt x="6" y="73"/>
                      </a:lnTo>
                      <a:lnTo>
                        <a:pt x="5" y="75"/>
                      </a:lnTo>
                      <a:lnTo>
                        <a:pt x="5" y="76"/>
                      </a:lnTo>
                      <a:lnTo>
                        <a:pt x="4" y="79"/>
                      </a:lnTo>
                      <a:lnTo>
                        <a:pt x="3" y="81"/>
                      </a:lnTo>
                      <a:lnTo>
                        <a:pt x="2" y="84"/>
                      </a:lnTo>
                      <a:lnTo>
                        <a:pt x="2" y="85"/>
                      </a:lnTo>
                      <a:lnTo>
                        <a:pt x="1" y="87"/>
                      </a:lnTo>
                      <a:lnTo>
                        <a:pt x="1" y="89"/>
                      </a:lnTo>
                      <a:lnTo>
                        <a:pt x="1" y="90"/>
                      </a:lnTo>
                      <a:lnTo>
                        <a:pt x="0" y="92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  <a:lnTo>
                        <a:pt x="0" y="106"/>
                      </a:lnTo>
                      <a:lnTo>
                        <a:pt x="1" y="105"/>
                      </a:lnTo>
                      <a:lnTo>
                        <a:pt x="1" y="104"/>
                      </a:lnTo>
                      <a:lnTo>
                        <a:pt x="2" y="104"/>
                      </a:lnTo>
                      <a:lnTo>
                        <a:pt x="2" y="103"/>
                      </a:lnTo>
                      <a:lnTo>
                        <a:pt x="3" y="102"/>
                      </a:lnTo>
                      <a:lnTo>
                        <a:pt x="3" y="101"/>
                      </a:lnTo>
                      <a:lnTo>
                        <a:pt x="4" y="100"/>
                      </a:lnTo>
                      <a:lnTo>
                        <a:pt x="5" y="99"/>
                      </a:lnTo>
                      <a:lnTo>
                        <a:pt x="5" y="98"/>
                      </a:lnTo>
                      <a:lnTo>
                        <a:pt x="6" y="97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8" y="94"/>
                      </a:lnTo>
                      <a:lnTo>
                        <a:pt x="8" y="93"/>
                      </a:lnTo>
                      <a:lnTo>
                        <a:pt x="9" y="93"/>
                      </a:lnTo>
                      <a:lnTo>
                        <a:pt x="9" y="91"/>
                      </a:lnTo>
                      <a:lnTo>
                        <a:pt x="9" y="90"/>
                      </a:lnTo>
                      <a:lnTo>
                        <a:pt x="10" y="89"/>
                      </a:lnTo>
                      <a:lnTo>
                        <a:pt x="11" y="88"/>
                      </a:lnTo>
                      <a:lnTo>
                        <a:pt x="12" y="87"/>
                      </a:lnTo>
                      <a:lnTo>
                        <a:pt x="13" y="86"/>
                      </a:lnTo>
                      <a:lnTo>
                        <a:pt x="14" y="85"/>
                      </a:lnTo>
                      <a:lnTo>
                        <a:pt x="15" y="85"/>
                      </a:lnTo>
                      <a:lnTo>
                        <a:pt x="15" y="83"/>
                      </a:lnTo>
                      <a:lnTo>
                        <a:pt x="16" y="82"/>
                      </a:lnTo>
                      <a:lnTo>
                        <a:pt x="17" y="81"/>
                      </a:lnTo>
                      <a:lnTo>
                        <a:pt x="18" y="80"/>
                      </a:lnTo>
                      <a:lnTo>
                        <a:pt x="19" y="78"/>
                      </a:lnTo>
                      <a:lnTo>
                        <a:pt x="20" y="78"/>
                      </a:lnTo>
                      <a:lnTo>
                        <a:pt x="20" y="77"/>
                      </a:lnTo>
                      <a:lnTo>
                        <a:pt x="21" y="76"/>
                      </a:lnTo>
                      <a:lnTo>
                        <a:pt x="22" y="76"/>
                      </a:lnTo>
                      <a:lnTo>
                        <a:pt x="24" y="75"/>
                      </a:lnTo>
                      <a:lnTo>
                        <a:pt x="25" y="74"/>
                      </a:lnTo>
                      <a:lnTo>
                        <a:pt x="26" y="72"/>
                      </a:lnTo>
                      <a:lnTo>
                        <a:pt x="28" y="71"/>
                      </a:lnTo>
                      <a:lnTo>
                        <a:pt x="29" y="71"/>
                      </a:lnTo>
                      <a:lnTo>
                        <a:pt x="30" y="70"/>
                      </a:lnTo>
                      <a:lnTo>
                        <a:pt x="31" y="70"/>
                      </a:lnTo>
                      <a:lnTo>
                        <a:pt x="33" y="69"/>
                      </a:lnTo>
                      <a:lnTo>
                        <a:pt x="34" y="68"/>
                      </a:lnTo>
                      <a:lnTo>
                        <a:pt x="35" y="68"/>
                      </a:lnTo>
                      <a:lnTo>
                        <a:pt x="36" y="67"/>
                      </a:lnTo>
                      <a:lnTo>
                        <a:pt x="38" y="67"/>
                      </a:lnTo>
                      <a:lnTo>
                        <a:pt x="40" y="66"/>
                      </a:lnTo>
                      <a:lnTo>
                        <a:pt x="41" y="65"/>
                      </a:lnTo>
                      <a:lnTo>
                        <a:pt x="42" y="65"/>
                      </a:lnTo>
                      <a:lnTo>
                        <a:pt x="44" y="64"/>
                      </a:lnTo>
                      <a:lnTo>
                        <a:pt x="45" y="64"/>
                      </a:lnTo>
                      <a:lnTo>
                        <a:pt x="47" y="63"/>
                      </a:lnTo>
                      <a:lnTo>
                        <a:pt x="49" y="63"/>
                      </a:lnTo>
                      <a:lnTo>
                        <a:pt x="50" y="62"/>
                      </a:lnTo>
                      <a:lnTo>
                        <a:pt x="52" y="62"/>
                      </a:lnTo>
                      <a:lnTo>
                        <a:pt x="53" y="61"/>
                      </a:lnTo>
                      <a:lnTo>
                        <a:pt x="55" y="61"/>
                      </a:lnTo>
                      <a:lnTo>
                        <a:pt x="57" y="60"/>
                      </a:lnTo>
                      <a:lnTo>
                        <a:pt x="59" y="60"/>
                      </a:lnTo>
                      <a:lnTo>
                        <a:pt x="60" y="60"/>
                      </a:lnTo>
                      <a:lnTo>
                        <a:pt x="61" y="59"/>
                      </a:lnTo>
                      <a:lnTo>
                        <a:pt x="63" y="59"/>
                      </a:lnTo>
                      <a:lnTo>
                        <a:pt x="64" y="59"/>
                      </a:lnTo>
                      <a:lnTo>
                        <a:pt x="65" y="59"/>
                      </a:lnTo>
                      <a:lnTo>
                        <a:pt x="67" y="59"/>
                      </a:lnTo>
                      <a:lnTo>
                        <a:pt x="69" y="58"/>
                      </a:lnTo>
                      <a:lnTo>
                        <a:pt x="71" y="58"/>
                      </a:lnTo>
                      <a:lnTo>
                        <a:pt x="75" y="58"/>
                      </a:lnTo>
                      <a:lnTo>
                        <a:pt x="78" y="57"/>
                      </a:lnTo>
                      <a:lnTo>
                        <a:pt x="81" y="57"/>
                      </a:lnTo>
                      <a:lnTo>
                        <a:pt x="85" y="56"/>
                      </a:lnTo>
                      <a:lnTo>
                        <a:pt x="88" y="56"/>
                      </a:lnTo>
                      <a:lnTo>
                        <a:pt x="91" y="56"/>
                      </a:lnTo>
                      <a:lnTo>
                        <a:pt x="94" y="56"/>
                      </a:lnTo>
                      <a:lnTo>
                        <a:pt x="97" y="56"/>
                      </a:lnTo>
                      <a:lnTo>
                        <a:pt x="99" y="55"/>
                      </a:lnTo>
                      <a:lnTo>
                        <a:pt x="100" y="55"/>
                      </a:lnTo>
                      <a:lnTo>
                        <a:pt x="102" y="55"/>
                      </a:lnTo>
                      <a:lnTo>
                        <a:pt x="104" y="55"/>
                      </a:lnTo>
                      <a:lnTo>
                        <a:pt x="105" y="55"/>
                      </a:lnTo>
                      <a:lnTo>
                        <a:pt x="107" y="54"/>
                      </a:lnTo>
                      <a:lnTo>
                        <a:pt x="109" y="54"/>
                      </a:lnTo>
                      <a:lnTo>
                        <a:pt x="110" y="54"/>
                      </a:lnTo>
                      <a:lnTo>
                        <a:pt x="112" y="54"/>
                      </a:lnTo>
                      <a:lnTo>
                        <a:pt x="114" y="54"/>
                      </a:lnTo>
                      <a:lnTo>
                        <a:pt x="115" y="54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1" y="53"/>
                      </a:lnTo>
                      <a:lnTo>
                        <a:pt x="123" y="53"/>
                      </a:lnTo>
                      <a:lnTo>
                        <a:pt x="125" y="53"/>
                      </a:lnTo>
                      <a:lnTo>
                        <a:pt x="128" y="52"/>
                      </a:lnTo>
                      <a:lnTo>
                        <a:pt x="132" y="52"/>
                      </a:lnTo>
                      <a:lnTo>
                        <a:pt x="134" y="52"/>
                      </a:lnTo>
                      <a:lnTo>
                        <a:pt x="135" y="52"/>
                      </a:lnTo>
                      <a:lnTo>
                        <a:pt x="137" y="52"/>
                      </a:lnTo>
                      <a:lnTo>
                        <a:pt x="138" y="52"/>
                      </a:lnTo>
                      <a:lnTo>
                        <a:pt x="141" y="52"/>
                      </a:lnTo>
                      <a:lnTo>
                        <a:pt x="142" y="52"/>
                      </a:lnTo>
                      <a:lnTo>
                        <a:pt x="144" y="52"/>
                      </a:lnTo>
                      <a:lnTo>
                        <a:pt x="145" y="52"/>
                      </a:lnTo>
                      <a:lnTo>
                        <a:pt x="147" y="52"/>
                      </a:lnTo>
                      <a:lnTo>
                        <a:pt x="149" y="51"/>
                      </a:lnTo>
                      <a:lnTo>
                        <a:pt x="150" y="51"/>
                      </a:lnTo>
                      <a:lnTo>
                        <a:pt x="152" y="51"/>
                      </a:lnTo>
                      <a:lnTo>
                        <a:pt x="154" y="51"/>
                      </a:lnTo>
                      <a:lnTo>
                        <a:pt x="155" y="50"/>
                      </a:lnTo>
                      <a:lnTo>
                        <a:pt x="156" y="50"/>
                      </a:lnTo>
                      <a:lnTo>
                        <a:pt x="158" y="50"/>
                      </a:lnTo>
                      <a:lnTo>
                        <a:pt x="160" y="49"/>
                      </a:lnTo>
                      <a:lnTo>
                        <a:pt x="161" y="49"/>
                      </a:lnTo>
                      <a:lnTo>
                        <a:pt x="162" y="49"/>
                      </a:lnTo>
                      <a:lnTo>
                        <a:pt x="164" y="48"/>
                      </a:lnTo>
                      <a:lnTo>
                        <a:pt x="165" y="48"/>
                      </a:lnTo>
                      <a:lnTo>
                        <a:pt x="167" y="48"/>
                      </a:lnTo>
                      <a:lnTo>
                        <a:pt x="168" y="47"/>
                      </a:lnTo>
                      <a:lnTo>
                        <a:pt x="170" y="47"/>
                      </a:lnTo>
                      <a:lnTo>
                        <a:pt x="171" y="46"/>
                      </a:lnTo>
                      <a:lnTo>
                        <a:pt x="172" y="46"/>
                      </a:lnTo>
                      <a:lnTo>
                        <a:pt x="174" y="45"/>
                      </a:lnTo>
                      <a:lnTo>
                        <a:pt x="175" y="45"/>
                      </a:lnTo>
                      <a:lnTo>
                        <a:pt x="179" y="44"/>
                      </a:lnTo>
                      <a:lnTo>
                        <a:pt x="180" y="44"/>
                      </a:lnTo>
                      <a:lnTo>
                        <a:pt x="182" y="43"/>
                      </a:lnTo>
                      <a:lnTo>
                        <a:pt x="183" y="43"/>
                      </a:lnTo>
                      <a:lnTo>
                        <a:pt x="185" y="43"/>
                      </a:lnTo>
                      <a:lnTo>
                        <a:pt x="186" y="42"/>
                      </a:lnTo>
                      <a:lnTo>
                        <a:pt x="187" y="42"/>
                      </a:lnTo>
                      <a:lnTo>
                        <a:pt x="188" y="41"/>
                      </a:lnTo>
                      <a:lnTo>
                        <a:pt x="189" y="40"/>
                      </a:lnTo>
                      <a:lnTo>
                        <a:pt x="190" y="39"/>
                      </a:lnTo>
                      <a:lnTo>
                        <a:pt x="191" y="39"/>
                      </a:lnTo>
                      <a:lnTo>
                        <a:pt x="192" y="38"/>
                      </a:lnTo>
                      <a:lnTo>
                        <a:pt x="194" y="37"/>
                      </a:lnTo>
                      <a:lnTo>
                        <a:pt x="195" y="36"/>
                      </a:lnTo>
                      <a:lnTo>
                        <a:pt x="196" y="35"/>
                      </a:lnTo>
                      <a:lnTo>
                        <a:pt x="197" y="34"/>
                      </a:lnTo>
                      <a:lnTo>
                        <a:pt x="198" y="33"/>
                      </a:lnTo>
                      <a:lnTo>
                        <a:pt x="198" y="32"/>
                      </a:lnTo>
                      <a:lnTo>
                        <a:pt x="199" y="31"/>
                      </a:lnTo>
                      <a:lnTo>
                        <a:pt x="200" y="29"/>
                      </a:lnTo>
                      <a:lnTo>
                        <a:pt x="200" y="27"/>
                      </a:lnTo>
                      <a:lnTo>
                        <a:pt x="200" y="26"/>
                      </a:lnTo>
                      <a:lnTo>
                        <a:pt x="200" y="25"/>
                      </a:lnTo>
                      <a:lnTo>
                        <a:pt x="201" y="25"/>
                      </a:lnTo>
                      <a:lnTo>
                        <a:pt x="201" y="24"/>
                      </a:lnTo>
                      <a:lnTo>
                        <a:pt x="201" y="23"/>
                      </a:lnTo>
                      <a:lnTo>
                        <a:pt x="201" y="22"/>
                      </a:lnTo>
                      <a:lnTo>
                        <a:pt x="202" y="22"/>
                      </a:lnTo>
                      <a:lnTo>
                        <a:pt x="202" y="21"/>
                      </a:lnTo>
                      <a:lnTo>
                        <a:pt x="202" y="20"/>
                      </a:lnTo>
                      <a:lnTo>
                        <a:pt x="202" y="19"/>
                      </a:lnTo>
                      <a:lnTo>
                        <a:pt x="202" y="18"/>
                      </a:lnTo>
                      <a:lnTo>
                        <a:pt x="202" y="17"/>
                      </a:lnTo>
                      <a:lnTo>
                        <a:pt x="202" y="16"/>
                      </a:lnTo>
                      <a:lnTo>
                        <a:pt x="202" y="15"/>
                      </a:lnTo>
                      <a:lnTo>
                        <a:pt x="203" y="14"/>
                      </a:lnTo>
                      <a:lnTo>
                        <a:pt x="203" y="12"/>
                      </a:lnTo>
                      <a:lnTo>
                        <a:pt x="203" y="11"/>
                      </a:lnTo>
                      <a:lnTo>
                        <a:pt x="204" y="10"/>
                      </a:lnTo>
                      <a:lnTo>
                        <a:pt x="204" y="9"/>
                      </a:lnTo>
                      <a:lnTo>
                        <a:pt x="205" y="9"/>
                      </a:lnTo>
                      <a:lnTo>
                        <a:pt x="205" y="8"/>
                      </a:lnTo>
                      <a:lnTo>
                        <a:pt x="205" y="7"/>
                      </a:lnTo>
                      <a:lnTo>
                        <a:pt x="205" y="6"/>
                      </a:lnTo>
                      <a:lnTo>
                        <a:pt x="205" y="5"/>
                      </a:lnTo>
                      <a:lnTo>
                        <a:pt x="205" y="4"/>
                      </a:lnTo>
                      <a:lnTo>
                        <a:pt x="205" y="3"/>
                      </a:lnTo>
                      <a:lnTo>
                        <a:pt x="205" y="2"/>
                      </a:lnTo>
                      <a:lnTo>
                        <a:pt x="205" y="1"/>
                      </a:lnTo>
                      <a:lnTo>
                        <a:pt x="205" y="0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4" name="Freeform 65"/>
                <p:cNvSpPr>
                  <a:spLocks/>
                </p:cNvSpPr>
                <p:nvPr/>
              </p:nvSpPr>
              <p:spPr bwMode="auto">
                <a:xfrm>
                  <a:off x="1116" y="3026"/>
                  <a:ext cx="206" cy="107"/>
                </a:xfrm>
                <a:custGeom>
                  <a:avLst/>
                  <a:gdLst>
                    <a:gd name="T0" fmla="*/ 203 w 206"/>
                    <a:gd name="T1" fmla="*/ 3 h 107"/>
                    <a:gd name="T2" fmla="*/ 201 w 206"/>
                    <a:gd name="T3" fmla="*/ 8 h 107"/>
                    <a:gd name="T4" fmla="*/ 198 w 206"/>
                    <a:gd name="T5" fmla="*/ 13 h 107"/>
                    <a:gd name="T6" fmla="*/ 193 w 206"/>
                    <a:gd name="T7" fmla="*/ 17 h 107"/>
                    <a:gd name="T8" fmla="*/ 187 w 206"/>
                    <a:gd name="T9" fmla="*/ 23 h 107"/>
                    <a:gd name="T10" fmla="*/ 179 w 206"/>
                    <a:gd name="T11" fmla="*/ 26 h 107"/>
                    <a:gd name="T12" fmla="*/ 171 w 206"/>
                    <a:gd name="T13" fmla="*/ 29 h 107"/>
                    <a:gd name="T14" fmla="*/ 161 w 206"/>
                    <a:gd name="T15" fmla="*/ 30 h 107"/>
                    <a:gd name="T16" fmla="*/ 152 w 206"/>
                    <a:gd name="T17" fmla="*/ 31 h 107"/>
                    <a:gd name="T18" fmla="*/ 141 w 206"/>
                    <a:gd name="T19" fmla="*/ 32 h 107"/>
                    <a:gd name="T20" fmla="*/ 130 w 206"/>
                    <a:gd name="T21" fmla="*/ 33 h 107"/>
                    <a:gd name="T22" fmla="*/ 115 w 206"/>
                    <a:gd name="T23" fmla="*/ 34 h 107"/>
                    <a:gd name="T24" fmla="*/ 101 w 206"/>
                    <a:gd name="T25" fmla="*/ 35 h 107"/>
                    <a:gd name="T26" fmla="*/ 86 w 206"/>
                    <a:gd name="T27" fmla="*/ 36 h 107"/>
                    <a:gd name="T28" fmla="*/ 74 w 206"/>
                    <a:gd name="T29" fmla="*/ 38 h 107"/>
                    <a:gd name="T30" fmla="*/ 60 w 206"/>
                    <a:gd name="T31" fmla="*/ 40 h 107"/>
                    <a:gd name="T32" fmla="*/ 40 w 206"/>
                    <a:gd name="T33" fmla="*/ 43 h 107"/>
                    <a:gd name="T34" fmla="*/ 27 w 206"/>
                    <a:gd name="T35" fmla="*/ 48 h 107"/>
                    <a:gd name="T36" fmla="*/ 17 w 206"/>
                    <a:gd name="T37" fmla="*/ 56 h 107"/>
                    <a:gd name="T38" fmla="*/ 9 w 206"/>
                    <a:gd name="T39" fmla="*/ 65 h 107"/>
                    <a:gd name="T40" fmla="*/ 4 w 206"/>
                    <a:gd name="T41" fmla="*/ 78 h 107"/>
                    <a:gd name="T42" fmla="*/ 1 w 206"/>
                    <a:gd name="T43" fmla="*/ 89 h 107"/>
                    <a:gd name="T44" fmla="*/ 0 w 206"/>
                    <a:gd name="T45" fmla="*/ 97 h 107"/>
                    <a:gd name="T46" fmla="*/ 0 w 206"/>
                    <a:gd name="T47" fmla="*/ 106 h 107"/>
                    <a:gd name="T48" fmla="*/ 2 w 206"/>
                    <a:gd name="T49" fmla="*/ 102 h 107"/>
                    <a:gd name="T50" fmla="*/ 5 w 206"/>
                    <a:gd name="T51" fmla="*/ 98 h 107"/>
                    <a:gd name="T52" fmla="*/ 8 w 206"/>
                    <a:gd name="T53" fmla="*/ 93 h 107"/>
                    <a:gd name="T54" fmla="*/ 10 w 206"/>
                    <a:gd name="T55" fmla="*/ 88 h 107"/>
                    <a:gd name="T56" fmla="*/ 15 w 206"/>
                    <a:gd name="T57" fmla="*/ 83 h 107"/>
                    <a:gd name="T58" fmla="*/ 19 w 206"/>
                    <a:gd name="T59" fmla="*/ 78 h 107"/>
                    <a:gd name="T60" fmla="*/ 25 w 206"/>
                    <a:gd name="T61" fmla="*/ 73 h 107"/>
                    <a:gd name="T62" fmla="*/ 33 w 206"/>
                    <a:gd name="T63" fmla="*/ 68 h 107"/>
                    <a:gd name="T64" fmla="*/ 41 w 206"/>
                    <a:gd name="T65" fmla="*/ 65 h 107"/>
                    <a:gd name="T66" fmla="*/ 50 w 206"/>
                    <a:gd name="T67" fmla="*/ 62 h 107"/>
                    <a:gd name="T68" fmla="*/ 60 w 206"/>
                    <a:gd name="T69" fmla="*/ 59 h 107"/>
                    <a:gd name="T70" fmla="*/ 69 w 206"/>
                    <a:gd name="T71" fmla="*/ 58 h 107"/>
                    <a:gd name="T72" fmla="*/ 88 w 206"/>
                    <a:gd name="T73" fmla="*/ 56 h 107"/>
                    <a:gd name="T74" fmla="*/ 102 w 206"/>
                    <a:gd name="T75" fmla="*/ 55 h 107"/>
                    <a:gd name="T76" fmla="*/ 112 w 206"/>
                    <a:gd name="T77" fmla="*/ 53 h 107"/>
                    <a:gd name="T78" fmla="*/ 123 w 206"/>
                    <a:gd name="T79" fmla="*/ 52 h 107"/>
                    <a:gd name="T80" fmla="*/ 137 w 206"/>
                    <a:gd name="T81" fmla="*/ 52 h 107"/>
                    <a:gd name="T82" fmla="*/ 147 w 206"/>
                    <a:gd name="T83" fmla="*/ 51 h 107"/>
                    <a:gd name="T84" fmla="*/ 156 w 206"/>
                    <a:gd name="T85" fmla="*/ 49 h 107"/>
                    <a:gd name="T86" fmla="*/ 165 w 206"/>
                    <a:gd name="T87" fmla="*/ 48 h 107"/>
                    <a:gd name="T88" fmla="*/ 174 w 206"/>
                    <a:gd name="T89" fmla="*/ 45 h 107"/>
                    <a:gd name="T90" fmla="*/ 185 w 206"/>
                    <a:gd name="T91" fmla="*/ 42 h 107"/>
                    <a:gd name="T92" fmla="*/ 191 w 206"/>
                    <a:gd name="T93" fmla="*/ 38 h 107"/>
                    <a:gd name="T94" fmla="*/ 196 w 206"/>
                    <a:gd name="T95" fmla="*/ 34 h 107"/>
                    <a:gd name="T96" fmla="*/ 200 w 206"/>
                    <a:gd name="T97" fmla="*/ 27 h 107"/>
                    <a:gd name="T98" fmla="*/ 201 w 206"/>
                    <a:gd name="T99" fmla="*/ 22 h 107"/>
                    <a:gd name="T100" fmla="*/ 202 w 206"/>
                    <a:gd name="T101" fmla="*/ 17 h 107"/>
                    <a:gd name="T102" fmla="*/ 204 w 206"/>
                    <a:gd name="T103" fmla="*/ 10 h 107"/>
                    <a:gd name="T104" fmla="*/ 205 w 206"/>
                    <a:gd name="T105" fmla="*/ 4 h 107"/>
                    <a:gd name="T106" fmla="*/ 205 w 206"/>
                    <a:gd name="T107" fmla="*/ 0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6"/>
                    <a:gd name="T163" fmla="*/ 0 h 107"/>
                    <a:gd name="T164" fmla="*/ 206 w 206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6" h="107">
                      <a:moveTo>
                        <a:pt x="205" y="0"/>
                      </a:moveTo>
                      <a:lnTo>
                        <a:pt x="204" y="1"/>
                      </a:lnTo>
                      <a:lnTo>
                        <a:pt x="204" y="2"/>
                      </a:lnTo>
                      <a:lnTo>
                        <a:pt x="203" y="3"/>
                      </a:lnTo>
                      <a:lnTo>
                        <a:pt x="203" y="4"/>
                      </a:lnTo>
                      <a:lnTo>
                        <a:pt x="203" y="5"/>
                      </a:lnTo>
                      <a:lnTo>
                        <a:pt x="202" y="6"/>
                      </a:lnTo>
                      <a:lnTo>
                        <a:pt x="201" y="7"/>
                      </a:lnTo>
                      <a:lnTo>
                        <a:pt x="201" y="8"/>
                      </a:lnTo>
                      <a:lnTo>
                        <a:pt x="200" y="9"/>
                      </a:lnTo>
                      <a:lnTo>
                        <a:pt x="200" y="10"/>
                      </a:lnTo>
                      <a:lnTo>
                        <a:pt x="200" y="11"/>
                      </a:lnTo>
                      <a:lnTo>
                        <a:pt x="199" y="11"/>
                      </a:lnTo>
                      <a:lnTo>
                        <a:pt x="199" y="12"/>
                      </a:lnTo>
                      <a:lnTo>
                        <a:pt x="198" y="13"/>
                      </a:lnTo>
                      <a:lnTo>
                        <a:pt x="197" y="14"/>
                      </a:lnTo>
                      <a:lnTo>
                        <a:pt x="196" y="14"/>
                      </a:lnTo>
                      <a:lnTo>
                        <a:pt x="196" y="15"/>
                      </a:lnTo>
                      <a:lnTo>
                        <a:pt x="195" y="16"/>
                      </a:lnTo>
                      <a:lnTo>
                        <a:pt x="194" y="17"/>
                      </a:lnTo>
                      <a:lnTo>
                        <a:pt x="193" y="17"/>
                      </a:lnTo>
                      <a:lnTo>
                        <a:pt x="192" y="19"/>
                      </a:lnTo>
                      <a:lnTo>
                        <a:pt x="191" y="20"/>
                      </a:lnTo>
                      <a:lnTo>
                        <a:pt x="190" y="21"/>
                      </a:lnTo>
                      <a:lnTo>
                        <a:pt x="189" y="21"/>
                      </a:lnTo>
                      <a:lnTo>
                        <a:pt x="188" y="22"/>
                      </a:lnTo>
                      <a:lnTo>
                        <a:pt x="187" y="23"/>
                      </a:lnTo>
                      <a:lnTo>
                        <a:pt x="186" y="23"/>
                      </a:lnTo>
                      <a:lnTo>
                        <a:pt x="185" y="24"/>
                      </a:lnTo>
                      <a:lnTo>
                        <a:pt x="183" y="25"/>
                      </a:lnTo>
                      <a:lnTo>
                        <a:pt x="182" y="25"/>
                      </a:lnTo>
                      <a:lnTo>
                        <a:pt x="181" y="26"/>
                      </a:lnTo>
                      <a:lnTo>
                        <a:pt x="179" y="26"/>
                      </a:lnTo>
                      <a:lnTo>
                        <a:pt x="178" y="27"/>
                      </a:lnTo>
                      <a:lnTo>
                        <a:pt x="176" y="27"/>
                      </a:lnTo>
                      <a:lnTo>
                        <a:pt x="175" y="28"/>
                      </a:lnTo>
                      <a:lnTo>
                        <a:pt x="174" y="28"/>
                      </a:lnTo>
                      <a:lnTo>
                        <a:pt x="172" y="29"/>
                      </a:lnTo>
                      <a:lnTo>
                        <a:pt x="171" y="29"/>
                      </a:lnTo>
                      <a:lnTo>
                        <a:pt x="170" y="29"/>
                      </a:lnTo>
                      <a:lnTo>
                        <a:pt x="168" y="29"/>
                      </a:lnTo>
                      <a:lnTo>
                        <a:pt x="167" y="29"/>
                      </a:lnTo>
                      <a:lnTo>
                        <a:pt x="164" y="30"/>
                      </a:lnTo>
                      <a:lnTo>
                        <a:pt x="163" y="30"/>
                      </a:lnTo>
                      <a:lnTo>
                        <a:pt x="161" y="30"/>
                      </a:lnTo>
                      <a:lnTo>
                        <a:pt x="160" y="31"/>
                      </a:lnTo>
                      <a:lnTo>
                        <a:pt x="159" y="31"/>
                      </a:lnTo>
                      <a:lnTo>
                        <a:pt x="157" y="31"/>
                      </a:lnTo>
                      <a:lnTo>
                        <a:pt x="155" y="31"/>
                      </a:lnTo>
                      <a:lnTo>
                        <a:pt x="154" y="31"/>
                      </a:lnTo>
                      <a:lnTo>
                        <a:pt x="152" y="31"/>
                      </a:lnTo>
                      <a:lnTo>
                        <a:pt x="149" y="31"/>
                      </a:lnTo>
                      <a:lnTo>
                        <a:pt x="147" y="31"/>
                      </a:lnTo>
                      <a:lnTo>
                        <a:pt x="146" y="31"/>
                      </a:lnTo>
                      <a:lnTo>
                        <a:pt x="144" y="31"/>
                      </a:lnTo>
                      <a:lnTo>
                        <a:pt x="142" y="32"/>
                      </a:lnTo>
                      <a:lnTo>
                        <a:pt x="141" y="32"/>
                      </a:lnTo>
                      <a:lnTo>
                        <a:pt x="139" y="32"/>
                      </a:lnTo>
                      <a:lnTo>
                        <a:pt x="137" y="32"/>
                      </a:lnTo>
                      <a:lnTo>
                        <a:pt x="134" y="33"/>
                      </a:lnTo>
                      <a:lnTo>
                        <a:pt x="132" y="33"/>
                      </a:lnTo>
                      <a:lnTo>
                        <a:pt x="131" y="33"/>
                      </a:lnTo>
                      <a:lnTo>
                        <a:pt x="130" y="33"/>
                      </a:lnTo>
                      <a:lnTo>
                        <a:pt x="128" y="33"/>
                      </a:lnTo>
                      <a:lnTo>
                        <a:pt x="125" y="34"/>
                      </a:lnTo>
                      <a:lnTo>
                        <a:pt x="124" y="34"/>
                      </a:lnTo>
                      <a:lnTo>
                        <a:pt x="122" y="34"/>
                      </a:lnTo>
                      <a:lnTo>
                        <a:pt x="119" y="34"/>
                      </a:lnTo>
                      <a:lnTo>
                        <a:pt x="115" y="34"/>
                      </a:lnTo>
                      <a:lnTo>
                        <a:pt x="112" y="34"/>
                      </a:lnTo>
                      <a:lnTo>
                        <a:pt x="109" y="34"/>
                      </a:lnTo>
                      <a:lnTo>
                        <a:pt x="105" y="35"/>
                      </a:lnTo>
                      <a:lnTo>
                        <a:pt x="104" y="35"/>
                      </a:lnTo>
                      <a:lnTo>
                        <a:pt x="102" y="35"/>
                      </a:lnTo>
                      <a:lnTo>
                        <a:pt x="101" y="35"/>
                      </a:lnTo>
                      <a:lnTo>
                        <a:pt x="99" y="35"/>
                      </a:lnTo>
                      <a:lnTo>
                        <a:pt x="95" y="35"/>
                      </a:lnTo>
                      <a:lnTo>
                        <a:pt x="94" y="36"/>
                      </a:lnTo>
                      <a:lnTo>
                        <a:pt x="90" y="36"/>
                      </a:lnTo>
                      <a:lnTo>
                        <a:pt x="88" y="36"/>
                      </a:lnTo>
                      <a:lnTo>
                        <a:pt x="86" y="36"/>
                      </a:lnTo>
                      <a:lnTo>
                        <a:pt x="83" y="37"/>
                      </a:lnTo>
                      <a:lnTo>
                        <a:pt x="81" y="37"/>
                      </a:lnTo>
                      <a:lnTo>
                        <a:pt x="80" y="37"/>
                      </a:lnTo>
                      <a:lnTo>
                        <a:pt x="78" y="38"/>
                      </a:lnTo>
                      <a:lnTo>
                        <a:pt x="76" y="38"/>
                      </a:lnTo>
                      <a:lnTo>
                        <a:pt x="74" y="38"/>
                      </a:lnTo>
                      <a:lnTo>
                        <a:pt x="71" y="39"/>
                      </a:lnTo>
                      <a:lnTo>
                        <a:pt x="68" y="39"/>
                      </a:lnTo>
                      <a:lnTo>
                        <a:pt x="66" y="39"/>
                      </a:lnTo>
                      <a:lnTo>
                        <a:pt x="65" y="40"/>
                      </a:lnTo>
                      <a:lnTo>
                        <a:pt x="62" y="40"/>
                      </a:lnTo>
                      <a:lnTo>
                        <a:pt x="60" y="40"/>
                      </a:lnTo>
                      <a:lnTo>
                        <a:pt x="56" y="41"/>
                      </a:lnTo>
                      <a:lnTo>
                        <a:pt x="52" y="41"/>
                      </a:lnTo>
                      <a:lnTo>
                        <a:pt x="50" y="42"/>
                      </a:lnTo>
                      <a:lnTo>
                        <a:pt x="46" y="42"/>
                      </a:lnTo>
                      <a:lnTo>
                        <a:pt x="42" y="42"/>
                      </a:lnTo>
                      <a:lnTo>
                        <a:pt x="40" y="43"/>
                      </a:lnTo>
                      <a:lnTo>
                        <a:pt x="36" y="44"/>
                      </a:lnTo>
                      <a:lnTo>
                        <a:pt x="34" y="44"/>
                      </a:lnTo>
                      <a:lnTo>
                        <a:pt x="32" y="45"/>
                      </a:lnTo>
                      <a:lnTo>
                        <a:pt x="30" y="46"/>
                      </a:lnTo>
                      <a:lnTo>
                        <a:pt x="29" y="47"/>
                      </a:lnTo>
                      <a:lnTo>
                        <a:pt x="27" y="48"/>
                      </a:lnTo>
                      <a:lnTo>
                        <a:pt x="23" y="49"/>
                      </a:lnTo>
                      <a:lnTo>
                        <a:pt x="22" y="51"/>
                      </a:lnTo>
                      <a:lnTo>
                        <a:pt x="21" y="52"/>
                      </a:lnTo>
                      <a:lnTo>
                        <a:pt x="20" y="53"/>
                      </a:lnTo>
                      <a:lnTo>
                        <a:pt x="20" y="55"/>
                      </a:lnTo>
                      <a:lnTo>
                        <a:pt x="17" y="56"/>
                      </a:lnTo>
                      <a:lnTo>
                        <a:pt x="16" y="58"/>
                      </a:lnTo>
                      <a:lnTo>
                        <a:pt x="13" y="59"/>
                      </a:lnTo>
                      <a:lnTo>
                        <a:pt x="12" y="60"/>
                      </a:lnTo>
                      <a:lnTo>
                        <a:pt x="11" y="61"/>
                      </a:lnTo>
                      <a:lnTo>
                        <a:pt x="10" y="63"/>
                      </a:lnTo>
                      <a:lnTo>
                        <a:pt x="9" y="65"/>
                      </a:lnTo>
                      <a:lnTo>
                        <a:pt x="8" y="67"/>
                      </a:lnTo>
                      <a:lnTo>
                        <a:pt x="7" y="70"/>
                      </a:lnTo>
                      <a:lnTo>
                        <a:pt x="6" y="72"/>
                      </a:lnTo>
                      <a:lnTo>
                        <a:pt x="5" y="74"/>
                      </a:lnTo>
                      <a:lnTo>
                        <a:pt x="5" y="76"/>
                      </a:lnTo>
                      <a:lnTo>
                        <a:pt x="4" y="78"/>
                      </a:lnTo>
                      <a:lnTo>
                        <a:pt x="3" y="81"/>
                      </a:lnTo>
                      <a:lnTo>
                        <a:pt x="2" y="83"/>
                      </a:lnTo>
                      <a:lnTo>
                        <a:pt x="2" y="85"/>
                      </a:lnTo>
                      <a:lnTo>
                        <a:pt x="1" y="86"/>
                      </a:lnTo>
                      <a:lnTo>
                        <a:pt x="1" y="88"/>
                      </a:lnTo>
                      <a:lnTo>
                        <a:pt x="1" y="89"/>
                      </a:lnTo>
                      <a:lnTo>
                        <a:pt x="0" y="91"/>
                      </a:lnTo>
                      <a:lnTo>
                        <a:pt x="0" y="93"/>
                      </a:lnTo>
                      <a:lnTo>
                        <a:pt x="0" y="94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5"/>
                      </a:lnTo>
                      <a:lnTo>
                        <a:pt x="1" y="104"/>
                      </a:lnTo>
                      <a:lnTo>
                        <a:pt x="1" y="103"/>
                      </a:lnTo>
                      <a:lnTo>
                        <a:pt x="2" y="103"/>
                      </a:lnTo>
                      <a:lnTo>
                        <a:pt x="2" y="102"/>
                      </a:lnTo>
                      <a:lnTo>
                        <a:pt x="3" y="101"/>
                      </a:lnTo>
                      <a:lnTo>
                        <a:pt x="3" y="100"/>
                      </a:lnTo>
                      <a:lnTo>
                        <a:pt x="4" y="99"/>
                      </a:lnTo>
                      <a:lnTo>
                        <a:pt x="5" y="98"/>
                      </a:lnTo>
                      <a:lnTo>
                        <a:pt x="5" y="97"/>
                      </a:lnTo>
                      <a:lnTo>
                        <a:pt x="6" y="96"/>
                      </a:lnTo>
                      <a:lnTo>
                        <a:pt x="7" y="95"/>
                      </a:lnTo>
                      <a:lnTo>
                        <a:pt x="7" y="94"/>
                      </a:lnTo>
                      <a:lnTo>
                        <a:pt x="8" y="93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9" y="89"/>
                      </a:lnTo>
                      <a:lnTo>
                        <a:pt x="10" y="88"/>
                      </a:lnTo>
                      <a:lnTo>
                        <a:pt x="11" y="87"/>
                      </a:lnTo>
                      <a:lnTo>
                        <a:pt x="12" y="86"/>
                      </a:lnTo>
                      <a:lnTo>
                        <a:pt x="13" y="85"/>
                      </a:lnTo>
                      <a:lnTo>
                        <a:pt x="14" y="85"/>
                      </a:lnTo>
                      <a:lnTo>
                        <a:pt x="15" y="84"/>
                      </a:lnTo>
                      <a:lnTo>
                        <a:pt x="15" y="83"/>
                      </a:lnTo>
                      <a:lnTo>
                        <a:pt x="15" y="82"/>
                      </a:lnTo>
                      <a:lnTo>
                        <a:pt x="16" y="81"/>
                      </a:lnTo>
                      <a:lnTo>
                        <a:pt x="17" y="80"/>
                      </a:lnTo>
                      <a:lnTo>
                        <a:pt x="18" y="80"/>
                      </a:lnTo>
                      <a:lnTo>
                        <a:pt x="18" y="79"/>
                      </a:lnTo>
                      <a:lnTo>
                        <a:pt x="19" y="78"/>
                      </a:lnTo>
                      <a:lnTo>
                        <a:pt x="20" y="77"/>
                      </a:lnTo>
                      <a:lnTo>
                        <a:pt x="20" y="76"/>
                      </a:lnTo>
                      <a:lnTo>
                        <a:pt x="21" y="76"/>
                      </a:lnTo>
                      <a:lnTo>
                        <a:pt x="22" y="75"/>
                      </a:lnTo>
                      <a:lnTo>
                        <a:pt x="24" y="74"/>
                      </a:lnTo>
                      <a:lnTo>
                        <a:pt x="25" y="73"/>
                      </a:lnTo>
                      <a:lnTo>
                        <a:pt x="26" y="71"/>
                      </a:lnTo>
                      <a:lnTo>
                        <a:pt x="28" y="70"/>
                      </a:lnTo>
                      <a:lnTo>
                        <a:pt x="29" y="70"/>
                      </a:lnTo>
                      <a:lnTo>
                        <a:pt x="30" y="70"/>
                      </a:lnTo>
                      <a:lnTo>
                        <a:pt x="31" y="69"/>
                      </a:lnTo>
                      <a:lnTo>
                        <a:pt x="33" y="68"/>
                      </a:lnTo>
                      <a:lnTo>
                        <a:pt x="34" y="68"/>
                      </a:lnTo>
                      <a:lnTo>
                        <a:pt x="35" y="67"/>
                      </a:lnTo>
                      <a:lnTo>
                        <a:pt x="36" y="67"/>
                      </a:lnTo>
                      <a:lnTo>
                        <a:pt x="38" y="66"/>
                      </a:lnTo>
                      <a:lnTo>
                        <a:pt x="40" y="65"/>
                      </a:lnTo>
                      <a:lnTo>
                        <a:pt x="41" y="65"/>
                      </a:lnTo>
                      <a:lnTo>
                        <a:pt x="42" y="64"/>
                      </a:lnTo>
                      <a:lnTo>
                        <a:pt x="44" y="63"/>
                      </a:lnTo>
                      <a:lnTo>
                        <a:pt x="45" y="63"/>
                      </a:lnTo>
                      <a:lnTo>
                        <a:pt x="47" y="63"/>
                      </a:lnTo>
                      <a:lnTo>
                        <a:pt x="49" y="62"/>
                      </a:lnTo>
                      <a:lnTo>
                        <a:pt x="50" y="62"/>
                      </a:lnTo>
                      <a:lnTo>
                        <a:pt x="52" y="61"/>
                      </a:lnTo>
                      <a:lnTo>
                        <a:pt x="53" y="61"/>
                      </a:lnTo>
                      <a:lnTo>
                        <a:pt x="55" y="60"/>
                      </a:lnTo>
                      <a:lnTo>
                        <a:pt x="57" y="60"/>
                      </a:lnTo>
                      <a:lnTo>
                        <a:pt x="59" y="59"/>
                      </a:lnTo>
                      <a:lnTo>
                        <a:pt x="60" y="59"/>
                      </a:lnTo>
                      <a:lnTo>
                        <a:pt x="61" y="59"/>
                      </a:lnTo>
                      <a:lnTo>
                        <a:pt x="63" y="59"/>
                      </a:lnTo>
                      <a:lnTo>
                        <a:pt x="64" y="59"/>
                      </a:lnTo>
                      <a:lnTo>
                        <a:pt x="65" y="58"/>
                      </a:lnTo>
                      <a:lnTo>
                        <a:pt x="67" y="58"/>
                      </a:lnTo>
                      <a:lnTo>
                        <a:pt x="69" y="58"/>
                      </a:lnTo>
                      <a:lnTo>
                        <a:pt x="71" y="57"/>
                      </a:lnTo>
                      <a:lnTo>
                        <a:pt x="75" y="57"/>
                      </a:lnTo>
                      <a:lnTo>
                        <a:pt x="78" y="57"/>
                      </a:lnTo>
                      <a:lnTo>
                        <a:pt x="81" y="56"/>
                      </a:lnTo>
                      <a:lnTo>
                        <a:pt x="85" y="56"/>
                      </a:lnTo>
                      <a:lnTo>
                        <a:pt x="88" y="56"/>
                      </a:lnTo>
                      <a:lnTo>
                        <a:pt x="91" y="55"/>
                      </a:lnTo>
                      <a:lnTo>
                        <a:pt x="94" y="55"/>
                      </a:lnTo>
                      <a:lnTo>
                        <a:pt x="97" y="55"/>
                      </a:lnTo>
                      <a:lnTo>
                        <a:pt x="99" y="55"/>
                      </a:lnTo>
                      <a:lnTo>
                        <a:pt x="100" y="55"/>
                      </a:lnTo>
                      <a:lnTo>
                        <a:pt x="102" y="55"/>
                      </a:lnTo>
                      <a:lnTo>
                        <a:pt x="104" y="54"/>
                      </a:lnTo>
                      <a:lnTo>
                        <a:pt x="105" y="54"/>
                      </a:lnTo>
                      <a:lnTo>
                        <a:pt x="107" y="54"/>
                      </a:lnTo>
                      <a:lnTo>
                        <a:pt x="109" y="54"/>
                      </a:lnTo>
                      <a:lnTo>
                        <a:pt x="110" y="54"/>
                      </a:lnTo>
                      <a:lnTo>
                        <a:pt x="112" y="53"/>
                      </a:lnTo>
                      <a:lnTo>
                        <a:pt x="114" y="53"/>
                      </a:lnTo>
                      <a:lnTo>
                        <a:pt x="115" y="53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1" y="52"/>
                      </a:lnTo>
                      <a:lnTo>
                        <a:pt x="123" y="52"/>
                      </a:lnTo>
                      <a:lnTo>
                        <a:pt x="125" y="52"/>
                      </a:lnTo>
                      <a:lnTo>
                        <a:pt x="128" y="52"/>
                      </a:lnTo>
                      <a:lnTo>
                        <a:pt x="132" y="52"/>
                      </a:lnTo>
                      <a:lnTo>
                        <a:pt x="134" y="52"/>
                      </a:lnTo>
                      <a:lnTo>
                        <a:pt x="135" y="52"/>
                      </a:lnTo>
                      <a:lnTo>
                        <a:pt x="137" y="52"/>
                      </a:lnTo>
                      <a:lnTo>
                        <a:pt x="138" y="51"/>
                      </a:lnTo>
                      <a:lnTo>
                        <a:pt x="141" y="51"/>
                      </a:lnTo>
                      <a:lnTo>
                        <a:pt x="142" y="51"/>
                      </a:lnTo>
                      <a:lnTo>
                        <a:pt x="144" y="51"/>
                      </a:lnTo>
                      <a:lnTo>
                        <a:pt x="145" y="51"/>
                      </a:lnTo>
                      <a:lnTo>
                        <a:pt x="147" y="51"/>
                      </a:lnTo>
                      <a:lnTo>
                        <a:pt x="149" y="51"/>
                      </a:lnTo>
                      <a:lnTo>
                        <a:pt x="150" y="50"/>
                      </a:lnTo>
                      <a:lnTo>
                        <a:pt x="152" y="50"/>
                      </a:lnTo>
                      <a:lnTo>
                        <a:pt x="154" y="50"/>
                      </a:lnTo>
                      <a:lnTo>
                        <a:pt x="155" y="50"/>
                      </a:lnTo>
                      <a:lnTo>
                        <a:pt x="156" y="49"/>
                      </a:lnTo>
                      <a:lnTo>
                        <a:pt x="158" y="49"/>
                      </a:lnTo>
                      <a:lnTo>
                        <a:pt x="160" y="49"/>
                      </a:lnTo>
                      <a:lnTo>
                        <a:pt x="161" y="49"/>
                      </a:lnTo>
                      <a:lnTo>
                        <a:pt x="162" y="48"/>
                      </a:lnTo>
                      <a:lnTo>
                        <a:pt x="164" y="48"/>
                      </a:lnTo>
                      <a:lnTo>
                        <a:pt x="165" y="48"/>
                      </a:lnTo>
                      <a:lnTo>
                        <a:pt x="167" y="47"/>
                      </a:lnTo>
                      <a:lnTo>
                        <a:pt x="168" y="47"/>
                      </a:lnTo>
                      <a:lnTo>
                        <a:pt x="170" y="46"/>
                      </a:lnTo>
                      <a:lnTo>
                        <a:pt x="171" y="46"/>
                      </a:lnTo>
                      <a:lnTo>
                        <a:pt x="172" y="45"/>
                      </a:lnTo>
                      <a:lnTo>
                        <a:pt x="174" y="45"/>
                      </a:lnTo>
                      <a:lnTo>
                        <a:pt x="175" y="44"/>
                      </a:lnTo>
                      <a:lnTo>
                        <a:pt x="179" y="44"/>
                      </a:lnTo>
                      <a:lnTo>
                        <a:pt x="180" y="44"/>
                      </a:lnTo>
                      <a:lnTo>
                        <a:pt x="182" y="43"/>
                      </a:lnTo>
                      <a:lnTo>
                        <a:pt x="183" y="43"/>
                      </a:lnTo>
                      <a:lnTo>
                        <a:pt x="185" y="42"/>
                      </a:lnTo>
                      <a:lnTo>
                        <a:pt x="186" y="42"/>
                      </a:lnTo>
                      <a:lnTo>
                        <a:pt x="187" y="41"/>
                      </a:lnTo>
                      <a:lnTo>
                        <a:pt x="188" y="40"/>
                      </a:lnTo>
                      <a:lnTo>
                        <a:pt x="189" y="40"/>
                      </a:lnTo>
                      <a:lnTo>
                        <a:pt x="190" y="39"/>
                      </a:lnTo>
                      <a:lnTo>
                        <a:pt x="191" y="38"/>
                      </a:lnTo>
                      <a:lnTo>
                        <a:pt x="192" y="38"/>
                      </a:lnTo>
                      <a:lnTo>
                        <a:pt x="194" y="37"/>
                      </a:lnTo>
                      <a:lnTo>
                        <a:pt x="194" y="36"/>
                      </a:lnTo>
                      <a:lnTo>
                        <a:pt x="195" y="36"/>
                      </a:lnTo>
                      <a:lnTo>
                        <a:pt x="196" y="35"/>
                      </a:lnTo>
                      <a:lnTo>
                        <a:pt x="196" y="34"/>
                      </a:lnTo>
                      <a:lnTo>
                        <a:pt x="197" y="33"/>
                      </a:lnTo>
                      <a:lnTo>
                        <a:pt x="198" y="33"/>
                      </a:lnTo>
                      <a:lnTo>
                        <a:pt x="198" y="31"/>
                      </a:lnTo>
                      <a:lnTo>
                        <a:pt x="199" y="31"/>
                      </a:lnTo>
                      <a:lnTo>
                        <a:pt x="200" y="29"/>
                      </a:lnTo>
                      <a:lnTo>
                        <a:pt x="200" y="27"/>
                      </a:lnTo>
                      <a:lnTo>
                        <a:pt x="200" y="26"/>
                      </a:lnTo>
                      <a:lnTo>
                        <a:pt x="200" y="25"/>
                      </a:lnTo>
                      <a:lnTo>
                        <a:pt x="201" y="25"/>
                      </a:lnTo>
                      <a:lnTo>
                        <a:pt x="201" y="24"/>
                      </a:lnTo>
                      <a:lnTo>
                        <a:pt x="201" y="23"/>
                      </a:lnTo>
                      <a:lnTo>
                        <a:pt x="201" y="22"/>
                      </a:lnTo>
                      <a:lnTo>
                        <a:pt x="202" y="21"/>
                      </a:lnTo>
                      <a:lnTo>
                        <a:pt x="202" y="20"/>
                      </a:lnTo>
                      <a:lnTo>
                        <a:pt x="202" y="19"/>
                      </a:lnTo>
                      <a:lnTo>
                        <a:pt x="202" y="18"/>
                      </a:lnTo>
                      <a:lnTo>
                        <a:pt x="202" y="17"/>
                      </a:lnTo>
                      <a:lnTo>
                        <a:pt x="202" y="16"/>
                      </a:lnTo>
                      <a:lnTo>
                        <a:pt x="202" y="15"/>
                      </a:lnTo>
                      <a:lnTo>
                        <a:pt x="203" y="14"/>
                      </a:lnTo>
                      <a:lnTo>
                        <a:pt x="203" y="12"/>
                      </a:lnTo>
                      <a:lnTo>
                        <a:pt x="203" y="11"/>
                      </a:lnTo>
                      <a:lnTo>
                        <a:pt x="204" y="10"/>
                      </a:lnTo>
                      <a:lnTo>
                        <a:pt x="204" y="9"/>
                      </a:lnTo>
                      <a:lnTo>
                        <a:pt x="205" y="9"/>
                      </a:lnTo>
                      <a:lnTo>
                        <a:pt x="205" y="8"/>
                      </a:lnTo>
                      <a:lnTo>
                        <a:pt x="205" y="7"/>
                      </a:lnTo>
                      <a:lnTo>
                        <a:pt x="205" y="6"/>
                      </a:lnTo>
                      <a:lnTo>
                        <a:pt x="205" y="4"/>
                      </a:lnTo>
                      <a:lnTo>
                        <a:pt x="205" y="3"/>
                      </a:lnTo>
                      <a:lnTo>
                        <a:pt x="205" y="2"/>
                      </a:lnTo>
                      <a:lnTo>
                        <a:pt x="205" y="1"/>
                      </a:lnTo>
                      <a:lnTo>
                        <a:pt x="205" y="0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5" name="Freeform 66"/>
                <p:cNvSpPr>
                  <a:spLocks/>
                </p:cNvSpPr>
                <p:nvPr/>
              </p:nvSpPr>
              <p:spPr bwMode="auto">
                <a:xfrm>
                  <a:off x="949" y="3396"/>
                  <a:ext cx="132" cy="170"/>
                </a:xfrm>
                <a:custGeom>
                  <a:avLst/>
                  <a:gdLst>
                    <a:gd name="T0" fmla="*/ 4 w 132"/>
                    <a:gd name="T1" fmla="*/ 169 h 170"/>
                    <a:gd name="T2" fmla="*/ 24 w 132"/>
                    <a:gd name="T3" fmla="*/ 169 h 170"/>
                    <a:gd name="T4" fmla="*/ 33 w 132"/>
                    <a:gd name="T5" fmla="*/ 169 h 170"/>
                    <a:gd name="T6" fmla="*/ 45 w 132"/>
                    <a:gd name="T7" fmla="*/ 169 h 170"/>
                    <a:gd name="T8" fmla="*/ 53 w 132"/>
                    <a:gd name="T9" fmla="*/ 169 h 170"/>
                    <a:gd name="T10" fmla="*/ 63 w 132"/>
                    <a:gd name="T11" fmla="*/ 167 h 170"/>
                    <a:gd name="T12" fmla="*/ 73 w 132"/>
                    <a:gd name="T13" fmla="*/ 163 h 170"/>
                    <a:gd name="T14" fmla="*/ 82 w 132"/>
                    <a:gd name="T15" fmla="*/ 159 h 170"/>
                    <a:gd name="T16" fmla="*/ 89 w 132"/>
                    <a:gd name="T17" fmla="*/ 153 h 170"/>
                    <a:gd name="T18" fmla="*/ 97 w 132"/>
                    <a:gd name="T19" fmla="*/ 145 h 170"/>
                    <a:gd name="T20" fmla="*/ 103 w 132"/>
                    <a:gd name="T21" fmla="*/ 136 h 170"/>
                    <a:gd name="T22" fmla="*/ 110 w 132"/>
                    <a:gd name="T23" fmla="*/ 128 h 170"/>
                    <a:gd name="T24" fmla="*/ 112 w 132"/>
                    <a:gd name="T25" fmla="*/ 120 h 170"/>
                    <a:gd name="T26" fmla="*/ 115 w 132"/>
                    <a:gd name="T27" fmla="*/ 110 h 170"/>
                    <a:gd name="T28" fmla="*/ 116 w 132"/>
                    <a:gd name="T29" fmla="*/ 101 h 170"/>
                    <a:gd name="T30" fmla="*/ 117 w 132"/>
                    <a:gd name="T31" fmla="*/ 91 h 170"/>
                    <a:gd name="T32" fmla="*/ 118 w 132"/>
                    <a:gd name="T33" fmla="*/ 82 h 170"/>
                    <a:gd name="T34" fmla="*/ 120 w 132"/>
                    <a:gd name="T35" fmla="*/ 72 h 170"/>
                    <a:gd name="T36" fmla="*/ 120 w 132"/>
                    <a:gd name="T37" fmla="*/ 62 h 170"/>
                    <a:gd name="T38" fmla="*/ 121 w 132"/>
                    <a:gd name="T39" fmla="*/ 53 h 170"/>
                    <a:gd name="T40" fmla="*/ 121 w 132"/>
                    <a:gd name="T41" fmla="*/ 45 h 170"/>
                    <a:gd name="T42" fmla="*/ 123 w 132"/>
                    <a:gd name="T43" fmla="*/ 36 h 170"/>
                    <a:gd name="T44" fmla="*/ 126 w 132"/>
                    <a:gd name="T45" fmla="*/ 28 h 170"/>
                    <a:gd name="T46" fmla="*/ 127 w 132"/>
                    <a:gd name="T47" fmla="*/ 20 h 170"/>
                    <a:gd name="T48" fmla="*/ 130 w 132"/>
                    <a:gd name="T49" fmla="*/ 10 h 170"/>
                    <a:gd name="T50" fmla="*/ 131 w 132"/>
                    <a:gd name="T51" fmla="*/ 0 h 170"/>
                    <a:gd name="T52" fmla="*/ 123 w 132"/>
                    <a:gd name="T53" fmla="*/ 7 h 170"/>
                    <a:gd name="T54" fmla="*/ 120 w 132"/>
                    <a:gd name="T55" fmla="*/ 15 h 170"/>
                    <a:gd name="T56" fmla="*/ 117 w 132"/>
                    <a:gd name="T57" fmla="*/ 24 h 170"/>
                    <a:gd name="T58" fmla="*/ 116 w 132"/>
                    <a:gd name="T59" fmla="*/ 32 h 170"/>
                    <a:gd name="T60" fmla="*/ 115 w 132"/>
                    <a:gd name="T61" fmla="*/ 41 h 170"/>
                    <a:gd name="T62" fmla="*/ 112 w 132"/>
                    <a:gd name="T63" fmla="*/ 49 h 170"/>
                    <a:gd name="T64" fmla="*/ 110 w 132"/>
                    <a:gd name="T65" fmla="*/ 58 h 170"/>
                    <a:gd name="T66" fmla="*/ 107 w 132"/>
                    <a:gd name="T67" fmla="*/ 67 h 170"/>
                    <a:gd name="T68" fmla="*/ 102 w 132"/>
                    <a:gd name="T69" fmla="*/ 76 h 170"/>
                    <a:gd name="T70" fmla="*/ 98 w 132"/>
                    <a:gd name="T71" fmla="*/ 86 h 170"/>
                    <a:gd name="T72" fmla="*/ 93 w 132"/>
                    <a:gd name="T73" fmla="*/ 94 h 170"/>
                    <a:gd name="T74" fmla="*/ 89 w 132"/>
                    <a:gd name="T75" fmla="*/ 103 h 170"/>
                    <a:gd name="T76" fmla="*/ 86 w 132"/>
                    <a:gd name="T77" fmla="*/ 111 h 170"/>
                    <a:gd name="T78" fmla="*/ 79 w 132"/>
                    <a:gd name="T79" fmla="*/ 120 h 170"/>
                    <a:gd name="T80" fmla="*/ 73 w 132"/>
                    <a:gd name="T81" fmla="*/ 128 h 170"/>
                    <a:gd name="T82" fmla="*/ 66 w 132"/>
                    <a:gd name="T83" fmla="*/ 135 h 170"/>
                    <a:gd name="T84" fmla="*/ 58 w 132"/>
                    <a:gd name="T85" fmla="*/ 142 h 170"/>
                    <a:gd name="T86" fmla="*/ 50 w 132"/>
                    <a:gd name="T87" fmla="*/ 149 h 170"/>
                    <a:gd name="T88" fmla="*/ 42 w 132"/>
                    <a:gd name="T89" fmla="*/ 155 h 170"/>
                    <a:gd name="T90" fmla="*/ 33 w 132"/>
                    <a:gd name="T91" fmla="*/ 159 h 170"/>
                    <a:gd name="T92" fmla="*/ 25 w 132"/>
                    <a:gd name="T93" fmla="*/ 163 h 170"/>
                    <a:gd name="T94" fmla="*/ 18 w 132"/>
                    <a:gd name="T95" fmla="*/ 165 h 170"/>
                    <a:gd name="T96" fmla="*/ 10 w 132"/>
                    <a:gd name="T97" fmla="*/ 165 h 170"/>
                    <a:gd name="T98" fmla="*/ 3 w 132"/>
                    <a:gd name="T99" fmla="*/ 165 h 17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32"/>
                    <a:gd name="T151" fmla="*/ 0 h 170"/>
                    <a:gd name="T152" fmla="*/ 132 w 132"/>
                    <a:gd name="T153" fmla="*/ 170 h 17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32" h="170">
                      <a:moveTo>
                        <a:pt x="0" y="167"/>
                      </a:moveTo>
                      <a:lnTo>
                        <a:pt x="4" y="169"/>
                      </a:lnTo>
                      <a:lnTo>
                        <a:pt x="11" y="169"/>
                      </a:lnTo>
                      <a:lnTo>
                        <a:pt x="24" y="169"/>
                      </a:lnTo>
                      <a:lnTo>
                        <a:pt x="29" y="169"/>
                      </a:lnTo>
                      <a:lnTo>
                        <a:pt x="33" y="169"/>
                      </a:lnTo>
                      <a:lnTo>
                        <a:pt x="40" y="169"/>
                      </a:lnTo>
                      <a:lnTo>
                        <a:pt x="45" y="169"/>
                      </a:lnTo>
                      <a:lnTo>
                        <a:pt x="49" y="169"/>
                      </a:lnTo>
                      <a:lnTo>
                        <a:pt x="53" y="169"/>
                      </a:lnTo>
                      <a:lnTo>
                        <a:pt x="58" y="169"/>
                      </a:lnTo>
                      <a:lnTo>
                        <a:pt x="63" y="167"/>
                      </a:lnTo>
                      <a:lnTo>
                        <a:pt x="68" y="166"/>
                      </a:lnTo>
                      <a:lnTo>
                        <a:pt x="73" y="163"/>
                      </a:lnTo>
                      <a:lnTo>
                        <a:pt x="77" y="162"/>
                      </a:lnTo>
                      <a:lnTo>
                        <a:pt x="82" y="159"/>
                      </a:lnTo>
                      <a:lnTo>
                        <a:pt x="86" y="156"/>
                      </a:lnTo>
                      <a:lnTo>
                        <a:pt x="89" y="153"/>
                      </a:lnTo>
                      <a:lnTo>
                        <a:pt x="93" y="149"/>
                      </a:lnTo>
                      <a:lnTo>
                        <a:pt x="97" y="145"/>
                      </a:lnTo>
                      <a:lnTo>
                        <a:pt x="101" y="141"/>
                      </a:lnTo>
                      <a:lnTo>
                        <a:pt x="103" y="136"/>
                      </a:lnTo>
                      <a:lnTo>
                        <a:pt x="107" y="132"/>
                      </a:lnTo>
                      <a:lnTo>
                        <a:pt x="110" y="128"/>
                      </a:lnTo>
                      <a:lnTo>
                        <a:pt x="111" y="124"/>
                      </a:lnTo>
                      <a:lnTo>
                        <a:pt x="112" y="120"/>
                      </a:lnTo>
                      <a:lnTo>
                        <a:pt x="113" y="114"/>
                      </a:lnTo>
                      <a:lnTo>
                        <a:pt x="115" y="110"/>
                      </a:lnTo>
                      <a:lnTo>
                        <a:pt x="115" y="106"/>
                      </a:lnTo>
                      <a:lnTo>
                        <a:pt x="116" y="101"/>
                      </a:lnTo>
                      <a:lnTo>
                        <a:pt x="116" y="97"/>
                      </a:lnTo>
                      <a:lnTo>
                        <a:pt x="117" y="91"/>
                      </a:lnTo>
                      <a:lnTo>
                        <a:pt x="118" y="86"/>
                      </a:lnTo>
                      <a:lnTo>
                        <a:pt x="118" y="82"/>
                      </a:lnTo>
                      <a:lnTo>
                        <a:pt x="120" y="76"/>
                      </a:lnTo>
                      <a:lnTo>
                        <a:pt x="120" y="72"/>
                      </a:lnTo>
                      <a:lnTo>
                        <a:pt x="120" y="66"/>
                      </a:lnTo>
                      <a:lnTo>
                        <a:pt x="120" y="62"/>
                      </a:lnTo>
                      <a:lnTo>
                        <a:pt x="120" y="58"/>
                      </a:lnTo>
                      <a:lnTo>
                        <a:pt x="121" y="53"/>
                      </a:lnTo>
                      <a:lnTo>
                        <a:pt x="121" y="49"/>
                      </a:lnTo>
                      <a:lnTo>
                        <a:pt x="121" y="45"/>
                      </a:lnTo>
                      <a:lnTo>
                        <a:pt x="122" y="41"/>
                      </a:lnTo>
                      <a:lnTo>
                        <a:pt x="123" y="36"/>
                      </a:lnTo>
                      <a:lnTo>
                        <a:pt x="123" y="32"/>
                      </a:lnTo>
                      <a:lnTo>
                        <a:pt x="126" y="28"/>
                      </a:lnTo>
                      <a:lnTo>
                        <a:pt x="126" y="24"/>
                      </a:lnTo>
                      <a:lnTo>
                        <a:pt x="127" y="20"/>
                      </a:lnTo>
                      <a:lnTo>
                        <a:pt x="128" y="15"/>
                      </a:lnTo>
                      <a:lnTo>
                        <a:pt x="130" y="10"/>
                      </a:lnTo>
                      <a:lnTo>
                        <a:pt x="130" y="4"/>
                      </a:lnTo>
                      <a:lnTo>
                        <a:pt x="131" y="0"/>
                      </a:lnTo>
                      <a:lnTo>
                        <a:pt x="127" y="3"/>
                      </a:lnTo>
                      <a:lnTo>
                        <a:pt x="123" y="7"/>
                      </a:lnTo>
                      <a:lnTo>
                        <a:pt x="121" y="11"/>
                      </a:lnTo>
                      <a:lnTo>
                        <a:pt x="120" y="15"/>
                      </a:lnTo>
                      <a:lnTo>
                        <a:pt x="118" y="20"/>
                      </a:lnTo>
                      <a:lnTo>
                        <a:pt x="117" y="24"/>
                      </a:lnTo>
                      <a:lnTo>
                        <a:pt x="117" y="28"/>
                      </a:lnTo>
                      <a:lnTo>
                        <a:pt x="116" y="32"/>
                      </a:lnTo>
                      <a:lnTo>
                        <a:pt x="115" y="36"/>
                      </a:lnTo>
                      <a:lnTo>
                        <a:pt x="115" y="41"/>
                      </a:lnTo>
                      <a:lnTo>
                        <a:pt x="113" y="45"/>
                      </a:lnTo>
                      <a:lnTo>
                        <a:pt x="112" y="49"/>
                      </a:lnTo>
                      <a:lnTo>
                        <a:pt x="112" y="53"/>
                      </a:lnTo>
                      <a:lnTo>
                        <a:pt x="110" y="58"/>
                      </a:lnTo>
                      <a:lnTo>
                        <a:pt x="108" y="63"/>
                      </a:lnTo>
                      <a:lnTo>
                        <a:pt x="107" y="67"/>
                      </a:lnTo>
                      <a:lnTo>
                        <a:pt x="104" y="72"/>
                      </a:lnTo>
                      <a:lnTo>
                        <a:pt x="102" y="76"/>
                      </a:lnTo>
                      <a:lnTo>
                        <a:pt x="101" y="82"/>
                      </a:lnTo>
                      <a:lnTo>
                        <a:pt x="98" y="86"/>
                      </a:lnTo>
                      <a:lnTo>
                        <a:pt x="96" y="90"/>
                      </a:lnTo>
                      <a:lnTo>
                        <a:pt x="93" y="94"/>
                      </a:lnTo>
                      <a:lnTo>
                        <a:pt x="92" y="98"/>
                      </a:lnTo>
                      <a:lnTo>
                        <a:pt x="89" y="103"/>
                      </a:lnTo>
                      <a:lnTo>
                        <a:pt x="87" y="107"/>
                      </a:lnTo>
                      <a:lnTo>
                        <a:pt x="86" y="111"/>
                      </a:lnTo>
                      <a:lnTo>
                        <a:pt x="83" y="115"/>
                      </a:lnTo>
                      <a:lnTo>
                        <a:pt x="79" y="120"/>
                      </a:lnTo>
                      <a:lnTo>
                        <a:pt x="76" y="124"/>
                      </a:lnTo>
                      <a:lnTo>
                        <a:pt x="73" y="128"/>
                      </a:lnTo>
                      <a:lnTo>
                        <a:pt x="69" y="131"/>
                      </a:lnTo>
                      <a:lnTo>
                        <a:pt x="66" y="135"/>
                      </a:lnTo>
                      <a:lnTo>
                        <a:pt x="62" y="139"/>
                      </a:lnTo>
                      <a:lnTo>
                        <a:pt x="58" y="142"/>
                      </a:lnTo>
                      <a:lnTo>
                        <a:pt x="54" y="145"/>
                      </a:lnTo>
                      <a:lnTo>
                        <a:pt x="50" y="149"/>
                      </a:lnTo>
                      <a:lnTo>
                        <a:pt x="47" y="152"/>
                      </a:lnTo>
                      <a:lnTo>
                        <a:pt x="42" y="155"/>
                      </a:lnTo>
                      <a:lnTo>
                        <a:pt x="37" y="158"/>
                      </a:lnTo>
                      <a:lnTo>
                        <a:pt x="33" y="159"/>
                      </a:lnTo>
                      <a:lnTo>
                        <a:pt x="29" y="160"/>
                      </a:lnTo>
                      <a:lnTo>
                        <a:pt x="25" y="163"/>
                      </a:lnTo>
                      <a:lnTo>
                        <a:pt x="21" y="165"/>
                      </a:lnTo>
                      <a:lnTo>
                        <a:pt x="18" y="165"/>
                      </a:lnTo>
                      <a:lnTo>
                        <a:pt x="14" y="165"/>
                      </a:lnTo>
                      <a:lnTo>
                        <a:pt x="10" y="165"/>
                      </a:lnTo>
                      <a:lnTo>
                        <a:pt x="6" y="165"/>
                      </a:lnTo>
                      <a:lnTo>
                        <a:pt x="3" y="165"/>
                      </a:lnTo>
                      <a:lnTo>
                        <a:pt x="0" y="167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6" name="Freeform 67"/>
                <p:cNvSpPr>
                  <a:spLocks/>
                </p:cNvSpPr>
                <p:nvPr/>
              </p:nvSpPr>
              <p:spPr bwMode="auto">
                <a:xfrm>
                  <a:off x="1081" y="3267"/>
                  <a:ext cx="245" cy="142"/>
                </a:xfrm>
                <a:custGeom>
                  <a:avLst/>
                  <a:gdLst>
                    <a:gd name="T0" fmla="*/ 234 w 245"/>
                    <a:gd name="T1" fmla="*/ 17 h 142"/>
                    <a:gd name="T2" fmla="*/ 233 w 245"/>
                    <a:gd name="T3" fmla="*/ 22 h 142"/>
                    <a:gd name="T4" fmla="*/ 232 w 245"/>
                    <a:gd name="T5" fmla="*/ 29 h 142"/>
                    <a:gd name="T6" fmla="*/ 229 w 245"/>
                    <a:gd name="T7" fmla="*/ 35 h 142"/>
                    <a:gd name="T8" fmla="*/ 226 w 245"/>
                    <a:gd name="T9" fmla="*/ 41 h 142"/>
                    <a:gd name="T10" fmla="*/ 219 w 245"/>
                    <a:gd name="T11" fmla="*/ 47 h 142"/>
                    <a:gd name="T12" fmla="*/ 214 w 245"/>
                    <a:gd name="T13" fmla="*/ 53 h 142"/>
                    <a:gd name="T14" fmla="*/ 202 w 245"/>
                    <a:gd name="T15" fmla="*/ 58 h 142"/>
                    <a:gd name="T16" fmla="*/ 194 w 245"/>
                    <a:gd name="T17" fmla="*/ 63 h 142"/>
                    <a:gd name="T18" fmla="*/ 182 w 245"/>
                    <a:gd name="T19" fmla="*/ 68 h 142"/>
                    <a:gd name="T20" fmla="*/ 171 w 245"/>
                    <a:gd name="T21" fmla="*/ 71 h 142"/>
                    <a:gd name="T22" fmla="*/ 156 w 245"/>
                    <a:gd name="T23" fmla="*/ 73 h 142"/>
                    <a:gd name="T24" fmla="*/ 134 w 245"/>
                    <a:gd name="T25" fmla="*/ 74 h 142"/>
                    <a:gd name="T26" fmla="*/ 111 w 245"/>
                    <a:gd name="T27" fmla="*/ 76 h 142"/>
                    <a:gd name="T28" fmla="*/ 85 w 245"/>
                    <a:gd name="T29" fmla="*/ 77 h 142"/>
                    <a:gd name="T30" fmla="*/ 70 w 245"/>
                    <a:gd name="T31" fmla="*/ 80 h 142"/>
                    <a:gd name="T32" fmla="*/ 57 w 245"/>
                    <a:gd name="T33" fmla="*/ 84 h 142"/>
                    <a:gd name="T34" fmla="*/ 36 w 245"/>
                    <a:gd name="T35" fmla="*/ 91 h 142"/>
                    <a:gd name="T36" fmla="*/ 16 w 245"/>
                    <a:gd name="T37" fmla="*/ 97 h 142"/>
                    <a:gd name="T38" fmla="*/ 9 w 245"/>
                    <a:gd name="T39" fmla="*/ 106 h 142"/>
                    <a:gd name="T40" fmla="*/ 1 w 245"/>
                    <a:gd name="T41" fmla="*/ 113 h 142"/>
                    <a:gd name="T42" fmla="*/ 0 w 245"/>
                    <a:gd name="T43" fmla="*/ 119 h 142"/>
                    <a:gd name="T44" fmla="*/ 0 w 245"/>
                    <a:gd name="T45" fmla="*/ 124 h 142"/>
                    <a:gd name="T46" fmla="*/ 0 w 245"/>
                    <a:gd name="T47" fmla="*/ 132 h 142"/>
                    <a:gd name="T48" fmla="*/ 0 w 245"/>
                    <a:gd name="T49" fmla="*/ 137 h 142"/>
                    <a:gd name="T50" fmla="*/ 3 w 245"/>
                    <a:gd name="T51" fmla="*/ 139 h 142"/>
                    <a:gd name="T52" fmla="*/ 9 w 245"/>
                    <a:gd name="T53" fmla="*/ 134 h 142"/>
                    <a:gd name="T54" fmla="*/ 16 w 245"/>
                    <a:gd name="T55" fmla="*/ 127 h 142"/>
                    <a:gd name="T56" fmla="*/ 25 w 245"/>
                    <a:gd name="T57" fmla="*/ 121 h 142"/>
                    <a:gd name="T58" fmla="*/ 31 w 245"/>
                    <a:gd name="T59" fmla="*/ 114 h 142"/>
                    <a:gd name="T60" fmla="*/ 42 w 245"/>
                    <a:gd name="T61" fmla="*/ 108 h 142"/>
                    <a:gd name="T62" fmla="*/ 53 w 245"/>
                    <a:gd name="T63" fmla="*/ 104 h 142"/>
                    <a:gd name="T64" fmla="*/ 69 w 245"/>
                    <a:gd name="T65" fmla="*/ 100 h 142"/>
                    <a:gd name="T66" fmla="*/ 82 w 245"/>
                    <a:gd name="T67" fmla="*/ 98 h 142"/>
                    <a:gd name="T68" fmla="*/ 94 w 245"/>
                    <a:gd name="T69" fmla="*/ 97 h 142"/>
                    <a:gd name="T70" fmla="*/ 105 w 245"/>
                    <a:gd name="T71" fmla="*/ 97 h 142"/>
                    <a:gd name="T72" fmla="*/ 120 w 245"/>
                    <a:gd name="T73" fmla="*/ 97 h 142"/>
                    <a:gd name="T74" fmla="*/ 131 w 245"/>
                    <a:gd name="T75" fmla="*/ 97 h 142"/>
                    <a:gd name="T76" fmla="*/ 141 w 245"/>
                    <a:gd name="T77" fmla="*/ 97 h 142"/>
                    <a:gd name="T78" fmla="*/ 157 w 245"/>
                    <a:gd name="T79" fmla="*/ 96 h 142"/>
                    <a:gd name="T80" fmla="*/ 168 w 245"/>
                    <a:gd name="T81" fmla="*/ 94 h 142"/>
                    <a:gd name="T82" fmla="*/ 179 w 245"/>
                    <a:gd name="T83" fmla="*/ 92 h 142"/>
                    <a:gd name="T84" fmla="*/ 190 w 245"/>
                    <a:gd name="T85" fmla="*/ 90 h 142"/>
                    <a:gd name="T86" fmla="*/ 201 w 245"/>
                    <a:gd name="T87" fmla="*/ 87 h 142"/>
                    <a:gd name="T88" fmla="*/ 212 w 245"/>
                    <a:gd name="T89" fmla="*/ 83 h 142"/>
                    <a:gd name="T90" fmla="*/ 220 w 245"/>
                    <a:gd name="T91" fmla="*/ 77 h 142"/>
                    <a:gd name="T92" fmla="*/ 227 w 245"/>
                    <a:gd name="T93" fmla="*/ 71 h 142"/>
                    <a:gd name="T94" fmla="*/ 231 w 245"/>
                    <a:gd name="T95" fmla="*/ 66 h 142"/>
                    <a:gd name="T96" fmla="*/ 236 w 245"/>
                    <a:gd name="T97" fmla="*/ 60 h 142"/>
                    <a:gd name="T98" fmla="*/ 241 w 245"/>
                    <a:gd name="T99" fmla="*/ 54 h 142"/>
                    <a:gd name="T100" fmla="*/ 242 w 245"/>
                    <a:gd name="T101" fmla="*/ 48 h 142"/>
                    <a:gd name="T102" fmla="*/ 242 w 245"/>
                    <a:gd name="T103" fmla="*/ 43 h 142"/>
                    <a:gd name="T104" fmla="*/ 242 w 245"/>
                    <a:gd name="T105" fmla="*/ 36 h 142"/>
                    <a:gd name="T106" fmla="*/ 242 w 245"/>
                    <a:gd name="T107" fmla="*/ 31 h 142"/>
                    <a:gd name="T108" fmla="*/ 243 w 245"/>
                    <a:gd name="T109" fmla="*/ 25 h 142"/>
                    <a:gd name="T110" fmla="*/ 243 w 245"/>
                    <a:gd name="T111" fmla="*/ 20 h 142"/>
                    <a:gd name="T112" fmla="*/ 243 w 245"/>
                    <a:gd name="T113" fmla="*/ 14 h 142"/>
                    <a:gd name="T114" fmla="*/ 244 w 245"/>
                    <a:gd name="T115" fmla="*/ 9 h 142"/>
                    <a:gd name="T116" fmla="*/ 243 w 245"/>
                    <a:gd name="T117" fmla="*/ 4 h 142"/>
                    <a:gd name="T118" fmla="*/ 239 w 245"/>
                    <a:gd name="T119" fmla="*/ 2 h 142"/>
                    <a:gd name="T120" fmla="*/ 237 w 245"/>
                    <a:gd name="T121" fmla="*/ 7 h 142"/>
                    <a:gd name="T122" fmla="*/ 236 w 245"/>
                    <a:gd name="T123" fmla="*/ 12 h 14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45"/>
                    <a:gd name="T187" fmla="*/ 0 h 142"/>
                    <a:gd name="T188" fmla="*/ 245 w 245"/>
                    <a:gd name="T189" fmla="*/ 142 h 14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45" h="142">
                      <a:moveTo>
                        <a:pt x="234" y="13"/>
                      </a:moveTo>
                      <a:lnTo>
                        <a:pt x="234" y="15"/>
                      </a:lnTo>
                      <a:lnTo>
                        <a:pt x="234" y="17"/>
                      </a:lnTo>
                      <a:lnTo>
                        <a:pt x="233" y="19"/>
                      </a:lnTo>
                      <a:lnTo>
                        <a:pt x="233" y="21"/>
                      </a:lnTo>
                      <a:lnTo>
                        <a:pt x="233" y="22"/>
                      </a:lnTo>
                      <a:lnTo>
                        <a:pt x="232" y="24"/>
                      </a:lnTo>
                      <a:lnTo>
                        <a:pt x="232" y="27"/>
                      </a:lnTo>
                      <a:lnTo>
                        <a:pt x="232" y="29"/>
                      </a:lnTo>
                      <a:lnTo>
                        <a:pt x="231" y="31"/>
                      </a:lnTo>
                      <a:lnTo>
                        <a:pt x="230" y="33"/>
                      </a:lnTo>
                      <a:lnTo>
                        <a:pt x="229" y="35"/>
                      </a:lnTo>
                      <a:lnTo>
                        <a:pt x="228" y="37"/>
                      </a:lnTo>
                      <a:lnTo>
                        <a:pt x="227" y="39"/>
                      </a:lnTo>
                      <a:lnTo>
                        <a:pt x="226" y="41"/>
                      </a:lnTo>
                      <a:lnTo>
                        <a:pt x="224" y="43"/>
                      </a:lnTo>
                      <a:lnTo>
                        <a:pt x="221" y="45"/>
                      </a:lnTo>
                      <a:lnTo>
                        <a:pt x="219" y="47"/>
                      </a:lnTo>
                      <a:lnTo>
                        <a:pt x="217" y="49"/>
                      </a:lnTo>
                      <a:lnTo>
                        <a:pt x="215" y="51"/>
                      </a:lnTo>
                      <a:lnTo>
                        <a:pt x="214" y="53"/>
                      </a:lnTo>
                      <a:lnTo>
                        <a:pt x="212" y="54"/>
                      </a:lnTo>
                      <a:lnTo>
                        <a:pt x="205" y="55"/>
                      </a:lnTo>
                      <a:lnTo>
                        <a:pt x="202" y="58"/>
                      </a:lnTo>
                      <a:lnTo>
                        <a:pt x="200" y="60"/>
                      </a:lnTo>
                      <a:lnTo>
                        <a:pt x="197" y="61"/>
                      </a:lnTo>
                      <a:lnTo>
                        <a:pt x="194" y="63"/>
                      </a:lnTo>
                      <a:lnTo>
                        <a:pt x="189" y="64"/>
                      </a:lnTo>
                      <a:lnTo>
                        <a:pt x="185" y="66"/>
                      </a:lnTo>
                      <a:lnTo>
                        <a:pt x="182" y="68"/>
                      </a:lnTo>
                      <a:lnTo>
                        <a:pt x="178" y="68"/>
                      </a:lnTo>
                      <a:lnTo>
                        <a:pt x="175" y="70"/>
                      </a:lnTo>
                      <a:lnTo>
                        <a:pt x="171" y="71"/>
                      </a:lnTo>
                      <a:lnTo>
                        <a:pt x="167" y="71"/>
                      </a:lnTo>
                      <a:lnTo>
                        <a:pt x="160" y="72"/>
                      </a:lnTo>
                      <a:lnTo>
                        <a:pt x="156" y="73"/>
                      </a:lnTo>
                      <a:lnTo>
                        <a:pt x="147" y="73"/>
                      </a:lnTo>
                      <a:lnTo>
                        <a:pt x="141" y="73"/>
                      </a:lnTo>
                      <a:lnTo>
                        <a:pt x="134" y="74"/>
                      </a:lnTo>
                      <a:lnTo>
                        <a:pt x="124" y="74"/>
                      </a:lnTo>
                      <a:lnTo>
                        <a:pt x="117" y="75"/>
                      </a:lnTo>
                      <a:lnTo>
                        <a:pt x="111" y="76"/>
                      </a:lnTo>
                      <a:lnTo>
                        <a:pt x="102" y="76"/>
                      </a:lnTo>
                      <a:lnTo>
                        <a:pt x="94" y="77"/>
                      </a:lnTo>
                      <a:lnTo>
                        <a:pt x="85" y="77"/>
                      </a:lnTo>
                      <a:lnTo>
                        <a:pt x="78" y="78"/>
                      </a:lnTo>
                      <a:lnTo>
                        <a:pt x="74" y="79"/>
                      </a:lnTo>
                      <a:lnTo>
                        <a:pt x="70" y="80"/>
                      </a:lnTo>
                      <a:lnTo>
                        <a:pt x="66" y="81"/>
                      </a:lnTo>
                      <a:lnTo>
                        <a:pt x="61" y="82"/>
                      </a:lnTo>
                      <a:lnTo>
                        <a:pt x="57" y="84"/>
                      </a:lnTo>
                      <a:lnTo>
                        <a:pt x="51" y="85"/>
                      </a:lnTo>
                      <a:lnTo>
                        <a:pt x="42" y="87"/>
                      </a:lnTo>
                      <a:lnTo>
                        <a:pt x="36" y="91"/>
                      </a:lnTo>
                      <a:lnTo>
                        <a:pt x="29" y="92"/>
                      </a:lnTo>
                      <a:lnTo>
                        <a:pt x="23" y="96"/>
                      </a:lnTo>
                      <a:lnTo>
                        <a:pt x="16" y="97"/>
                      </a:lnTo>
                      <a:lnTo>
                        <a:pt x="14" y="100"/>
                      </a:lnTo>
                      <a:lnTo>
                        <a:pt x="12" y="104"/>
                      </a:lnTo>
                      <a:lnTo>
                        <a:pt x="9" y="106"/>
                      </a:lnTo>
                      <a:lnTo>
                        <a:pt x="5" y="109"/>
                      </a:lnTo>
                      <a:lnTo>
                        <a:pt x="3" y="111"/>
                      </a:lnTo>
                      <a:lnTo>
                        <a:pt x="1" y="113"/>
                      </a:lnTo>
                      <a:lnTo>
                        <a:pt x="0" y="114"/>
                      </a:lnTo>
                      <a:lnTo>
                        <a:pt x="0" y="116"/>
                      </a:lnTo>
                      <a:lnTo>
                        <a:pt x="0" y="119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4"/>
                      </a:lnTo>
                      <a:lnTo>
                        <a:pt x="0" y="127"/>
                      </a:lnTo>
                      <a:lnTo>
                        <a:pt x="0" y="129"/>
                      </a:lnTo>
                      <a:lnTo>
                        <a:pt x="0" y="132"/>
                      </a:lnTo>
                      <a:lnTo>
                        <a:pt x="0" y="133"/>
                      </a:lnTo>
                      <a:lnTo>
                        <a:pt x="0" y="135"/>
                      </a:lnTo>
                      <a:lnTo>
                        <a:pt x="0" y="137"/>
                      </a:lnTo>
                      <a:lnTo>
                        <a:pt x="0" y="139"/>
                      </a:lnTo>
                      <a:lnTo>
                        <a:pt x="0" y="141"/>
                      </a:lnTo>
                      <a:lnTo>
                        <a:pt x="3" y="139"/>
                      </a:lnTo>
                      <a:lnTo>
                        <a:pt x="5" y="137"/>
                      </a:lnTo>
                      <a:lnTo>
                        <a:pt x="7" y="136"/>
                      </a:lnTo>
                      <a:lnTo>
                        <a:pt x="9" y="134"/>
                      </a:lnTo>
                      <a:lnTo>
                        <a:pt x="12" y="132"/>
                      </a:lnTo>
                      <a:lnTo>
                        <a:pt x="15" y="129"/>
                      </a:lnTo>
                      <a:lnTo>
                        <a:pt x="16" y="127"/>
                      </a:lnTo>
                      <a:lnTo>
                        <a:pt x="19" y="125"/>
                      </a:lnTo>
                      <a:lnTo>
                        <a:pt x="22" y="123"/>
                      </a:lnTo>
                      <a:lnTo>
                        <a:pt x="25" y="121"/>
                      </a:lnTo>
                      <a:lnTo>
                        <a:pt x="27" y="119"/>
                      </a:lnTo>
                      <a:lnTo>
                        <a:pt x="29" y="117"/>
                      </a:lnTo>
                      <a:lnTo>
                        <a:pt x="31" y="114"/>
                      </a:lnTo>
                      <a:lnTo>
                        <a:pt x="36" y="111"/>
                      </a:lnTo>
                      <a:lnTo>
                        <a:pt x="39" y="110"/>
                      </a:lnTo>
                      <a:lnTo>
                        <a:pt x="42" y="108"/>
                      </a:lnTo>
                      <a:lnTo>
                        <a:pt x="45" y="107"/>
                      </a:lnTo>
                      <a:lnTo>
                        <a:pt x="49" y="105"/>
                      </a:lnTo>
                      <a:lnTo>
                        <a:pt x="53" y="104"/>
                      </a:lnTo>
                      <a:lnTo>
                        <a:pt x="57" y="103"/>
                      </a:lnTo>
                      <a:lnTo>
                        <a:pt x="66" y="101"/>
                      </a:lnTo>
                      <a:lnTo>
                        <a:pt x="69" y="100"/>
                      </a:lnTo>
                      <a:lnTo>
                        <a:pt x="73" y="100"/>
                      </a:lnTo>
                      <a:lnTo>
                        <a:pt x="77" y="99"/>
                      </a:lnTo>
                      <a:lnTo>
                        <a:pt x="82" y="98"/>
                      </a:lnTo>
                      <a:lnTo>
                        <a:pt x="85" y="98"/>
                      </a:lnTo>
                      <a:lnTo>
                        <a:pt x="89" y="98"/>
                      </a:lnTo>
                      <a:lnTo>
                        <a:pt x="94" y="97"/>
                      </a:lnTo>
                      <a:lnTo>
                        <a:pt x="97" y="97"/>
                      </a:lnTo>
                      <a:lnTo>
                        <a:pt x="101" y="97"/>
                      </a:lnTo>
                      <a:lnTo>
                        <a:pt x="105" y="97"/>
                      </a:lnTo>
                      <a:lnTo>
                        <a:pt x="110" y="97"/>
                      </a:lnTo>
                      <a:lnTo>
                        <a:pt x="117" y="97"/>
                      </a:lnTo>
                      <a:lnTo>
                        <a:pt x="120" y="97"/>
                      </a:lnTo>
                      <a:lnTo>
                        <a:pt x="124" y="97"/>
                      </a:lnTo>
                      <a:lnTo>
                        <a:pt x="127" y="97"/>
                      </a:lnTo>
                      <a:lnTo>
                        <a:pt x="131" y="97"/>
                      </a:lnTo>
                      <a:lnTo>
                        <a:pt x="134" y="97"/>
                      </a:lnTo>
                      <a:lnTo>
                        <a:pt x="138" y="97"/>
                      </a:lnTo>
                      <a:lnTo>
                        <a:pt x="141" y="97"/>
                      </a:lnTo>
                      <a:lnTo>
                        <a:pt x="144" y="96"/>
                      </a:lnTo>
                      <a:lnTo>
                        <a:pt x="153" y="96"/>
                      </a:lnTo>
                      <a:lnTo>
                        <a:pt x="157" y="96"/>
                      </a:lnTo>
                      <a:lnTo>
                        <a:pt x="160" y="95"/>
                      </a:lnTo>
                      <a:lnTo>
                        <a:pt x="163" y="94"/>
                      </a:lnTo>
                      <a:lnTo>
                        <a:pt x="168" y="94"/>
                      </a:lnTo>
                      <a:lnTo>
                        <a:pt x="172" y="93"/>
                      </a:lnTo>
                      <a:lnTo>
                        <a:pt x="176" y="93"/>
                      </a:lnTo>
                      <a:lnTo>
                        <a:pt x="179" y="92"/>
                      </a:lnTo>
                      <a:lnTo>
                        <a:pt x="183" y="91"/>
                      </a:lnTo>
                      <a:lnTo>
                        <a:pt x="186" y="91"/>
                      </a:lnTo>
                      <a:lnTo>
                        <a:pt x="190" y="90"/>
                      </a:lnTo>
                      <a:lnTo>
                        <a:pt x="194" y="89"/>
                      </a:lnTo>
                      <a:lnTo>
                        <a:pt x="198" y="88"/>
                      </a:lnTo>
                      <a:lnTo>
                        <a:pt x="201" y="87"/>
                      </a:lnTo>
                      <a:lnTo>
                        <a:pt x="204" y="86"/>
                      </a:lnTo>
                      <a:lnTo>
                        <a:pt x="208" y="84"/>
                      </a:lnTo>
                      <a:lnTo>
                        <a:pt x="212" y="83"/>
                      </a:lnTo>
                      <a:lnTo>
                        <a:pt x="214" y="81"/>
                      </a:lnTo>
                      <a:lnTo>
                        <a:pt x="217" y="79"/>
                      </a:lnTo>
                      <a:lnTo>
                        <a:pt x="220" y="77"/>
                      </a:lnTo>
                      <a:lnTo>
                        <a:pt x="223" y="75"/>
                      </a:lnTo>
                      <a:lnTo>
                        <a:pt x="225" y="73"/>
                      </a:lnTo>
                      <a:lnTo>
                        <a:pt x="227" y="71"/>
                      </a:lnTo>
                      <a:lnTo>
                        <a:pt x="228" y="70"/>
                      </a:lnTo>
                      <a:lnTo>
                        <a:pt x="230" y="68"/>
                      </a:lnTo>
                      <a:lnTo>
                        <a:pt x="231" y="66"/>
                      </a:lnTo>
                      <a:lnTo>
                        <a:pt x="233" y="64"/>
                      </a:lnTo>
                      <a:lnTo>
                        <a:pt x="235" y="62"/>
                      </a:lnTo>
                      <a:lnTo>
                        <a:pt x="236" y="60"/>
                      </a:lnTo>
                      <a:lnTo>
                        <a:pt x="239" y="57"/>
                      </a:lnTo>
                      <a:lnTo>
                        <a:pt x="240" y="55"/>
                      </a:lnTo>
                      <a:lnTo>
                        <a:pt x="241" y="54"/>
                      </a:lnTo>
                      <a:lnTo>
                        <a:pt x="241" y="52"/>
                      </a:lnTo>
                      <a:lnTo>
                        <a:pt x="242" y="50"/>
                      </a:lnTo>
                      <a:lnTo>
                        <a:pt x="242" y="48"/>
                      </a:lnTo>
                      <a:lnTo>
                        <a:pt x="242" y="46"/>
                      </a:lnTo>
                      <a:lnTo>
                        <a:pt x="242" y="44"/>
                      </a:lnTo>
                      <a:lnTo>
                        <a:pt x="242" y="43"/>
                      </a:lnTo>
                      <a:lnTo>
                        <a:pt x="242" y="40"/>
                      </a:lnTo>
                      <a:lnTo>
                        <a:pt x="242" y="38"/>
                      </a:lnTo>
                      <a:lnTo>
                        <a:pt x="242" y="36"/>
                      </a:lnTo>
                      <a:lnTo>
                        <a:pt x="242" y="34"/>
                      </a:lnTo>
                      <a:lnTo>
                        <a:pt x="242" y="32"/>
                      </a:lnTo>
                      <a:lnTo>
                        <a:pt x="242" y="31"/>
                      </a:lnTo>
                      <a:lnTo>
                        <a:pt x="242" y="29"/>
                      </a:lnTo>
                      <a:lnTo>
                        <a:pt x="243" y="27"/>
                      </a:lnTo>
                      <a:lnTo>
                        <a:pt x="243" y="25"/>
                      </a:lnTo>
                      <a:lnTo>
                        <a:pt x="243" y="23"/>
                      </a:lnTo>
                      <a:lnTo>
                        <a:pt x="243" y="21"/>
                      </a:lnTo>
                      <a:lnTo>
                        <a:pt x="243" y="20"/>
                      </a:lnTo>
                      <a:lnTo>
                        <a:pt x="243" y="18"/>
                      </a:lnTo>
                      <a:lnTo>
                        <a:pt x="243" y="16"/>
                      </a:lnTo>
                      <a:lnTo>
                        <a:pt x="243" y="14"/>
                      </a:lnTo>
                      <a:lnTo>
                        <a:pt x="243" y="12"/>
                      </a:lnTo>
                      <a:lnTo>
                        <a:pt x="243" y="11"/>
                      </a:lnTo>
                      <a:lnTo>
                        <a:pt x="244" y="9"/>
                      </a:lnTo>
                      <a:lnTo>
                        <a:pt x="244" y="7"/>
                      </a:lnTo>
                      <a:lnTo>
                        <a:pt x="244" y="5"/>
                      </a:lnTo>
                      <a:lnTo>
                        <a:pt x="243" y="4"/>
                      </a:lnTo>
                      <a:lnTo>
                        <a:pt x="242" y="2"/>
                      </a:lnTo>
                      <a:lnTo>
                        <a:pt x="241" y="0"/>
                      </a:lnTo>
                      <a:lnTo>
                        <a:pt x="239" y="2"/>
                      </a:lnTo>
                      <a:lnTo>
                        <a:pt x="239" y="4"/>
                      </a:lnTo>
                      <a:lnTo>
                        <a:pt x="239" y="5"/>
                      </a:lnTo>
                      <a:lnTo>
                        <a:pt x="237" y="7"/>
                      </a:lnTo>
                      <a:lnTo>
                        <a:pt x="237" y="9"/>
                      </a:lnTo>
                      <a:lnTo>
                        <a:pt x="237" y="11"/>
                      </a:lnTo>
                      <a:lnTo>
                        <a:pt x="236" y="12"/>
                      </a:lnTo>
                      <a:lnTo>
                        <a:pt x="235" y="14"/>
                      </a:lnTo>
                      <a:lnTo>
                        <a:pt x="234" y="13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27" name="Freeform 68"/>
                <p:cNvSpPr>
                  <a:spLocks/>
                </p:cNvSpPr>
                <p:nvPr/>
              </p:nvSpPr>
              <p:spPr bwMode="auto">
                <a:xfrm>
                  <a:off x="1326" y="3394"/>
                  <a:ext cx="187" cy="177"/>
                </a:xfrm>
                <a:custGeom>
                  <a:avLst/>
                  <a:gdLst>
                    <a:gd name="T0" fmla="*/ 164 w 187"/>
                    <a:gd name="T1" fmla="*/ 169 h 177"/>
                    <a:gd name="T2" fmla="*/ 156 w 187"/>
                    <a:gd name="T3" fmla="*/ 168 h 177"/>
                    <a:gd name="T4" fmla="*/ 148 w 187"/>
                    <a:gd name="T5" fmla="*/ 167 h 177"/>
                    <a:gd name="T6" fmla="*/ 139 w 187"/>
                    <a:gd name="T7" fmla="*/ 165 h 177"/>
                    <a:gd name="T8" fmla="*/ 132 w 187"/>
                    <a:gd name="T9" fmla="*/ 163 h 177"/>
                    <a:gd name="T10" fmla="*/ 124 w 187"/>
                    <a:gd name="T11" fmla="*/ 158 h 177"/>
                    <a:gd name="T12" fmla="*/ 117 w 187"/>
                    <a:gd name="T13" fmla="*/ 154 h 177"/>
                    <a:gd name="T14" fmla="*/ 110 w 187"/>
                    <a:gd name="T15" fmla="*/ 146 h 177"/>
                    <a:gd name="T16" fmla="*/ 103 w 187"/>
                    <a:gd name="T17" fmla="*/ 140 h 177"/>
                    <a:gd name="T18" fmla="*/ 97 w 187"/>
                    <a:gd name="T19" fmla="*/ 131 h 177"/>
                    <a:gd name="T20" fmla="*/ 93 w 187"/>
                    <a:gd name="T21" fmla="*/ 123 h 177"/>
                    <a:gd name="T22" fmla="*/ 90 w 187"/>
                    <a:gd name="T23" fmla="*/ 112 h 177"/>
                    <a:gd name="T24" fmla="*/ 89 w 187"/>
                    <a:gd name="T25" fmla="*/ 97 h 177"/>
                    <a:gd name="T26" fmla="*/ 86 w 187"/>
                    <a:gd name="T27" fmla="*/ 80 h 177"/>
                    <a:gd name="T28" fmla="*/ 84 w 187"/>
                    <a:gd name="T29" fmla="*/ 61 h 177"/>
                    <a:gd name="T30" fmla="*/ 81 w 187"/>
                    <a:gd name="T31" fmla="*/ 50 h 177"/>
                    <a:gd name="T32" fmla="*/ 76 w 187"/>
                    <a:gd name="T33" fmla="*/ 41 h 177"/>
                    <a:gd name="T34" fmla="*/ 66 w 187"/>
                    <a:gd name="T35" fmla="*/ 26 h 177"/>
                    <a:gd name="T36" fmla="*/ 58 w 187"/>
                    <a:gd name="T37" fmla="*/ 12 h 177"/>
                    <a:gd name="T38" fmla="*/ 46 w 187"/>
                    <a:gd name="T39" fmla="*/ 6 h 177"/>
                    <a:gd name="T40" fmla="*/ 37 w 187"/>
                    <a:gd name="T41" fmla="*/ 1 h 177"/>
                    <a:gd name="T42" fmla="*/ 30 w 187"/>
                    <a:gd name="T43" fmla="*/ 0 h 177"/>
                    <a:gd name="T44" fmla="*/ 22 w 187"/>
                    <a:gd name="T45" fmla="*/ 0 h 177"/>
                    <a:gd name="T46" fmla="*/ 12 w 187"/>
                    <a:gd name="T47" fmla="*/ 0 h 177"/>
                    <a:gd name="T48" fmla="*/ 5 w 187"/>
                    <a:gd name="T49" fmla="*/ 0 h 177"/>
                    <a:gd name="T50" fmla="*/ 2 w 187"/>
                    <a:gd name="T51" fmla="*/ 2 h 177"/>
                    <a:gd name="T52" fmla="*/ 9 w 187"/>
                    <a:gd name="T53" fmla="*/ 6 h 177"/>
                    <a:gd name="T54" fmla="*/ 19 w 187"/>
                    <a:gd name="T55" fmla="*/ 12 h 177"/>
                    <a:gd name="T56" fmla="*/ 26 w 187"/>
                    <a:gd name="T57" fmla="*/ 18 h 177"/>
                    <a:gd name="T58" fmla="*/ 36 w 187"/>
                    <a:gd name="T59" fmla="*/ 22 h 177"/>
                    <a:gd name="T60" fmla="*/ 44 w 187"/>
                    <a:gd name="T61" fmla="*/ 30 h 177"/>
                    <a:gd name="T62" fmla="*/ 49 w 187"/>
                    <a:gd name="T63" fmla="*/ 38 h 177"/>
                    <a:gd name="T64" fmla="*/ 54 w 187"/>
                    <a:gd name="T65" fmla="*/ 50 h 177"/>
                    <a:gd name="T66" fmla="*/ 56 w 187"/>
                    <a:gd name="T67" fmla="*/ 59 h 177"/>
                    <a:gd name="T68" fmla="*/ 58 w 187"/>
                    <a:gd name="T69" fmla="*/ 67 h 177"/>
                    <a:gd name="T70" fmla="*/ 58 w 187"/>
                    <a:gd name="T71" fmla="*/ 76 h 177"/>
                    <a:gd name="T72" fmla="*/ 58 w 187"/>
                    <a:gd name="T73" fmla="*/ 87 h 177"/>
                    <a:gd name="T74" fmla="*/ 58 w 187"/>
                    <a:gd name="T75" fmla="*/ 95 h 177"/>
                    <a:gd name="T76" fmla="*/ 58 w 187"/>
                    <a:gd name="T77" fmla="*/ 102 h 177"/>
                    <a:gd name="T78" fmla="*/ 60 w 187"/>
                    <a:gd name="T79" fmla="*/ 113 h 177"/>
                    <a:gd name="T80" fmla="*/ 62 w 187"/>
                    <a:gd name="T81" fmla="*/ 121 h 177"/>
                    <a:gd name="T82" fmla="*/ 65 w 187"/>
                    <a:gd name="T83" fmla="*/ 129 h 177"/>
                    <a:gd name="T84" fmla="*/ 67 w 187"/>
                    <a:gd name="T85" fmla="*/ 137 h 177"/>
                    <a:gd name="T86" fmla="*/ 72 w 187"/>
                    <a:gd name="T87" fmla="*/ 145 h 177"/>
                    <a:gd name="T88" fmla="*/ 77 w 187"/>
                    <a:gd name="T89" fmla="*/ 153 h 177"/>
                    <a:gd name="T90" fmla="*/ 85 w 187"/>
                    <a:gd name="T91" fmla="*/ 159 h 177"/>
                    <a:gd name="T92" fmla="*/ 92 w 187"/>
                    <a:gd name="T93" fmla="*/ 164 h 177"/>
                    <a:gd name="T94" fmla="*/ 99 w 187"/>
                    <a:gd name="T95" fmla="*/ 167 h 177"/>
                    <a:gd name="T96" fmla="*/ 107 w 187"/>
                    <a:gd name="T97" fmla="*/ 171 h 177"/>
                    <a:gd name="T98" fmla="*/ 115 w 187"/>
                    <a:gd name="T99" fmla="*/ 174 h 177"/>
                    <a:gd name="T100" fmla="*/ 123 w 187"/>
                    <a:gd name="T101" fmla="*/ 174 h 177"/>
                    <a:gd name="T102" fmla="*/ 130 w 187"/>
                    <a:gd name="T103" fmla="*/ 174 h 177"/>
                    <a:gd name="T104" fmla="*/ 139 w 187"/>
                    <a:gd name="T105" fmla="*/ 174 h 177"/>
                    <a:gd name="T106" fmla="*/ 145 w 187"/>
                    <a:gd name="T107" fmla="*/ 174 h 177"/>
                    <a:gd name="T108" fmla="*/ 153 w 187"/>
                    <a:gd name="T109" fmla="*/ 175 h 177"/>
                    <a:gd name="T110" fmla="*/ 160 w 187"/>
                    <a:gd name="T111" fmla="*/ 175 h 177"/>
                    <a:gd name="T112" fmla="*/ 167 w 187"/>
                    <a:gd name="T113" fmla="*/ 175 h 177"/>
                    <a:gd name="T114" fmla="*/ 174 w 187"/>
                    <a:gd name="T115" fmla="*/ 176 h 177"/>
                    <a:gd name="T116" fmla="*/ 181 w 187"/>
                    <a:gd name="T117" fmla="*/ 175 h 177"/>
                    <a:gd name="T118" fmla="*/ 184 w 187"/>
                    <a:gd name="T119" fmla="*/ 172 h 177"/>
                    <a:gd name="T120" fmla="*/ 177 w 187"/>
                    <a:gd name="T121" fmla="*/ 171 h 177"/>
                    <a:gd name="T122" fmla="*/ 170 w 187"/>
                    <a:gd name="T123" fmla="*/ 171 h 17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87"/>
                    <a:gd name="T187" fmla="*/ 0 h 177"/>
                    <a:gd name="T188" fmla="*/ 187 w 187"/>
                    <a:gd name="T189" fmla="*/ 177 h 17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87" h="177">
                      <a:moveTo>
                        <a:pt x="169" y="169"/>
                      </a:moveTo>
                      <a:lnTo>
                        <a:pt x="166" y="169"/>
                      </a:lnTo>
                      <a:lnTo>
                        <a:pt x="164" y="169"/>
                      </a:lnTo>
                      <a:lnTo>
                        <a:pt x="161" y="168"/>
                      </a:lnTo>
                      <a:lnTo>
                        <a:pt x="159" y="168"/>
                      </a:lnTo>
                      <a:lnTo>
                        <a:pt x="156" y="168"/>
                      </a:lnTo>
                      <a:lnTo>
                        <a:pt x="154" y="167"/>
                      </a:lnTo>
                      <a:lnTo>
                        <a:pt x="151" y="167"/>
                      </a:lnTo>
                      <a:lnTo>
                        <a:pt x="148" y="167"/>
                      </a:lnTo>
                      <a:lnTo>
                        <a:pt x="145" y="167"/>
                      </a:lnTo>
                      <a:lnTo>
                        <a:pt x="142" y="166"/>
                      </a:lnTo>
                      <a:lnTo>
                        <a:pt x="139" y="165"/>
                      </a:lnTo>
                      <a:lnTo>
                        <a:pt x="137" y="164"/>
                      </a:lnTo>
                      <a:lnTo>
                        <a:pt x="135" y="164"/>
                      </a:lnTo>
                      <a:lnTo>
                        <a:pt x="132" y="163"/>
                      </a:lnTo>
                      <a:lnTo>
                        <a:pt x="129" y="161"/>
                      </a:lnTo>
                      <a:lnTo>
                        <a:pt x="127" y="160"/>
                      </a:lnTo>
                      <a:lnTo>
                        <a:pt x="124" y="158"/>
                      </a:lnTo>
                      <a:lnTo>
                        <a:pt x="121" y="157"/>
                      </a:lnTo>
                      <a:lnTo>
                        <a:pt x="119" y="155"/>
                      </a:lnTo>
                      <a:lnTo>
                        <a:pt x="117" y="154"/>
                      </a:lnTo>
                      <a:lnTo>
                        <a:pt x="114" y="153"/>
                      </a:lnTo>
                      <a:lnTo>
                        <a:pt x="113" y="148"/>
                      </a:lnTo>
                      <a:lnTo>
                        <a:pt x="110" y="146"/>
                      </a:lnTo>
                      <a:lnTo>
                        <a:pt x="107" y="144"/>
                      </a:lnTo>
                      <a:lnTo>
                        <a:pt x="106" y="142"/>
                      </a:lnTo>
                      <a:lnTo>
                        <a:pt x="103" y="140"/>
                      </a:lnTo>
                      <a:lnTo>
                        <a:pt x="101" y="136"/>
                      </a:lnTo>
                      <a:lnTo>
                        <a:pt x="99" y="133"/>
                      </a:lnTo>
                      <a:lnTo>
                        <a:pt x="97" y="131"/>
                      </a:lnTo>
                      <a:lnTo>
                        <a:pt x="96" y="129"/>
                      </a:lnTo>
                      <a:lnTo>
                        <a:pt x="94" y="126"/>
                      </a:lnTo>
                      <a:lnTo>
                        <a:pt x="93" y="123"/>
                      </a:lnTo>
                      <a:lnTo>
                        <a:pt x="92" y="120"/>
                      </a:lnTo>
                      <a:lnTo>
                        <a:pt x="91" y="116"/>
                      </a:lnTo>
                      <a:lnTo>
                        <a:pt x="90" y="112"/>
                      </a:lnTo>
                      <a:lnTo>
                        <a:pt x="89" y="106"/>
                      </a:lnTo>
                      <a:lnTo>
                        <a:pt x="89" y="102"/>
                      </a:lnTo>
                      <a:lnTo>
                        <a:pt x="89" y="97"/>
                      </a:lnTo>
                      <a:lnTo>
                        <a:pt x="88" y="89"/>
                      </a:lnTo>
                      <a:lnTo>
                        <a:pt x="87" y="85"/>
                      </a:lnTo>
                      <a:lnTo>
                        <a:pt x="86" y="80"/>
                      </a:lnTo>
                      <a:lnTo>
                        <a:pt x="86" y="74"/>
                      </a:lnTo>
                      <a:lnTo>
                        <a:pt x="85" y="67"/>
                      </a:lnTo>
                      <a:lnTo>
                        <a:pt x="84" y="61"/>
                      </a:lnTo>
                      <a:lnTo>
                        <a:pt x="83" y="57"/>
                      </a:lnTo>
                      <a:lnTo>
                        <a:pt x="82" y="54"/>
                      </a:lnTo>
                      <a:lnTo>
                        <a:pt x="81" y="50"/>
                      </a:lnTo>
                      <a:lnTo>
                        <a:pt x="79" y="47"/>
                      </a:lnTo>
                      <a:lnTo>
                        <a:pt x="78" y="44"/>
                      </a:lnTo>
                      <a:lnTo>
                        <a:pt x="76" y="41"/>
                      </a:lnTo>
                      <a:lnTo>
                        <a:pt x="74" y="37"/>
                      </a:lnTo>
                      <a:lnTo>
                        <a:pt x="71" y="30"/>
                      </a:lnTo>
                      <a:lnTo>
                        <a:pt x="66" y="26"/>
                      </a:lnTo>
                      <a:lnTo>
                        <a:pt x="65" y="21"/>
                      </a:lnTo>
                      <a:lnTo>
                        <a:pt x="60" y="16"/>
                      </a:lnTo>
                      <a:lnTo>
                        <a:pt x="58" y="12"/>
                      </a:lnTo>
                      <a:lnTo>
                        <a:pt x="54" y="10"/>
                      </a:lnTo>
                      <a:lnTo>
                        <a:pt x="49" y="9"/>
                      </a:lnTo>
                      <a:lnTo>
                        <a:pt x="46" y="6"/>
                      </a:lnTo>
                      <a:lnTo>
                        <a:pt x="43" y="4"/>
                      </a:lnTo>
                      <a:lnTo>
                        <a:pt x="40" y="2"/>
                      </a:lnTo>
                      <a:lnTo>
                        <a:pt x="37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2" y="0"/>
                      </a:lnTo>
                      <a:lnTo>
                        <a:pt x="19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5" y="4"/>
                      </a:lnTo>
                      <a:lnTo>
                        <a:pt x="7" y="5"/>
                      </a:lnTo>
                      <a:lnTo>
                        <a:pt x="9" y="6"/>
                      </a:lnTo>
                      <a:lnTo>
                        <a:pt x="12" y="9"/>
                      </a:lnTo>
                      <a:lnTo>
                        <a:pt x="16" y="11"/>
                      </a:lnTo>
                      <a:lnTo>
                        <a:pt x="19" y="12"/>
                      </a:lnTo>
                      <a:lnTo>
                        <a:pt x="21" y="14"/>
                      </a:lnTo>
                      <a:lnTo>
                        <a:pt x="24" y="16"/>
                      </a:lnTo>
                      <a:lnTo>
                        <a:pt x="26" y="18"/>
                      </a:lnTo>
                      <a:lnTo>
                        <a:pt x="29" y="19"/>
                      </a:lnTo>
                      <a:lnTo>
                        <a:pt x="31" y="21"/>
                      </a:lnTo>
                      <a:lnTo>
                        <a:pt x="36" y="22"/>
                      </a:lnTo>
                      <a:lnTo>
                        <a:pt x="39" y="26"/>
                      </a:lnTo>
                      <a:lnTo>
                        <a:pt x="41" y="28"/>
                      </a:lnTo>
                      <a:lnTo>
                        <a:pt x="44" y="30"/>
                      </a:lnTo>
                      <a:lnTo>
                        <a:pt x="45" y="33"/>
                      </a:lnTo>
                      <a:lnTo>
                        <a:pt x="47" y="36"/>
                      </a:lnTo>
                      <a:lnTo>
                        <a:pt x="49" y="38"/>
                      </a:lnTo>
                      <a:lnTo>
                        <a:pt x="51" y="41"/>
                      </a:lnTo>
                      <a:lnTo>
                        <a:pt x="52" y="47"/>
                      </a:lnTo>
                      <a:lnTo>
                        <a:pt x="54" y="50"/>
                      </a:lnTo>
                      <a:lnTo>
                        <a:pt x="55" y="53"/>
                      </a:lnTo>
                      <a:lnTo>
                        <a:pt x="55" y="56"/>
                      </a:lnTo>
                      <a:lnTo>
                        <a:pt x="56" y="59"/>
                      </a:lnTo>
                      <a:lnTo>
                        <a:pt x="57" y="61"/>
                      </a:lnTo>
                      <a:lnTo>
                        <a:pt x="57" y="64"/>
                      </a:lnTo>
                      <a:lnTo>
                        <a:pt x="58" y="67"/>
                      </a:lnTo>
                      <a:lnTo>
                        <a:pt x="58" y="70"/>
                      </a:lnTo>
                      <a:lnTo>
                        <a:pt x="58" y="73"/>
                      </a:lnTo>
                      <a:lnTo>
                        <a:pt x="58" y="76"/>
                      </a:lnTo>
                      <a:lnTo>
                        <a:pt x="58" y="79"/>
                      </a:lnTo>
                      <a:lnTo>
                        <a:pt x="58" y="85"/>
                      </a:lnTo>
                      <a:lnTo>
                        <a:pt x="58" y="87"/>
                      </a:lnTo>
                      <a:lnTo>
                        <a:pt x="58" y="89"/>
                      </a:lnTo>
                      <a:lnTo>
                        <a:pt x="58" y="92"/>
                      </a:lnTo>
                      <a:lnTo>
                        <a:pt x="58" y="95"/>
                      </a:lnTo>
                      <a:lnTo>
                        <a:pt x="58" y="97"/>
                      </a:lnTo>
                      <a:lnTo>
                        <a:pt x="58" y="99"/>
                      </a:lnTo>
                      <a:lnTo>
                        <a:pt x="58" y="102"/>
                      </a:lnTo>
                      <a:lnTo>
                        <a:pt x="59" y="104"/>
                      </a:lnTo>
                      <a:lnTo>
                        <a:pt x="60" y="110"/>
                      </a:lnTo>
                      <a:lnTo>
                        <a:pt x="60" y="113"/>
                      </a:lnTo>
                      <a:lnTo>
                        <a:pt x="61" y="116"/>
                      </a:lnTo>
                      <a:lnTo>
                        <a:pt x="61" y="118"/>
                      </a:lnTo>
                      <a:lnTo>
                        <a:pt x="62" y="121"/>
                      </a:lnTo>
                      <a:lnTo>
                        <a:pt x="63" y="124"/>
                      </a:lnTo>
                      <a:lnTo>
                        <a:pt x="63" y="127"/>
                      </a:lnTo>
                      <a:lnTo>
                        <a:pt x="65" y="129"/>
                      </a:lnTo>
                      <a:lnTo>
                        <a:pt x="65" y="132"/>
                      </a:lnTo>
                      <a:lnTo>
                        <a:pt x="66" y="134"/>
                      </a:lnTo>
                      <a:lnTo>
                        <a:pt x="67" y="137"/>
                      </a:lnTo>
                      <a:lnTo>
                        <a:pt x="68" y="140"/>
                      </a:lnTo>
                      <a:lnTo>
                        <a:pt x="70" y="143"/>
                      </a:lnTo>
                      <a:lnTo>
                        <a:pt x="72" y="145"/>
                      </a:lnTo>
                      <a:lnTo>
                        <a:pt x="72" y="147"/>
                      </a:lnTo>
                      <a:lnTo>
                        <a:pt x="75" y="150"/>
                      </a:lnTo>
                      <a:lnTo>
                        <a:pt x="77" y="153"/>
                      </a:lnTo>
                      <a:lnTo>
                        <a:pt x="79" y="154"/>
                      </a:lnTo>
                      <a:lnTo>
                        <a:pt x="82" y="157"/>
                      </a:lnTo>
                      <a:lnTo>
                        <a:pt x="85" y="159"/>
                      </a:lnTo>
                      <a:lnTo>
                        <a:pt x="87" y="161"/>
                      </a:lnTo>
                      <a:lnTo>
                        <a:pt x="89" y="162"/>
                      </a:lnTo>
                      <a:lnTo>
                        <a:pt x="92" y="164"/>
                      </a:lnTo>
                      <a:lnTo>
                        <a:pt x="94" y="164"/>
                      </a:lnTo>
                      <a:lnTo>
                        <a:pt x="97" y="166"/>
                      </a:lnTo>
                      <a:lnTo>
                        <a:pt x="99" y="167"/>
                      </a:lnTo>
                      <a:lnTo>
                        <a:pt x="101" y="168"/>
                      </a:lnTo>
                      <a:lnTo>
                        <a:pt x="104" y="170"/>
                      </a:lnTo>
                      <a:lnTo>
                        <a:pt x="107" y="171"/>
                      </a:lnTo>
                      <a:lnTo>
                        <a:pt x="110" y="172"/>
                      </a:lnTo>
                      <a:lnTo>
                        <a:pt x="113" y="173"/>
                      </a:lnTo>
                      <a:lnTo>
                        <a:pt x="115" y="174"/>
                      </a:lnTo>
                      <a:lnTo>
                        <a:pt x="118" y="174"/>
                      </a:lnTo>
                      <a:lnTo>
                        <a:pt x="121" y="174"/>
                      </a:lnTo>
                      <a:lnTo>
                        <a:pt x="123" y="174"/>
                      </a:lnTo>
                      <a:lnTo>
                        <a:pt x="125" y="174"/>
                      </a:lnTo>
                      <a:lnTo>
                        <a:pt x="128" y="174"/>
                      </a:lnTo>
                      <a:lnTo>
                        <a:pt x="130" y="174"/>
                      </a:lnTo>
                      <a:lnTo>
                        <a:pt x="133" y="174"/>
                      </a:lnTo>
                      <a:lnTo>
                        <a:pt x="136" y="174"/>
                      </a:lnTo>
                      <a:lnTo>
                        <a:pt x="139" y="174"/>
                      </a:lnTo>
                      <a:lnTo>
                        <a:pt x="141" y="174"/>
                      </a:lnTo>
                      <a:lnTo>
                        <a:pt x="143" y="174"/>
                      </a:lnTo>
                      <a:lnTo>
                        <a:pt x="145" y="174"/>
                      </a:lnTo>
                      <a:lnTo>
                        <a:pt x="148" y="174"/>
                      </a:lnTo>
                      <a:lnTo>
                        <a:pt x="151" y="175"/>
                      </a:lnTo>
                      <a:lnTo>
                        <a:pt x="153" y="175"/>
                      </a:lnTo>
                      <a:lnTo>
                        <a:pt x="156" y="175"/>
                      </a:lnTo>
                      <a:lnTo>
                        <a:pt x="158" y="175"/>
                      </a:lnTo>
                      <a:lnTo>
                        <a:pt x="160" y="175"/>
                      </a:lnTo>
                      <a:lnTo>
                        <a:pt x="163" y="175"/>
                      </a:lnTo>
                      <a:lnTo>
                        <a:pt x="165" y="175"/>
                      </a:lnTo>
                      <a:lnTo>
                        <a:pt x="167" y="175"/>
                      </a:lnTo>
                      <a:lnTo>
                        <a:pt x="170" y="175"/>
                      </a:lnTo>
                      <a:lnTo>
                        <a:pt x="172" y="175"/>
                      </a:lnTo>
                      <a:lnTo>
                        <a:pt x="174" y="176"/>
                      </a:lnTo>
                      <a:lnTo>
                        <a:pt x="177" y="176"/>
                      </a:lnTo>
                      <a:lnTo>
                        <a:pt x="179" y="176"/>
                      </a:lnTo>
                      <a:lnTo>
                        <a:pt x="181" y="175"/>
                      </a:lnTo>
                      <a:lnTo>
                        <a:pt x="184" y="174"/>
                      </a:lnTo>
                      <a:lnTo>
                        <a:pt x="186" y="174"/>
                      </a:lnTo>
                      <a:lnTo>
                        <a:pt x="184" y="172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7" y="171"/>
                      </a:lnTo>
                      <a:lnTo>
                        <a:pt x="174" y="171"/>
                      </a:lnTo>
                      <a:lnTo>
                        <a:pt x="172" y="171"/>
                      </a:lnTo>
                      <a:lnTo>
                        <a:pt x="170" y="171"/>
                      </a:lnTo>
                      <a:lnTo>
                        <a:pt x="167" y="170"/>
                      </a:lnTo>
                      <a:lnTo>
                        <a:pt x="169" y="169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7328" name="Group 69"/>
                <p:cNvGrpSpPr>
                  <a:grpSpLocks/>
                </p:cNvGrpSpPr>
                <p:nvPr/>
              </p:nvGrpSpPr>
              <p:grpSpPr bwMode="auto">
                <a:xfrm>
                  <a:off x="533" y="3416"/>
                  <a:ext cx="462" cy="155"/>
                  <a:chOff x="533" y="3416"/>
                  <a:chExt cx="462" cy="155"/>
                </a:xfrm>
              </p:grpSpPr>
              <p:sp>
                <p:nvSpPr>
                  <p:cNvPr id="7338" name="Freeform 70"/>
                  <p:cNvSpPr>
                    <a:spLocks/>
                  </p:cNvSpPr>
                  <p:nvPr/>
                </p:nvSpPr>
                <p:spPr bwMode="auto">
                  <a:xfrm>
                    <a:off x="533" y="3416"/>
                    <a:ext cx="142" cy="155"/>
                  </a:xfrm>
                  <a:custGeom>
                    <a:avLst/>
                    <a:gdLst>
                      <a:gd name="T0" fmla="*/ 4 w 142"/>
                      <a:gd name="T1" fmla="*/ 153 h 155"/>
                      <a:gd name="T2" fmla="*/ 11 w 142"/>
                      <a:gd name="T3" fmla="*/ 151 h 155"/>
                      <a:gd name="T4" fmla="*/ 17 w 142"/>
                      <a:gd name="T5" fmla="*/ 149 h 155"/>
                      <a:gd name="T6" fmla="*/ 23 w 142"/>
                      <a:gd name="T7" fmla="*/ 145 h 155"/>
                      <a:gd name="T8" fmla="*/ 30 w 142"/>
                      <a:gd name="T9" fmla="*/ 140 h 155"/>
                      <a:gd name="T10" fmla="*/ 35 w 142"/>
                      <a:gd name="T11" fmla="*/ 135 h 155"/>
                      <a:gd name="T12" fmla="*/ 38 w 142"/>
                      <a:gd name="T13" fmla="*/ 128 h 155"/>
                      <a:gd name="T14" fmla="*/ 40 w 142"/>
                      <a:gd name="T15" fmla="*/ 121 h 155"/>
                      <a:gd name="T16" fmla="*/ 41 w 142"/>
                      <a:gd name="T17" fmla="*/ 114 h 155"/>
                      <a:gd name="T18" fmla="*/ 42 w 142"/>
                      <a:gd name="T19" fmla="*/ 106 h 155"/>
                      <a:gd name="T20" fmla="*/ 44 w 142"/>
                      <a:gd name="T21" fmla="*/ 97 h 155"/>
                      <a:gd name="T22" fmla="*/ 46 w 142"/>
                      <a:gd name="T23" fmla="*/ 87 h 155"/>
                      <a:gd name="T24" fmla="*/ 46 w 142"/>
                      <a:gd name="T25" fmla="*/ 76 h 155"/>
                      <a:gd name="T26" fmla="*/ 48 w 142"/>
                      <a:gd name="T27" fmla="*/ 65 h 155"/>
                      <a:gd name="T28" fmla="*/ 51 w 142"/>
                      <a:gd name="T29" fmla="*/ 56 h 155"/>
                      <a:gd name="T30" fmla="*/ 53 w 142"/>
                      <a:gd name="T31" fmla="*/ 45 h 155"/>
                      <a:gd name="T32" fmla="*/ 57 w 142"/>
                      <a:gd name="T33" fmla="*/ 30 h 155"/>
                      <a:gd name="T34" fmla="*/ 64 w 142"/>
                      <a:gd name="T35" fmla="*/ 20 h 155"/>
                      <a:gd name="T36" fmla="*/ 75 w 142"/>
                      <a:gd name="T37" fmla="*/ 13 h 155"/>
                      <a:gd name="T38" fmla="*/ 87 w 142"/>
                      <a:gd name="T39" fmla="*/ 6 h 155"/>
                      <a:gd name="T40" fmla="*/ 104 w 142"/>
                      <a:gd name="T41" fmla="*/ 3 h 155"/>
                      <a:gd name="T42" fmla="*/ 119 w 142"/>
                      <a:gd name="T43" fmla="*/ 1 h 155"/>
                      <a:gd name="T44" fmla="*/ 130 w 142"/>
                      <a:gd name="T45" fmla="*/ 0 h 155"/>
                      <a:gd name="T46" fmla="*/ 141 w 142"/>
                      <a:gd name="T47" fmla="*/ 0 h 155"/>
                      <a:gd name="T48" fmla="*/ 135 w 142"/>
                      <a:gd name="T49" fmla="*/ 2 h 155"/>
                      <a:gd name="T50" fmla="*/ 130 w 142"/>
                      <a:gd name="T51" fmla="*/ 4 h 155"/>
                      <a:gd name="T52" fmla="*/ 124 w 142"/>
                      <a:gd name="T53" fmla="*/ 6 h 155"/>
                      <a:gd name="T54" fmla="*/ 117 w 142"/>
                      <a:gd name="T55" fmla="*/ 8 h 155"/>
                      <a:gd name="T56" fmla="*/ 110 w 142"/>
                      <a:gd name="T57" fmla="*/ 11 h 155"/>
                      <a:gd name="T58" fmla="*/ 103 w 142"/>
                      <a:gd name="T59" fmla="*/ 14 h 155"/>
                      <a:gd name="T60" fmla="*/ 97 w 142"/>
                      <a:gd name="T61" fmla="*/ 19 h 155"/>
                      <a:gd name="T62" fmla="*/ 91 w 142"/>
                      <a:gd name="T63" fmla="*/ 25 h 155"/>
                      <a:gd name="T64" fmla="*/ 86 w 142"/>
                      <a:gd name="T65" fmla="*/ 31 h 155"/>
                      <a:gd name="T66" fmla="*/ 82 w 142"/>
                      <a:gd name="T67" fmla="*/ 38 h 155"/>
                      <a:gd name="T68" fmla="*/ 78 w 142"/>
                      <a:gd name="T69" fmla="*/ 45 h 155"/>
                      <a:gd name="T70" fmla="*/ 77 w 142"/>
                      <a:gd name="T71" fmla="*/ 52 h 155"/>
                      <a:gd name="T72" fmla="*/ 74 w 142"/>
                      <a:gd name="T73" fmla="*/ 66 h 155"/>
                      <a:gd name="T74" fmla="*/ 73 w 142"/>
                      <a:gd name="T75" fmla="*/ 77 h 155"/>
                      <a:gd name="T76" fmla="*/ 71 w 142"/>
                      <a:gd name="T77" fmla="*/ 84 h 155"/>
                      <a:gd name="T78" fmla="*/ 70 w 142"/>
                      <a:gd name="T79" fmla="*/ 92 h 155"/>
                      <a:gd name="T80" fmla="*/ 69 w 142"/>
                      <a:gd name="T81" fmla="*/ 103 h 155"/>
                      <a:gd name="T82" fmla="*/ 68 w 142"/>
                      <a:gd name="T83" fmla="*/ 111 h 155"/>
                      <a:gd name="T84" fmla="*/ 66 w 142"/>
                      <a:gd name="T85" fmla="*/ 117 h 155"/>
                      <a:gd name="T86" fmla="*/ 64 w 142"/>
                      <a:gd name="T87" fmla="*/ 124 h 155"/>
                      <a:gd name="T88" fmla="*/ 60 w 142"/>
                      <a:gd name="T89" fmla="*/ 130 h 155"/>
                      <a:gd name="T90" fmla="*/ 56 w 142"/>
                      <a:gd name="T91" fmla="*/ 139 h 155"/>
                      <a:gd name="T92" fmla="*/ 51 w 142"/>
                      <a:gd name="T93" fmla="*/ 144 h 155"/>
                      <a:gd name="T94" fmla="*/ 46 w 142"/>
                      <a:gd name="T95" fmla="*/ 148 h 155"/>
                      <a:gd name="T96" fmla="*/ 36 w 142"/>
                      <a:gd name="T97" fmla="*/ 150 h 155"/>
                      <a:gd name="T98" fmla="*/ 29 w 142"/>
                      <a:gd name="T99" fmla="*/ 151 h 155"/>
                      <a:gd name="T100" fmla="*/ 23 w 142"/>
                      <a:gd name="T101" fmla="*/ 152 h 155"/>
                      <a:gd name="T102" fmla="*/ 14 w 142"/>
                      <a:gd name="T103" fmla="*/ 153 h 155"/>
                      <a:gd name="T104" fmla="*/ 6 w 142"/>
                      <a:gd name="T105" fmla="*/ 154 h 155"/>
                      <a:gd name="T106" fmla="*/ 0 w 142"/>
                      <a:gd name="T107" fmla="*/ 154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154"/>
                        </a:moveTo>
                        <a:lnTo>
                          <a:pt x="1" y="153"/>
                        </a:lnTo>
                        <a:lnTo>
                          <a:pt x="2" y="153"/>
                        </a:lnTo>
                        <a:lnTo>
                          <a:pt x="3" y="153"/>
                        </a:lnTo>
                        <a:lnTo>
                          <a:pt x="4" y="153"/>
                        </a:lnTo>
                        <a:lnTo>
                          <a:pt x="5" y="153"/>
                        </a:lnTo>
                        <a:lnTo>
                          <a:pt x="7" y="152"/>
                        </a:lnTo>
                        <a:lnTo>
                          <a:pt x="8" y="152"/>
                        </a:lnTo>
                        <a:lnTo>
                          <a:pt x="9" y="152"/>
                        </a:lnTo>
                        <a:lnTo>
                          <a:pt x="9" y="151"/>
                        </a:lnTo>
                        <a:lnTo>
                          <a:pt x="11" y="151"/>
                        </a:lnTo>
                        <a:lnTo>
                          <a:pt x="12" y="151"/>
                        </a:lnTo>
                        <a:lnTo>
                          <a:pt x="13" y="150"/>
                        </a:lnTo>
                        <a:lnTo>
                          <a:pt x="14" y="150"/>
                        </a:lnTo>
                        <a:lnTo>
                          <a:pt x="15" y="150"/>
                        </a:lnTo>
                        <a:lnTo>
                          <a:pt x="16" y="149"/>
                        </a:lnTo>
                        <a:lnTo>
                          <a:pt x="17" y="149"/>
                        </a:lnTo>
                        <a:lnTo>
                          <a:pt x="18" y="148"/>
                        </a:lnTo>
                        <a:lnTo>
                          <a:pt x="19" y="148"/>
                        </a:lnTo>
                        <a:lnTo>
                          <a:pt x="20" y="147"/>
                        </a:lnTo>
                        <a:lnTo>
                          <a:pt x="21" y="146"/>
                        </a:lnTo>
                        <a:lnTo>
                          <a:pt x="22" y="146"/>
                        </a:lnTo>
                        <a:lnTo>
                          <a:pt x="23" y="145"/>
                        </a:lnTo>
                        <a:lnTo>
                          <a:pt x="26" y="144"/>
                        </a:lnTo>
                        <a:lnTo>
                          <a:pt x="27" y="144"/>
                        </a:lnTo>
                        <a:lnTo>
                          <a:pt x="28" y="143"/>
                        </a:lnTo>
                        <a:lnTo>
                          <a:pt x="29" y="142"/>
                        </a:lnTo>
                        <a:lnTo>
                          <a:pt x="29" y="141"/>
                        </a:lnTo>
                        <a:lnTo>
                          <a:pt x="30" y="140"/>
                        </a:lnTo>
                        <a:lnTo>
                          <a:pt x="31" y="140"/>
                        </a:lnTo>
                        <a:lnTo>
                          <a:pt x="32" y="139"/>
                        </a:lnTo>
                        <a:lnTo>
                          <a:pt x="33" y="138"/>
                        </a:lnTo>
                        <a:lnTo>
                          <a:pt x="34" y="137"/>
                        </a:lnTo>
                        <a:lnTo>
                          <a:pt x="34" y="136"/>
                        </a:lnTo>
                        <a:lnTo>
                          <a:pt x="35" y="135"/>
                        </a:lnTo>
                        <a:lnTo>
                          <a:pt x="36" y="134"/>
                        </a:lnTo>
                        <a:lnTo>
                          <a:pt x="36" y="132"/>
                        </a:lnTo>
                        <a:lnTo>
                          <a:pt x="37" y="131"/>
                        </a:lnTo>
                        <a:lnTo>
                          <a:pt x="37" y="130"/>
                        </a:lnTo>
                        <a:lnTo>
                          <a:pt x="38" y="129"/>
                        </a:lnTo>
                        <a:lnTo>
                          <a:pt x="38" y="128"/>
                        </a:lnTo>
                        <a:lnTo>
                          <a:pt x="39" y="127"/>
                        </a:lnTo>
                        <a:lnTo>
                          <a:pt x="39" y="126"/>
                        </a:lnTo>
                        <a:lnTo>
                          <a:pt x="39" y="125"/>
                        </a:lnTo>
                        <a:lnTo>
                          <a:pt x="39" y="123"/>
                        </a:lnTo>
                        <a:lnTo>
                          <a:pt x="40" y="122"/>
                        </a:lnTo>
                        <a:lnTo>
                          <a:pt x="40" y="121"/>
                        </a:lnTo>
                        <a:lnTo>
                          <a:pt x="41" y="120"/>
                        </a:lnTo>
                        <a:lnTo>
                          <a:pt x="41" y="119"/>
                        </a:lnTo>
                        <a:lnTo>
                          <a:pt x="41" y="118"/>
                        </a:lnTo>
                        <a:lnTo>
                          <a:pt x="41" y="117"/>
                        </a:lnTo>
                        <a:lnTo>
                          <a:pt x="41" y="115"/>
                        </a:lnTo>
                        <a:lnTo>
                          <a:pt x="41" y="114"/>
                        </a:lnTo>
                        <a:lnTo>
                          <a:pt x="41" y="112"/>
                        </a:lnTo>
                        <a:lnTo>
                          <a:pt x="42" y="111"/>
                        </a:lnTo>
                        <a:lnTo>
                          <a:pt x="42" y="110"/>
                        </a:lnTo>
                        <a:lnTo>
                          <a:pt x="42" y="108"/>
                        </a:lnTo>
                        <a:lnTo>
                          <a:pt x="42" y="107"/>
                        </a:lnTo>
                        <a:lnTo>
                          <a:pt x="42" y="106"/>
                        </a:lnTo>
                        <a:lnTo>
                          <a:pt x="42" y="104"/>
                        </a:lnTo>
                        <a:lnTo>
                          <a:pt x="43" y="103"/>
                        </a:lnTo>
                        <a:lnTo>
                          <a:pt x="43" y="100"/>
                        </a:lnTo>
                        <a:lnTo>
                          <a:pt x="44" y="99"/>
                        </a:lnTo>
                        <a:lnTo>
                          <a:pt x="44" y="98"/>
                        </a:lnTo>
                        <a:lnTo>
                          <a:pt x="44" y="97"/>
                        </a:lnTo>
                        <a:lnTo>
                          <a:pt x="44" y="96"/>
                        </a:lnTo>
                        <a:lnTo>
                          <a:pt x="45" y="94"/>
                        </a:lnTo>
                        <a:lnTo>
                          <a:pt x="45" y="93"/>
                        </a:lnTo>
                        <a:lnTo>
                          <a:pt x="45" y="92"/>
                        </a:lnTo>
                        <a:lnTo>
                          <a:pt x="45" y="89"/>
                        </a:lnTo>
                        <a:lnTo>
                          <a:pt x="46" y="87"/>
                        </a:lnTo>
                        <a:lnTo>
                          <a:pt x="46" y="84"/>
                        </a:lnTo>
                        <a:lnTo>
                          <a:pt x="46" y="82"/>
                        </a:lnTo>
                        <a:lnTo>
                          <a:pt x="46" y="79"/>
                        </a:lnTo>
                        <a:lnTo>
                          <a:pt x="46" y="78"/>
                        </a:lnTo>
                        <a:lnTo>
                          <a:pt x="46" y="77"/>
                        </a:lnTo>
                        <a:lnTo>
                          <a:pt x="46" y="76"/>
                        </a:lnTo>
                        <a:lnTo>
                          <a:pt x="47" y="74"/>
                        </a:lnTo>
                        <a:lnTo>
                          <a:pt x="47" y="72"/>
                        </a:lnTo>
                        <a:lnTo>
                          <a:pt x="47" y="70"/>
                        </a:lnTo>
                        <a:lnTo>
                          <a:pt x="48" y="68"/>
                        </a:lnTo>
                        <a:lnTo>
                          <a:pt x="48" y="66"/>
                        </a:lnTo>
                        <a:lnTo>
                          <a:pt x="48" y="65"/>
                        </a:lnTo>
                        <a:lnTo>
                          <a:pt x="49" y="63"/>
                        </a:lnTo>
                        <a:lnTo>
                          <a:pt x="49" y="61"/>
                        </a:lnTo>
                        <a:lnTo>
                          <a:pt x="50" y="60"/>
                        </a:lnTo>
                        <a:lnTo>
                          <a:pt x="50" y="58"/>
                        </a:lnTo>
                        <a:lnTo>
                          <a:pt x="51" y="57"/>
                        </a:lnTo>
                        <a:lnTo>
                          <a:pt x="51" y="56"/>
                        </a:lnTo>
                        <a:lnTo>
                          <a:pt x="51" y="54"/>
                        </a:lnTo>
                        <a:lnTo>
                          <a:pt x="52" y="51"/>
                        </a:lnTo>
                        <a:lnTo>
                          <a:pt x="52" y="50"/>
                        </a:lnTo>
                        <a:lnTo>
                          <a:pt x="53" y="49"/>
                        </a:lnTo>
                        <a:lnTo>
                          <a:pt x="53" y="47"/>
                        </a:lnTo>
                        <a:lnTo>
                          <a:pt x="53" y="45"/>
                        </a:lnTo>
                        <a:lnTo>
                          <a:pt x="54" y="42"/>
                        </a:lnTo>
                        <a:lnTo>
                          <a:pt x="55" y="39"/>
                        </a:lnTo>
                        <a:lnTo>
                          <a:pt x="55" y="37"/>
                        </a:lnTo>
                        <a:lnTo>
                          <a:pt x="56" y="34"/>
                        </a:lnTo>
                        <a:lnTo>
                          <a:pt x="56" y="32"/>
                        </a:lnTo>
                        <a:lnTo>
                          <a:pt x="57" y="30"/>
                        </a:lnTo>
                        <a:lnTo>
                          <a:pt x="58" y="27"/>
                        </a:lnTo>
                        <a:lnTo>
                          <a:pt x="59" y="26"/>
                        </a:lnTo>
                        <a:lnTo>
                          <a:pt x="60" y="24"/>
                        </a:lnTo>
                        <a:lnTo>
                          <a:pt x="61" y="23"/>
                        </a:lnTo>
                        <a:lnTo>
                          <a:pt x="62" y="22"/>
                        </a:lnTo>
                        <a:lnTo>
                          <a:pt x="64" y="20"/>
                        </a:lnTo>
                        <a:lnTo>
                          <a:pt x="66" y="17"/>
                        </a:lnTo>
                        <a:lnTo>
                          <a:pt x="67" y="17"/>
                        </a:lnTo>
                        <a:lnTo>
                          <a:pt x="69" y="16"/>
                        </a:lnTo>
                        <a:lnTo>
                          <a:pt x="71" y="15"/>
                        </a:lnTo>
                        <a:lnTo>
                          <a:pt x="73" y="15"/>
                        </a:lnTo>
                        <a:lnTo>
                          <a:pt x="75" y="13"/>
                        </a:lnTo>
                        <a:lnTo>
                          <a:pt x="77" y="12"/>
                        </a:lnTo>
                        <a:lnTo>
                          <a:pt x="78" y="10"/>
                        </a:lnTo>
                        <a:lnTo>
                          <a:pt x="80" y="9"/>
                        </a:lnTo>
                        <a:lnTo>
                          <a:pt x="81" y="8"/>
                        </a:lnTo>
                        <a:lnTo>
                          <a:pt x="84" y="7"/>
                        </a:lnTo>
                        <a:lnTo>
                          <a:pt x="87" y="6"/>
                        </a:lnTo>
                        <a:lnTo>
                          <a:pt x="90" y="6"/>
                        </a:lnTo>
                        <a:lnTo>
                          <a:pt x="93" y="5"/>
                        </a:lnTo>
                        <a:lnTo>
                          <a:pt x="96" y="5"/>
                        </a:lnTo>
                        <a:lnTo>
                          <a:pt x="98" y="4"/>
                        </a:lnTo>
                        <a:lnTo>
                          <a:pt x="101" y="3"/>
                        </a:lnTo>
                        <a:lnTo>
                          <a:pt x="104" y="3"/>
                        </a:lnTo>
                        <a:lnTo>
                          <a:pt x="107" y="2"/>
                        </a:lnTo>
                        <a:lnTo>
                          <a:pt x="110" y="2"/>
                        </a:lnTo>
                        <a:lnTo>
                          <a:pt x="113" y="1"/>
                        </a:lnTo>
                        <a:lnTo>
                          <a:pt x="115" y="1"/>
                        </a:lnTo>
                        <a:lnTo>
                          <a:pt x="117" y="1"/>
                        </a:lnTo>
                        <a:lnTo>
                          <a:pt x="119" y="1"/>
                        </a:lnTo>
                        <a:lnTo>
                          <a:pt x="121" y="0"/>
                        </a:lnTo>
                        <a:lnTo>
                          <a:pt x="123" y="0"/>
                        </a:lnTo>
                        <a:lnTo>
                          <a:pt x="125" y="0"/>
                        </a:lnTo>
                        <a:lnTo>
                          <a:pt x="127" y="0"/>
                        </a:lnTo>
                        <a:lnTo>
                          <a:pt x="128" y="0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8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0" y="0"/>
                        </a:lnTo>
                        <a:lnTo>
                          <a:pt x="139" y="0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2"/>
                        </a:lnTo>
                        <a:lnTo>
                          <a:pt x="132" y="3"/>
                        </a:lnTo>
                        <a:lnTo>
                          <a:pt x="131" y="3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5"/>
                        </a:lnTo>
                        <a:lnTo>
                          <a:pt x="127" y="5"/>
                        </a:lnTo>
                        <a:lnTo>
                          <a:pt x="126" y="5"/>
                        </a:lnTo>
                        <a:lnTo>
                          <a:pt x="125" y="5"/>
                        </a:lnTo>
                        <a:lnTo>
                          <a:pt x="124" y="6"/>
                        </a:lnTo>
                        <a:lnTo>
                          <a:pt x="123" y="6"/>
                        </a:lnTo>
                        <a:lnTo>
                          <a:pt x="122" y="6"/>
                        </a:lnTo>
                        <a:lnTo>
                          <a:pt x="120" y="7"/>
                        </a:lnTo>
                        <a:lnTo>
                          <a:pt x="118" y="7"/>
                        </a:lnTo>
                        <a:lnTo>
                          <a:pt x="118" y="8"/>
                        </a:lnTo>
                        <a:lnTo>
                          <a:pt x="117" y="8"/>
                        </a:lnTo>
                        <a:lnTo>
                          <a:pt x="115" y="9"/>
                        </a:lnTo>
                        <a:lnTo>
                          <a:pt x="113" y="10"/>
                        </a:lnTo>
                        <a:lnTo>
                          <a:pt x="112" y="11"/>
                        </a:lnTo>
                        <a:lnTo>
                          <a:pt x="110" y="11"/>
                        </a:lnTo>
                        <a:lnTo>
                          <a:pt x="109" y="12"/>
                        </a:lnTo>
                        <a:lnTo>
                          <a:pt x="108" y="12"/>
                        </a:lnTo>
                        <a:lnTo>
                          <a:pt x="107" y="13"/>
                        </a:lnTo>
                        <a:lnTo>
                          <a:pt x="106" y="13"/>
                        </a:lnTo>
                        <a:lnTo>
                          <a:pt x="105" y="14"/>
                        </a:lnTo>
                        <a:lnTo>
                          <a:pt x="103" y="14"/>
                        </a:lnTo>
                        <a:lnTo>
                          <a:pt x="103" y="15"/>
                        </a:lnTo>
                        <a:lnTo>
                          <a:pt x="102" y="15"/>
                        </a:lnTo>
                        <a:lnTo>
                          <a:pt x="100" y="16"/>
                        </a:lnTo>
                        <a:lnTo>
                          <a:pt x="100" y="17"/>
                        </a:lnTo>
                        <a:lnTo>
                          <a:pt x="98" y="18"/>
                        </a:lnTo>
                        <a:lnTo>
                          <a:pt x="97" y="19"/>
                        </a:lnTo>
                        <a:lnTo>
                          <a:pt x="95" y="20"/>
                        </a:lnTo>
                        <a:lnTo>
                          <a:pt x="94" y="21"/>
                        </a:lnTo>
                        <a:lnTo>
                          <a:pt x="93" y="22"/>
                        </a:lnTo>
                        <a:lnTo>
                          <a:pt x="93" y="23"/>
                        </a:lnTo>
                        <a:lnTo>
                          <a:pt x="92" y="24"/>
                        </a:lnTo>
                        <a:lnTo>
                          <a:pt x="91" y="25"/>
                        </a:lnTo>
                        <a:lnTo>
                          <a:pt x="90" y="26"/>
                        </a:lnTo>
                        <a:lnTo>
                          <a:pt x="90" y="27"/>
                        </a:lnTo>
                        <a:lnTo>
                          <a:pt x="89" y="27"/>
                        </a:lnTo>
                        <a:lnTo>
                          <a:pt x="88" y="28"/>
                        </a:lnTo>
                        <a:lnTo>
                          <a:pt x="87" y="30"/>
                        </a:lnTo>
                        <a:lnTo>
                          <a:pt x="86" y="31"/>
                        </a:lnTo>
                        <a:lnTo>
                          <a:pt x="85" y="32"/>
                        </a:lnTo>
                        <a:lnTo>
                          <a:pt x="84" y="33"/>
                        </a:lnTo>
                        <a:lnTo>
                          <a:pt x="84" y="34"/>
                        </a:lnTo>
                        <a:lnTo>
                          <a:pt x="83" y="36"/>
                        </a:lnTo>
                        <a:lnTo>
                          <a:pt x="83" y="37"/>
                        </a:lnTo>
                        <a:lnTo>
                          <a:pt x="82" y="38"/>
                        </a:lnTo>
                        <a:lnTo>
                          <a:pt x="82" y="39"/>
                        </a:lnTo>
                        <a:lnTo>
                          <a:pt x="81" y="40"/>
                        </a:lnTo>
                        <a:lnTo>
                          <a:pt x="80" y="41"/>
                        </a:lnTo>
                        <a:lnTo>
                          <a:pt x="79" y="43"/>
                        </a:lnTo>
                        <a:lnTo>
                          <a:pt x="79" y="44"/>
                        </a:lnTo>
                        <a:lnTo>
                          <a:pt x="78" y="45"/>
                        </a:lnTo>
                        <a:lnTo>
                          <a:pt x="78" y="46"/>
                        </a:lnTo>
                        <a:lnTo>
                          <a:pt x="78" y="47"/>
                        </a:lnTo>
                        <a:lnTo>
                          <a:pt x="78" y="48"/>
                        </a:lnTo>
                        <a:lnTo>
                          <a:pt x="77" y="49"/>
                        </a:lnTo>
                        <a:lnTo>
                          <a:pt x="77" y="50"/>
                        </a:lnTo>
                        <a:lnTo>
                          <a:pt x="77" y="52"/>
                        </a:lnTo>
                        <a:lnTo>
                          <a:pt x="76" y="54"/>
                        </a:lnTo>
                        <a:lnTo>
                          <a:pt x="76" y="56"/>
                        </a:lnTo>
                        <a:lnTo>
                          <a:pt x="76" y="58"/>
                        </a:lnTo>
                        <a:lnTo>
                          <a:pt x="75" y="61"/>
                        </a:lnTo>
                        <a:lnTo>
                          <a:pt x="74" y="64"/>
                        </a:lnTo>
                        <a:lnTo>
                          <a:pt x="74" y="66"/>
                        </a:lnTo>
                        <a:lnTo>
                          <a:pt x="74" y="69"/>
                        </a:lnTo>
                        <a:lnTo>
                          <a:pt x="73" y="71"/>
                        </a:lnTo>
                        <a:lnTo>
                          <a:pt x="73" y="73"/>
                        </a:lnTo>
                        <a:lnTo>
                          <a:pt x="73" y="74"/>
                        </a:lnTo>
                        <a:lnTo>
                          <a:pt x="73" y="75"/>
                        </a:lnTo>
                        <a:lnTo>
                          <a:pt x="73" y="77"/>
                        </a:lnTo>
                        <a:lnTo>
                          <a:pt x="72" y="78"/>
                        </a:lnTo>
                        <a:lnTo>
                          <a:pt x="72" y="79"/>
                        </a:lnTo>
                        <a:lnTo>
                          <a:pt x="72" y="81"/>
                        </a:lnTo>
                        <a:lnTo>
                          <a:pt x="71" y="82"/>
                        </a:lnTo>
                        <a:lnTo>
                          <a:pt x="71" y="83"/>
                        </a:lnTo>
                        <a:lnTo>
                          <a:pt x="71" y="84"/>
                        </a:lnTo>
                        <a:lnTo>
                          <a:pt x="71" y="85"/>
                        </a:lnTo>
                        <a:lnTo>
                          <a:pt x="71" y="87"/>
                        </a:lnTo>
                        <a:lnTo>
                          <a:pt x="70" y="88"/>
                        </a:lnTo>
                        <a:lnTo>
                          <a:pt x="70" y="89"/>
                        </a:lnTo>
                        <a:lnTo>
                          <a:pt x="70" y="91"/>
                        </a:lnTo>
                        <a:lnTo>
                          <a:pt x="70" y="92"/>
                        </a:lnTo>
                        <a:lnTo>
                          <a:pt x="69" y="94"/>
                        </a:lnTo>
                        <a:lnTo>
                          <a:pt x="69" y="96"/>
                        </a:lnTo>
                        <a:lnTo>
                          <a:pt x="69" y="99"/>
                        </a:lnTo>
                        <a:lnTo>
                          <a:pt x="69" y="100"/>
                        </a:lnTo>
                        <a:lnTo>
                          <a:pt x="69" y="101"/>
                        </a:lnTo>
                        <a:lnTo>
                          <a:pt x="69" y="103"/>
                        </a:lnTo>
                        <a:lnTo>
                          <a:pt x="68" y="104"/>
                        </a:lnTo>
                        <a:lnTo>
                          <a:pt x="68" y="106"/>
                        </a:lnTo>
                        <a:lnTo>
                          <a:pt x="68" y="107"/>
                        </a:lnTo>
                        <a:lnTo>
                          <a:pt x="68" y="108"/>
                        </a:lnTo>
                        <a:lnTo>
                          <a:pt x="68" y="109"/>
                        </a:lnTo>
                        <a:lnTo>
                          <a:pt x="68" y="111"/>
                        </a:lnTo>
                        <a:lnTo>
                          <a:pt x="68" y="112"/>
                        </a:lnTo>
                        <a:lnTo>
                          <a:pt x="67" y="113"/>
                        </a:lnTo>
                        <a:lnTo>
                          <a:pt x="67" y="114"/>
                        </a:lnTo>
                        <a:lnTo>
                          <a:pt x="67" y="115"/>
                        </a:lnTo>
                        <a:lnTo>
                          <a:pt x="66" y="116"/>
                        </a:lnTo>
                        <a:lnTo>
                          <a:pt x="66" y="117"/>
                        </a:lnTo>
                        <a:lnTo>
                          <a:pt x="66" y="119"/>
                        </a:lnTo>
                        <a:lnTo>
                          <a:pt x="65" y="120"/>
                        </a:lnTo>
                        <a:lnTo>
                          <a:pt x="65" y="121"/>
                        </a:lnTo>
                        <a:lnTo>
                          <a:pt x="64" y="122"/>
                        </a:lnTo>
                        <a:lnTo>
                          <a:pt x="64" y="123"/>
                        </a:lnTo>
                        <a:lnTo>
                          <a:pt x="64" y="124"/>
                        </a:lnTo>
                        <a:lnTo>
                          <a:pt x="63" y="125"/>
                        </a:lnTo>
                        <a:lnTo>
                          <a:pt x="62" y="126"/>
                        </a:lnTo>
                        <a:lnTo>
                          <a:pt x="62" y="127"/>
                        </a:lnTo>
                        <a:lnTo>
                          <a:pt x="61" y="128"/>
                        </a:lnTo>
                        <a:lnTo>
                          <a:pt x="60" y="129"/>
                        </a:lnTo>
                        <a:lnTo>
                          <a:pt x="60" y="130"/>
                        </a:lnTo>
                        <a:lnTo>
                          <a:pt x="59" y="132"/>
                        </a:lnTo>
                        <a:lnTo>
                          <a:pt x="59" y="135"/>
                        </a:lnTo>
                        <a:lnTo>
                          <a:pt x="58" y="136"/>
                        </a:lnTo>
                        <a:lnTo>
                          <a:pt x="57" y="137"/>
                        </a:lnTo>
                        <a:lnTo>
                          <a:pt x="57" y="138"/>
                        </a:lnTo>
                        <a:lnTo>
                          <a:pt x="56" y="139"/>
                        </a:lnTo>
                        <a:lnTo>
                          <a:pt x="56" y="140"/>
                        </a:lnTo>
                        <a:lnTo>
                          <a:pt x="55" y="140"/>
                        </a:lnTo>
                        <a:lnTo>
                          <a:pt x="54" y="141"/>
                        </a:lnTo>
                        <a:lnTo>
                          <a:pt x="53" y="142"/>
                        </a:lnTo>
                        <a:lnTo>
                          <a:pt x="52" y="143"/>
                        </a:lnTo>
                        <a:lnTo>
                          <a:pt x="51" y="144"/>
                        </a:lnTo>
                        <a:lnTo>
                          <a:pt x="50" y="144"/>
                        </a:lnTo>
                        <a:lnTo>
                          <a:pt x="49" y="145"/>
                        </a:lnTo>
                        <a:lnTo>
                          <a:pt x="49" y="146"/>
                        </a:lnTo>
                        <a:lnTo>
                          <a:pt x="47" y="147"/>
                        </a:lnTo>
                        <a:lnTo>
                          <a:pt x="46" y="147"/>
                        </a:lnTo>
                        <a:lnTo>
                          <a:pt x="46" y="148"/>
                        </a:lnTo>
                        <a:lnTo>
                          <a:pt x="44" y="148"/>
                        </a:lnTo>
                        <a:lnTo>
                          <a:pt x="44" y="149"/>
                        </a:lnTo>
                        <a:lnTo>
                          <a:pt x="42" y="149"/>
                        </a:lnTo>
                        <a:lnTo>
                          <a:pt x="41" y="149"/>
                        </a:lnTo>
                        <a:lnTo>
                          <a:pt x="39" y="150"/>
                        </a:lnTo>
                        <a:lnTo>
                          <a:pt x="36" y="150"/>
                        </a:lnTo>
                        <a:lnTo>
                          <a:pt x="34" y="150"/>
                        </a:lnTo>
                        <a:lnTo>
                          <a:pt x="34" y="151"/>
                        </a:lnTo>
                        <a:lnTo>
                          <a:pt x="33" y="151"/>
                        </a:lnTo>
                        <a:lnTo>
                          <a:pt x="31" y="151"/>
                        </a:lnTo>
                        <a:lnTo>
                          <a:pt x="29" y="151"/>
                        </a:lnTo>
                        <a:lnTo>
                          <a:pt x="29" y="152"/>
                        </a:lnTo>
                        <a:lnTo>
                          <a:pt x="28" y="152"/>
                        </a:lnTo>
                        <a:lnTo>
                          <a:pt x="26" y="152"/>
                        </a:lnTo>
                        <a:lnTo>
                          <a:pt x="25" y="152"/>
                        </a:lnTo>
                        <a:lnTo>
                          <a:pt x="24" y="152"/>
                        </a:lnTo>
                        <a:lnTo>
                          <a:pt x="23" y="152"/>
                        </a:lnTo>
                        <a:lnTo>
                          <a:pt x="22" y="152"/>
                        </a:lnTo>
                        <a:lnTo>
                          <a:pt x="20" y="152"/>
                        </a:lnTo>
                        <a:lnTo>
                          <a:pt x="18" y="152"/>
                        </a:lnTo>
                        <a:lnTo>
                          <a:pt x="16" y="152"/>
                        </a:lnTo>
                        <a:lnTo>
                          <a:pt x="15" y="153"/>
                        </a:lnTo>
                        <a:lnTo>
                          <a:pt x="14" y="153"/>
                        </a:lnTo>
                        <a:lnTo>
                          <a:pt x="12" y="153"/>
                        </a:lnTo>
                        <a:lnTo>
                          <a:pt x="12" y="154"/>
                        </a:lnTo>
                        <a:lnTo>
                          <a:pt x="11" y="154"/>
                        </a:lnTo>
                        <a:lnTo>
                          <a:pt x="9" y="154"/>
                        </a:lnTo>
                        <a:lnTo>
                          <a:pt x="8" y="154"/>
                        </a:lnTo>
                        <a:lnTo>
                          <a:pt x="6" y="154"/>
                        </a:lnTo>
                        <a:lnTo>
                          <a:pt x="5" y="154"/>
                        </a:lnTo>
                        <a:lnTo>
                          <a:pt x="4" y="154"/>
                        </a:lnTo>
                        <a:lnTo>
                          <a:pt x="3" y="154"/>
                        </a:lnTo>
                        <a:lnTo>
                          <a:pt x="2" y="154"/>
                        </a:lnTo>
                        <a:lnTo>
                          <a:pt x="1" y="154"/>
                        </a:lnTo>
                        <a:lnTo>
                          <a:pt x="0" y="154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39" name="Freeform 71"/>
                  <p:cNvSpPr>
                    <a:spLocks/>
                  </p:cNvSpPr>
                  <p:nvPr/>
                </p:nvSpPr>
                <p:spPr bwMode="auto">
                  <a:xfrm>
                    <a:off x="585" y="3416"/>
                    <a:ext cx="142" cy="155"/>
                  </a:xfrm>
                  <a:custGeom>
                    <a:avLst/>
                    <a:gdLst>
                      <a:gd name="T0" fmla="*/ 4 w 142"/>
                      <a:gd name="T1" fmla="*/ 1 h 155"/>
                      <a:gd name="T2" fmla="*/ 11 w 142"/>
                      <a:gd name="T3" fmla="*/ 3 h 155"/>
                      <a:gd name="T4" fmla="*/ 17 w 142"/>
                      <a:gd name="T5" fmla="*/ 5 h 155"/>
                      <a:gd name="T6" fmla="*/ 23 w 142"/>
                      <a:gd name="T7" fmla="*/ 9 h 155"/>
                      <a:gd name="T8" fmla="*/ 30 w 142"/>
                      <a:gd name="T9" fmla="*/ 14 h 155"/>
                      <a:gd name="T10" fmla="*/ 35 w 142"/>
                      <a:gd name="T11" fmla="*/ 19 h 155"/>
                      <a:gd name="T12" fmla="*/ 38 w 142"/>
                      <a:gd name="T13" fmla="*/ 26 h 155"/>
                      <a:gd name="T14" fmla="*/ 40 w 142"/>
                      <a:gd name="T15" fmla="*/ 33 h 155"/>
                      <a:gd name="T16" fmla="*/ 41 w 142"/>
                      <a:gd name="T17" fmla="*/ 40 h 155"/>
                      <a:gd name="T18" fmla="*/ 42 w 142"/>
                      <a:gd name="T19" fmla="*/ 48 h 155"/>
                      <a:gd name="T20" fmla="*/ 44 w 142"/>
                      <a:gd name="T21" fmla="*/ 57 h 155"/>
                      <a:gd name="T22" fmla="*/ 46 w 142"/>
                      <a:gd name="T23" fmla="*/ 67 h 155"/>
                      <a:gd name="T24" fmla="*/ 46 w 142"/>
                      <a:gd name="T25" fmla="*/ 78 h 155"/>
                      <a:gd name="T26" fmla="*/ 48 w 142"/>
                      <a:gd name="T27" fmla="*/ 89 h 155"/>
                      <a:gd name="T28" fmla="*/ 51 w 142"/>
                      <a:gd name="T29" fmla="*/ 98 h 155"/>
                      <a:gd name="T30" fmla="*/ 53 w 142"/>
                      <a:gd name="T31" fmla="*/ 109 h 155"/>
                      <a:gd name="T32" fmla="*/ 57 w 142"/>
                      <a:gd name="T33" fmla="*/ 124 h 155"/>
                      <a:gd name="T34" fmla="*/ 64 w 142"/>
                      <a:gd name="T35" fmla="*/ 134 h 155"/>
                      <a:gd name="T36" fmla="*/ 75 w 142"/>
                      <a:gd name="T37" fmla="*/ 141 h 155"/>
                      <a:gd name="T38" fmla="*/ 87 w 142"/>
                      <a:gd name="T39" fmla="*/ 148 h 155"/>
                      <a:gd name="T40" fmla="*/ 104 w 142"/>
                      <a:gd name="T41" fmla="*/ 151 h 155"/>
                      <a:gd name="T42" fmla="*/ 119 w 142"/>
                      <a:gd name="T43" fmla="*/ 153 h 155"/>
                      <a:gd name="T44" fmla="*/ 130 w 142"/>
                      <a:gd name="T45" fmla="*/ 154 h 155"/>
                      <a:gd name="T46" fmla="*/ 141 w 142"/>
                      <a:gd name="T47" fmla="*/ 154 h 155"/>
                      <a:gd name="T48" fmla="*/ 135 w 142"/>
                      <a:gd name="T49" fmla="*/ 152 h 155"/>
                      <a:gd name="T50" fmla="*/ 130 w 142"/>
                      <a:gd name="T51" fmla="*/ 150 h 155"/>
                      <a:gd name="T52" fmla="*/ 124 w 142"/>
                      <a:gd name="T53" fmla="*/ 148 h 155"/>
                      <a:gd name="T54" fmla="*/ 117 w 142"/>
                      <a:gd name="T55" fmla="*/ 146 h 155"/>
                      <a:gd name="T56" fmla="*/ 110 w 142"/>
                      <a:gd name="T57" fmla="*/ 143 h 155"/>
                      <a:gd name="T58" fmla="*/ 103 w 142"/>
                      <a:gd name="T59" fmla="*/ 140 h 155"/>
                      <a:gd name="T60" fmla="*/ 97 w 142"/>
                      <a:gd name="T61" fmla="*/ 135 h 155"/>
                      <a:gd name="T62" fmla="*/ 91 w 142"/>
                      <a:gd name="T63" fmla="*/ 129 h 155"/>
                      <a:gd name="T64" fmla="*/ 86 w 142"/>
                      <a:gd name="T65" fmla="*/ 123 h 155"/>
                      <a:gd name="T66" fmla="*/ 82 w 142"/>
                      <a:gd name="T67" fmla="*/ 116 h 155"/>
                      <a:gd name="T68" fmla="*/ 78 w 142"/>
                      <a:gd name="T69" fmla="*/ 109 h 155"/>
                      <a:gd name="T70" fmla="*/ 77 w 142"/>
                      <a:gd name="T71" fmla="*/ 102 h 155"/>
                      <a:gd name="T72" fmla="*/ 74 w 142"/>
                      <a:gd name="T73" fmla="*/ 88 h 155"/>
                      <a:gd name="T74" fmla="*/ 73 w 142"/>
                      <a:gd name="T75" fmla="*/ 77 h 155"/>
                      <a:gd name="T76" fmla="*/ 71 w 142"/>
                      <a:gd name="T77" fmla="*/ 70 h 155"/>
                      <a:gd name="T78" fmla="*/ 70 w 142"/>
                      <a:gd name="T79" fmla="*/ 62 h 155"/>
                      <a:gd name="T80" fmla="*/ 69 w 142"/>
                      <a:gd name="T81" fmla="*/ 51 h 155"/>
                      <a:gd name="T82" fmla="*/ 68 w 142"/>
                      <a:gd name="T83" fmla="*/ 43 h 155"/>
                      <a:gd name="T84" fmla="*/ 66 w 142"/>
                      <a:gd name="T85" fmla="*/ 37 h 155"/>
                      <a:gd name="T86" fmla="*/ 64 w 142"/>
                      <a:gd name="T87" fmla="*/ 30 h 155"/>
                      <a:gd name="T88" fmla="*/ 60 w 142"/>
                      <a:gd name="T89" fmla="*/ 24 h 155"/>
                      <a:gd name="T90" fmla="*/ 56 w 142"/>
                      <a:gd name="T91" fmla="*/ 15 h 155"/>
                      <a:gd name="T92" fmla="*/ 51 w 142"/>
                      <a:gd name="T93" fmla="*/ 10 h 155"/>
                      <a:gd name="T94" fmla="*/ 46 w 142"/>
                      <a:gd name="T95" fmla="*/ 6 h 155"/>
                      <a:gd name="T96" fmla="*/ 36 w 142"/>
                      <a:gd name="T97" fmla="*/ 4 h 155"/>
                      <a:gd name="T98" fmla="*/ 29 w 142"/>
                      <a:gd name="T99" fmla="*/ 3 h 155"/>
                      <a:gd name="T100" fmla="*/ 23 w 142"/>
                      <a:gd name="T101" fmla="*/ 2 h 155"/>
                      <a:gd name="T102" fmla="*/ 14 w 142"/>
                      <a:gd name="T103" fmla="*/ 1 h 155"/>
                      <a:gd name="T104" fmla="*/ 6 w 142"/>
                      <a:gd name="T105" fmla="*/ 0 h 155"/>
                      <a:gd name="T106" fmla="*/ 0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4" y="17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6" y="20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8"/>
                        </a:lnTo>
                        <a:lnTo>
                          <a:pt x="39" y="29"/>
                        </a:lnTo>
                        <a:lnTo>
                          <a:pt x="39" y="31"/>
                        </a:lnTo>
                        <a:lnTo>
                          <a:pt x="40" y="32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42" y="43"/>
                        </a:lnTo>
                        <a:lnTo>
                          <a:pt x="42" y="44"/>
                        </a:lnTo>
                        <a:lnTo>
                          <a:pt x="42" y="46"/>
                        </a:lnTo>
                        <a:lnTo>
                          <a:pt x="42" y="47"/>
                        </a:lnTo>
                        <a:lnTo>
                          <a:pt x="42" y="48"/>
                        </a:lnTo>
                        <a:lnTo>
                          <a:pt x="42" y="50"/>
                        </a:lnTo>
                        <a:lnTo>
                          <a:pt x="43" y="51"/>
                        </a:lnTo>
                        <a:lnTo>
                          <a:pt x="43" y="54"/>
                        </a:lnTo>
                        <a:lnTo>
                          <a:pt x="44" y="55"/>
                        </a:lnTo>
                        <a:lnTo>
                          <a:pt x="44" y="56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5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70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6"/>
                        </a:lnTo>
                        <a:lnTo>
                          <a:pt x="46" y="77"/>
                        </a:lnTo>
                        <a:lnTo>
                          <a:pt x="46" y="78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4"/>
                        </a:lnTo>
                        <a:lnTo>
                          <a:pt x="48" y="86"/>
                        </a:lnTo>
                        <a:lnTo>
                          <a:pt x="48" y="88"/>
                        </a:lnTo>
                        <a:lnTo>
                          <a:pt x="48" y="89"/>
                        </a:lnTo>
                        <a:lnTo>
                          <a:pt x="49" y="91"/>
                        </a:lnTo>
                        <a:lnTo>
                          <a:pt x="49" y="93"/>
                        </a:lnTo>
                        <a:lnTo>
                          <a:pt x="50" y="94"/>
                        </a:lnTo>
                        <a:lnTo>
                          <a:pt x="50" y="96"/>
                        </a:lnTo>
                        <a:lnTo>
                          <a:pt x="51" y="97"/>
                        </a:lnTo>
                        <a:lnTo>
                          <a:pt x="51" y="98"/>
                        </a:lnTo>
                        <a:lnTo>
                          <a:pt x="51" y="100"/>
                        </a:lnTo>
                        <a:lnTo>
                          <a:pt x="52" y="103"/>
                        </a:lnTo>
                        <a:lnTo>
                          <a:pt x="52" y="104"/>
                        </a:lnTo>
                        <a:lnTo>
                          <a:pt x="53" y="105"/>
                        </a:lnTo>
                        <a:lnTo>
                          <a:pt x="53" y="107"/>
                        </a:lnTo>
                        <a:lnTo>
                          <a:pt x="53" y="109"/>
                        </a:lnTo>
                        <a:lnTo>
                          <a:pt x="54" y="112"/>
                        </a:lnTo>
                        <a:lnTo>
                          <a:pt x="55" y="115"/>
                        </a:lnTo>
                        <a:lnTo>
                          <a:pt x="55" y="117"/>
                        </a:lnTo>
                        <a:lnTo>
                          <a:pt x="56" y="120"/>
                        </a:lnTo>
                        <a:lnTo>
                          <a:pt x="56" y="122"/>
                        </a:lnTo>
                        <a:lnTo>
                          <a:pt x="57" y="124"/>
                        </a:lnTo>
                        <a:lnTo>
                          <a:pt x="58" y="127"/>
                        </a:lnTo>
                        <a:lnTo>
                          <a:pt x="59" y="128"/>
                        </a:lnTo>
                        <a:lnTo>
                          <a:pt x="60" y="130"/>
                        </a:lnTo>
                        <a:lnTo>
                          <a:pt x="61" y="131"/>
                        </a:lnTo>
                        <a:lnTo>
                          <a:pt x="62" y="132"/>
                        </a:lnTo>
                        <a:lnTo>
                          <a:pt x="64" y="134"/>
                        </a:lnTo>
                        <a:lnTo>
                          <a:pt x="66" y="137"/>
                        </a:lnTo>
                        <a:lnTo>
                          <a:pt x="67" y="137"/>
                        </a:lnTo>
                        <a:lnTo>
                          <a:pt x="69" y="138"/>
                        </a:lnTo>
                        <a:lnTo>
                          <a:pt x="71" y="139"/>
                        </a:lnTo>
                        <a:lnTo>
                          <a:pt x="73" y="139"/>
                        </a:lnTo>
                        <a:lnTo>
                          <a:pt x="75" y="141"/>
                        </a:lnTo>
                        <a:lnTo>
                          <a:pt x="77" y="142"/>
                        </a:lnTo>
                        <a:lnTo>
                          <a:pt x="78" y="144"/>
                        </a:lnTo>
                        <a:lnTo>
                          <a:pt x="80" y="145"/>
                        </a:lnTo>
                        <a:lnTo>
                          <a:pt x="81" y="146"/>
                        </a:lnTo>
                        <a:lnTo>
                          <a:pt x="84" y="147"/>
                        </a:lnTo>
                        <a:lnTo>
                          <a:pt x="87" y="148"/>
                        </a:lnTo>
                        <a:lnTo>
                          <a:pt x="90" y="148"/>
                        </a:lnTo>
                        <a:lnTo>
                          <a:pt x="93" y="149"/>
                        </a:lnTo>
                        <a:lnTo>
                          <a:pt x="96" y="149"/>
                        </a:lnTo>
                        <a:lnTo>
                          <a:pt x="98" y="150"/>
                        </a:lnTo>
                        <a:lnTo>
                          <a:pt x="101" y="151"/>
                        </a:lnTo>
                        <a:lnTo>
                          <a:pt x="104" y="151"/>
                        </a:lnTo>
                        <a:lnTo>
                          <a:pt x="107" y="152"/>
                        </a:lnTo>
                        <a:lnTo>
                          <a:pt x="110" y="152"/>
                        </a:lnTo>
                        <a:lnTo>
                          <a:pt x="113" y="153"/>
                        </a:lnTo>
                        <a:lnTo>
                          <a:pt x="115" y="153"/>
                        </a:lnTo>
                        <a:lnTo>
                          <a:pt x="117" y="153"/>
                        </a:lnTo>
                        <a:lnTo>
                          <a:pt x="119" y="153"/>
                        </a:lnTo>
                        <a:lnTo>
                          <a:pt x="121" y="154"/>
                        </a:lnTo>
                        <a:lnTo>
                          <a:pt x="123" y="154"/>
                        </a:lnTo>
                        <a:lnTo>
                          <a:pt x="125" y="154"/>
                        </a:lnTo>
                        <a:lnTo>
                          <a:pt x="127" y="154"/>
                        </a:lnTo>
                        <a:lnTo>
                          <a:pt x="128" y="154"/>
                        </a:lnTo>
                        <a:lnTo>
                          <a:pt x="130" y="154"/>
                        </a:lnTo>
                        <a:lnTo>
                          <a:pt x="131" y="154"/>
                        </a:lnTo>
                        <a:lnTo>
                          <a:pt x="133" y="154"/>
                        </a:lnTo>
                        <a:lnTo>
                          <a:pt x="135" y="154"/>
                        </a:lnTo>
                        <a:lnTo>
                          <a:pt x="138" y="154"/>
                        </a:lnTo>
                        <a:lnTo>
                          <a:pt x="140" y="154"/>
                        </a:lnTo>
                        <a:lnTo>
                          <a:pt x="141" y="154"/>
                        </a:lnTo>
                        <a:lnTo>
                          <a:pt x="140" y="154"/>
                        </a:lnTo>
                        <a:lnTo>
                          <a:pt x="139" y="154"/>
                        </a:lnTo>
                        <a:lnTo>
                          <a:pt x="138" y="153"/>
                        </a:lnTo>
                        <a:lnTo>
                          <a:pt x="137" y="153"/>
                        </a:lnTo>
                        <a:lnTo>
                          <a:pt x="135" y="152"/>
                        </a:lnTo>
                        <a:lnTo>
                          <a:pt x="134" y="152"/>
                        </a:lnTo>
                        <a:lnTo>
                          <a:pt x="133" y="152"/>
                        </a:lnTo>
                        <a:lnTo>
                          <a:pt x="132" y="151"/>
                        </a:lnTo>
                        <a:lnTo>
                          <a:pt x="131" y="151"/>
                        </a:lnTo>
                        <a:lnTo>
                          <a:pt x="130" y="150"/>
                        </a:lnTo>
                        <a:lnTo>
                          <a:pt x="129" y="150"/>
                        </a:lnTo>
                        <a:lnTo>
                          <a:pt x="128" y="149"/>
                        </a:lnTo>
                        <a:lnTo>
                          <a:pt x="127" y="149"/>
                        </a:lnTo>
                        <a:lnTo>
                          <a:pt x="126" y="149"/>
                        </a:lnTo>
                        <a:lnTo>
                          <a:pt x="125" y="149"/>
                        </a:lnTo>
                        <a:lnTo>
                          <a:pt x="124" y="148"/>
                        </a:lnTo>
                        <a:lnTo>
                          <a:pt x="123" y="148"/>
                        </a:lnTo>
                        <a:lnTo>
                          <a:pt x="122" y="148"/>
                        </a:lnTo>
                        <a:lnTo>
                          <a:pt x="120" y="147"/>
                        </a:lnTo>
                        <a:lnTo>
                          <a:pt x="118" y="147"/>
                        </a:lnTo>
                        <a:lnTo>
                          <a:pt x="118" y="146"/>
                        </a:lnTo>
                        <a:lnTo>
                          <a:pt x="117" y="146"/>
                        </a:lnTo>
                        <a:lnTo>
                          <a:pt x="115" y="145"/>
                        </a:lnTo>
                        <a:lnTo>
                          <a:pt x="113" y="144"/>
                        </a:lnTo>
                        <a:lnTo>
                          <a:pt x="112" y="143"/>
                        </a:lnTo>
                        <a:lnTo>
                          <a:pt x="110" y="143"/>
                        </a:lnTo>
                        <a:lnTo>
                          <a:pt x="109" y="142"/>
                        </a:lnTo>
                        <a:lnTo>
                          <a:pt x="108" y="142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105" y="140"/>
                        </a:lnTo>
                        <a:lnTo>
                          <a:pt x="103" y="140"/>
                        </a:lnTo>
                        <a:lnTo>
                          <a:pt x="103" y="139"/>
                        </a:lnTo>
                        <a:lnTo>
                          <a:pt x="102" y="139"/>
                        </a:lnTo>
                        <a:lnTo>
                          <a:pt x="100" y="138"/>
                        </a:lnTo>
                        <a:lnTo>
                          <a:pt x="100" y="137"/>
                        </a:lnTo>
                        <a:lnTo>
                          <a:pt x="98" y="136"/>
                        </a:lnTo>
                        <a:lnTo>
                          <a:pt x="97" y="135"/>
                        </a:lnTo>
                        <a:lnTo>
                          <a:pt x="95" y="134"/>
                        </a:lnTo>
                        <a:lnTo>
                          <a:pt x="94" y="133"/>
                        </a:lnTo>
                        <a:lnTo>
                          <a:pt x="93" y="132"/>
                        </a:lnTo>
                        <a:lnTo>
                          <a:pt x="93" y="131"/>
                        </a:lnTo>
                        <a:lnTo>
                          <a:pt x="92" y="130"/>
                        </a:lnTo>
                        <a:lnTo>
                          <a:pt x="91" y="129"/>
                        </a:lnTo>
                        <a:lnTo>
                          <a:pt x="90" y="128"/>
                        </a:lnTo>
                        <a:lnTo>
                          <a:pt x="90" y="127"/>
                        </a:lnTo>
                        <a:lnTo>
                          <a:pt x="89" y="127"/>
                        </a:lnTo>
                        <a:lnTo>
                          <a:pt x="88" y="126"/>
                        </a:lnTo>
                        <a:lnTo>
                          <a:pt x="87" y="124"/>
                        </a:lnTo>
                        <a:lnTo>
                          <a:pt x="86" y="123"/>
                        </a:lnTo>
                        <a:lnTo>
                          <a:pt x="85" y="122"/>
                        </a:lnTo>
                        <a:lnTo>
                          <a:pt x="84" y="121"/>
                        </a:lnTo>
                        <a:lnTo>
                          <a:pt x="84" y="120"/>
                        </a:lnTo>
                        <a:lnTo>
                          <a:pt x="83" y="118"/>
                        </a:lnTo>
                        <a:lnTo>
                          <a:pt x="83" y="117"/>
                        </a:lnTo>
                        <a:lnTo>
                          <a:pt x="82" y="116"/>
                        </a:lnTo>
                        <a:lnTo>
                          <a:pt x="82" y="115"/>
                        </a:lnTo>
                        <a:lnTo>
                          <a:pt x="81" y="114"/>
                        </a:lnTo>
                        <a:lnTo>
                          <a:pt x="80" y="113"/>
                        </a:lnTo>
                        <a:lnTo>
                          <a:pt x="79" y="111"/>
                        </a:lnTo>
                        <a:lnTo>
                          <a:pt x="79" y="110"/>
                        </a:lnTo>
                        <a:lnTo>
                          <a:pt x="78" y="109"/>
                        </a:lnTo>
                        <a:lnTo>
                          <a:pt x="78" y="108"/>
                        </a:lnTo>
                        <a:lnTo>
                          <a:pt x="78" y="107"/>
                        </a:lnTo>
                        <a:lnTo>
                          <a:pt x="78" y="106"/>
                        </a:lnTo>
                        <a:lnTo>
                          <a:pt x="77" y="105"/>
                        </a:lnTo>
                        <a:lnTo>
                          <a:pt x="77" y="104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6" y="98"/>
                        </a:lnTo>
                        <a:lnTo>
                          <a:pt x="76" y="96"/>
                        </a:lnTo>
                        <a:lnTo>
                          <a:pt x="75" y="93"/>
                        </a:lnTo>
                        <a:lnTo>
                          <a:pt x="74" y="90"/>
                        </a:lnTo>
                        <a:lnTo>
                          <a:pt x="74" y="88"/>
                        </a:lnTo>
                        <a:lnTo>
                          <a:pt x="74" y="85"/>
                        </a:lnTo>
                        <a:lnTo>
                          <a:pt x="73" y="83"/>
                        </a:lnTo>
                        <a:lnTo>
                          <a:pt x="73" y="81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3" y="77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0" y="63"/>
                        </a:lnTo>
                        <a:lnTo>
                          <a:pt x="70" y="62"/>
                        </a:lnTo>
                        <a:lnTo>
                          <a:pt x="69" y="60"/>
                        </a:lnTo>
                        <a:lnTo>
                          <a:pt x="69" y="58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3"/>
                        </a:lnTo>
                        <a:lnTo>
                          <a:pt x="69" y="51"/>
                        </a:lnTo>
                        <a:lnTo>
                          <a:pt x="68" y="50"/>
                        </a:lnTo>
                        <a:lnTo>
                          <a:pt x="68" y="48"/>
                        </a:lnTo>
                        <a:lnTo>
                          <a:pt x="68" y="47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3"/>
                        </a:lnTo>
                        <a:lnTo>
                          <a:pt x="68" y="42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5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4" y="30"/>
                        </a:lnTo>
                        <a:lnTo>
                          <a:pt x="63" y="29"/>
                        </a:lnTo>
                        <a:lnTo>
                          <a:pt x="62" y="28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2"/>
                        </a:lnTo>
                        <a:lnTo>
                          <a:pt x="59" y="19"/>
                        </a:lnTo>
                        <a:lnTo>
                          <a:pt x="58" y="18"/>
                        </a:lnTo>
                        <a:lnTo>
                          <a:pt x="57" y="17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6" y="14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9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6" y="6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4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0" name="Freeform 72"/>
                  <p:cNvSpPr>
                    <a:spLocks/>
                  </p:cNvSpPr>
                  <p:nvPr/>
                </p:nvSpPr>
                <p:spPr bwMode="auto">
                  <a:xfrm>
                    <a:off x="713" y="3416"/>
                    <a:ext cx="142" cy="155"/>
                  </a:xfrm>
                  <a:custGeom>
                    <a:avLst/>
                    <a:gdLst>
                      <a:gd name="T0" fmla="*/ 137 w 142"/>
                      <a:gd name="T1" fmla="*/ 1 h 155"/>
                      <a:gd name="T2" fmla="*/ 130 w 142"/>
                      <a:gd name="T3" fmla="*/ 3 h 155"/>
                      <a:gd name="T4" fmla="*/ 124 w 142"/>
                      <a:gd name="T5" fmla="*/ 5 h 155"/>
                      <a:gd name="T6" fmla="*/ 118 w 142"/>
                      <a:gd name="T7" fmla="*/ 9 h 155"/>
                      <a:gd name="T8" fmla="*/ 111 w 142"/>
                      <a:gd name="T9" fmla="*/ 14 h 155"/>
                      <a:gd name="T10" fmla="*/ 106 w 142"/>
                      <a:gd name="T11" fmla="*/ 19 h 155"/>
                      <a:gd name="T12" fmla="*/ 103 w 142"/>
                      <a:gd name="T13" fmla="*/ 26 h 155"/>
                      <a:gd name="T14" fmla="*/ 101 w 142"/>
                      <a:gd name="T15" fmla="*/ 33 h 155"/>
                      <a:gd name="T16" fmla="*/ 100 w 142"/>
                      <a:gd name="T17" fmla="*/ 40 h 155"/>
                      <a:gd name="T18" fmla="*/ 99 w 142"/>
                      <a:gd name="T19" fmla="*/ 48 h 155"/>
                      <a:gd name="T20" fmla="*/ 97 w 142"/>
                      <a:gd name="T21" fmla="*/ 57 h 155"/>
                      <a:gd name="T22" fmla="*/ 95 w 142"/>
                      <a:gd name="T23" fmla="*/ 67 h 155"/>
                      <a:gd name="T24" fmla="*/ 95 w 142"/>
                      <a:gd name="T25" fmla="*/ 78 h 155"/>
                      <a:gd name="T26" fmla="*/ 93 w 142"/>
                      <a:gd name="T27" fmla="*/ 89 h 155"/>
                      <a:gd name="T28" fmla="*/ 90 w 142"/>
                      <a:gd name="T29" fmla="*/ 98 h 155"/>
                      <a:gd name="T30" fmla="*/ 88 w 142"/>
                      <a:gd name="T31" fmla="*/ 109 h 155"/>
                      <a:gd name="T32" fmla="*/ 84 w 142"/>
                      <a:gd name="T33" fmla="*/ 124 h 155"/>
                      <a:gd name="T34" fmla="*/ 77 w 142"/>
                      <a:gd name="T35" fmla="*/ 134 h 155"/>
                      <a:gd name="T36" fmla="*/ 66 w 142"/>
                      <a:gd name="T37" fmla="*/ 141 h 155"/>
                      <a:gd name="T38" fmla="*/ 54 w 142"/>
                      <a:gd name="T39" fmla="*/ 148 h 155"/>
                      <a:gd name="T40" fmla="*/ 37 w 142"/>
                      <a:gd name="T41" fmla="*/ 151 h 155"/>
                      <a:gd name="T42" fmla="*/ 22 w 142"/>
                      <a:gd name="T43" fmla="*/ 153 h 155"/>
                      <a:gd name="T44" fmla="*/ 11 w 142"/>
                      <a:gd name="T45" fmla="*/ 154 h 155"/>
                      <a:gd name="T46" fmla="*/ 0 w 142"/>
                      <a:gd name="T47" fmla="*/ 154 h 155"/>
                      <a:gd name="T48" fmla="*/ 6 w 142"/>
                      <a:gd name="T49" fmla="*/ 152 h 155"/>
                      <a:gd name="T50" fmla="*/ 11 w 142"/>
                      <a:gd name="T51" fmla="*/ 150 h 155"/>
                      <a:gd name="T52" fmla="*/ 17 w 142"/>
                      <a:gd name="T53" fmla="*/ 148 h 155"/>
                      <a:gd name="T54" fmla="*/ 24 w 142"/>
                      <a:gd name="T55" fmla="*/ 146 h 155"/>
                      <a:gd name="T56" fmla="*/ 31 w 142"/>
                      <a:gd name="T57" fmla="*/ 143 h 155"/>
                      <a:gd name="T58" fmla="*/ 38 w 142"/>
                      <a:gd name="T59" fmla="*/ 140 h 155"/>
                      <a:gd name="T60" fmla="*/ 44 w 142"/>
                      <a:gd name="T61" fmla="*/ 135 h 155"/>
                      <a:gd name="T62" fmla="*/ 50 w 142"/>
                      <a:gd name="T63" fmla="*/ 129 h 155"/>
                      <a:gd name="T64" fmla="*/ 55 w 142"/>
                      <a:gd name="T65" fmla="*/ 123 h 155"/>
                      <a:gd name="T66" fmla="*/ 59 w 142"/>
                      <a:gd name="T67" fmla="*/ 116 h 155"/>
                      <a:gd name="T68" fmla="*/ 63 w 142"/>
                      <a:gd name="T69" fmla="*/ 109 h 155"/>
                      <a:gd name="T70" fmla="*/ 64 w 142"/>
                      <a:gd name="T71" fmla="*/ 102 h 155"/>
                      <a:gd name="T72" fmla="*/ 67 w 142"/>
                      <a:gd name="T73" fmla="*/ 88 h 155"/>
                      <a:gd name="T74" fmla="*/ 68 w 142"/>
                      <a:gd name="T75" fmla="*/ 77 h 155"/>
                      <a:gd name="T76" fmla="*/ 70 w 142"/>
                      <a:gd name="T77" fmla="*/ 70 h 155"/>
                      <a:gd name="T78" fmla="*/ 71 w 142"/>
                      <a:gd name="T79" fmla="*/ 62 h 155"/>
                      <a:gd name="T80" fmla="*/ 72 w 142"/>
                      <a:gd name="T81" fmla="*/ 51 h 155"/>
                      <a:gd name="T82" fmla="*/ 73 w 142"/>
                      <a:gd name="T83" fmla="*/ 43 h 155"/>
                      <a:gd name="T84" fmla="*/ 75 w 142"/>
                      <a:gd name="T85" fmla="*/ 37 h 155"/>
                      <a:gd name="T86" fmla="*/ 77 w 142"/>
                      <a:gd name="T87" fmla="*/ 30 h 155"/>
                      <a:gd name="T88" fmla="*/ 81 w 142"/>
                      <a:gd name="T89" fmla="*/ 24 h 155"/>
                      <a:gd name="T90" fmla="*/ 85 w 142"/>
                      <a:gd name="T91" fmla="*/ 15 h 155"/>
                      <a:gd name="T92" fmla="*/ 90 w 142"/>
                      <a:gd name="T93" fmla="*/ 10 h 155"/>
                      <a:gd name="T94" fmla="*/ 95 w 142"/>
                      <a:gd name="T95" fmla="*/ 6 h 155"/>
                      <a:gd name="T96" fmla="*/ 105 w 142"/>
                      <a:gd name="T97" fmla="*/ 4 h 155"/>
                      <a:gd name="T98" fmla="*/ 112 w 142"/>
                      <a:gd name="T99" fmla="*/ 3 h 155"/>
                      <a:gd name="T100" fmla="*/ 118 w 142"/>
                      <a:gd name="T101" fmla="*/ 2 h 155"/>
                      <a:gd name="T102" fmla="*/ 127 w 142"/>
                      <a:gd name="T103" fmla="*/ 1 h 155"/>
                      <a:gd name="T104" fmla="*/ 135 w 142"/>
                      <a:gd name="T105" fmla="*/ 0 h 155"/>
                      <a:gd name="T106" fmla="*/ 141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141" y="0"/>
                        </a:move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6" y="1"/>
                        </a:lnTo>
                        <a:lnTo>
                          <a:pt x="134" y="2"/>
                        </a:lnTo>
                        <a:lnTo>
                          <a:pt x="133" y="2"/>
                        </a:lnTo>
                        <a:lnTo>
                          <a:pt x="132" y="2"/>
                        </a:lnTo>
                        <a:lnTo>
                          <a:pt x="132" y="3"/>
                        </a:lnTo>
                        <a:lnTo>
                          <a:pt x="130" y="3"/>
                        </a:lnTo>
                        <a:lnTo>
                          <a:pt x="129" y="3"/>
                        </a:lnTo>
                        <a:lnTo>
                          <a:pt x="128" y="4"/>
                        </a:lnTo>
                        <a:lnTo>
                          <a:pt x="127" y="4"/>
                        </a:lnTo>
                        <a:lnTo>
                          <a:pt x="126" y="4"/>
                        </a:lnTo>
                        <a:lnTo>
                          <a:pt x="125" y="5"/>
                        </a:lnTo>
                        <a:lnTo>
                          <a:pt x="124" y="5"/>
                        </a:lnTo>
                        <a:lnTo>
                          <a:pt x="123" y="6"/>
                        </a:lnTo>
                        <a:lnTo>
                          <a:pt x="122" y="6"/>
                        </a:lnTo>
                        <a:lnTo>
                          <a:pt x="121" y="7"/>
                        </a:lnTo>
                        <a:lnTo>
                          <a:pt x="120" y="8"/>
                        </a:lnTo>
                        <a:lnTo>
                          <a:pt x="119" y="8"/>
                        </a:lnTo>
                        <a:lnTo>
                          <a:pt x="118" y="9"/>
                        </a:lnTo>
                        <a:lnTo>
                          <a:pt x="115" y="10"/>
                        </a:lnTo>
                        <a:lnTo>
                          <a:pt x="114" y="10"/>
                        </a:lnTo>
                        <a:lnTo>
                          <a:pt x="113" y="11"/>
                        </a:lnTo>
                        <a:lnTo>
                          <a:pt x="112" y="12"/>
                        </a:lnTo>
                        <a:lnTo>
                          <a:pt x="112" y="13"/>
                        </a:lnTo>
                        <a:lnTo>
                          <a:pt x="111" y="14"/>
                        </a:lnTo>
                        <a:lnTo>
                          <a:pt x="110" y="14"/>
                        </a:lnTo>
                        <a:lnTo>
                          <a:pt x="109" y="15"/>
                        </a:lnTo>
                        <a:lnTo>
                          <a:pt x="108" y="16"/>
                        </a:lnTo>
                        <a:lnTo>
                          <a:pt x="107" y="17"/>
                        </a:lnTo>
                        <a:lnTo>
                          <a:pt x="107" y="18"/>
                        </a:lnTo>
                        <a:lnTo>
                          <a:pt x="106" y="19"/>
                        </a:lnTo>
                        <a:lnTo>
                          <a:pt x="105" y="20"/>
                        </a:lnTo>
                        <a:lnTo>
                          <a:pt x="105" y="22"/>
                        </a:lnTo>
                        <a:lnTo>
                          <a:pt x="104" y="23"/>
                        </a:lnTo>
                        <a:lnTo>
                          <a:pt x="104" y="24"/>
                        </a:lnTo>
                        <a:lnTo>
                          <a:pt x="103" y="25"/>
                        </a:lnTo>
                        <a:lnTo>
                          <a:pt x="103" y="26"/>
                        </a:lnTo>
                        <a:lnTo>
                          <a:pt x="102" y="27"/>
                        </a:lnTo>
                        <a:lnTo>
                          <a:pt x="102" y="28"/>
                        </a:lnTo>
                        <a:lnTo>
                          <a:pt x="102" y="29"/>
                        </a:lnTo>
                        <a:lnTo>
                          <a:pt x="102" y="31"/>
                        </a:lnTo>
                        <a:lnTo>
                          <a:pt x="101" y="32"/>
                        </a:lnTo>
                        <a:lnTo>
                          <a:pt x="101" y="33"/>
                        </a:lnTo>
                        <a:lnTo>
                          <a:pt x="100" y="34"/>
                        </a:lnTo>
                        <a:lnTo>
                          <a:pt x="100" y="35"/>
                        </a:lnTo>
                        <a:lnTo>
                          <a:pt x="100" y="36"/>
                        </a:lnTo>
                        <a:lnTo>
                          <a:pt x="100" y="37"/>
                        </a:lnTo>
                        <a:lnTo>
                          <a:pt x="100" y="39"/>
                        </a:lnTo>
                        <a:lnTo>
                          <a:pt x="100" y="40"/>
                        </a:lnTo>
                        <a:lnTo>
                          <a:pt x="100" y="42"/>
                        </a:lnTo>
                        <a:lnTo>
                          <a:pt x="99" y="43"/>
                        </a:lnTo>
                        <a:lnTo>
                          <a:pt x="99" y="44"/>
                        </a:lnTo>
                        <a:lnTo>
                          <a:pt x="99" y="46"/>
                        </a:lnTo>
                        <a:lnTo>
                          <a:pt x="99" y="47"/>
                        </a:lnTo>
                        <a:lnTo>
                          <a:pt x="99" y="48"/>
                        </a:lnTo>
                        <a:lnTo>
                          <a:pt x="99" y="50"/>
                        </a:lnTo>
                        <a:lnTo>
                          <a:pt x="98" y="51"/>
                        </a:lnTo>
                        <a:lnTo>
                          <a:pt x="98" y="54"/>
                        </a:lnTo>
                        <a:lnTo>
                          <a:pt x="97" y="55"/>
                        </a:lnTo>
                        <a:lnTo>
                          <a:pt x="97" y="56"/>
                        </a:lnTo>
                        <a:lnTo>
                          <a:pt x="97" y="57"/>
                        </a:lnTo>
                        <a:lnTo>
                          <a:pt x="97" y="58"/>
                        </a:lnTo>
                        <a:lnTo>
                          <a:pt x="96" y="60"/>
                        </a:lnTo>
                        <a:lnTo>
                          <a:pt x="96" y="61"/>
                        </a:lnTo>
                        <a:lnTo>
                          <a:pt x="96" y="62"/>
                        </a:lnTo>
                        <a:lnTo>
                          <a:pt x="96" y="65"/>
                        </a:lnTo>
                        <a:lnTo>
                          <a:pt x="95" y="67"/>
                        </a:lnTo>
                        <a:lnTo>
                          <a:pt x="95" y="70"/>
                        </a:lnTo>
                        <a:lnTo>
                          <a:pt x="95" y="72"/>
                        </a:lnTo>
                        <a:lnTo>
                          <a:pt x="95" y="75"/>
                        </a:lnTo>
                        <a:lnTo>
                          <a:pt x="95" y="76"/>
                        </a:lnTo>
                        <a:lnTo>
                          <a:pt x="95" y="77"/>
                        </a:lnTo>
                        <a:lnTo>
                          <a:pt x="95" y="78"/>
                        </a:lnTo>
                        <a:lnTo>
                          <a:pt x="94" y="80"/>
                        </a:lnTo>
                        <a:lnTo>
                          <a:pt x="94" y="82"/>
                        </a:lnTo>
                        <a:lnTo>
                          <a:pt x="94" y="84"/>
                        </a:lnTo>
                        <a:lnTo>
                          <a:pt x="93" y="86"/>
                        </a:lnTo>
                        <a:lnTo>
                          <a:pt x="93" y="88"/>
                        </a:lnTo>
                        <a:lnTo>
                          <a:pt x="93" y="89"/>
                        </a:lnTo>
                        <a:lnTo>
                          <a:pt x="92" y="91"/>
                        </a:lnTo>
                        <a:lnTo>
                          <a:pt x="92" y="93"/>
                        </a:lnTo>
                        <a:lnTo>
                          <a:pt x="91" y="94"/>
                        </a:lnTo>
                        <a:lnTo>
                          <a:pt x="91" y="96"/>
                        </a:lnTo>
                        <a:lnTo>
                          <a:pt x="90" y="97"/>
                        </a:lnTo>
                        <a:lnTo>
                          <a:pt x="90" y="98"/>
                        </a:lnTo>
                        <a:lnTo>
                          <a:pt x="90" y="100"/>
                        </a:lnTo>
                        <a:lnTo>
                          <a:pt x="89" y="103"/>
                        </a:lnTo>
                        <a:lnTo>
                          <a:pt x="89" y="104"/>
                        </a:lnTo>
                        <a:lnTo>
                          <a:pt x="88" y="105"/>
                        </a:lnTo>
                        <a:lnTo>
                          <a:pt x="88" y="107"/>
                        </a:lnTo>
                        <a:lnTo>
                          <a:pt x="88" y="109"/>
                        </a:lnTo>
                        <a:lnTo>
                          <a:pt x="87" y="112"/>
                        </a:lnTo>
                        <a:lnTo>
                          <a:pt x="86" y="115"/>
                        </a:lnTo>
                        <a:lnTo>
                          <a:pt x="86" y="117"/>
                        </a:lnTo>
                        <a:lnTo>
                          <a:pt x="85" y="120"/>
                        </a:lnTo>
                        <a:lnTo>
                          <a:pt x="85" y="122"/>
                        </a:lnTo>
                        <a:lnTo>
                          <a:pt x="84" y="124"/>
                        </a:lnTo>
                        <a:lnTo>
                          <a:pt x="83" y="127"/>
                        </a:lnTo>
                        <a:lnTo>
                          <a:pt x="82" y="128"/>
                        </a:lnTo>
                        <a:lnTo>
                          <a:pt x="81" y="130"/>
                        </a:lnTo>
                        <a:lnTo>
                          <a:pt x="80" y="131"/>
                        </a:lnTo>
                        <a:lnTo>
                          <a:pt x="79" y="132"/>
                        </a:lnTo>
                        <a:lnTo>
                          <a:pt x="77" y="134"/>
                        </a:lnTo>
                        <a:lnTo>
                          <a:pt x="75" y="137"/>
                        </a:lnTo>
                        <a:lnTo>
                          <a:pt x="74" y="137"/>
                        </a:lnTo>
                        <a:lnTo>
                          <a:pt x="72" y="138"/>
                        </a:lnTo>
                        <a:lnTo>
                          <a:pt x="70" y="139"/>
                        </a:lnTo>
                        <a:lnTo>
                          <a:pt x="68" y="139"/>
                        </a:lnTo>
                        <a:lnTo>
                          <a:pt x="66" y="141"/>
                        </a:lnTo>
                        <a:lnTo>
                          <a:pt x="64" y="142"/>
                        </a:lnTo>
                        <a:lnTo>
                          <a:pt x="63" y="144"/>
                        </a:lnTo>
                        <a:lnTo>
                          <a:pt x="61" y="145"/>
                        </a:lnTo>
                        <a:lnTo>
                          <a:pt x="60" y="146"/>
                        </a:lnTo>
                        <a:lnTo>
                          <a:pt x="57" y="147"/>
                        </a:lnTo>
                        <a:lnTo>
                          <a:pt x="54" y="148"/>
                        </a:lnTo>
                        <a:lnTo>
                          <a:pt x="51" y="148"/>
                        </a:lnTo>
                        <a:lnTo>
                          <a:pt x="48" y="149"/>
                        </a:lnTo>
                        <a:lnTo>
                          <a:pt x="45" y="149"/>
                        </a:lnTo>
                        <a:lnTo>
                          <a:pt x="43" y="150"/>
                        </a:lnTo>
                        <a:lnTo>
                          <a:pt x="40" y="151"/>
                        </a:lnTo>
                        <a:lnTo>
                          <a:pt x="37" y="151"/>
                        </a:lnTo>
                        <a:lnTo>
                          <a:pt x="34" y="152"/>
                        </a:lnTo>
                        <a:lnTo>
                          <a:pt x="31" y="152"/>
                        </a:lnTo>
                        <a:lnTo>
                          <a:pt x="28" y="153"/>
                        </a:lnTo>
                        <a:lnTo>
                          <a:pt x="26" y="153"/>
                        </a:lnTo>
                        <a:lnTo>
                          <a:pt x="24" y="153"/>
                        </a:lnTo>
                        <a:lnTo>
                          <a:pt x="22" y="153"/>
                        </a:lnTo>
                        <a:lnTo>
                          <a:pt x="20" y="154"/>
                        </a:lnTo>
                        <a:lnTo>
                          <a:pt x="18" y="154"/>
                        </a:lnTo>
                        <a:lnTo>
                          <a:pt x="16" y="154"/>
                        </a:lnTo>
                        <a:lnTo>
                          <a:pt x="14" y="154"/>
                        </a:lnTo>
                        <a:lnTo>
                          <a:pt x="13" y="154"/>
                        </a:lnTo>
                        <a:lnTo>
                          <a:pt x="11" y="154"/>
                        </a:lnTo>
                        <a:lnTo>
                          <a:pt x="10" y="154"/>
                        </a:lnTo>
                        <a:lnTo>
                          <a:pt x="8" y="154"/>
                        </a:lnTo>
                        <a:lnTo>
                          <a:pt x="6" y="154"/>
                        </a:lnTo>
                        <a:lnTo>
                          <a:pt x="3" y="154"/>
                        </a:lnTo>
                        <a:lnTo>
                          <a:pt x="1" y="154"/>
                        </a:lnTo>
                        <a:lnTo>
                          <a:pt x="0" y="154"/>
                        </a:lnTo>
                        <a:lnTo>
                          <a:pt x="1" y="154"/>
                        </a:lnTo>
                        <a:lnTo>
                          <a:pt x="2" y="154"/>
                        </a:lnTo>
                        <a:lnTo>
                          <a:pt x="3" y="153"/>
                        </a:lnTo>
                        <a:lnTo>
                          <a:pt x="4" y="153"/>
                        </a:lnTo>
                        <a:lnTo>
                          <a:pt x="6" y="152"/>
                        </a:lnTo>
                        <a:lnTo>
                          <a:pt x="7" y="152"/>
                        </a:lnTo>
                        <a:lnTo>
                          <a:pt x="8" y="152"/>
                        </a:lnTo>
                        <a:lnTo>
                          <a:pt x="9" y="151"/>
                        </a:lnTo>
                        <a:lnTo>
                          <a:pt x="10" y="151"/>
                        </a:lnTo>
                        <a:lnTo>
                          <a:pt x="11" y="150"/>
                        </a:lnTo>
                        <a:lnTo>
                          <a:pt x="12" y="150"/>
                        </a:lnTo>
                        <a:lnTo>
                          <a:pt x="13" y="149"/>
                        </a:lnTo>
                        <a:lnTo>
                          <a:pt x="14" y="149"/>
                        </a:lnTo>
                        <a:lnTo>
                          <a:pt x="15" y="149"/>
                        </a:lnTo>
                        <a:lnTo>
                          <a:pt x="16" y="149"/>
                        </a:lnTo>
                        <a:lnTo>
                          <a:pt x="17" y="148"/>
                        </a:lnTo>
                        <a:lnTo>
                          <a:pt x="18" y="148"/>
                        </a:lnTo>
                        <a:lnTo>
                          <a:pt x="19" y="148"/>
                        </a:lnTo>
                        <a:lnTo>
                          <a:pt x="21" y="147"/>
                        </a:lnTo>
                        <a:lnTo>
                          <a:pt x="23" y="147"/>
                        </a:lnTo>
                        <a:lnTo>
                          <a:pt x="23" y="146"/>
                        </a:lnTo>
                        <a:lnTo>
                          <a:pt x="24" y="146"/>
                        </a:lnTo>
                        <a:lnTo>
                          <a:pt x="26" y="145"/>
                        </a:lnTo>
                        <a:lnTo>
                          <a:pt x="28" y="144"/>
                        </a:lnTo>
                        <a:lnTo>
                          <a:pt x="29" y="143"/>
                        </a:lnTo>
                        <a:lnTo>
                          <a:pt x="31" y="143"/>
                        </a:lnTo>
                        <a:lnTo>
                          <a:pt x="32" y="142"/>
                        </a:lnTo>
                        <a:lnTo>
                          <a:pt x="33" y="142"/>
                        </a:lnTo>
                        <a:lnTo>
                          <a:pt x="34" y="141"/>
                        </a:lnTo>
                        <a:lnTo>
                          <a:pt x="35" y="141"/>
                        </a:lnTo>
                        <a:lnTo>
                          <a:pt x="36" y="140"/>
                        </a:lnTo>
                        <a:lnTo>
                          <a:pt x="38" y="140"/>
                        </a:lnTo>
                        <a:lnTo>
                          <a:pt x="38" y="139"/>
                        </a:lnTo>
                        <a:lnTo>
                          <a:pt x="39" y="139"/>
                        </a:lnTo>
                        <a:lnTo>
                          <a:pt x="41" y="138"/>
                        </a:lnTo>
                        <a:lnTo>
                          <a:pt x="41" y="137"/>
                        </a:lnTo>
                        <a:lnTo>
                          <a:pt x="43" y="136"/>
                        </a:lnTo>
                        <a:lnTo>
                          <a:pt x="44" y="135"/>
                        </a:lnTo>
                        <a:lnTo>
                          <a:pt x="46" y="134"/>
                        </a:lnTo>
                        <a:lnTo>
                          <a:pt x="47" y="133"/>
                        </a:lnTo>
                        <a:lnTo>
                          <a:pt x="48" y="132"/>
                        </a:lnTo>
                        <a:lnTo>
                          <a:pt x="48" y="131"/>
                        </a:lnTo>
                        <a:lnTo>
                          <a:pt x="49" y="130"/>
                        </a:lnTo>
                        <a:lnTo>
                          <a:pt x="50" y="129"/>
                        </a:lnTo>
                        <a:lnTo>
                          <a:pt x="51" y="128"/>
                        </a:lnTo>
                        <a:lnTo>
                          <a:pt x="51" y="127"/>
                        </a:lnTo>
                        <a:lnTo>
                          <a:pt x="52" y="127"/>
                        </a:lnTo>
                        <a:lnTo>
                          <a:pt x="53" y="126"/>
                        </a:lnTo>
                        <a:lnTo>
                          <a:pt x="54" y="124"/>
                        </a:lnTo>
                        <a:lnTo>
                          <a:pt x="55" y="123"/>
                        </a:lnTo>
                        <a:lnTo>
                          <a:pt x="56" y="122"/>
                        </a:lnTo>
                        <a:lnTo>
                          <a:pt x="57" y="121"/>
                        </a:lnTo>
                        <a:lnTo>
                          <a:pt x="57" y="120"/>
                        </a:lnTo>
                        <a:lnTo>
                          <a:pt x="58" y="118"/>
                        </a:lnTo>
                        <a:lnTo>
                          <a:pt x="58" y="117"/>
                        </a:lnTo>
                        <a:lnTo>
                          <a:pt x="59" y="116"/>
                        </a:lnTo>
                        <a:lnTo>
                          <a:pt x="59" y="115"/>
                        </a:lnTo>
                        <a:lnTo>
                          <a:pt x="60" y="114"/>
                        </a:lnTo>
                        <a:lnTo>
                          <a:pt x="61" y="113"/>
                        </a:lnTo>
                        <a:lnTo>
                          <a:pt x="62" y="111"/>
                        </a:lnTo>
                        <a:lnTo>
                          <a:pt x="62" y="110"/>
                        </a:lnTo>
                        <a:lnTo>
                          <a:pt x="63" y="109"/>
                        </a:lnTo>
                        <a:lnTo>
                          <a:pt x="63" y="108"/>
                        </a:lnTo>
                        <a:lnTo>
                          <a:pt x="63" y="107"/>
                        </a:lnTo>
                        <a:lnTo>
                          <a:pt x="63" y="106"/>
                        </a:lnTo>
                        <a:lnTo>
                          <a:pt x="64" y="105"/>
                        </a:lnTo>
                        <a:lnTo>
                          <a:pt x="64" y="104"/>
                        </a:lnTo>
                        <a:lnTo>
                          <a:pt x="64" y="102"/>
                        </a:lnTo>
                        <a:lnTo>
                          <a:pt x="65" y="100"/>
                        </a:lnTo>
                        <a:lnTo>
                          <a:pt x="65" y="98"/>
                        </a:lnTo>
                        <a:lnTo>
                          <a:pt x="65" y="96"/>
                        </a:lnTo>
                        <a:lnTo>
                          <a:pt x="66" y="93"/>
                        </a:lnTo>
                        <a:lnTo>
                          <a:pt x="67" y="90"/>
                        </a:lnTo>
                        <a:lnTo>
                          <a:pt x="67" y="88"/>
                        </a:lnTo>
                        <a:lnTo>
                          <a:pt x="67" y="85"/>
                        </a:lnTo>
                        <a:lnTo>
                          <a:pt x="68" y="83"/>
                        </a:lnTo>
                        <a:lnTo>
                          <a:pt x="68" y="81"/>
                        </a:lnTo>
                        <a:lnTo>
                          <a:pt x="68" y="80"/>
                        </a:lnTo>
                        <a:lnTo>
                          <a:pt x="68" y="79"/>
                        </a:lnTo>
                        <a:lnTo>
                          <a:pt x="68" y="77"/>
                        </a:lnTo>
                        <a:lnTo>
                          <a:pt x="69" y="76"/>
                        </a:lnTo>
                        <a:lnTo>
                          <a:pt x="69" y="75"/>
                        </a:lnTo>
                        <a:lnTo>
                          <a:pt x="69" y="73"/>
                        </a:lnTo>
                        <a:lnTo>
                          <a:pt x="70" y="72"/>
                        </a:lnTo>
                        <a:lnTo>
                          <a:pt x="70" y="71"/>
                        </a:lnTo>
                        <a:lnTo>
                          <a:pt x="70" y="70"/>
                        </a:lnTo>
                        <a:lnTo>
                          <a:pt x="70" y="69"/>
                        </a:lnTo>
                        <a:lnTo>
                          <a:pt x="70" y="67"/>
                        </a:lnTo>
                        <a:lnTo>
                          <a:pt x="71" y="66"/>
                        </a:lnTo>
                        <a:lnTo>
                          <a:pt x="71" y="65"/>
                        </a:lnTo>
                        <a:lnTo>
                          <a:pt x="71" y="63"/>
                        </a:lnTo>
                        <a:lnTo>
                          <a:pt x="71" y="62"/>
                        </a:lnTo>
                        <a:lnTo>
                          <a:pt x="72" y="60"/>
                        </a:lnTo>
                        <a:lnTo>
                          <a:pt x="72" y="58"/>
                        </a:lnTo>
                        <a:lnTo>
                          <a:pt x="72" y="55"/>
                        </a:lnTo>
                        <a:lnTo>
                          <a:pt x="72" y="54"/>
                        </a:lnTo>
                        <a:lnTo>
                          <a:pt x="72" y="53"/>
                        </a:lnTo>
                        <a:lnTo>
                          <a:pt x="72" y="51"/>
                        </a:lnTo>
                        <a:lnTo>
                          <a:pt x="73" y="50"/>
                        </a:lnTo>
                        <a:lnTo>
                          <a:pt x="73" y="48"/>
                        </a:lnTo>
                        <a:lnTo>
                          <a:pt x="73" y="47"/>
                        </a:lnTo>
                        <a:lnTo>
                          <a:pt x="73" y="46"/>
                        </a:lnTo>
                        <a:lnTo>
                          <a:pt x="73" y="45"/>
                        </a:lnTo>
                        <a:lnTo>
                          <a:pt x="73" y="43"/>
                        </a:lnTo>
                        <a:lnTo>
                          <a:pt x="73" y="42"/>
                        </a:lnTo>
                        <a:lnTo>
                          <a:pt x="74" y="41"/>
                        </a:lnTo>
                        <a:lnTo>
                          <a:pt x="74" y="40"/>
                        </a:lnTo>
                        <a:lnTo>
                          <a:pt x="74" y="39"/>
                        </a:lnTo>
                        <a:lnTo>
                          <a:pt x="75" y="38"/>
                        </a:lnTo>
                        <a:lnTo>
                          <a:pt x="75" y="37"/>
                        </a:lnTo>
                        <a:lnTo>
                          <a:pt x="75" y="35"/>
                        </a:lnTo>
                        <a:lnTo>
                          <a:pt x="76" y="34"/>
                        </a:lnTo>
                        <a:lnTo>
                          <a:pt x="76" y="33"/>
                        </a:lnTo>
                        <a:lnTo>
                          <a:pt x="77" y="32"/>
                        </a:lnTo>
                        <a:lnTo>
                          <a:pt x="77" y="31"/>
                        </a:lnTo>
                        <a:lnTo>
                          <a:pt x="77" y="30"/>
                        </a:lnTo>
                        <a:lnTo>
                          <a:pt x="78" y="29"/>
                        </a:lnTo>
                        <a:lnTo>
                          <a:pt x="79" y="28"/>
                        </a:lnTo>
                        <a:lnTo>
                          <a:pt x="79" y="27"/>
                        </a:lnTo>
                        <a:lnTo>
                          <a:pt x="80" y="26"/>
                        </a:lnTo>
                        <a:lnTo>
                          <a:pt x="81" y="25"/>
                        </a:lnTo>
                        <a:lnTo>
                          <a:pt x="81" y="24"/>
                        </a:lnTo>
                        <a:lnTo>
                          <a:pt x="82" y="22"/>
                        </a:lnTo>
                        <a:lnTo>
                          <a:pt x="82" y="19"/>
                        </a:lnTo>
                        <a:lnTo>
                          <a:pt x="83" y="18"/>
                        </a:lnTo>
                        <a:lnTo>
                          <a:pt x="84" y="17"/>
                        </a:lnTo>
                        <a:lnTo>
                          <a:pt x="84" y="16"/>
                        </a:lnTo>
                        <a:lnTo>
                          <a:pt x="85" y="15"/>
                        </a:lnTo>
                        <a:lnTo>
                          <a:pt x="85" y="14"/>
                        </a:lnTo>
                        <a:lnTo>
                          <a:pt x="86" y="14"/>
                        </a:lnTo>
                        <a:lnTo>
                          <a:pt x="87" y="13"/>
                        </a:lnTo>
                        <a:lnTo>
                          <a:pt x="88" y="12"/>
                        </a:lnTo>
                        <a:lnTo>
                          <a:pt x="89" y="11"/>
                        </a:lnTo>
                        <a:lnTo>
                          <a:pt x="90" y="10"/>
                        </a:lnTo>
                        <a:lnTo>
                          <a:pt x="91" y="10"/>
                        </a:lnTo>
                        <a:lnTo>
                          <a:pt x="92" y="9"/>
                        </a:lnTo>
                        <a:lnTo>
                          <a:pt x="92" y="8"/>
                        </a:lnTo>
                        <a:lnTo>
                          <a:pt x="94" y="7"/>
                        </a:lnTo>
                        <a:lnTo>
                          <a:pt x="95" y="7"/>
                        </a:lnTo>
                        <a:lnTo>
                          <a:pt x="95" y="6"/>
                        </a:lnTo>
                        <a:lnTo>
                          <a:pt x="97" y="6"/>
                        </a:lnTo>
                        <a:lnTo>
                          <a:pt x="97" y="5"/>
                        </a:lnTo>
                        <a:lnTo>
                          <a:pt x="99" y="5"/>
                        </a:lnTo>
                        <a:lnTo>
                          <a:pt x="100" y="5"/>
                        </a:lnTo>
                        <a:lnTo>
                          <a:pt x="102" y="4"/>
                        </a:lnTo>
                        <a:lnTo>
                          <a:pt x="105" y="4"/>
                        </a:lnTo>
                        <a:lnTo>
                          <a:pt x="107" y="4"/>
                        </a:lnTo>
                        <a:lnTo>
                          <a:pt x="107" y="3"/>
                        </a:lnTo>
                        <a:lnTo>
                          <a:pt x="108" y="3"/>
                        </a:lnTo>
                        <a:lnTo>
                          <a:pt x="110" y="3"/>
                        </a:lnTo>
                        <a:lnTo>
                          <a:pt x="112" y="3"/>
                        </a:lnTo>
                        <a:lnTo>
                          <a:pt x="112" y="2"/>
                        </a:lnTo>
                        <a:lnTo>
                          <a:pt x="113" y="2"/>
                        </a:lnTo>
                        <a:lnTo>
                          <a:pt x="115" y="2"/>
                        </a:lnTo>
                        <a:lnTo>
                          <a:pt x="116" y="2"/>
                        </a:lnTo>
                        <a:lnTo>
                          <a:pt x="117" y="2"/>
                        </a:lnTo>
                        <a:lnTo>
                          <a:pt x="118" y="2"/>
                        </a:lnTo>
                        <a:lnTo>
                          <a:pt x="119" y="2"/>
                        </a:lnTo>
                        <a:lnTo>
                          <a:pt x="121" y="2"/>
                        </a:lnTo>
                        <a:lnTo>
                          <a:pt x="123" y="2"/>
                        </a:lnTo>
                        <a:lnTo>
                          <a:pt x="125" y="2"/>
                        </a:lnTo>
                        <a:lnTo>
                          <a:pt x="126" y="1"/>
                        </a:lnTo>
                        <a:lnTo>
                          <a:pt x="127" y="1"/>
                        </a:lnTo>
                        <a:lnTo>
                          <a:pt x="129" y="1"/>
                        </a:lnTo>
                        <a:lnTo>
                          <a:pt x="129" y="0"/>
                        </a:lnTo>
                        <a:lnTo>
                          <a:pt x="130" y="0"/>
                        </a:lnTo>
                        <a:lnTo>
                          <a:pt x="132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1" name="Freeform 73"/>
                  <p:cNvSpPr>
                    <a:spLocks/>
                  </p:cNvSpPr>
                  <p:nvPr/>
                </p:nvSpPr>
                <p:spPr bwMode="auto">
                  <a:xfrm>
                    <a:off x="805" y="3416"/>
                    <a:ext cx="143" cy="155"/>
                  </a:xfrm>
                  <a:custGeom>
                    <a:avLst/>
                    <a:gdLst>
                      <a:gd name="T0" fmla="*/ 137 w 143"/>
                      <a:gd name="T1" fmla="*/ 1 h 155"/>
                      <a:gd name="T2" fmla="*/ 131 w 143"/>
                      <a:gd name="T3" fmla="*/ 3 h 155"/>
                      <a:gd name="T4" fmla="*/ 124 w 143"/>
                      <a:gd name="T5" fmla="*/ 5 h 155"/>
                      <a:gd name="T6" fmla="*/ 119 w 143"/>
                      <a:gd name="T7" fmla="*/ 9 h 155"/>
                      <a:gd name="T8" fmla="*/ 111 w 143"/>
                      <a:gd name="T9" fmla="*/ 14 h 155"/>
                      <a:gd name="T10" fmla="*/ 107 w 143"/>
                      <a:gd name="T11" fmla="*/ 19 h 155"/>
                      <a:gd name="T12" fmla="*/ 103 w 143"/>
                      <a:gd name="T13" fmla="*/ 26 h 155"/>
                      <a:gd name="T14" fmla="*/ 101 w 143"/>
                      <a:gd name="T15" fmla="*/ 33 h 155"/>
                      <a:gd name="T16" fmla="*/ 100 w 143"/>
                      <a:gd name="T17" fmla="*/ 40 h 155"/>
                      <a:gd name="T18" fmla="*/ 99 w 143"/>
                      <a:gd name="T19" fmla="*/ 48 h 155"/>
                      <a:gd name="T20" fmla="*/ 98 w 143"/>
                      <a:gd name="T21" fmla="*/ 57 h 155"/>
                      <a:gd name="T22" fmla="*/ 96 w 143"/>
                      <a:gd name="T23" fmla="*/ 67 h 155"/>
                      <a:gd name="T24" fmla="*/ 95 w 143"/>
                      <a:gd name="T25" fmla="*/ 78 h 155"/>
                      <a:gd name="T26" fmla="*/ 93 w 143"/>
                      <a:gd name="T27" fmla="*/ 89 h 155"/>
                      <a:gd name="T28" fmla="*/ 91 w 143"/>
                      <a:gd name="T29" fmla="*/ 98 h 155"/>
                      <a:gd name="T30" fmla="*/ 88 w 143"/>
                      <a:gd name="T31" fmla="*/ 109 h 155"/>
                      <a:gd name="T32" fmla="*/ 85 w 143"/>
                      <a:gd name="T33" fmla="*/ 124 h 155"/>
                      <a:gd name="T34" fmla="*/ 77 w 143"/>
                      <a:gd name="T35" fmla="*/ 134 h 155"/>
                      <a:gd name="T36" fmla="*/ 67 w 143"/>
                      <a:gd name="T37" fmla="*/ 141 h 155"/>
                      <a:gd name="T38" fmla="*/ 55 w 143"/>
                      <a:gd name="T39" fmla="*/ 148 h 155"/>
                      <a:gd name="T40" fmla="*/ 37 w 143"/>
                      <a:gd name="T41" fmla="*/ 151 h 155"/>
                      <a:gd name="T42" fmla="*/ 22 w 143"/>
                      <a:gd name="T43" fmla="*/ 153 h 155"/>
                      <a:gd name="T44" fmla="*/ 12 w 143"/>
                      <a:gd name="T45" fmla="*/ 154 h 155"/>
                      <a:gd name="T46" fmla="*/ 0 w 143"/>
                      <a:gd name="T47" fmla="*/ 154 h 155"/>
                      <a:gd name="T48" fmla="*/ 6 w 143"/>
                      <a:gd name="T49" fmla="*/ 152 h 155"/>
                      <a:gd name="T50" fmla="*/ 11 w 143"/>
                      <a:gd name="T51" fmla="*/ 150 h 155"/>
                      <a:gd name="T52" fmla="*/ 17 w 143"/>
                      <a:gd name="T53" fmla="*/ 148 h 155"/>
                      <a:gd name="T54" fmla="*/ 25 w 143"/>
                      <a:gd name="T55" fmla="*/ 146 h 155"/>
                      <a:gd name="T56" fmla="*/ 31 w 143"/>
                      <a:gd name="T57" fmla="*/ 143 h 155"/>
                      <a:gd name="T58" fmla="*/ 38 w 143"/>
                      <a:gd name="T59" fmla="*/ 140 h 155"/>
                      <a:gd name="T60" fmla="*/ 44 w 143"/>
                      <a:gd name="T61" fmla="*/ 135 h 155"/>
                      <a:gd name="T62" fmla="*/ 50 w 143"/>
                      <a:gd name="T63" fmla="*/ 129 h 155"/>
                      <a:gd name="T64" fmla="*/ 56 w 143"/>
                      <a:gd name="T65" fmla="*/ 123 h 155"/>
                      <a:gd name="T66" fmla="*/ 59 w 143"/>
                      <a:gd name="T67" fmla="*/ 116 h 155"/>
                      <a:gd name="T68" fmla="*/ 63 w 143"/>
                      <a:gd name="T69" fmla="*/ 109 h 155"/>
                      <a:gd name="T70" fmla="*/ 65 w 143"/>
                      <a:gd name="T71" fmla="*/ 102 h 155"/>
                      <a:gd name="T72" fmla="*/ 67 w 143"/>
                      <a:gd name="T73" fmla="*/ 88 h 155"/>
                      <a:gd name="T74" fmla="*/ 69 w 143"/>
                      <a:gd name="T75" fmla="*/ 77 h 155"/>
                      <a:gd name="T76" fmla="*/ 70 w 143"/>
                      <a:gd name="T77" fmla="*/ 70 h 155"/>
                      <a:gd name="T78" fmla="*/ 72 w 143"/>
                      <a:gd name="T79" fmla="*/ 62 h 155"/>
                      <a:gd name="T80" fmla="*/ 73 w 143"/>
                      <a:gd name="T81" fmla="*/ 51 h 155"/>
                      <a:gd name="T82" fmla="*/ 74 w 143"/>
                      <a:gd name="T83" fmla="*/ 43 h 155"/>
                      <a:gd name="T84" fmla="*/ 76 w 143"/>
                      <a:gd name="T85" fmla="*/ 37 h 155"/>
                      <a:gd name="T86" fmla="*/ 78 w 143"/>
                      <a:gd name="T87" fmla="*/ 30 h 155"/>
                      <a:gd name="T88" fmla="*/ 82 w 143"/>
                      <a:gd name="T89" fmla="*/ 24 h 155"/>
                      <a:gd name="T90" fmla="*/ 85 w 143"/>
                      <a:gd name="T91" fmla="*/ 15 h 155"/>
                      <a:gd name="T92" fmla="*/ 90 w 143"/>
                      <a:gd name="T93" fmla="*/ 10 h 155"/>
                      <a:gd name="T94" fmla="*/ 96 w 143"/>
                      <a:gd name="T95" fmla="*/ 6 h 155"/>
                      <a:gd name="T96" fmla="*/ 106 w 143"/>
                      <a:gd name="T97" fmla="*/ 4 h 155"/>
                      <a:gd name="T98" fmla="*/ 112 w 143"/>
                      <a:gd name="T99" fmla="*/ 3 h 155"/>
                      <a:gd name="T100" fmla="*/ 119 w 143"/>
                      <a:gd name="T101" fmla="*/ 2 h 155"/>
                      <a:gd name="T102" fmla="*/ 128 w 143"/>
                      <a:gd name="T103" fmla="*/ 1 h 155"/>
                      <a:gd name="T104" fmla="*/ 136 w 143"/>
                      <a:gd name="T105" fmla="*/ 0 h 155"/>
                      <a:gd name="T106" fmla="*/ 142 w 143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3"/>
                      <a:gd name="T163" fmla="*/ 0 h 155"/>
                      <a:gd name="T164" fmla="*/ 143 w 143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3" h="155">
                        <a:moveTo>
                          <a:pt x="142" y="0"/>
                        </a:moveTo>
                        <a:lnTo>
                          <a:pt x="141" y="1"/>
                        </a:ln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2"/>
                        </a:lnTo>
                        <a:lnTo>
                          <a:pt x="132" y="3"/>
                        </a:lnTo>
                        <a:lnTo>
                          <a:pt x="131" y="3"/>
                        </a:lnTo>
                        <a:lnTo>
                          <a:pt x="130" y="3"/>
                        </a:lnTo>
                        <a:lnTo>
                          <a:pt x="129" y="4"/>
                        </a:lnTo>
                        <a:lnTo>
                          <a:pt x="128" y="4"/>
                        </a:lnTo>
                        <a:lnTo>
                          <a:pt x="127" y="4"/>
                        </a:lnTo>
                        <a:lnTo>
                          <a:pt x="126" y="5"/>
                        </a:lnTo>
                        <a:lnTo>
                          <a:pt x="124" y="5"/>
                        </a:lnTo>
                        <a:lnTo>
                          <a:pt x="124" y="6"/>
                        </a:lnTo>
                        <a:lnTo>
                          <a:pt x="123" y="6"/>
                        </a:lnTo>
                        <a:lnTo>
                          <a:pt x="122" y="7"/>
                        </a:lnTo>
                        <a:lnTo>
                          <a:pt x="121" y="8"/>
                        </a:lnTo>
                        <a:lnTo>
                          <a:pt x="119" y="8"/>
                        </a:lnTo>
                        <a:lnTo>
                          <a:pt x="119" y="9"/>
                        </a:lnTo>
                        <a:lnTo>
                          <a:pt x="116" y="10"/>
                        </a:lnTo>
                        <a:lnTo>
                          <a:pt x="115" y="10"/>
                        </a:lnTo>
                        <a:lnTo>
                          <a:pt x="114" y="11"/>
                        </a:lnTo>
                        <a:lnTo>
                          <a:pt x="113" y="12"/>
                        </a:lnTo>
                        <a:lnTo>
                          <a:pt x="112" y="13"/>
                        </a:lnTo>
                        <a:lnTo>
                          <a:pt x="111" y="14"/>
                        </a:lnTo>
                        <a:lnTo>
                          <a:pt x="110" y="15"/>
                        </a:lnTo>
                        <a:lnTo>
                          <a:pt x="109" y="16"/>
                        </a:lnTo>
                        <a:lnTo>
                          <a:pt x="108" y="17"/>
                        </a:lnTo>
                        <a:lnTo>
                          <a:pt x="108" y="18"/>
                        </a:lnTo>
                        <a:lnTo>
                          <a:pt x="107" y="19"/>
                        </a:lnTo>
                        <a:lnTo>
                          <a:pt x="106" y="20"/>
                        </a:lnTo>
                        <a:lnTo>
                          <a:pt x="106" y="22"/>
                        </a:lnTo>
                        <a:lnTo>
                          <a:pt x="105" y="23"/>
                        </a:lnTo>
                        <a:lnTo>
                          <a:pt x="104" y="24"/>
                        </a:lnTo>
                        <a:lnTo>
                          <a:pt x="104" y="25"/>
                        </a:lnTo>
                        <a:lnTo>
                          <a:pt x="103" y="26"/>
                        </a:lnTo>
                        <a:lnTo>
                          <a:pt x="103" y="27"/>
                        </a:lnTo>
                        <a:lnTo>
                          <a:pt x="103" y="28"/>
                        </a:lnTo>
                        <a:lnTo>
                          <a:pt x="103" y="29"/>
                        </a:lnTo>
                        <a:lnTo>
                          <a:pt x="102" y="31"/>
                        </a:lnTo>
                        <a:lnTo>
                          <a:pt x="102" y="32"/>
                        </a:lnTo>
                        <a:lnTo>
                          <a:pt x="101" y="33"/>
                        </a:lnTo>
                        <a:lnTo>
                          <a:pt x="101" y="34"/>
                        </a:lnTo>
                        <a:lnTo>
                          <a:pt x="101" y="35"/>
                        </a:lnTo>
                        <a:lnTo>
                          <a:pt x="101" y="36"/>
                        </a:lnTo>
                        <a:lnTo>
                          <a:pt x="101" y="37"/>
                        </a:lnTo>
                        <a:lnTo>
                          <a:pt x="101" y="39"/>
                        </a:lnTo>
                        <a:lnTo>
                          <a:pt x="100" y="40"/>
                        </a:lnTo>
                        <a:lnTo>
                          <a:pt x="100" y="42"/>
                        </a:lnTo>
                        <a:lnTo>
                          <a:pt x="100" y="43"/>
                        </a:lnTo>
                        <a:lnTo>
                          <a:pt x="100" y="44"/>
                        </a:lnTo>
                        <a:lnTo>
                          <a:pt x="100" y="46"/>
                        </a:lnTo>
                        <a:lnTo>
                          <a:pt x="100" y="47"/>
                        </a:lnTo>
                        <a:lnTo>
                          <a:pt x="99" y="48"/>
                        </a:lnTo>
                        <a:lnTo>
                          <a:pt x="99" y="50"/>
                        </a:lnTo>
                        <a:lnTo>
                          <a:pt x="99" y="51"/>
                        </a:lnTo>
                        <a:lnTo>
                          <a:pt x="98" y="54"/>
                        </a:lnTo>
                        <a:lnTo>
                          <a:pt x="98" y="55"/>
                        </a:lnTo>
                        <a:lnTo>
                          <a:pt x="98" y="56"/>
                        </a:lnTo>
                        <a:lnTo>
                          <a:pt x="98" y="57"/>
                        </a:lnTo>
                        <a:lnTo>
                          <a:pt x="97" y="58"/>
                        </a:lnTo>
                        <a:lnTo>
                          <a:pt x="97" y="60"/>
                        </a:lnTo>
                        <a:lnTo>
                          <a:pt x="97" y="61"/>
                        </a:lnTo>
                        <a:lnTo>
                          <a:pt x="97" y="62"/>
                        </a:lnTo>
                        <a:lnTo>
                          <a:pt x="96" y="65"/>
                        </a:lnTo>
                        <a:lnTo>
                          <a:pt x="96" y="67"/>
                        </a:lnTo>
                        <a:lnTo>
                          <a:pt x="96" y="70"/>
                        </a:lnTo>
                        <a:lnTo>
                          <a:pt x="96" y="72"/>
                        </a:lnTo>
                        <a:lnTo>
                          <a:pt x="95" y="75"/>
                        </a:lnTo>
                        <a:lnTo>
                          <a:pt x="95" y="76"/>
                        </a:lnTo>
                        <a:lnTo>
                          <a:pt x="95" y="77"/>
                        </a:lnTo>
                        <a:lnTo>
                          <a:pt x="95" y="78"/>
                        </a:lnTo>
                        <a:lnTo>
                          <a:pt x="95" y="80"/>
                        </a:lnTo>
                        <a:lnTo>
                          <a:pt x="95" y="82"/>
                        </a:lnTo>
                        <a:lnTo>
                          <a:pt x="94" y="84"/>
                        </a:lnTo>
                        <a:lnTo>
                          <a:pt x="94" y="86"/>
                        </a:lnTo>
                        <a:lnTo>
                          <a:pt x="94" y="88"/>
                        </a:lnTo>
                        <a:lnTo>
                          <a:pt x="93" y="89"/>
                        </a:lnTo>
                        <a:lnTo>
                          <a:pt x="93" y="91"/>
                        </a:lnTo>
                        <a:lnTo>
                          <a:pt x="93" y="93"/>
                        </a:lnTo>
                        <a:lnTo>
                          <a:pt x="92" y="94"/>
                        </a:lnTo>
                        <a:lnTo>
                          <a:pt x="92" y="96"/>
                        </a:lnTo>
                        <a:lnTo>
                          <a:pt x="91" y="97"/>
                        </a:lnTo>
                        <a:lnTo>
                          <a:pt x="91" y="98"/>
                        </a:lnTo>
                        <a:lnTo>
                          <a:pt x="90" y="100"/>
                        </a:lnTo>
                        <a:lnTo>
                          <a:pt x="90" y="103"/>
                        </a:lnTo>
                        <a:lnTo>
                          <a:pt x="89" y="104"/>
                        </a:lnTo>
                        <a:lnTo>
                          <a:pt x="89" y="105"/>
                        </a:lnTo>
                        <a:lnTo>
                          <a:pt x="89" y="107"/>
                        </a:lnTo>
                        <a:lnTo>
                          <a:pt x="88" y="109"/>
                        </a:lnTo>
                        <a:lnTo>
                          <a:pt x="88" y="112"/>
                        </a:lnTo>
                        <a:lnTo>
                          <a:pt x="87" y="115"/>
                        </a:lnTo>
                        <a:lnTo>
                          <a:pt x="86" y="117"/>
                        </a:lnTo>
                        <a:lnTo>
                          <a:pt x="86" y="120"/>
                        </a:lnTo>
                        <a:lnTo>
                          <a:pt x="85" y="122"/>
                        </a:lnTo>
                        <a:lnTo>
                          <a:pt x="85" y="124"/>
                        </a:lnTo>
                        <a:lnTo>
                          <a:pt x="84" y="127"/>
                        </a:lnTo>
                        <a:lnTo>
                          <a:pt x="82" y="128"/>
                        </a:lnTo>
                        <a:lnTo>
                          <a:pt x="82" y="130"/>
                        </a:lnTo>
                        <a:lnTo>
                          <a:pt x="81" y="131"/>
                        </a:lnTo>
                        <a:lnTo>
                          <a:pt x="80" y="132"/>
                        </a:lnTo>
                        <a:lnTo>
                          <a:pt x="77" y="134"/>
                        </a:lnTo>
                        <a:lnTo>
                          <a:pt x="76" y="137"/>
                        </a:lnTo>
                        <a:lnTo>
                          <a:pt x="74" y="137"/>
                        </a:lnTo>
                        <a:lnTo>
                          <a:pt x="72" y="138"/>
                        </a:lnTo>
                        <a:lnTo>
                          <a:pt x="71" y="139"/>
                        </a:lnTo>
                        <a:lnTo>
                          <a:pt x="69" y="139"/>
                        </a:lnTo>
                        <a:lnTo>
                          <a:pt x="67" y="141"/>
                        </a:lnTo>
                        <a:lnTo>
                          <a:pt x="65" y="142"/>
                        </a:lnTo>
                        <a:lnTo>
                          <a:pt x="63" y="144"/>
                        </a:lnTo>
                        <a:lnTo>
                          <a:pt x="61" y="145"/>
                        </a:lnTo>
                        <a:lnTo>
                          <a:pt x="60" y="146"/>
                        </a:lnTo>
                        <a:lnTo>
                          <a:pt x="57" y="147"/>
                        </a:lnTo>
                        <a:lnTo>
                          <a:pt x="55" y="148"/>
                        </a:lnTo>
                        <a:lnTo>
                          <a:pt x="52" y="148"/>
                        </a:lnTo>
                        <a:lnTo>
                          <a:pt x="48" y="149"/>
                        </a:lnTo>
                        <a:lnTo>
                          <a:pt x="45" y="149"/>
                        </a:lnTo>
                        <a:lnTo>
                          <a:pt x="43" y="150"/>
                        </a:lnTo>
                        <a:lnTo>
                          <a:pt x="40" y="151"/>
                        </a:lnTo>
                        <a:lnTo>
                          <a:pt x="37" y="151"/>
                        </a:lnTo>
                        <a:lnTo>
                          <a:pt x="34" y="152"/>
                        </a:lnTo>
                        <a:lnTo>
                          <a:pt x="31" y="152"/>
                        </a:lnTo>
                        <a:lnTo>
                          <a:pt x="29" y="153"/>
                        </a:lnTo>
                        <a:lnTo>
                          <a:pt x="26" y="153"/>
                        </a:lnTo>
                        <a:lnTo>
                          <a:pt x="24" y="153"/>
                        </a:lnTo>
                        <a:lnTo>
                          <a:pt x="22" y="153"/>
                        </a:lnTo>
                        <a:lnTo>
                          <a:pt x="20" y="154"/>
                        </a:lnTo>
                        <a:lnTo>
                          <a:pt x="18" y="154"/>
                        </a:lnTo>
                        <a:lnTo>
                          <a:pt x="16" y="154"/>
                        </a:lnTo>
                        <a:lnTo>
                          <a:pt x="14" y="154"/>
                        </a:lnTo>
                        <a:lnTo>
                          <a:pt x="13" y="154"/>
                        </a:lnTo>
                        <a:lnTo>
                          <a:pt x="12" y="154"/>
                        </a:lnTo>
                        <a:lnTo>
                          <a:pt x="10" y="154"/>
                        </a:lnTo>
                        <a:lnTo>
                          <a:pt x="8" y="154"/>
                        </a:lnTo>
                        <a:lnTo>
                          <a:pt x="6" y="154"/>
                        </a:lnTo>
                        <a:lnTo>
                          <a:pt x="3" y="154"/>
                        </a:lnTo>
                        <a:lnTo>
                          <a:pt x="1" y="154"/>
                        </a:lnTo>
                        <a:lnTo>
                          <a:pt x="0" y="154"/>
                        </a:lnTo>
                        <a:lnTo>
                          <a:pt x="1" y="154"/>
                        </a:lnTo>
                        <a:lnTo>
                          <a:pt x="2" y="154"/>
                        </a:lnTo>
                        <a:lnTo>
                          <a:pt x="3" y="153"/>
                        </a:lnTo>
                        <a:lnTo>
                          <a:pt x="4" y="153"/>
                        </a:lnTo>
                        <a:lnTo>
                          <a:pt x="6" y="152"/>
                        </a:lnTo>
                        <a:lnTo>
                          <a:pt x="7" y="152"/>
                        </a:lnTo>
                        <a:lnTo>
                          <a:pt x="8" y="152"/>
                        </a:lnTo>
                        <a:lnTo>
                          <a:pt x="9" y="151"/>
                        </a:lnTo>
                        <a:lnTo>
                          <a:pt x="10" y="151"/>
                        </a:lnTo>
                        <a:lnTo>
                          <a:pt x="11" y="150"/>
                        </a:lnTo>
                        <a:lnTo>
                          <a:pt x="12" y="150"/>
                        </a:lnTo>
                        <a:lnTo>
                          <a:pt x="13" y="149"/>
                        </a:lnTo>
                        <a:lnTo>
                          <a:pt x="14" y="149"/>
                        </a:lnTo>
                        <a:lnTo>
                          <a:pt x="15" y="149"/>
                        </a:lnTo>
                        <a:lnTo>
                          <a:pt x="16" y="149"/>
                        </a:lnTo>
                        <a:lnTo>
                          <a:pt x="17" y="148"/>
                        </a:lnTo>
                        <a:lnTo>
                          <a:pt x="18" y="148"/>
                        </a:lnTo>
                        <a:lnTo>
                          <a:pt x="19" y="148"/>
                        </a:lnTo>
                        <a:lnTo>
                          <a:pt x="21" y="147"/>
                        </a:lnTo>
                        <a:lnTo>
                          <a:pt x="23" y="147"/>
                        </a:lnTo>
                        <a:lnTo>
                          <a:pt x="24" y="146"/>
                        </a:lnTo>
                        <a:lnTo>
                          <a:pt x="25" y="146"/>
                        </a:lnTo>
                        <a:lnTo>
                          <a:pt x="26" y="145"/>
                        </a:lnTo>
                        <a:lnTo>
                          <a:pt x="27" y="145"/>
                        </a:lnTo>
                        <a:lnTo>
                          <a:pt x="28" y="144"/>
                        </a:lnTo>
                        <a:lnTo>
                          <a:pt x="29" y="144"/>
                        </a:lnTo>
                        <a:lnTo>
                          <a:pt x="30" y="143"/>
                        </a:lnTo>
                        <a:lnTo>
                          <a:pt x="31" y="143"/>
                        </a:lnTo>
                        <a:lnTo>
                          <a:pt x="32" y="142"/>
                        </a:lnTo>
                        <a:lnTo>
                          <a:pt x="33" y="142"/>
                        </a:lnTo>
                        <a:lnTo>
                          <a:pt x="34" y="141"/>
                        </a:lnTo>
                        <a:lnTo>
                          <a:pt x="35" y="141"/>
                        </a:lnTo>
                        <a:lnTo>
                          <a:pt x="36" y="140"/>
                        </a:lnTo>
                        <a:lnTo>
                          <a:pt x="38" y="140"/>
                        </a:lnTo>
                        <a:lnTo>
                          <a:pt x="39" y="139"/>
                        </a:lnTo>
                        <a:lnTo>
                          <a:pt x="40" y="139"/>
                        </a:lnTo>
                        <a:lnTo>
                          <a:pt x="41" y="138"/>
                        </a:lnTo>
                        <a:lnTo>
                          <a:pt x="42" y="137"/>
                        </a:lnTo>
                        <a:lnTo>
                          <a:pt x="43" y="136"/>
                        </a:lnTo>
                        <a:lnTo>
                          <a:pt x="44" y="135"/>
                        </a:lnTo>
                        <a:lnTo>
                          <a:pt x="46" y="134"/>
                        </a:lnTo>
                        <a:lnTo>
                          <a:pt x="48" y="133"/>
                        </a:lnTo>
                        <a:lnTo>
                          <a:pt x="48" y="132"/>
                        </a:lnTo>
                        <a:lnTo>
                          <a:pt x="49" y="131"/>
                        </a:lnTo>
                        <a:lnTo>
                          <a:pt x="50" y="130"/>
                        </a:lnTo>
                        <a:lnTo>
                          <a:pt x="50" y="129"/>
                        </a:lnTo>
                        <a:lnTo>
                          <a:pt x="51" y="128"/>
                        </a:lnTo>
                        <a:lnTo>
                          <a:pt x="52" y="127"/>
                        </a:lnTo>
                        <a:lnTo>
                          <a:pt x="53" y="127"/>
                        </a:lnTo>
                        <a:lnTo>
                          <a:pt x="53" y="126"/>
                        </a:lnTo>
                        <a:lnTo>
                          <a:pt x="55" y="124"/>
                        </a:lnTo>
                        <a:lnTo>
                          <a:pt x="56" y="123"/>
                        </a:lnTo>
                        <a:lnTo>
                          <a:pt x="56" y="122"/>
                        </a:lnTo>
                        <a:lnTo>
                          <a:pt x="57" y="121"/>
                        </a:lnTo>
                        <a:lnTo>
                          <a:pt x="58" y="120"/>
                        </a:lnTo>
                        <a:lnTo>
                          <a:pt x="58" y="118"/>
                        </a:lnTo>
                        <a:lnTo>
                          <a:pt x="59" y="117"/>
                        </a:lnTo>
                        <a:lnTo>
                          <a:pt x="59" y="116"/>
                        </a:lnTo>
                        <a:lnTo>
                          <a:pt x="60" y="115"/>
                        </a:lnTo>
                        <a:lnTo>
                          <a:pt x="61" y="114"/>
                        </a:lnTo>
                        <a:lnTo>
                          <a:pt x="61" y="113"/>
                        </a:lnTo>
                        <a:lnTo>
                          <a:pt x="62" y="111"/>
                        </a:lnTo>
                        <a:lnTo>
                          <a:pt x="63" y="110"/>
                        </a:lnTo>
                        <a:lnTo>
                          <a:pt x="63" y="109"/>
                        </a:lnTo>
                        <a:lnTo>
                          <a:pt x="63" y="108"/>
                        </a:lnTo>
                        <a:lnTo>
                          <a:pt x="64" y="107"/>
                        </a:lnTo>
                        <a:lnTo>
                          <a:pt x="64" y="106"/>
                        </a:lnTo>
                        <a:lnTo>
                          <a:pt x="64" y="105"/>
                        </a:lnTo>
                        <a:lnTo>
                          <a:pt x="64" y="104"/>
                        </a:lnTo>
                        <a:lnTo>
                          <a:pt x="65" y="102"/>
                        </a:lnTo>
                        <a:lnTo>
                          <a:pt x="65" y="100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7" y="93"/>
                        </a:lnTo>
                        <a:lnTo>
                          <a:pt x="67" y="90"/>
                        </a:lnTo>
                        <a:lnTo>
                          <a:pt x="67" y="88"/>
                        </a:lnTo>
                        <a:lnTo>
                          <a:pt x="68" y="85"/>
                        </a:lnTo>
                        <a:lnTo>
                          <a:pt x="68" y="83"/>
                        </a:lnTo>
                        <a:lnTo>
                          <a:pt x="68" y="81"/>
                        </a:lnTo>
                        <a:lnTo>
                          <a:pt x="69" y="80"/>
                        </a:lnTo>
                        <a:lnTo>
                          <a:pt x="69" y="79"/>
                        </a:lnTo>
                        <a:lnTo>
                          <a:pt x="69" y="77"/>
                        </a:lnTo>
                        <a:lnTo>
                          <a:pt x="69" y="76"/>
                        </a:lnTo>
                        <a:lnTo>
                          <a:pt x="69" y="75"/>
                        </a:lnTo>
                        <a:lnTo>
                          <a:pt x="70" y="73"/>
                        </a:lnTo>
                        <a:lnTo>
                          <a:pt x="70" y="72"/>
                        </a:lnTo>
                        <a:lnTo>
                          <a:pt x="70" y="71"/>
                        </a:lnTo>
                        <a:lnTo>
                          <a:pt x="70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1" y="66"/>
                        </a:lnTo>
                        <a:lnTo>
                          <a:pt x="71" y="65"/>
                        </a:lnTo>
                        <a:lnTo>
                          <a:pt x="72" y="63"/>
                        </a:lnTo>
                        <a:lnTo>
                          <a:pt x="72" y="62"/>
                        </a:lnTo>
                        <a:lnTo>
                          <a:pt x="72" y="60"/>
                        </a:lnTo>
                        <a:lnTo>
                          <a:pt x="72" y="58"/>
                        </a:lnTo>
                        <a:lnTo>
                          <a:pt x="72" y="55"/>
                        </a:lnTo>
                        <a:lnTo>
                          <a:pt x="72" y="54"/>
                        </a:lnTo>
                        <a:lnTo>
                          <a:pt x="73" y="53"/>
                        </a:lnTo>
                        <a:lnTo>
                          <a:pt x="73" y="51"/>
                        </a:lnTo>
                        <a:lnTo>
                          <a:pt x="73" y="50"/>
                        </a:lnTo>
                        <a:lnTo>
                          <a:pt x="73" y="48"/>
                        </a:lnTo>
                        <a:lnTo>
                          <a:pt x="73" y="47"/>
                        </a:lnTo>
                        <a:lnTo>
                          <a:pt x="73" y="46"/>
                        </a:lnTo>
                        <a:lnTo>
                          <a:pt x="73" y="45"/>
                        </a:lnTo>
                        <a:lnTo>
                          <a:pt x="74" y="43"/>
                        </a:lnTo>
                        <a:lnTo>
                          <a:pt x="74" y="42"/>
                        </a:lnTo>
                        <a:lnTo>
                          <a:pt x="74" y="41"/>
                        </a:lnTo>
                        <a:lnTo>
                          <a:pt x="74" y="40"/>
                        </a:lnTo>
                        <a:lnTo>
                          <a:pt x="75" y="39"/>
                        </a:lnTo>
                        <a:lnTo>
                          <a:pt x="75" y="38"/>
                        </a:lnTo>
                        <a:lnTo>
                          <a:pt x="76" y="37"/>
                        </a:lnTo>
                        <a:lnTo>
                          <a:pt x="76" y="35"/>
                        </a:lnTo>
                        <a:lnTo>
                          <a:pt x="77" y="34"/>
                        </a:lnTo>
                        <a:lnTo>
                          <a:pt x="77" y="33"/>
                        </a:lnTo>
                        <a:lnTo>
                          <a:pt x="77" y="32"/>
                        </a:lnTo>
                        <a:lnTo>
                          <a:pt x="78" y="31"/>
                        </a:lnTo>
                        <a:lnTo>
                          <a:pt x="78" y="30"/>
                        </a:lnTo>
                        <a:lnTo>
                          <a:pt x="79" y="29"/>
                        </a:lnTo>
                        <a:lnTo>
                          <a:pt x="79" y="28"/>
                        </a:lnTo>
                        <a:lnTo>
                          <a:pt x="80" y="27"/>
                        </a:lnTo>
                        <a:lnTo>
                          <a:pt x="81" y="26"/>
                        </a:lnTo>
                        <a:lnTo>
                          <a:pt x="81" y="25"/>
                        </a:lnTo>
                        <a:lnTo>
                          <a:pt x="82" y="24"/>
                        </a:lnTo>
                        <a:lnTo>
                          <a:pt x="82" y="22"/>
                        </a:lnTo>
                        <a:lnTo>
                          <a:pt x="83" y="19"/>
                        </a:lnTo>
                        <a:lnTo>
                          <a:pt x="84" y="18"/>
                        </a:lnTo>
                        <a:lnTo>
                          <a:pt x="84" y="17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6" y="14"/>
                        </a:lnTo>
                        <a:lnTo>
                          <a:pt x="87" y="14"/>
                        </a:lnTo>
                        <a:lnTo>
                          <a:pt x="88" y="13"/>
                        </a:lnTo>
                        <a:lnTo>
                          <a:pt x="89" y="12"/>
                        </a:lnTo>
                        <a:lnTo>
                          <a:pt x="90" y="11"/>
                        </a:lnTo>
                        <a:lnTo>
                          <a:pt x="90" y="10"/>
                        </a:lnTo>
                        <a:lnTo>
                          <a:pt x="91" y="10"/>
                        </a:lnTo>
                        <a:lnTo>
                          <a:pt x="92" y="9"/>
                        </a:lnTo>
                        <a:lnTo>
                          <a:pt x="93" y="8"/>
                        </a:lnTo>
                        <a:lnTo>
                          <a:pt x="94" y="7"/>
                        </a:lnTo>
                        <a:lnTo>
                          <a:pt x="95" y="7"/>
                        </a:lnTo>
                        <a:lnTo>
                          <a:pt x="96" y="6"/>
                        </a:lnTo>
                        <a:lnTo>
                          <a:pt x="97" y="6"/>
                        </a:lnTo>
                        <a:lnTo>
                          <a:pt x="98" y="5"/>
                        </a:lnTo>
                        <a:lnTo>
                          <a:pt x="100" y="5"/>
                        </a:lnTo>
                        <a:lnTo>
                          <a:pt x="101" y="5"/>
                        </a:lnTo>
                        <a:lnTo>
                          <a:pt x="103" y="4"/>
                        </a:lnTo>
                        <a:lnTo>
                          <a:pt x="106" y="4"/>
                        </a:lnTo>
                        <a:lnTo>
                          <a:pt x="107" y="4"/>
                        </a:lnTo>
                        <a:lnTo>
                          <a:pt x="108" y="3"/>
                        </a:lnTo>
                        <a:lnTo>
                          <a:pt x="109" y="3"/>
                        </a:lnTo>
                        <a:lnTo>
                          <a:pt x="110" y="3"/>
                        </a:lnTo>
                        <a:lnTo>
                          <a:pt x="111" y="3"/>
                        </a:lnTo>
                        <a:lnTo>
                          <a:pt x="112" y="3"/>
                        </a:lnTo>
                        <a:lnTo>
                          <a:pt x="113" y="2"/>
                        </a:lnTo>
                        <a:lnTo>
                          <a:pt x="114" y="2"/>
                        </a:lnTo>
                        <a:lnTo>
                          <a:pt x="115" y="2"/>
                        </a:lnTo>
                        <a:lnTo>
                          <a:pt x="116" y="2"/>
                        </a:lnTo>
                        <a:lnTo>
                          <a:pt x="118" y="2"/>
                        </a:lnTo>
                        <a:lnTo>
                          <a:pt x="119" y="2"/>
                        </a:lnTo>
                        <a:lnTo>
                          <a:pt x="120" y="2"/>
                        </a:lnTo>
                        <a:lnTo>
                          <a:pt x="122" y="2"/>
                        </a:lnTo>
                        <a:lnTo>
                          <a:pt x="124" y="2"/>
                        </a:lnTo>
                        <a:lnTo>
                          <a:pt x="126" y="2"/>
                        </a:lnTo>
                        <a:lnTo>
                          <a:pt x="127" y="1"/>
                        </a:lnTo>
                        <a:lnTo>
                          <a:pt x="128" y="1"/>
                        </a:lnTo>
                        <a:lnTo>
                          <a:pt x="130" y="1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2" y="0"/>
                        </a:lnTo>
                        <a:lnTo>
                          <a:pt x="134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2" y="0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2" name="Freeform 74"/>
                  <p:cNvSpPr>
                    <a:spLocks/>
                  </p:cNvSpPr>
                  <p:nvPr/>
                </p:nvSpPr>
                <p:spPr bwMode="auto">
                  <a:xfrm>
                    <a:off x="678" y="3416"/>
                    <a:ext cx="142" cy="155"/>
                  </a:xfrm>
                  <a:custGeom>
                    <a:avLst/>
                    <a:gdLst>
                      <a:gd name="T0" fmla="*/ 4 w 142"/>
                      <a:gd name="T1" fmla="*/ 1 h 155"/>
                      <a:gd name="T2" fmla="*/ 11 w 142"/>
                      <a:gd name="T3" fmla="*/ 3 h 155"/>
                      <a:gd name="T4" fmla="*/ 17 w 142"/>
                      <a:gd name="T5" fmla="*/ 5 h 155"/>
                      <a:gd name="T6" fmla="*/ 23 w 142"/>
                      <a:gd name="T7" fmla="*/ 9 h 155"/>
                      <a:gd name="T8" fmla="*/ 30 w 142"/>
                      <a:gd name="T9" fmla="*/ 14 h 155"/>
                      <a:gd name="T10" fmla="*/ 35 w 142"/>
                      <a:gd name="T11" fmla="*/ 19 h 155"/>
                      <a:gd name="T12" fmla="*/ 38 w 142"/>
                      <a:gd name="T13" fmla="*/ 26 h 155"/>
                      <a:gd name="T14" fmla="*/ 40 w 142"/>
                      <a:gd name="T15" fmla="*/ 33 h 155"/>
                      <a:gd name="T16" fmla="*/ 41 w 142"/>
                      <a:gd name="T17" fmla="*/ 40 h 155"/>
                      <a:gd name="T18" fmla="*/ 42 w 142"/>
                      <a:gd name="T19" fmla="*/ 48 h 155"/>
                      <a:gd name="T20" fmla="*/ 44 w 142"/>
                      <a:gd name="T21" fmla="*/ 57 h 155"/>
                      <a:gd name="T22" fmla="*/ 46 w 142"/>
                      <a:gd name="T23" fmla="*/ 67 h 155"/>
                      <a:gd name="T24" fmla="*/ 46 w 142"/>
                      <a:gd name="T25" fmla="*/ 78 h 155"/>
                      <a:gd name="T26" fmla="*/ 48 w 142"/>
                      <a:gd name="T27" fmla="*/ 89 h 155"/>
                      <a:gd name="T28" fmla="*/ 51 w 142"/>
                      <a:gd name="T29" fmla="*/ 98 h 155"/>
                      <a:gd name="T30" fmla="*/ 53 w 142"/>
                      <a:gd name="T31" fmla="*/ 109 h 155"/>
                      <a:gd name="T32" fmla="*/ 57 w 142"/>
                      <a:gd name="T33" fmla="*/ 124 h 155"/>
                      <a:gd name="T34" fmla="*/ 64 w 142"/>
                      <a:gd name="T35" fmla="*/ 134 h 155"/>
                      <a:gd name="T36" fmla="*/ 75 w 142"/>
                      <a:gd name="T37" fmla="*/ 141 h 155"/>
                      <a:gd name="T38" fmla="*/ 87 w 142"/>
                      <a:gd name="T39" fmla="*/ 148 h 155"/>
                      <a:gd name="T40" fmla="*/ 104 w 142"/>
                      <a:gd name="T41" fmla="*/ 151 h 155"/>
                      <a:gd name="T42" fmla="*/ 119 w 142"/>
                      <a:gd name="T43" fmla="*/ 153 h 155"/>
                      <a:gd name="T44" fmla="*/ 130 w 142"/>
                      <a:gd name="T45" fmla="*/ 154 h 155"/>
                      <a:gd name="T46" fmla="*/ 141 w 142"/>
                      <a:gd name="T47" fmla="*/ 154 h 155"/>
                      <a:gd name="T48" fmla="*/ 135 w 142"/>
                      <a:gd name="T49" fmla="*/ 152 h 155"/>
                      <a:gd name="T50" fmla="*/ 130 w 142"/>
                      <a:gd name="T51" fmla="*/ 150 h 155"/>
                      <a:gd name="T52" fmla="*/ 124 w 142"/>
                      <a:gd name="T53" fmla="*/ 148 h 155"/>
                      <a:gd name="T54" fmla="*/ 117 w 142"/>
                      <a:gd name="T55" fmla="*/ 146 h 155"/>
                      <a:gd name="T56" fmla="*/ 110 w 142"/>
                      <a:gd name="T57" fmla="*/ 143 h 155"/>
                      <a:gd name="T58" fmla="*/ 103 w 142"/>
                      <a:gd name="T59" fmla="*/ 140 h 155"/>
                      <a:gd name="T60" fmla="*/ 97 w 142"/>
                      <a:gd name="T61" fmla="*/ 135 h 155"/>
                      <a:gd name="T62" fmla="*/ 91 w 142"/>
                      <a:gd name="T63" fmla="*/ 129 h 155"/>
                      <a:gd name="T64" fmla="*/ 86 w 142"/>
                      <a:gd name="T65" fmla="*/ 123 h 155"/>
                      <a:gd name="T66" fmla="*/ 82 w 142"/>
                      <a:gd name="T67" fmla="*/ 116 h 155"/>
                      <a:gd name="T68" fmla="*/ 78 w 142"/>
                      <a:gd name="T69" fmla="*/ 109 h 155"/>
                      <a:gd name="T70" fmla="*/ 77 w 142"/>
                      <a:gd name="T71" fmla="*/ 102 h 155"/>
                      <a:gd name="T72" fmla="*/ 74 w 142"/>
                      <a:gd name="T73" fmla="*/ 88 h 155"/>
                      <a:gd name="T74" fmla="*/ 73 w 142"/>
                      <a:gd name="T75" fmla="*/ 77 h 155"/>
                      <a:gd name="T76" fmla="*/ 71 w 142"/>
                      <a:gd name="T77" fmla="*/ 70 h 155"/>
                      <a:gd name="T78" fmla="*/ 70 w 142"/>
                      <a:gd name="T79" fmla="*/ 62 h 155"/>
                      <a:gd name="T80" fmla="*/ 69 w 142"/>
                      <a:gd name="T81" fmla="*/ 51 h 155"/>
                      <a:gd name="T82" fmla="*/ 68 w 142"/>
                      <a:gd name="T83" fmla="*/ 43 h 155"/>
                      <a:gd name="T84" fmla="*/ 66 w 142"/>
                      <a:gd name="T85" fmla="*/ 37 h 155"/>
                      <a:gd name="T86" fmla="*/ 64 w 142"/>
                      <a:gd name="T87" fmla="*/ 30 h 155"/>
                      <a:gd name="T88" fmla="*/ 60 w 142"/>
                      <a:gd name="T89" fmla="*/ 24 h 155"/>
                      <a:gd name="T90" fmla="*/ 56 w 142"/>
                      <a:gd name="T91" fmla="*/ 15 h 155"/>
                      <a:gd name="T92" fmla="*/ 51 w 142"/>
                      <a:gd name="T93" fmla="*/ 10 h 155"/>
                      <a:gd name="T94" fmla="*/ 46 w 142"/>
                      <a:gd name="T95" fmla="*/ 6 h 155"/>
                      <a:gd name="T96" fmla="*/ 36 w 142"/>
                      <a:gd name="T97" fmla="*/ 4 h 155"/>
                      <a:gd name="T98" fmla="*/ 29 w 142"/>
                      <a:gd name="T99" fmla="*/ 3 h 155"/>
                      <a:gd name="T100" fmla="*/ 23 w 142"/>
                      <a:gd name="T101" fmla="*/ 2 h 155"/>
                      <a:gd name="T102" fmla="*/ 14 w 142"/>
                      <a:gd name="T103" fmla="*/ 1 h 155"/>
                      <a:gd name="T104" fmla="*/ 6 w 142"/>
                      <a:gd name="T105" fmla="*/ 0 h 155"/>
                      <a:gd name="T106" fmla="*/ 0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4" y="17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6" y="20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8"/>
                        </a:lnTo>
                        <a:lnTo>
                          <a:pt x="39" y="29"/>
                        </a:lnTo>
                        <a:lnTo>
                          <a:pt x="39" y="31"/>
                        </a:lnTo>
                        <a:lnTo>
                          <a:pt x="40" y="32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42" y="43"/>
                        </a:lnTo>
                        <a:lnTo>
                          <a:pt x="42" y="44"/>
                        </a:lnTo>
                        <a:lnTo>
                          <a:pt x="42" y="46"/>
                        </a:lnTo>
                        <a:lnTo>
                          <a:pt x="42" y="47"/>
                        </a:lnTo>
                        <a:lnTo>
                          <a:pt x="42" y="48"/>
                        </a:lnTo>
                        <a:lnTo>
                          <a:pt x="42" y="50"/>
                        </a:lnTo>
                        <a:lnTo>
                          <a:pt x="43" y="51"/>
                        </a:lnTo>
                        <a:lnTo>
                          <a:pt x="43" y="54"/>
                        </a:lnTo>
                        <a:lnTo>
                          <a:pt x="44" y="55"/>
                        </a:lnTo>
                        <a:lnTo>
                          <a:pt x="44" y="56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5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70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6"/>
                        </a:lnTo>
                        <a:lnTo>
                          <a:pt x="46" y="77"/>
                        </a:lnTo>
                        <a:lnTo>
                          <a:pt x="46" y="78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4"/>
                        </a:lnTo>
                        <a:lnTo>
                          <a:pt x="48" y="86"/>
                        </a:lnTo>
                        <a:lnTo>
                          <a:pt x="48" y="88"/>
                        </a:lnTo>
                        <a:lnTo>
                          <a:pt x="48" y="89"/>
                        </a:lnTo>
                        <a:lnTo>
                          <a:pt x="49" y="91"/>
                        </a:lnTo>
                        <a:lnTo>
                          <a:pt x="49" y="93"/>
                        </a:lnTo>
                        <a:lnTo>
                          <a:pt x="50" y="94"/>
                        </a:lnTo>
                        <a:lnTo>
                          <a:pt x="50" y="96"/>
                        </a:lnTo>
                        <a:lnTo>
                          <a:pt x="51" y="97"/>
                        </a:lnTo>
                        <a:lnTo>
                          <a:pt x="51" y="98"/>
                        </a:lnTo>
                        <a:lnTo>
                          <a:pt x="51" y="100"/>
                        </a:lnTo>
                        <a:lnTo>
                          <a:pt x="52" y="103"/>
                        </a:lnTo>
                        <a:lnTo>
                          <a:pt x="52" y="104"/>
                        </a:lnTo>
                        <a:lnTo>
                          <a:pt x="53" y="105"/>
                        </a:lnTo>
                        <a:lnTo>
                          <a:pt x="53" y="107"/>
                        </a:lnTo>
                        <a:lnTo>
                          <a:pt x="53" y="109"/>
                        </a:lnTo>
                        <a:lnTo>
                          <a:pt x="54" y="112"/>
                        </a:lnTo>
                        <a:lnTo>
                          <a:pt x="55" y="115"/>
                        </a:lnTo>
                        <a:lnTo>
                          <a:pt x="55" y="117"/>
                        </a:lnTo>
                        <a:lnTo>
                          <a:pt x="56" y="120"/>
                        </a:lnTo>
                        <a:lnTo>
                          <a:pt x="56" y="122"/>
                        </a:lnTo>
                        <a:lnTo>
                          <a:pt x="57" y="124"/>
                        </a:lnTo>
                        <a:lnTo>
                          <a:pt x="58" y="127"/>
                        </a:lnTo>
                        <a:lnTo>
                          <a:pt x="59" y="128"/>
                        </a:lnTo>
                        <a:lnTo>
                          <a:pt x="60" y="130"/>
                        </a:lnTo>
                        <a:lnTo>
                          <a:pt x="61" y="131"/>
                        </a:lnTo>
                        <a:lnTo>
                          <a:pt x="62" y="132"/>
                        </a:lnTo>
                        <a:lnTo>
                          <a:pt x="64" y="134"/>
                        </a:lnTo>
                        <a:lnTo>
                          <a:pt x="66" y="137"/>
                        </a:lnTo>
                        <a:lnTo>
                          <a:pt x="67" y="137"/>
                        </a:lnTo>
                        <a:lnTo>
                          <a:pt x="69" y="138"/>
                        </a:lnTo>
                        <a:lnTo>
                          <a:pt x="71" y="139"/>
                        </a:lnTo>
                        <a:lnTo>
                          <a:pt x="73" y="139"/>
                        </a:lnTo>
                        <a:lnTo>
                          <a:pt x="75" y="141"/>
                        </a:lnTo>
                        <a:lnTo>
                          <a:pt x="77" y="142"/>
                        </a:lnTo>
                        <a:lnTo>
                          <a:pt x="78" y="144"/>
                        </a:lnTo>
                        <a:lnTo>
                          <a:pt x="80" y="145"/>
                        </a:lnTo>
                        <a:lnTo>
                          <a:pt x="81" y="146"/>
                        </a:lnTo>
                        <a:lnTo>
                          <a:pt x="84" y="147"/>
                        </a:lnTo>
                        <a:lnTo>
                          <a:pt x="87" y="148"/>
                        </a:lnTo>
                        <a:lnTo>
                          <a:pt x="90" y="148"/>
                        </a:lnTo>
                        <a:lnTo>
                          <a:pt x="93" y="149"/>
                        </a:lnTo>
                        <a:lnTo>
                          <a:pt x="96" y="149"/>
                        </a:lnTo>
                        <a:lnTo>
                          <a:pt x="98" y="150"/>
                        </a:lnTo>
                        <a:lnTo>
                          <a:pt x="101" y="151"/>
                        </a:lnTo>
                        <a:lnTo>
                          <a:pt x="104" y="151"/>
                        </a:lnTo>
                        <a:lnTo>
                          <a:pt x="107" y="152"/>
                        </a:lnTo>
                        <a:lnTo>
                          <a:pt x="110" y="152"/>
                        </a:lnTo>
                        <a:lnTo>
                          <a:pt x="113" y="153"/>
                        </a:lnTo>
                        <a:lnTo>
                          <a:pt x="115" y="153"/>
                        </a:lnTo>
                        <a:lnTo>
                          <a:pt x="117" y="153"/>
                        </a:lnTo>
                        <a:lnTo>
                          <a:pt x="119" y="153"/>
                        </a:lnTo>
                        <a:lnTo>
                          <a:pt x="121" y="154"/>
                        </a:lnTo>
                        <a:lnTo>
                          <a:pt x="123" y="154"/>
                        </a:lnTo>
                        <a:lnTo>
                          <a:pt x="125" y="154"/>
                        </a:lnTo>
                        <a:lnTo>
                          <a:pt x="127" y="154"/>
                        </a:lnTo>
                        <a:lnTo>
                          <a:pt x="128" y="154"/>
                        </a:lnTo>
                        <a:lnTo>
                          <a:pt x="130" y="154"/>
                        </a:lnTo>
                        <a:lnTo>
                          <a:pt x="131" y="154"/>
                        </a:lnTo>
                        <a:lnTo>
                          <a:pt x="133" y="154"/>
                        </a:lnTo>
                        <a:lnTo>
                          <a:pt x="135" y="154"/>
                        </a:lnTo>
                        <a:lnTo>
                          <a:pt x="138" y="154"/>
                        </a:lnTo>
                        <a:lnTo>
                          <a:pt x="140" y="154"/>
                        </a:lnTo>
                        <a:lnTo>
                          <a:pt x="141" y="154"/>
                        </a:lnTo>
                        <a:lnTo>
                          <a:pt x="140" y="154"/>
                        </a:lnTo>
                        <a:lnTo>
                          <a:pt x="139" y="154"/>
                        </a:lnTo>
                        <a:lnTo>
                          <a:pt x="138" y="153"/>
                        </a:lnTo>
                        <a:lnTo>
                          <a:pt x="137" y="153"/>
                        </a:lnTo>
                        <a:lnTo>
                          <a:pt x="135" y="152"/>
                        </a:lnTo>
                        <a:lnTo>
                          <a:pt x="134" y="152"/>
                        </a:lnTo>
                        <a:lnTo>
                          <a:pt x="133" y="152"/>
                        </a:lnTo>
                        <a:lnTo>
                          <a:pt x="132" y="151"/>
                        </a:lnTo>
                        <a:lnTo>
                          <a:pt x="131" y="151"/>
                        </a:lnTo>
                        <a:lnTo>
                          <a:pt x="130" y="150"/>
                        </a:lnTo>
                        <a:lnTo>
                          <a:pt x="129" y="150"/>
                        </a:lnTo>
                        <a:lnTo>
                          <a:pt x="128" y="149"/>
                        </a:lnTo>
                        <a:lnTo>
                          <a:pt x="127" y="149"/>
                        </a:lnTo>
                        <a:lnTo>
                          <a:pt x="126" y="149"/>
                        </a:lnTo>
                        <a:lnTo>
                          <a:pt x="125" y="149"/>
                        </a:lnTo>
                        <a:lnTo>
                          <a:pt x="124" y="148"/>
                        </a:lnTo>
                        <a:lnTo>
                          <a:pt x="123" y="148"/>
                        </a:lnTo>
                        <a:lnTo>
                          <a:pt x="122" y="148"/>
                        </a:lnTo>
                        <a:lnTo>
                          <a:pt x="120" y="147"/>
                        </a:lnTo>
                        <a:lnTo>
                          <a:pt x="118" y="147"/>
                        </a:lnTo>
                        <a:lnTo>
                          <a:pt x="118" y="146"/>
                        </a:lnTo>
                        <a:lnTo>
                          <a:pt x="117" y="146"/>
                        </a:lnTo>
                        <a:lnTo>
                          <a:pt x="115" y="145"/>
                        </a:lnTo>
                        <a:lnTo>
                          <a:pt x="113" y="144"/>
                        </a:lnTo>
                        <a:lnTo>
                          <a:pt x="112" y="143"/>
                        </a:lnTo>
                        <a:lnTo>
                          <a:pt x="110" y="143"/>
                        </a:lnTo>
                        <a:lnTo>
                          <a:pt x="109" y="142"/>
                        </a:lnTo>
                        <a:lnTo>
                          <a:pt x="108" y="142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105" y="140"/>
                        </a:lnTo>
                        <a:lnTo>
                          <a:pt x="103" y="140"/>
                        </a:lnTo>
                        <a:lnTo>
                          <a:pt x="103" y="139"/>
                        </a:lnTo>
                        <a:lnTo>
                          <a:pt x="102" y="139"/>
                        </a:lnTo>
                        <a:lnTo>
                          <a:pt x="100" y="138"/>
                        </a:lnTo>
                        <a:lnTo>
                          <a:pt x="100" y="137"/>
                        </a:lnTo>
                        <a:lnTo>
                          <a:pt x="98" y="136"/>
                        </a:lnTo>
                        <a:lnTo>
                          <a:pt x="97" y="135"/>
                        </a:lnTo>
                        <a:lnTo>
                          <a:pt x="95" y="134"/>
                        </a:lnTo>
                        <a:lnTo>
                          <a:pt x="94" y="133"/>
                        </a:lnTo>
                        <a:lnTo>
                          <a:pt x="93" y="132"/>
                        </a:lnTo>
                        <a:lnTo>
                          <a:pt x="93" y="131"/>
                        </a:lnTo>
                        <a:lnTo>
                          <a:pt x="92" y="130"/>
                        </a:lnTo>
                        <a:lnTo>
                          <a:pt x="91" y="129"/>
                        </a:lnTo>
                        <a:lnTo>
                          <a:pt x="90" y="128"/>
                        </a:lnTo>
                        <a:lnTo>
                          <a:pt x="90" y="127"/>
                        </a:lnTo>
                        <a:lnTo>
                          <a:pt x="89" y="127"/>
                        </a:lnTo>
                        <a:lnTo>
                          <a:pt x="88" y="126"/>
                        </a:lnTo>
                        <a:lnTo>
                          <a:pt x="87" y="124"/>
                        </a:lnTo>
                        <a:lnTo>
                          <a:pt x="86" y="123"/>
                        </a:lnTo>
                        <a:lnTo>
                          <a:pt x="85" y="122"/>
                        </a:lnTo>
                        <a:lnTo>
                          <a:pt x="84" y="121"/>
                        </a:lnTo>
                        <a:lnTo>
                          <a:pt x="84" y="120"/>
                        </a:lnTo>
                        <a:lnTo>
                          <a:pt x="83" y="118"/>
                        </a:lnTo>
                        <a:lnTo>
                          <a:pt x="83" y="117"/>
                        </a:lnTo>
                        <a:lnTo>
                          <a:pt x="82" y="116"/>
                        </a:lnTo>
                        <a:lnTo>
                          <a:pt x="82" y="115"/>
                        </a:lnTo>
                        <a:lnTo>
                          <a:pt x="81" y="114"/>
                        </a:lnTo>
                        <a:lnTo>
                          <a:pt x="80" y="113"/>
                        </a:lnTo>
                        <a:lnTo>
                          <a:pt x="79" y="111"/>
                        </a:lnTo>
                        <a:lnTo>
                          <a:pt x="79" y="110"/>
                        </a:lnTo>
                        <a:lnTo>
                          <a:pt x="78" y="109"/>
                        </a:lnTo>
                        <a:lnTo>
                          <a:pt x="78" y="108"/>
                        </a:lnTo>
                        <a:lnTo>
                          <a:pt x="78" y="107"/>
                        </a:lnTo>
                        <a:lnTo>
                          <a:pt x="78" y="106"/>
                        </a:lnTo>
                        <a:lnTo>
                          <a:pt x="77" y="105"/>
                        </a:lnTo>
                        <a:lnTo>
                          <a:pt x="77" y="104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6" y="98"/>
                        </a:lnTo>
                        <a:lnTo>
                          <a:pt x="76" y="96"/>
                        </a:lnTo>
                        <a:lnTo>
                          <a:pt x="75" y="93"/>
                        </a:lnTo>
                        <a:lnTo>
                          <a:pt x="74" y="90"/>
                        </a:lnTo>
                        <a:lnTo>
                          <a:pt x="74" y="88"/>
                        </a:lnTo>
                        <a:lnTo>
                          <a:pt x="74" y="85"/>
                        </a:lnTo>
                        <a:lnTo>
                          <a:pt x="73" y="83"/>
                        </a:lnTo>
                        <a:lnTo>
                          <a:pt x="73" y="81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3" y="77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0" y="63"/>
                        </a:lnTo>
                        <a:lnTo>
                          <a:pt x="70" y="62"/>
                        </a:lnTo>
                        <a:lnTo>
                          <a:pt x="69" y="60"/>
                        </a:lnTo>
                        <a:lnTo>
                          <a:pt x="69" y="58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3"/>
                        </a:lnTo>
                        <a:lnTo>
                          <a:pt x="69" y="51"/>
                        </a:lnTo>
                        <a:lnTo>
                          <a:pt x="68" y="50"/>
                        </a:lnTo>
                        <a:lnTo>
                          <a:pt x="68" y="48"/>
                        </a:lnTo>
                        <a:lnTo>
                          <a:pt x="68" y="47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3"/>
                        </a:lnTo>
                        <a:lnTo>
                          <a:pt x="68" y="42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5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4" y="30"/>
                        </a:lnTo>
                        <a:lnTo>
                          <a:pt x="63" y="29"/>
                        </a:lnTo>
                        <a:lnTo>
                          <a:pt x="62" y="28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2"/>
                        </a:lnTo>
                        <a:lnTo>
                          <a:pt x="59" y="19"/>
                        </a:lnTo>
                        <a:lnTo>
                          <a:pt x="58" y="18"/>
                        </a:lnTo>
                        <a:lnTo>
                          <a:pt x="57" y="17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6" y="14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9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6" y="6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4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43" name="Freeform 75"/>
                  <p:cNvSpPr>
                    <a:spLocks/>
                  </p:cNvSpPr>
                  <p:nvPr/>
                </p:nvSpPr>
                <p:spPr bwMode="auto">
                  <a:xfrm>
                    <a:off x="853" y="3416"/>
                    <a:ext cx="142" cy="155"/>
                  </a:xfrm>
                  <a:custGeom>
                    <a:avLst/>
                    <a:gdLst>
                      <a:gd name="T0" fmla="*/ 4 w 142"/>
                      <a:gd name="T1" fmla="*/ 1 h 155"/>
                      <a:gd name="T2" fmla="*/ 11 w 142"/>
                      <a:gd name="T3" fmla="*/ 3 h 155"/>
                      <a:gd name="T4" fmla="*/ 17 w 142"/>
                      <a:gd name="T5" fmla="*/ 5 h 155"/>
                      <a:gd name="T6" fmla="*/ 23 w 142"/>
                      <a:gd name="T7" fmla="*/ 9 h 155"/>
                      <a:gd name="T8" fmla="*/ 30 w 142"/>
                      <a:gd name="T9" fmla="*/ 14 h 155"/>
                      <a:gd name="T10" fmla="*/ 35 w 142"/>
                      <a:gd name="T11" fmla="*/ 19 h 155"/>
                      <a:gd name="T12" fmla="*/ 38 w 142"/>
                      <a:gd name="T13" fmla="*/ 26 h 155"/>
                      <a:gd name="T14" fmla="*/ 40 w 142"/>
                      <a:gd name="T15" fmla="*/ 33 h 155"/>
                      <a:gd name="T16" fmla="*/ 41 w 142"/>
                      <a:gd name="T17" fmla="*/ 40 h 155"/>
                      <a:gd name="T18" fmla="*/ 42 w 142"/>
                      <a:gd name="T19" fmla="*/ 48 h 155"/>
                      <a:gd name="T20" fmla="*/ 44 w 142"/>
                      <a:gd name="T21" fmla="*/ 57 h 155"/>
                      <a:gd name="T22" fmla="*/ 46 w 142"/>
                      <a:gd name="T23" fmla="*/ 67 h 155"/>
                      <a:gd name="T24" fmla="*/ 46 w 142"/>
                      <a:gd name="T25" fmla="*/ 78 h 155"/>
                      <a:gd name="T26" fmla="*/ 48 w 142"/>
                      <a:gd name="T27" fmla="*/ 89 h 155"/>
                      <a:gd name="T28" fmla="*/ 51 w 142"/>
                      <a:gd name="T29" fmla="*/ 98 h 155"/>
                      <a:gd name="T30" fmla="*/ 53 w 142"/>
                      <a:gd name="T31" fmla="*/ 109 h 155"/>
                      <a:gd name="T32" fmla="*/ 57 w 142"/>
                      <a:gd name="T33" fmla="*/ 124 h 155"/>
                      <a:gd name="T34" fmla="*/ 64 w 142"/>
                      <a:gd name="T35" fmla="*/ 134 h 155"/>
                      <a:gd name="T36" fmla="*/ 75 w 142"/>
                      <a:gd name="T37" fmla="*/ 141 h 155"/>
                      <a:gd name="T38" fmla="*/ 87 w 142"/>
                      <a:gd name="T39" fmla="*/ 148 h 155"/>
                      <a:gd name="T40" fmla="*/ 104 w 142"/>
                      <a:gd name="T41" fmla="*/ 151 h 155"/>
                      <a:gd name="T42" fmla="*/ 119 w 142"/>
                      <a:gd name="T43" fmla="*/ 153 h 155"/>
                      <a:gd name="T44" fmla="*/ 130 w 142"/>
                      <a:gd name="T45" fmla="*/ 154 h 155"/>
                      <a:gd name="T46" fmla="*/ 141 w 142"/>
                      <a:gd name="T47" fmla="*/ 154 h 155"/>
                      <a:gd name="T48" fmla="*/ 135 w 142"/>
                      <a:gd name="T49" fmla="*/ 152 h 155"/>
                      <a:gd name="T50" fmla="*/ 130 w 142"/>
                      <a:gd name="T51" fmla="*/ 150 h 155"/>
                      <a:gd name="T52" fmla="*/ 124 w 142"/>
                      <a:gd name="T53" fmla="*/ 148 h 155"/>
                      <a:gd name="T54" fmla="*/ 117 w 142"/>
                      <a:gd name="T55" fmla="*/ 146 h 155"/>
                      <a:gd name="T56" fmla="*/ 110 w 142"/>
                      <a:gd name="T57" fmla="*/ 143 h 155"/>
                      <a:gd name="T58" fmla="*/ 103 w 142"/>
                      <a:gd name="T59" fmla="*/ 140 h 155"/>
                      <a:gd name="T60" fmla="*/ 97 w 142"/>
                      <a:gd name="T61" fmla="*/ 135 h 155"/>
                      <a:gd name="T62" fmla="*/ 91 w 142"/>
                      <a:gd name="T63" fmla="*/ 129 h 155"/>
                      <a:gd name="T64" fmla="*/ 86 w 142"/>
                      <a:gd name="T65" fmla="*/ 123 h 155"/>
                      <a:gd name="T66" fmla="*/ 82 w 142"/>
                      <a:gd name="T67" fmla="*/ 116 h 155"/>
                      <a:gd name="T68" fmla="*/ 78 w 142"/>
                      <a:gd name="T69" fmla="*/ 109 h 155"/>
                      <a:gd name="T70" fmla="*/ 77 w 142"/>
                      <a:gd name="T71" fmla="*/ 102 h 155"/>
                      <a:gd name="T72" fmla="*/ 74 w 142"/>
                      <a:gd name="T73" fmla="*/ 88 h 155"/>
                      <a:gd name="T74" fmla="*/ 73 w 142"/>
                      <a:gd name="T75" fmla="*/ 77 h 155"/>
                      <a:gd name="T76" fmla="*/ 71 w 142"/>
                      <a:gd name="T77" fmla="*/ 70 h 155"/>
                      <a:gd name="T78" fmla="*/ 70 w 142"/>
                      <a:gd name="T79" fmla="*/ 62 h 155"/>
                      <a:gd name="T80" fmla="*/ 69 w 142"/>
                      <a:gd name="T81" fmla="*/ 51 h 155"/>
                      <a:gd name="T82" fmla="*/ 68 w 142"/>
                      <a:gd name="T83" fmla="*/ 43 h 155"/>
                      <a:gd name="T84" fmla="*/ 66 w 142"/>
                      <a:gd name="T85" fmla="*/ 37 h 155"/>
                      <a:gd name="T86" fmla="*/ 64 w 142"/>
                      <a:gd name="T87" fmla="*/ 30 h 155"/>
                      <a:gd name="T88" fmla="*/ 60 w 142"/>
                      <a:gd name="T89" fmla="*/ 24 h 155"/>
                      <a:gd name="T90" fmla="*/ 56 w 142"/>
                      <a:gd name="T91" fmla="*/ 15 h 155"/>
                      <a:gd name="T92" fmla="*/ 51 w 142"/>
                      <a:gd name="T93" fmla="*/ 10 h 155"/>
                      <a:gd name="T94" fmla="*/ 46 w 142"/>
                      <a:gd name="T95" fmla="*/ 6 h 155"/>
                      <a:gd name="T96" fmla="*/ 36 w 142"/>
                      <a:gd name="T97" fmla="*/ 4 h 155"/>
                      <a:gd name="T98" fmla="*/ 29 w 142"/>
                      <a:gd name="T99" fmla="*/ 3 h 155"/>
                      <a:gd name="T100" fmla="*/ 23 w 142"/>
                      <a:gd name="T101" fmla="*/ 2 h 155"/>
                      <a:gd name="T102" fmla="*/ 14 w 142"/>
                      <a:gd name="T103" fmla="*/ 1 h 155"/>
                      <a:gd name="T104" fmla="*/ 6 w 142"/>
                      <a:gd name="T105" fmla="*/ 0 h 155"/>
                      <a:gd name="T106" fmla="*/ 0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4" y="17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6" y="20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8"/>
                        </a:lnTo>
                        <a:lnTo>
                          <a:pt x="39" y="29"/>
                        </a:lnTo>
                        <a:lnTo>
                          <a:pt x="39" y="31"/>
                        </a:lnTo>
                        <a:lnTo>
                          <a:pt x="40" y="32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42" y="43"/>
                        </a:lnTo>
                        <a:lnTo>
                          <a:pt x="42" y="44"/>
                        </a:lnTo>
                        <a:lnTo>
                          <a:pt x="42" y="46"/>
                        </a:lnTo>
                        <a:lnTo>
                          <a:pt x="42" y="47"/>
                        </a:lnTo>
                        <a:lnTo>
                          <a:pt x="42" y="48"/>
                        </a:lnTo>
                        <a:lnTo>
                          <a:pt x="42" y="50"/>
                        </a:lnTo>
                        <a:lnTo>
                          <a:pt x="43" y="51"/>
                        </a:lnTo>
                        <a:lnTo>
                          <a:pt x="43" y="54"/>
                        </a:lnTo>
                        <a:lnTo>
                          <a:pt x="44" y="55"/>
                        </a:lnTo>
                        <a:lnTo>
                          <a:pt x="44" y="56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5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70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6"/>
                        </a:lnTo>
                        <a:lnTo>
                          <a:pt x="46" y="77"/>
                        </a:lnTo>
                        <a:lnTo>
                          <a:pt x="46" y="78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4"/>
                        </a:lnTo>
                        <a:lnTo>
                          <a:pt x="48" y="86"/>
                        </a:lnTo>
                        <a:lnTo>
                          <a:pt x="48" y="88"/>
                        </a:lnTo>
                        <a:lnTo>
                          <a:pt x="48" y="89"/>
                        </a:lnTo>
                        <a:lnTo>
                          <a:pt x="49" y="91"/>
                        </a:lnTo>
                        <a:lnTo>
                          <a:pt x="49" y="93"/>
                        </a:lnTo>
                        <a:lnTo>
                          <a:pt x="50" y="94"/>
                        </a:lnTo>
                        <a:lnTo>
                          <a:pt x="50" y="96"/>
                        </a:lnTo>
                        <a:lnTo>
                          <a:pt x="51" y="97"/>
                        </a:lnTo>
                        <a:lnTo>
                          <a:pt x="51" y="98"/>
                        </a:lnTo>
                        <a:lnTo>
                          <a:pt x="51" y="100"/>
                        </a:lnTo>
                        <a:lnTo>
                          <a:pt x="52" y="103"/>
                        </a:lnTo>
                        <a:lnTo>
                          <a:pt x="52" y="104"/>
                        </a:lnTo>
                        <a:lnTo>
                          <a:pt x="53" y="105"/>
                        </a:lnTo>
                        <a:lnTo>
                          <a:pt x="53" y="107"/>
                        </a:lnTo>
                        <a:lnTo>
                          <a:pt x="53" y="109"/>
                        </a:lnTo>
                        <a:lnTo>
                          <a:pt x="54" y="112"/>
                        </a:lnTo>
                        <a:lnTo>
                          <a:pt x="55" y="115"/>
                        </a:lnTo>
                        <a:lnTo>
                          <a:pt x="55" y="117"/>
                        </a:lnTo>
                        <a:lnTo>
                          <a:pt x="56" y="120"/>
                        </a:lnTo>
                        <a:lnTo>
                          <a:pt x="56" y="122"/>
                        </a:lnTo>
                        <a:lnTo>
                          <a:pt x="57" y="124"/>
                        </a:lnTo>
                        <a:lnTo>
                          <a:pt x="58" y="127"/>
                        </a:lnTo>
                        <a:lnTo>
                          <a:pt x="59" y="128"/>
                        </a:lnTo>
                        <a:lnTo>
                          <a:pt x="60" y="130"/>
                        </a:lnTo>
                        <a:lnTo>
                          <a:pt x="61" y="131"/>
                        </a:lnTo>
                        <a:lnTo>
                          <a:pt x="62" y="132"/>
                        </a:lnTo>
                        <a:lnTo>
                          <a:pt x="64" y="134"/>
                        </a:lnTo>
                        <a:lnTo>
                          <a:pt x="66" y="137"/>
                        </a:lnTo>
                        <a:lnTo>
                          <a:pt x="67" y="137"/>
                        </a:lnTo>
                        <a:lnTo>
                          <a:pt x="69" y="138"/>
                        </a:lnTo>
                        <a:lnTo>
                          <a:pt x="71" y="139"/>
                        </a:lnTo>
                        <a:lnTo>
                          <a:pt x="73" y="139"/>
                        </a:lnTo>
                        <a:lnTo>
                          <a:pt x="75" y="141"/>
                        </a:lnTo>
                        <a:lnTo>
                          <a:pt x="77" y="142"/>
                        </a:lnTo>
                        <a:lnTo>
                          <a:pt x="78" y="144"/>
                        </a:lnTo>
                        <a:lnTo>
                          <a:pt x="80" y="145"/>
                        </a:lnTo>
                        <a:lnTo>
                          <a:pt x="81" y="146"/>
                        </a:lnTo>
                        <a:lnTo>
                          <a:pt x="84" y="147"/>
                        </a:lnTo>
                        <a:lnTo>
                          <a:pt x="87" y="148"/>
                        </a:lnTo>
                        <a:lnTo>
                          <a:pt x="90" y="148"/>
                        </a:lnTo>
                        <a:lnTo>
                          <a:pt x="93" y="149"/>
                        </a:lnTo>
                        <a:lnTo>
                          <a:pt x="96" y="149"/>
                        </a:lnTo>
                        <a:lnTo>
                          <a:pt x="98" y="150"/>
                        </a:lnTo>
                        <a:lnTo>
                          <a:pt x="101" y="151"/>
                        </a:lnTo>
                        <a:lnTo>
                          <a:pt x="104" y="151"/>
                        </a:lnTo>
                        <a:lnTo>
                          <a:pt x="107" y="152"/>
                        </a:lnTo>
                        <a:lnTo>
                          <a:pt x="110" y="152"/>
                        </a:lnTo>
                        <a:lnTo>
                          <a:pt x="113" y="153"/>
                        </a:lnTo>
                        <a:lnTo>
                          <a:pt x="115" y="153"/>
                        </a:lnTo>
                        <a:lnTo>
                          <a:pt x="117" y="153"/>
                        </a:lnTo>
                        <a:lnTo>
                          <a:pt x="119" y="153"/>
                        </a:lnTo>
                        <a:lnTo>
                          <a:pt x="121" y="154"/>
                        </a:lnTo>
                        <a:lnTo>
                          <a:pt x="123" y="154"/>
                        </a:lnTo>
                        <a:lnTo>
                          <a:pt x="125" y="154"/>
                        </a:lnTo>
                        <a:lnTo>
                          <a:pt x="127" y="154"/>
                        </a:lnTo>
                        <a:lnTo>
                          <a:pt x="128" y="154"/>
                        </a:lnTo>
                        <a:lnTo>
                          <a:pt x="130" y="154"/>
                        </a:lnTo>
                        <a:lnTo>
                          <a:pt x="131" y="154"/>
                        </a:lnTo>
                        <a:lnTo>
                          <a:pt x="133" y="154"/>
                        </a:lnTo>
                        <a:lnTo>
                          <a:pt x="135" y="154"/>
                        </a:lnTo>
                        <a:lnTo>
                          <a:pt x="138" y="154"/>
                        </a:lnTo>
                        <a:lnTo>
                          <a:pt x="140" y="154"/>
                        </a:lnTo>
                        <a:lnTo>
                          <a:pt x="141" y="154"/>
                        </a:lnTo>
                        <a:lnTo>
                          <a:pt x="140" y="154"/>
                        </a:lnTo>
                        <a:lnTo>
                          <a:pt x="139" y="154"/>
                        </a:lnTo>
                        <a:lnTo>
                          <a:pt x="138" y="153"/>
                        </a:lnTo>
                        <a:lnTo>
                          <a:pt x="137" y="153"/>
                        </a:lnTo>
                        <a:lnTo>
                          <a:pt x="135" y="152"/>
                        </a:lnTo>
                        <a:lnTo>
                          <a:pt x="134" y="152"/>
                        </a:lnTo>
                        <a:lnTo>
                          <a:pt x="133" y="152"/>
                        </a:lnTo>
                        <a:lnTo>
                          <a:pt x="132" y="151"/>
                        </a:lnTo>
                        <a:lnTo>
                          <a:pt x="131" y="151"/>
                        </a:lnTo>
                        <a:lnTo>
                          <a:pt x="130" y="150"/>
                        </a:lnTo>
                        <a:lnTo>
                          <a:pt x="129" y="150"/>
                        </a:lnTo>
                        <a:lnTo>
                          <a:pt x="128" y="149"/>
                        </a:lnTo>
                        <a:lnTo>
                          <a:pt x="127" y="149"/>
                        </a:lnTo>
                        <a:lnTo>
                          <a:pt x="126" y="149"/>
                        </a:lnTo>
                        <a:lnTo>
                          <a:pt x="125" y="149"/>
                        </a:lnTo>
                        <a:lnTo>
                          <a:pt x="124" y="148"/>
                        </a:lnTo>
                        <a:lnTo>
                          <a:pt x="123" y="148"/>
                        </a:lnTo>
                        <a:lnTo>
                          <a:pt x="122" y="148"/>
                        </a:lnTo>
                        <a:lnTo>
                          <a:pt x="120" y="147"/>
                        </a:lnTo>
                        <a:lnTo>
                          <a:pt x="118" y="147"/>
                        </a:lnTo>
                        <a:lnTo>
                          <a:pt x="118" y="146"/>
                        </a:lnTo>
                        <a:lnTo>
                          <a:pt x="117" y="146"/>
                        </a:lnTo>
                        <a:lnTo>
                          <a:pt x="115" y="145"/>
                        </a:lnTo>
                        <a:lnTo>
                          <a:pt x="113" y="144"/>
                        </a:lnTo>
                        <a:lnTo>
                          <a:pt x="112" y="143"/>
                        </a:lnTo>
                        <a:lnTo>
                          <a:pt x="110" y="143"/>
                        </a:lnTo>
                        <a:lnTo>
                          <a:pt x="109" y="142"/>
                        </a:lnTo>
                        <a:lnTo>
                          <a:pt x="108" y="142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105" y="140"/>
                        </a:lnTo>
                        <a:lnTo>
                          <a:pt x="103" y="140"/>
                        </a:lnTo>
                        <a:lnTo>
                          <a:pt x="103" y="139"/>
                        </a:lnTo>
                        <a:lnTo>
                          <a:pt x="102" y="139"/>
                        </a:lnTo>
                        <a:lnTo>
                          <a:pt x="100" y="138"/>
                        </a:lnTo>
                        <a:lnTo>
                          <a:pt x="100" y="137"/>
                        </a:lnTo>
                        <a:lnTo>
                          <a:pt x="98" y="136"/>
                        </a:lnTo>
                        <a:lnTo>
                          <a:pt x="97" y="135"/>
                        </a:lnTo>
                        <a:lnTo>
                          <a:pt x="95" y="134"/>
                        </a:lnTo>
                        <a:lnTo>
                          <a:pt x="94" y="133"/>
                        </a:lnTo>
                        <a:lnTo>
                          <a:pt x="93" y="132"/>
                        </a:lnTo>
                        <a:lnTo>
                          <a:pt x="93" y="131"/>
                        </a:lnTo>
                        <a:lnTo>
                          <a:pt x="92" y="130"/>
                        </a:lnTo>
                        <a:lnTo>
                          <a:pt x="91" y="129"/>
                        </a:lnTo>
                        <a:lnTo>
                          <a:pt x="90" y="128"/>
                        </a:lnTo>
                        <a:lnTo>
                          <a:pt x="90" y="127"/>
                        </a:lnTo>
                        <a:lnTo>
                          <a:pt x="89" y="127"/>
                        </a:lnTo>
                        <a:lnTo>
                          <a:pt x="88" y="126"/>
                        </a:lnTo>
                        <a:lnTo>
                          <a:pt x="87" y="124"/>
                        </a:lnTo>
                        <a:lnTo>
                          <a:pt x="86" y="123"/>
                        </a:lnTo>
                        <a:lnTo>
                          <a:pt x="85" y="122"/>
                        </a:lnTo>
                        <a:lnTo>
                          <a:pt x="84" y="121"/>
                        </a:lnTo>
                        <a:lnTo>
                          <a:pt x="84" y="120"/>
                        </a:lnTo>
                        <a:lnTo>
                          <a:pt x="83" y="118"/>
                        </a:lnTo>
                        <a:lnTo>
                          <a:pt x="83" y="117"/>
                        </a:lnTo>
                        <a:lnTo>
                          <a:pt x="82" y="116"/>
                        </a:lnTo>
                        <a:lnTo>
                          <a:pt x="82" y="115"/>
                        </a:lnTo>
                        <a:lnTo>
                          <a:pt x="81" y="114"/>
                        </a:lnTo>
                        <a:lnTo>
                          <a:pt x="80" y="113"/>
                        </a:lnTo>
                        <a:lnTo>
                          <a:pt x="79" y="111"/>
                        </a:lnTo>
                        <a:lnTo>
                          <a:pt x="79" y="110"/>
                        </a:lnTo>
                        <a:lnTo>
                          <a:pt x="78" y="109"/>
                        </a:lnTo>
                        <a:lnTo>
                          <a:pt x="78" y="108"/>
                        </a:lnTo>
                        <a:lnTo>
                          <a:pt x="78" y="107"/>
                        </a:lnTo>
                        <a:lnTo>
                          <a:pt x="78" y="106"/>
                        </a:lnTo>
                        <a:lnTo>
                          <a:pt x="77" y="105"/>
                        </a:lnTo>
                        <a:lnTo>
                          <a:pt x="77" y="104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6" y="98"/>
                        </a:lnTo>
                        <a:lnTo>
                          <a:pt x="76" y="96"/>
                        </a:lnTo>
                        <a:lnTo>
                          <a:pt x="75" y="93"/>
                        </a:lnTo>
                        <a:lnTo>
                          <a:pt x="74" y="90"/>
                        </a:lnTo>
                        <a:lnTo>
                          <a:pt x="74" y="88"/>
                        </a:lnTo>
                        <a:lnTo>
                          <a:pt x="74" y="85"/>
                        </a:lnTo>
                        <a:lnTo>
                          <a:pt x="73" y="83"/>
                        </a:lnTo>
                        <a:lnTo>
                          <a:pt x="73" y="81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3" y="77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0" y="63"/>
                        </a:lnTo>
                        <a:lnTo>
                          <a:pt x="70" y="62"/>
                        </a:lnTo>
                        <a:lnTo>
                          <a:pt x="69" y="60"/>
                        </a:lnTo>
                        <a:lnTo>
                          <a:pt x="69" y="58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3"/>
                        </a:lnTo>
                        <a:lnTo>
                          <a:pt x="69" y="51"/>
                        </a:lnTo>
                        <a:lnTo>
                          <a:pt x="68" y="50"/>
                        </a:lnTo>
                        <a:lnTo>
                          <a:pt x="68" y="48"/>
                        </a:lnTo>
                        <a:lnTo>
                          <a:pt x="68" y="47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3"/>
                        </a:lnTo>
                        <a:lnTo>
                          <a:pt x="68" y="42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5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4" y="30"/>
                        </a:lnTo>
                        <a:lnTo>
                          <a:pt x="63" y="29"/>
                        </a:lnTo>
                        <a:lnTo>
                          <a:pt x="62" y="28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2"/>
                        </a:lnTo>
                        <a:lnTo>
                          <a:pt x="59" y="19"/>
                        </a:lnTo>
                        <a:lnTo>
                          <a:pt x="58" y="18"/>
                        </a:lnTo>
                        <a:lnTo>
                          <a:pt x="57" y="17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6" y="14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9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6" y="6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4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329" name="Freeform 76"/>
                <p:cNvSpPr>
                  <a:spLocks/>
                </p:cNvSpPr>
                <p:nvPr/>
              </p:nvSpPr>
              <p:spPr bwMode="auto">
                <a:xfrm>
                  <a:off x="1074" y="3600"/>
                  <a:ext cx="220" cy="99"/>
                </a:xfrm>
                <a:custGeom>
                  <a:avLst/>
                  <a:gdLst>
                    <a:gd name="T0" fmla="*/ 219 w 220"/>
                    <a:gd name="T1" fmla="*/ 95 h 99"/>
                    <a:gd name="T2" fmla="*/ 219 w 220"/>
                    <a:gd name="T3" fmla="*/ 80 h 99"/>
                    <a:gd name="T4" fmla="*/ 219 w 220"/>
                    <a:gd name="T5" fmla="*/ 73 h 99"/>
                    <a:gd name="T6" fmla="*/ 219 w 220"/>
                    <a:gd name="T7" fmla="*/ 64 h 99"/>
                    <a:gd name="T8" fmla="*/ 219 w 220"/>
                    <a:gd name="T9" fmla="*/ 58 h 99"/>
                    <a:gd name="T10" fmla="*/ 217 w 220"/>
                    <a:gd name="T11" fmla="*/ 51 h 99"/>
                    <a:gd name="T12" fmla="*/ 212 w 220"/>
                    <a:gd name="T13" fmla="*/ 43 h 99"/>
                    <a:gd name="T14" fmla="*/ 206 w 220"/>
                    <a:gd name="T15" fmla="*/ 37 h 99"/>
                    <a:gd name="T16" fmla="*/ 199 w 220"/>
                    <a:gd name="T17" fmla="*/ 31 h 99"/>
                    <a:gd name="T18" fmla="*/ 188 w 220"/>
                    <a:gd name="T19" fmla="*/ 25 h 99"/>
                    <a:gd name="T20" fmla="*/ 177 w 220"/>
                    <a:gd name="T21" fmla="*/ 21 h 99"/>
                    <a:gd name="T22" fmla="*/ 166 w 220"/>
                    <a:gd name="T23" fmla="*/ 16 h 99"/>
                    <a:gd name="T24" fmla="*/ 155 w 220"/>
                    <a:gd name="T25" fmla="*/ 14 h 99"/>
                    <a:gd name="T26" fmla="*/ 142 w 220"/>
                    <a:gd name="T27" fmla="*/ 12 h 99"/>
                    <a:gd name="T28" fmla="*/ 131 w 220"/>
                    <a:gd name="T29" fmla="*/ 11 h 99"/>
                    <a:gd name="T30" fmla="*/ 118 w 220"/>
                    <a:gd name="T31" fmla="*/ 10 h 99"/>
                    <a:gd name="T32" fmla="*/ 106 w 220"/>
                    <a:gd name="T33" fmla="*/ 9 h 99"/>
                    <a:gd name="T34" fmla="*/ 93 w 220"/>
                    <a:gd name="T35" fmla="*/ 9 h 99"/>
                    <a:gd name="T36" fmla="*/ 80 w 220"/>
                    <a:gd name="T37" fmla="*/ 9 h 99"/>
                    <a:gd name="T38" fmla="*/ 69 w 220"/>
                    <a:gd name="T39" fmla="*/ 8 h 99"/>
                    <a:gd name="T40" fmla="*/ 58 w 220"/>
                    <a:gd name="T41" fmla="*/ 8 h 99"/>
                    <a:gd name="T42" fmla="*/ 47 w 220"/>
                    <a:gd name="T43" fmla="*/ 6 h 99"/>
                    <a:gd name="T44" fmla="*/ 36 w 220"/>
                    <a:gd name="T45" fmla="*/ 4 h 99"/>
                    <a:gd name="T46" fmla="*/ 25 w 220"/>
                    <a:gd name="T47" fmla="*/ 3 h 99"/>
                    <a:gd name="T48" fmla="*/ 13 w 220"/>
                    <a:gd name="T49" fmla="*/ 1 h 99"/>
                    <a:gd name="T50" fmla="*/ 0 w 220"/>
                    <a:gd name="T51" fmla="*/ 0 h 99"/>
                    <a:gd name="T52" fmla="*/ 9 w 220"/>
                    <a:gd name="T53" fmla="*/ 6 h 99"/>
                    <a:gd name="T54" fmla="*/ 20 w 220"/>
                    <a:gd name="T55" fmla="*/ 9 h 99"/>
                    <a:gd name="T56" fmla="*/ 31 w 220"/>
                    <a:gd name="T57" fmla="*/ 10 h 99"/>
                    <a:gd name="T58" fmla="*/ 42 w 220"/>
                    <a:gd name="T59" fmla="*/ 11 h 99"/>
                    <a:gd name="T60" fmla="*/ 53 w 220"/>
                    <a:gd name="T61" fmla="*/ 12 h 99"/>
                    <a:gd name="T62" fmla="*/ 64 w 220"/>
                    <a:gd name="T63" fmla="*/ 14 h 99"/>
                    <a:gd name="T64" fmla="*/ 75 w 220"/>
                    <a:gd name="T65" fmla="*/ 16 h 99"/>
                    <a:gd name="T66" fmla="*/ 87 w 220"/>
                    <a:gd name="T67" fmla="*/ 18 h 99"/>
                    <a:gd name="T68" fmla="*/ 99 w 220"/>
                    <a:gd name="T69" fmla="*/ 22 h 99"/>
                    <a:gd name="T70" fmla="*/ 111 w 220"/>
                    <a:gd name="T71" fmla="*/ 25 h 99"/>
                    <a:gd name="T72" fmla="*/ 122 w 220"/>
                    <a:gd name="T73" fmla="*/ 28 h 99"/>
                    <a:gd name="T74" fmla="*/ 133 w 220"/>
                    <a:gd name="T75" fmla="*/ 31 h 99"/>
                    <a:gd name="T76" fmla="*/ 144 w 220"/>
                    <a:gd name="T77" fmla="*/ 34 h 99"/>
                    <a:gd name="T78" fmla="*/ 155 w 220"/>
                    <a:gd name="T79" fmla="*/ 39 h 99"/>
                    <a:gd name="T80" fmla="*/ 166 w 220"/>
                    <a:gd name="T81" fmla="*/ 43 h 99"/>
                    <a:gd name="T82" fmla="*/ 175 w 220"/>
                    <a:gd name="T83" fmla="*/ 49 h 99"/>
                    <a:gd name="T84" fmla="*/ 184 w 220"/>
                    <a:gd name="T85" fmla="*/ 55 h 99"/>
                    <a:gd name="T86" fmla="*/ 193 w 220"/>
                    <a:gd name="T87" fmla="*/ 60 h 99"/>
                    <a:gd name="T88" fmla="*/ 201 w 220"/>
                    <a:gd name="T89" fmla="*/ 67 h 99"/>
                    <a:gd name="T90" fmla="*/ 206 w 220"/>
                    <a:gd name="T91" fmla="*/ 73 h 99"/>
                    <a:gd name="T92" fmla="*/ 212 w 220"/>
                    <a:gd name="T93" fmla="*/ 79 h 99"/>
                    <a:gd name="T94" fmla="*/ 213 w 220"/>
                    <a:gd name="T95" fmla="*/ 85 h 99"/>
                    <a:gd name="T96" fmla="*/ 213 w 220"/>
                    <a:gd name="T97" fmla="*/ 90 h 99"/>
                    <a:gd name="T98" fmla="*/ 213 w 220"/>
                    <a:gd name="T99" fmla="*/ 96 h 9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20"/>
                    <a:gd name="T151" fmla="*/ 0 h 99"/>
                    <a:gd name="T152" fmla="*/ 220 w 220"/>
                    <a:gd name="T153" fmla="*/ 99 h 9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20" h="99">
                      <a:moveTo>
                        <a:pt x="217" y="98"/>
                      </a:moveTo>
                      <a:lnTo>
                        <a:pt x="219" y="95"/>
                      </a:lnTo>
                      <a:lnTo>
                        <a:pt x="219" y="89"/>
                      </a:lnTo>
                      <a:lnTo>
                        <a:pt x="219" y="80"/>
                      </a:lnTo>
                      <a:lnTo>
                        <a:pt x="219" y="76"/>
                      </a:lnTo>
                      <a:lnTo>
                        <a:pt x="219" y="73"/>
                      </a:lnTo>
                      <a:lnTo>
                        <a:pt x="219" y="68"/>
                      </a:lnTo>
                      <a:lnTo>
                        <a:pt x="219" y="64"/>
                      </a:lnTo>
                      <a:lnTo>
                        <a:pt x="219" y="61"/>
                      </a:lnTo>
                      <a:lnTo>
                        <a:pt x="219" y="58"/>
                      </a:lnTo>
                      <a:lnTo>
                        <a:pt x="219" y="55"/>
                      </a:lnTo>
                      <a:lnTo>
                        <a:pt x="217" y="51"/>
                      </a:lnTo>
                      <a:lnTo>
                        <a:pt x="215" y="47"/>
                      </a:lnTo>
                      <a:lnTo>
                        <a:pt x="212" y="43"/>
                      </a:lnTo>
                      <a:lnTo>
                        <a:pt x="210" y="41"/>
                      </a:lnTo>
                      <a:lnTo>
                        <a:pt x="206" y="37"/>
                      </a:lnTo>
                      <a:lnTo>
                        <a:pt x="202" y="34"/>
                      </a:lnTo>
                      <a:lnTo>
                        <a:pt x="199" y="31"/>
                      </a:lnTo>
                      <a:lnTo>
                        <a:pt x="193" y="28"/>
                      </a:lnTo>
                      <a:lnTo>
                        <a:pt x="188" y="25"/>
                      </a:lnTo>
                      <a:lnTo>
                        <a:pt x="183" y="23"/>
                      </a:lnTo>
                      <a:lnTo>
                        <a:pt x="177" y="21"/>
                      </a:lnTo>
                      <a:lnTo>
                        <a:pt x="171" y="18"/>
                      </a:lnTo>
                      <a:lnTo>
                        <a:pt x="166" y="16"/>
                      </a:lnTo>
                      <a:lnTo>
                        <a:pt x="161" y="15"/>
                      </a:lnTo>
                      <a:lnTo>
                        <a:pt x="155" y="14"/>
                      </a:lnTo>
                      <a:lnTo>
                        <a:pt x="148" y="13"/>
                      </a:lnTo>
                      <a:lnTo>
                        <a:pt x="142" y="12"/>
                      </a:lnTo>
                      <a:lnTo>
                        <a:pt x="137" y="12"/>
                      </a:lnTo>
                      <a:lnTo>
                        <a:pt x="131" y="11"/>
                      </a:lnTo>
                      <a:lnTo>
                        <a:pt x="126" y="11"/>
                      </a:lnTo>
                      <a:lnTo>
                        <a:pt x="118" y="10"/>
                      </a:lnTo>
                      <a:lnTo>
                        <a:pt x="111" y="9"/>
                      </a:lnTo>
                      <a:lnTo>
                        <a:pt x="106" y="9"/>
                      </a:lnTo>
                      <a:lnTo>
                        <a:pt x="99" y="9"/>
                      </a:lnTo>
                      <a:lnTo>
                        <a:pt x="93" y="9"/>
                      </a:lnTo>
                      <a:lnTo>
                        <a:pt x="86" y="9"/>
                      </a:lnTo>
                      <a:lnTo>
                        <a:pt x="80" y="9"/>
                      </a:lnTo>
                      <a:lnTo>
                        <a:pt x="75" y="9"/>
                      </a:lnTo>
                      <a:lnTo>
                        <a:pt x="69" y="8"/>
                      </a:lnTo>
                      <a:lnTo>
                        <a:pt x="64" y="8"/>
                      </a:lnTo>
                      <a:lnTo>
                        <a:pt x="58" y="8"/>
                      </a:lnTo>
                      <a:lnTo>
                        <a:pt x="53" y="7"/>
                      </a:lnTo>
                      <a:lnTo>
                        <a:pt x="47" y="6"/>
                      </a:lnTo>
                      <a:lnTo>
                        <a:pt x="42" y="6"/>
                      </a:lnTo>
                      <a:lnTo>
                        <a:pt x="36" y="4"/>
                      </a:lnTo>
                      <a:lnTo>
                        <a:pt x="31" y="4"/>
                      </a:lnTo>
                      <a:lnTo>
                        <a:pt x="25" y="3"/>
                      </a:lnTo>
                      <a:lnTo>
                        <a:pt x="20" y="2"/>
                      </a:lnTo>
                      <a:lnTo>
                        <a:pt x="13" y="1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9" y="6"/>
                      </a:lnTo>
                      <a:lnTo>
                        <a:pt x="15" y="8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31" y="10"/>
                      </a:lnTo>
                      <a:lnTo>
                        <a:pt x="36" y="10"/>
                      </a:lnTo>
                      <a:lnTo>
                        <a:pt x="42" y="11"/>
                      </a:lnTo>
                      <a:lnTo>
                        <a:pt x="47" y="12"/>
                      </a:lnTo>
                      <a:lnTo>
                        <a:pt x="53" y="12"/>
                      </a:lnTo>
                      <a:lnTo>
                        <a:pt x="58" y="13"/>
                      </a:lnTo>
                      <a:lnTo>
                        <a:pt x="64" y="14"/>
                      </a:lnTo>
                      <a:lnTo>
                        <a:pt x="69" y="14"/>
                      </a:lnTo>
                      <a:lnTo>
                        <a:pt x="75" y="16"/>
                      </a:lnTo>
                      <a:lnTo>
                        <a:pt x="82" y="17"/>
                      </a:lnTo>
                      <a:lnTo>
                        <a:pt x="87" y="18"/>
                      </a:lnTo>
                      <a:lnTo>
                        <a:pt x="93" y="20"/>
                      </a:lnTo>
                      <a:lnTo>
                        <a:pt x="99" y="22"/>
                      </a:lnTo>
                      <a:lnTo>
                        <a:pt x="106" y="23"/>
                      </a:lnTo>
                      <a:lnTo>
                        <a:pt x="111" y="25"/>
                      </a:lnTo>
                      <a:lnTo>
                        <a:pt x="117" y="26"/>
                      </a:lnTo>
                      <a:lnTo>
                        <a:pt x="122" y="28"/>
                      </a:lnTo>
                      <a:lnTo>
                        <a:pt x="128" y="29"/>
                      </a:lnTo>
                      <a:lnTo>
                        <a:pt x="133" y="31"/>
                      </a:lnTo>
                      <a:lnTo>
                        <a:pt x="139" y="33"/>
                      </a:lnTo>
                      <a:lnTo>
                        <a:pt x="144" y="34"/>
                      </a:lnTo>
                      <a:lnTo>
                        <a:pt x="150" y="36"/>
                      </a:lnTo>
                      <a:lnTo>
                        <a:pt x="155" y="39"/>
                      </a:lnTo>
                      <a:lnTo>
                        <a:pt x="161" y="41"/>
                      </a:lnTo>
                      <a:lnTo>
                        <a:pt x="166" y="43"/>
                      </a:lnTo>
                      <a:lnTo>
                        <a:pt x="170" y="46"/>
                      </a:lnTo>
                      <a:lnTo>
                        <a:pt x="175" y="49"/>
                      </a:lnTo>
                      <a:lnTo>
                        <a:pt x="181" y="52"/>
                      </a:lnTo>
                      <a:lnTo>
                        <a:pt x="184" y="55"/>
                      </a:lnTo>
                      <a:lnTo>
                        <a:pt x="188" y="57"/>
                      </a:lnTo>
                      <a:lnTo>
                        <a:pt x="193" y="60"/>
                      </a:lnTo>
                      <a:lnTo>
                        <a:pt x="197" y="63"/>
                      </a:lnTo>
                      <a:lnTo>
                        <a:pt x="201" y="67"/>
                      </a:lnTo>
                      <a:lnTo>
                        <a:pt x="204" y="71"/>
                      </a:lnTo>
                      <a:lnTo>
                        <a:pt x="206" y="73"/>
                      </a:lnTo>
                      <a:lnTo>
                        <a:pt x="208" y="76"/>
                      </a:lnTo>
                      <a:lnTo>
                        <a:pt x="212" y="79"/>
                      </a:lnTo>
                      <a:lnTo>
                        <a:pt x="213" y="82"/>
                      </a:lnTo>
                      <a:lnTo>
                        <a:pt x="213" y="85"/>
                      </a:lnTo>
                      <a:lnTo>
                        <a:pt x="213" y="88"/>
                      </a:lnTo>
                      <a:lnTo>
                        <a:pt x="213" y="90"/>
                      </a:lnTo>
                      <a:lnTo>
                        <a:pt x="213" y="93"/>
                      </a:lnTo>
                      <a:lnTo>
                        <a:pt x="213" y="96"/>
                      </a:lnTo>
                      <a:lnTo>
                        <a:pt x="217" y="98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0" name="Freeform 77"/>
                <p:cNvSpPr>
                  <a:spLocks/>
                </p:cNvSpPr>
                <p:nvPr/>
              </p:nvSpPr>
              <p:spPr bwMode="auto">
                <a:xfrm>
                  <a:off x="905" y="3416"/>
                  <a:ext cx="184" cy="185"/>
                </a:xfrm>
                <a:custGeom>
                  <a:avLst/>
                  <a:gdLst>
                    <a:gd name="T0" fmla="*/ 21 w 184"/>
                    <a:gd name="T1" fmla="*/ 7 h 185"/>
                    <a:gd name="T2" fmla="*/ 29 w 184"/>
                    <a:gd name="T3" fmla="*/ 8 h 185"/>
                    <a:gd name="T4" fmla="*/ 38 w 184"/>
                    <a:gd name="T5" fmla="*/ 9 h 185"/>
                    <a:gd name="T6" fmla="*/ 46 w 184"/>
                    <a:gd name="T7" fmla="*/ 11 h 185"/>
                    <a:gd name="T8" fmla="*/ 53 w 184"/>
                    <a:gd name="T9" fmla="*/ 14 h 185"/>
                    <a:gd name="T10" fmla="*/ 61 w 184"/>
                    <a:gd name="T11" fmla="*/ 19 h 185"/>
                    <a:gd name="T12" fmla="*/ 68 w 184"/>
                    <a:gd name="T13" fmla="*/ 23 h 185"/>
                    <a:gd name="T14" fmla="*/ 75 w 184"/>
                    <a:gd name="T15" fmla="*/ 32 h 185"/>
                    <a:gd name="T16" fmla="*/ 81 w 184"/>
                    <a:gd name="T17" fmla="*/ 38 h 185"/>
                    <a:gd name="T18" fmla="*/ 88 w 184"/>
                    <a:gd name="T19" fmla="*/ 47 h 185"/>
                    <a:gd name="T20" fmla="*/ 92 w 184"/>
                    <a:gd name="T21" fmla="*/ 55 h 185"/>
                    <a:gd name="T22" fmla="*/ 94 w 184"/>
                    <a:gd name="T23" fmla="*/ 66 h 185"/>
                    <a:gd name="T24" fmla="*/ 96 w 184"/>
                    <a:gd name="T25" fmla="*/ 83 h 185"/>
                    <a:gd name="T26" fmla="*/ 98 w 184"/>
                    <a:gd name="T27" fmla="*/ 101 h 185"/>
                    <a:gd name="T28" fmla="*/ 100 w 184"/>
                    <a:gd name="T29" fmla="*/ 120 h 185"/>
                    <a:gd name="T30" fmla="*/ 103 w 184"/>
                    <a:gd name="T31" fmla="*/ 131 h 185"/>
                    <a:gd name="T32" fmla="*/ 109 w 184"/>
                    <a:gd name="T33" fmla="*/ 141 h 185"/>
                    <a:gd name="T34" fmla="*/ 118 w 184"/>
                    <a:gd name="T35" fmla="*/ 157 h 185"/>
                    <a:gd name="T36" fmla="*/ 126 w 184"/>
                    <a:gd name="T37" fmla="*/ 172 h 185"/>
                    <a:gd name="T38" fmla="*/ 138 w 184"/>
                    <a:gd name="T39" fmla="*/ 177 h 185"/>
                    <a:gd name="T40" fmla="*/ 146 w 184"/>
                    <a:gd name="T41" fmla="*/ 183 h 185"/>
                    <a:gd name="T42" fmla="*/ 154 w 184"/>
                    <a:gd name="T43" fmla="*/ 184 h 185"/>
                    <a:gd name="T44" fmla="*/ 162 w 184"/>
                    <a:gd name="T45" fmla="*/ 184 h 185"/>
                    <a:gd name="T46" fmla="*/ 171 w 184"/>
                    <a:gd name="T47" fmla="*/ 184 h 185"/>
                    <a:gd name="T48" fmla="*/ 178 w 184"/>
                    <a:gd name="T49" fmla="*/ 184 h 185"/>
                    <a:gd name="T50" fmla="*/ 181 w 184"/>
                    <a:gd name="T51" fmla="*/ 181 h 185"/>
                    <a:gd name="T52" fmla="*/ 174 w 184"/>
                    <a:gd name="T53" fmla="*/ 177 h 185"/>
                    <a:gd name="T54" fmla="*/ 165 w 184"/>
                    <a:gd name="T55" fmla="*/ 172 h 185"/>
                    <a:gd name="T56" fmla="*/ 157 w 184"/>
                    <a:gd name="T57" fmla="*/ 165 h 185"/>
                    <a:gd name="T58" fmla="*/ 148 w 184"/>
                    <a:gd name="T59" fmla="*/ 160 h 185"/>
                    <a:gd name="T60" fmla="*/ 140 w 184"/>
                    <a:gd name="T61" fmla="*/ 152 h 185"/>
                    <a:gd name="T62" fmla="*/ 135 w 184"/>
                    <a:gd name="T63" fmla="*/ 144 h 185"/>
                    <a:gd name="T64" fmla="*/ 130 w 184"/>
                    <a:gd name="T65" fmla="*/ 132 h 185"/>
                    <a:gd name="T66" fmla="*/ 128 w 184"/>
                    <a:gd name="T67" fmla="*/ 122 h 185"/>
                    <a:gd name="T68" fmla="*/ 126 w 184"/>
                    <a:gd name="T69" fmla="*/ 113 h 185"/>
                    <a:gd name="T70" fmla="*/ 126 w 184"/>
                    <a:gd name="T71" fmla="*/ 105 h 185"/>
                    <a:gd name="T72" fmla="*/ 126 w 184"/>
                    <a:gd name="T73" fmla="*/ 93 h 185"/>
                    <a:gd name="T74" fmla="*/ 126 w 184"/>
                    <a:gd name="T75" fmla="*/ 85 h 185"/>
                    <a:gd name="T76" fmla="*/ 126 w 184"/>
                    <a:gd name="T77" fmla="*/ 78 h 185"/>
                    <a:gd name="T78" fmla="*/ 124 w 184"/>
                    <a:gd name="T79" fmla="*/ 66 h 185"/>
                    <a:gd name="T80" fmla="*/ 122 w 184"/>
                    <a:gd name="T81" fmla="*/ 58 h 185"/>
                    <a:gd name="T82" fmla="*/ 119 w 184"/>
                    <a:gd name="T83" fmla="*/ 49 h 185"/>
                    <a:gd name="T84" fmla="*/ 117 w 184"/>
                    <a:gd name="T85" fmla="*/ 40 h 185"/>
                    <a:gd name="T86" fmla="*/ 113 w 184"/>
                    <a:gd name="T87" fmla="*/ 32 h 185"/>
                    <a:gd name="T88" fmla="*/ 107 w 184"/>
                    <a:gd name="T89" fmla="*/ 24 h 185"/>
                    <a:gd name="T90" fmla="*/ 100 w 184"/>
                    <a:gd name="T91" fmla="*/ 18 h 185"/>
                    <a:gd name="T92" fmla="*/ 93 w 184"/>
                    <a:gd name="T93" fmla="*/ 13 h 185"/>
                    <a:gd name="T94" fmla="*/ 86 w 184"/>
                    <a:gd name="T95" fmla="*/ 10 h 185"/>
                    <a:gd name="T96" fmla="*/ 77 w 184"/>
                    <a:gd name="T97" fmla="*/ 6 h 185"/>
                    <a:gd name="T98" fmla="*/ 70 w 184"/>
                    <a:gd name="T99" fmla="*/ 2 h 185"/>
                    <a:gd name="T100" fmla="*/ 62 w 184"/>
                    <a:gd name="T101" fmla="*/ 2 h 185"/>
                    <a:gd name="T102" fmla="*/ 55 w 184"/>
                    <a:gd name="T103" fmla="*/ 2 h 185"/>
                    <a:gd name="T104" fmla="*/ 47 w 184"/>
                    <a:gd name="T105" fmla="*/ 2 h 185"/>
                    <a:gd name="T106" fmla="*/ 40 w 184"/>
                    <a:gd name="T107" fmla="*/ 2 h 185"/>
                    <a:gd name="T108" fmla="*/ 32 w 184"/>
                    <a:gd name="T109" fmla="*/ 1 h 185"/>
                    <a:gd name="T110" fmla="*/ 25 w 184"/>
                    <a:gd name="T111" fmla="*/ 1 h 185"/>
                    <a:gd name="T112" fmla="*/ 18 w 184"/>
                    <a:gd name="T113" fmla="*/ 1 h 185"/>
                    <a:gd name="T114" fmla="*/ 11 w 184"/>
                    <a:gd name="T115" fmla="*/ 0 h 185"/>
                    <a:gd name="T116" fmla="*/ 5 w 184"/>
                    <a:gd name="T117" fmla="*/ 1 h 185"/>
                    <a:gd name="T118" fmla="*/ 2 w 184"/>
                    <a:gd name="T119" fmla="*/ 4 h 185"/>
                    <a:gd name="T120" fmla="*/ 9 w 184"/>
                    <a:gd name="T121" fmla="*/ 5 h 185"/>
                    <a:gd name="T122" fmla="*/ 16 w 184"/>
                    <a:gd name="T123" fmla="*/ 6 h 18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84"/>
                    <a:gd name="T187" fmla="*/ 0 h 185"/>
                    <a:gd name="T188" fmla="*/ 184 w 184"/>
                    <a:gd name="T189" fmla="*/ 185 h 18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84" h="185">
                      <a:moveTo>
                        <a:pt x="17" y="7"/>
                      </a:moveTo>
                      <a:lnTo>
                        <a:pt x="19" y="7"/>
                      </a:lnTo>
                      <a:lnTo>
                        <a:pt x="21" y="7"/>
                      </a:lnTo>
                      <a:lnTo>
                        <a:pt x="24" y="8"/>
                      </a:lnTo>
                      <a:lnTo>
                        <a:pt x="27" y="8"/>
                      </a:lnTo>
                      <a:lnTo>
                        <a:pt x="29" y="8"/>
                      </a:lnTo>
                      <a:lnTo>
                        <a:pt x="31" y="9"/>
                      </a:lnTo>
                      <a:lnTo>
                        <a:pt x="35" y="9"/>
                      </a:lnTo>
                      <a:lnTo>
                        <a:pt x="38" y="9"/>
                      </a:lnTo>
                      <a:lnTo>
                        <a:pt x="40" y="10"/>
                      </a:lnTo>
                      <a:lnTo>
                        <a:pt x="43" y="11"/>
                      </a:lnTo>
                      <a:lnTo>
                        <a:pt x="46" y="11"/>
                      </a:lnTo>
                      <a:lnTo>
                        <a:pt x="48" y="12"/>
                      </a:lnTo>
                      <a:lnTo>
                        <a:pt x="51" y="13"/>
                      </a:lnTo>
                      <a:lnTo>
                        <a:pt x="53" y="14"/>
                      </a:lnTo>
                      <a:lnTo>
                        <a:pt x="56" y="15"/>
                      </a:lnTo>
                      <a:lnTo>
                        <a:pt x="58" y="17"/>
                      </a:lnTo>
                      <a:lnTo>
                        <a:pt x="61" y="19"/>
                      </a:lnTo>
                      <a:lnTo>
                        <a:pt x="64" y="20"/>
                      </a:lnTo>
                      <a:lnTo>
                        <a:pt x="66" y="22"/>
                      </a:lnTo>
                      <a:lnTo>
                        <a:pt x="68" y="23"/>
                      </a:lnTo>
                      <a:lnTo>
                        <a:pt x="70" y="24"/>
                      </a:lnTo>
                      <a:lnTo>
                        <a:pt x="72" y="29"/>
                      </a:lnTo>
                      <a:lnTo>
                        <a:pt x="75" y="32"/>
                      </a:lnTo>
                      <a:lnTo>
                        <a:pt x="77" y="33"/>
                      </a:lnTo>
                      <a:lnTo>
                        <a:pt x="79" y="36"/>
                      </a:lnTo>
                      <a:lnTo>
                        <a:pt x="81" y="38"/>
                      </a:lnTo>
                      <a:lnTo>
                        <a:pt x="83" y="41"/>
                      </a:lnTo>
                      <a:lnTo>
                        <a:pt x="86" y="45"/>
                      </a:lnTo>
                      <a:lnTo>
                        <a:pt x="88" y="47"/>
                      </a:lnTo>
                      <a:lnTo>
                        <a:pt x="89" y="49"/>
                      </a:lnTo>
                      <a:lnTo>
                        <a:pt x="90" y="52"/>
                      </a:lnTo>
                      <a:lnTo>
                        <a:pt x="92" y="55"/>
                      </a:lnTo>
                      <a:lnTo>
                        <a:pt x="93" y="58"/>
                      </a:lnTo>
                      <a:lnTo>
                        <a:pt x="93" y="63"/>
                      </a:lnTo>
                      <a:lnTo>
                        <a:pt x="94" y="66"/>
                      </a:lnTo>
                      <a:lnTo>
                        <a:pt x="95" y="73"/>
                      </a:lnTo>
                      <a:lnTo>
                        <a:pt x="95" y="78"/>
                      </a:lnTo>
                      <a:lnTo>
                        <a:pt x="96" y="83"/>
                      </a:lnTo>
                      <a:lnTo>
                        <a:pt x="97" y="91"/>
                      </a:lnTo>
                      <a:lnTo>
                        <a:pt x="97" y="96"/>
                      </a:lnTo>
                      <a:lnTo>
                        <a:pt x="98" y="101"/>
                      </a:lnTo>
                      <a:lnTo>
                        <a:pt x="99" y="107"/>
                      </a:lnTo>
                      <a:lnTo>
                        <a:pt x="100" y="113"/>
                      </a:lnTo>
                      <a:lnTo>
                        <a:pt x="100" y="120"/>
                      </a:lnTo>
                      <a:lnTo>
                        <a:pt x="101" y="125"/>
                      </a:lnTo>
                      <a:lnTo>
                        <a:pt x="102" y="128"/>
                      </a:lnTo>
                      <a:lnTo>
                        <a:pt x="103" y="131"/>
                      </a:lnTo>
                      <a:lnTo>
                        <a:pt x="105" y="135"/>
                      </a:lnTo>
                      <a:lnTo>
                        <a:pt x="106" y="138"/>
                      </a:lnTo>
                      <a:lnTo>
                        <a:pt x="109" y="141"/>
                      </a:lnTo>
                      <a:lnTo>
                        <a:pt x="110" y="146"/>
                      </a:lnTo>
                      <a:lnTo>
                        <a:pt x="113" y="152"/>
                      </a:lnTo>
                      <a:lnTo>
                        <a:pt x="118" y="157"/>
                      </a:lnTo>
                      <a:lnTo>
                        <a:pt x="119" y="162"/>
                      </a:lnTo>
                      <a:lnTo>
                        <a:pt x="124" y="167"/>
                      </a:lnTo>
                      <a:lnTo>
                        <a:pt x="126" y="172"/>
                      </a:lnTo>
                      <a:lnTo>
                        <a:pt x="130" y="173"/>
                      </a:lnTo>
                      <a:lnTo>
                        <a:pt x="135" y="175"/>
                      </a:lnTo>
                      <a:lnTo>
                        <a:pt x="138" y="177"/>
                      </a:lnTo>
                      <a:lnTo>
                        <a:pt x="141" y="180"/>
                      </a:lnTo>
                      <a:lnTo>
                        <a:pt x="144" y="181"/>
                      </a:lnTo>
                      <a:lnTo>
                        <a:pt x="146" y="183"/>
                      </a:lnTo>
                      <a:lnTo>
                        <a:pt x="148" y="184"/>
                      </a:lnTo>
                      <a:lnTo>
                        <a:pt x="151" y="184"/>
                      </a:lnTo>
                      <a:lnTo>
                        <a:pt x="154" y="184"/>
                      </a:lnTo>
                      <a:lnTo>
                        <a:pt x="156" y="184"/>
                      </a:lnTo>
                      <a:lnTo>
                        <a:pt x="159" y="184"/>
                      </a:lnTo>
                      <a:lnTo>
                        <a:pt x="162" y="184"/>
                      </a:lnTo>
                      <a:lnTo>
                        <a:pt x="165" y="184"/>
                      </a:lnTo>
                      <a:lnTo>
                        <a:pt x="168" y="184"/>
                      </a:lnTo>
                      <a:lnTo>
                        <a:pt x="171" y="184"/>
                      </a:lnTo>
                      <a:lnTo>
                        <a:pt x="173" y="184"/>
                      </a:lnTo>
                      <a:lnTo>
                        <a:pt x="175" y="184"/>
                      </a:lnTo>
                      <a:lnTo>
                        <a:pt x="178" y="184"/>
                      </a:lnTo>
                      <a:lnTo>
                        <a:pt x="181" y="184"/>
                      </a:lnTo>
                      <a:lnTo>
                        <a:pt x="183" y="184"/>
                      </a:lnTo>
                      <a:lnTo>
                        <a:pt x="181" y="181"/>
                      </a:lnTo>
                      <a:lnTo>
                        <a:pt x="178" y="180"/>
                      </a:lnTo>
                      <a:lnTo>
                        <a:pt x="176" y="179"/>
                      </a:lnTo>
                      <a:lnTo>
                        <a:pt x="174" y="177"/>
                      </a:lnTo>
                      <a:lnTo>
                        <a:pt x="171" y="175"/>
                      </a:lnTo>
                      <a:lnTo>
                        <a:pt x="168" y="173"/>
                      </a:lnTo>
                      <a:lnTo>
                        <a:pt x="165" y="172"/>
                      </a:lnTo>
                      <a:lnTo>
                        <a:pt x="162" y="169"/>
                      </a:lnTo>
                      <a:lnTo>
                        <a:pt x="159" y="168"/>
                      </a:lnTo>
                      <a:lnTo>
                        <a:pt x="157" y="165"/>
                      </a:lnTo>
                      <a:lnTo>
                        <a:pt x="155" y="164"/>
                      </a:lnTo>
                      <a:lnTo>
                        <a:pt x="152" y="162"/>
                      </a:lnTo>
                      <a:lnTo>
                        <a:pt x="148" y="160"/>
                      </a:lnTo>
                      <a:lnTo>
                        <a:pt x="145" y="157"/>
                      </a:lnTo>
                      <a:lnTo>
                        <a:pt x="142" y="155"/>
                      </a:lnTo>
                      <a:lnTo>
                        <a:pt x="140" y="152"/>
                      </a:lnTo>
                      <a:lnTo>
                        <a:pt x="139" y="150"/>
                      </a:lnTo>
                      <a:lnTo>
                        <a:pt x="136" y="147"/>
                      </a:lnTo>
                      <a:lnTo>
                        <a:pt x="135" y="144"/>
                      </a:lnTo>
                      <a:lnTo>
                        <a:pt x="133" y="141"/>
                      </a:lnTo>
                      <a:lnTo>
                        <a:pt x="132" y="135"/>
                      </a:lnTo>
                      <a:lnTo>
                        <a:pt x="130" y="132"/>
                      </a:lnTo>
                      <a:lnTo>
                        <a:pt x="129" y="129"/>
                      </a:lnTo>
                      <a:lnTo>
                        <a:pt x="129" y="126"/>
                      </a:lnTo>
                      <a:lnTo>
                        <a:pt x="128" y="122"/>
                      </a:lnTo>
                      <a:lnTo>
                        <a:pt x="127" y="120"/>
                      </a:lnTo>
                      <a:lnTo>
                        <a:pt x="127" y="117"/>
                      </a:lnTo>
                      <a:lnTo>
                        <a:pt x="126" y="113"/>
                      </a:lnTo>
                      <a:lnTo>
                        <a:pt x="126" y="111"/>
                      </a:lnTo>
                      <a:lnTo>
                        <a:pt x="126" y="108"/>
                      </a:lnTo>
                      <a:lnTo>
                        <a:pt x="126" y="105"/>
                      </a:lnTo>
                      <a:lnTo>
                        <a:pt x="126" y="101"/>
                      </a:lnTo>
                      <a:lnTo>
                        <a:pt x="126" y="96"/>
                      </a:lnTo>
                      <a:lnTo>
                        <a:pt x="126" y="93"/>
                      </a:lnTo>
                      <a:lnTo>
                        <a:pt x="126" y="91"/>
                      </a:lnTo>
                      <a:lnTo>
                        <a:pt x="126" y="88"/>
                      </a:lnTo>
                      <a:lnTo>
                        <a:pt x="126" y="85"/>
                      </a:lnTo>
                      <a:lnTo>
                        <a:pt x="126" y="83"/>
                      </a:lnTo>
                      <a:lnTo>
                        <a:pt x="126" y="80"/>
                      </a:lnTo>
                      <a:lnTo>
                        <a:pt x="126" y="78"/>
                      </a:lnTo>
                      <a:lnTo>
                        <a:pt x="125" y="75"/>
                      </a:lnTo>
                      <a:lnTo>
                        <a:pt x="124" y="69"/>
                      </a:lnTo>
                      <a:lnTo>
                        <a:pt x="124" y="66"/>
                      </a:lnTo>
                      <a:lnTo>
                        <a:pt x="123" y="63"/>
                      </a:lnTo>
                      <a:lnTo>
                        <a:pt x="123" y="61"/>
                      </a:lnTo>
                      <a:lnTo>
                        <a:pt x="122" y="58"/>
                      </a:lnTo>
                      <a:lnTo>
                        <a:pt x="121" y="54"/>
                      </a:lnTo>
                      <a:lnTo>
                        <a:pt x="121" y="51"/>
                      </a:lnTo>
                      <a:lnTo>
                        <a:pt x="119" y="49"/>
                      </a:lnTo>
                      <a:lnTo>
                        <a:pt x="119" y="46"/>
                      </a:lnTo>
                      <a:lnTo>
                        <a:pt x="118" y="44"/>
                      </a:lnTo>
                      <a:lnTo>
                        <a:pt x="117" y="40"/>
                      </a:lnTo>
                      <a:lnTo>
                        <a:pt x="116" y="38"/>
                      </a:lnTo>
                      <a:lnTo>
                        <a:pt x="114" y="35"/>
                      </a:lnTo>
                      <a:lnTo>
                        <a:pt x="113" y="32"/>
                      </a:lnTo>
                      <a:lnTo>
                        <a:pt x="112" y="30"/>
                      </a:lnTo>
                      <a:lnTo>
                        <a:pt x="110" y="27"/>
                      </a:lnTo>
                      <a:lnTo>
                        <a:pt x="107" y="24"/>
                      </a:lnTo>
                      <a:lnTo>
                        <a:pt x="105" y="23"/>
                      </a:lnTo>
                      <a:lnTo>
                        <a:pt x="102" y="20"/>
                      </a:lnTo>
                      <a:lnTo>
                        <a:pt x="100" y="18"/>
                      </a:lnTo>
                      <a:lnTo>
                        <a:pt x="97" y="16"/>
                      </a:lnTo>
                      <a:lnTo>
                        <a:pt x="95" y="15"/>
                      </a:lnTo>
                      <a:lnTo>
                        <a:pt x="93" y="13"/>
                      </a:lnTo>
                      <a:lnTo>
                        <a:pt x="90" y="12"/>
                      </a:lnTo>
                      <a:lnTo>
                        <a:pt x="88" y="11"/>
                      </a:lnTo>
                      <a:lnTo>
                        <a:pt x="86" y="10"/>
                      </a:lnTo>
                      <a:lnTo>
                        <a:pt x="83" y="8"/>
                      </a:lnTo>
                      <a:lnTo>
                        <a:pt x="80" y="6"/>
                      </a:lnTo>
                      <a:lnTo>
                        <a:pt x="77" y="6"/>
                      </a:lnTo>
                      <a:lnTo>
                        <a:pt x="74" y="4"/>
                      </a:lnTo>
                      <a:lnTo>
                        <a:pt x="72" y="3"/>
                      </a:lnTo>
                      <a:lnTo>
                        <a:pt x="70" y="2"/>
                      </a:lnTo>
                      <a:lnTo>
                        <a:pt x="67" y="2"/>
                      </a:lnTo>
                      <a:lnTo>
                        <a:pt x="64" y="2"/>
                      </a:lnTo>
                      <a:lnTo>
                        <a:pt x="62" y="2"/>
                      </a:lnTo>
                      <a:lnTo>
                        <a:pt x="60" y="2"/>
                      </a:lnTo>
                      <a:lnTo>
                        <a:pt x="57" y="2"/>
                      </a:lnTo>
                      <a:lnTo>
                        <a:pt x="55" y="2"/>
                      </a:lnTo>
                      <a:lnTo>
                        <a:pt x="52" y="2"/>
                      </a:lnTo>
                      <a:lnTo>
                        <a:pt x="49" y="2"/>
                      </a:lnTo>
                      <a:lnTo>
                        <a:pt x="47" y="2"/>
                      </a:lnTo>
                      <a:lnTo>
                        <a:pt x="44" y="2"/>
                      </a:lnTo>
                      <a:lnTo>
                        <a:pt x="42" y="2"/>
                      </a:lnTo>
                      <a:lnTo>
                        <a:pt x="40" y="2"/>
                      </a:lnTo>
                      <a:lnTo>
                        <a:pt x="38" y="2"/>
                      </a:lnTo>
                      <a:lnTo>
                        <a:pt x="35" y="1"/>
                      </a:lnTo>
                      <a:lnTo>
                        <a:pt x="32" y="1"/>
                      </a:lnTo>
                      <a:lnTo>
                        <a:pt x="30" y="1"/>
                      </a:lnTo>
                      <a:lnTo>
                        <a:pt x="28" y="1"/>
                      </a:lnTo>
                      <a:lnTo>
                        <a:pt x="25" y="1"/>
                      </a:lnTo>
                      <a:lnTo>
                        <a:pt x="23" y="1"/>
                      </a:lnTo>
                      <a:lnTo>
                        <a:pt x="21" y="1"/>
                      </a:lnTo>
                      <a:lnTo>
                        <a:pt x="18" y="1"/>
                      </a:lnTo>
                      <a:lnTo>
                        <a:pt x="16" y="1"/>
                      </a:lnTo>
                      <a:lnTo>
                        <a:pt x="14" y="1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1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5" y="4"/>
                      </a:lnTo>
                      <a:lnTo>
                        <a:pt x="7" y="4"/>
                      </a:lnTo>
                      <a:lnTo>
                        <a:pt x="9" y="5"/>
                      </a:lnTo>
                      <a:lnTo>
                        <a:pt x="11" y="5"/>
                      </a:lnTo>
                      <a:lnTo>
                        <a:pt x="14" y="5"/>
                      </a:lnTo>
                      <a:lnTo>
                        <a:pt x="16" y="6"/>
                      </a:lnTo>
                      <a:lnTo>
                        <a:pt x="18" y="6"/>
                      </a:lnTo>
                      <a:lnTo>
                        <a:pt x="17" y="7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1" name="Freeform 78"/>
                <p:cNvSpPr>
                  <a:spLocks/>
                </p:cNvSpPr>
                <p:nvPr/>
              </p:nvSpPr>
              <p:spPr bwMode="auto">
                <a:xfrm>
                  <a:off x="1084" y="3897"/>
                  <a:ext cx="214" cy="107"/>
                </a:xfrm>
                <a:custGeom>
                  <a:avLst/>
                  <a:gdLst>
                    <a:gd name="T0" fmla="*/ 211 w 214"/>
                    <a:gd name="T1" fmla="*/ 103 h 107"/>
                    <a:gd name="T2" fmla="*/ 209 w 214"/>
                    <a:gd name="T3" fmla="*/ 98 h 107"/>
                    <a:gd name="T4" fmla="*/ 205 w 214"/>
                    <a:gd name="T5" fmla="*/ 93 h 107"/>
                    <a:gd name="T6" fmla="*/ 201 w 214"/>
                    <a:gd name="T7" fmla="*/ 89 h 107"/>
                    <a:gd name="T8" fmla="*/ 194 w 214"/>
                    <a:gd name="T9" fmla="*/ 83 h 107"/>
                    <a:gd name="T10" fmla="*/ 186 w 214"/>
                    <a:gd name="T11" fmla="*/ 80 h 107"/>
                    <a:gd name="T12" fmla="*/ 178 w 214"/>
                    <a:gd name="T13" fmla="*/ 77 h 107"/>
                    <a:gd name="T14" fmla="*/ 168 w 214"/>
                    <a:gd name="T15" fmla="*/ 76 h 107"/>
                    <a:gd name="T16" fmla="*/ 158 w 214"/>
                    <a:gd name="T17" fmla="*/ 75 h 107"/>
                    <a:gd name="T18" fmla="*/ 146 w 214"/>
                    <a:gd name="T19" fmla="*/ 74 h 107"/>
                    <a:gd name="T20" fmla="*/ 135 w 214"/>
                    <a:gd name="T21" fmla="*/ 73 h 107"/>
                    <a:gd name="T22" fmla="*/ 120 w 214"/>
                    <a:gd name="T23" fmla="*/ 72 h 107"/>
                    <a:gd name="T24" fmla="*/ 105 w 214"/>
                    <a:gd name="T25" fmla="*/ 71 h 107"/>
                    <a:gd name="T26" fmla="*/ 90 w 214"/>
                    <a:gd name="T27" fmla="*/ 70 h 107"/>
                    <a:gd name="T28" fmla="*/ 77 w 214"/>
                    <a:gd name="T29" fmla="*/ 68 h 107"/>
                    <a:gd name="T30" fmla="*/ 62 w 214"/>
                    <a:gd name="T31" fmla="*/ 66 h 107"/>
                    <a:gd name="T32" fmla="*/ 41 w 214"/>
                    <a:gd name="T33" fmla="*/ 63 h 107"/>
                    <a:gd name="T34" fmla="*/ 28 w 214"/>
                    <a:gd name="T35" fmla="*/ 58 h 107"/>
                    <a:gd name="T36" fmla="*/ 17 w 214"/>
                    <a:gd name="T37" fmla="*/ 50 h 107"/>
                    <a:gd name="T38" fmla="*/ 9 w 214"/>
                    <a:gd name="T39" fmla="*/ 41 h 107"/>
                    <a:gd name="T40" fmla="*/ 4 w 214"/>
                    <a:gd name="T41" fmla="*/ 28 h 107"/>
                    <a:gd name="T42" fmla="*/ 1 w 214"/>
                    <a:gd name="T43" fmla="*/ 17 h 107"/>
                    <a:gd name="T44" fmla="*/ 0 w 214"/>
                    <a:gd name="T45" fmla="*/ 9 h 107"/>
                    <a:gd name="T46" fmla="*/ 0 w 214"/>
                    <a:gd name="T47" fmla="*/ 0 h 107"/>
                    <a:gd name="T48" fmla="*/ 2 w 214"/>
                    <a:gd name="T49" fmla="*/ 4 h 107"/>
                    <a:gd name="T50" fmla="*/ 5 w 214"/>
                    <a:gd name="T51" fmla="*/ 8 h 107"/>
                    <a:gd name="T52" fmla="*/ 8 w 214"/>
                    <a:gd name="T53" fmla="*/ 13 h 107"/>
                    <a:gd name="T54" fmla="*/ 11 w 214"/>
                    <a:gd name="T55" fmla="*/ 18 h 107"/>
                    <a:gd name="T56" fmla="*/ 15 w 214"/>
                    <a:gd name="T57" fmla="*/ 23 h 107"/>
                    <a:gd name="T58" fmla="*/ 19 w 214"/>
                    <a:gd name="T59" fmla="*/ 28 h 107"/>
                    <a:gd name="T60" fmla="*/ 26 w 214"/>
                    <a:gd name="T61" fmla="*/ 33 h 107"/>
                    <a:gd name="T62" fmla="*/ 34 w 214"/>
                    <a:gd name="T63" fmla="*/ 38 h 107"/>
                    <a:gd name="T64" fmla="*/ 43 w 214"/>
                    <a:gd name="T65" fmla="*/ 41 h 107"/>
                    <a:gd name="T66" fmla="*/ 52 w 214"/>
                    <a:gd name="T67" fmla="*/ 44 h 107"/>
                    <a:gd name="T68" fmla="*/ 62 w 214"/>
                    <a:gd name="T69" fmla="*/ 47 h 107"/>
                    <a:gd name="T70" fmla="*/ 71 w 214"/>
                    <a:gd name="T71" fmla="*/ 48 h 107"/>
                    <a:gd name="T72" fmla="*/ 91 w 214"/>
                    <a:gd name="T73" fmla="*/ 50 h 107"/>
                    <a:gd name="T74" fmla="*/ 106 w 214"/>
                    <a:gd name="T75" fmla="*/ 51 h 107"/>
                    <a:gd name="T76" fmla="*/ 116 w 214"/>
                    <a:gd name="T77" fmla="*/ 53 h 107"/>
                    <a:gd name="T78" fmla="*/ 128 w 214"/>
                    <a:gd name="T79" fmla="*/ 54 h 107"/>
                    <a:gd name="T80" fmla="*/ 142 w 214"/>
                    <a:gd name="T81" fmla="*/ 54 h 107"/>
                    <a:gd name="T82" fmla="*/ 153 w 214"/>
                    <a:gd name="T83" fmla="*/ 55 h 107"/>
                    <a:gd name="T84" fmla="*/ 162 w 214"/>
                    <a:gd name="T85" fmla="*/ 57 h 107"/>
                    <a:gd name="T86" fmla="*/ 171 w 214"/>
                    <a:gd name="T87" fmla="*/ 58 h 107"/>
                    <a:gd name="T88" fmla="*/ 180 w 214"/>
                    <a:gd name="T89" fmla="*/ 61 h 107"/>
                    <a:gd name="T90" fmla="*/ 192 w 214"/>
                    <a:gd name="T91" fmla="*/ 64 h 107"/>
                    <a:gd name="T92" fmla="*/ 199 w 214"/>
                    <a:gd name="T93" fmla="*/ 68 h 107"/>
                    <a:gd name="T94" fmla="*/ 204 w 214"/>
                    <a:gd name="T95" fmla="*/ 72 h 107"/>
                    <a:gd name="T96" fmla="*/ 208 w 214"/>
                    <a:gd name="T97" fmla="*/ 79 h 107"/>
                    <a:gd name="T98" fmla="*/ 209 w 214"/>
                    <a:gd name="T99" fmla="*/ 84 h 107"/>
                    <a:gd name="T100" fmla="*/ 210 w 214"/>
                    <a:gd name="T101" fmla="*/ 89 h 107"/>
                    <a:gd name="T102" fmla="*/ 212 w 214"/>
                    <a:gd name="T103" fmla="*/ 96 h 107"/>
                    <a:gd name="T104" fmla="*/ 213 w 214"/>
                    <a:gd name="T105" fmla="*/ 102 h 107"/>
                    <a:gd name="T106" fmla="*/ 213 w 214"/>
                    <a:gd name="T107" fmla="*/ 106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7"/>
                    <a:gd name="T164" fmla="*/ 214 w 214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7">
                      <a:moveTo>
                        <a:pt x="213" y="106"/>
                      </a:moveTo>
                      <a:lnTo>
                        <a:pt x="212" y="105"/>
                      </a:lnTo>
                      <a:lnTo>
                        <a:pt x="212" y="104"/>
                      </a:lnTo>
                      <a:lnTo>
                        <a:pt x="211" y="103"/>
                      </a:lnTo>
                      <a:lnTo>
                        <a:pt x="211" y="102"/>
                      </a:lnTo>
                      <a:lnTo>
                        <a:pt x="211" y="101"/>
                      </a:lnTo>
                      <a:lnTo>
                        <a:pt x="210" y="100"/>
                      </a:lnTo>
                      <a:lnTo>
                        <a:pt x="209" y="99"/>
                      </a:lnTo>
                      <a:lnTo>
                        <a:pt x="209" y="98"/>
                      </a:lnTo>
                      <a:lnTo>
                        <a:pt x="208" y="97"/>
                      </a:lnTo>
                      <a:lnTo>
                        <a:pt x="208" y="96"/>
                      </a:lnTo>
                      <a:lnTo>
                        <a:pt x="207" y="95"/>
                      </a:lnTo>
                      <a:lnTo>
                        <a:pt x="206" y="94"/>
                      </a:lnTo>
                      <a:lnTo>
                        <a:pt x="205" y="93"/>
                      </a:lnTo>
                      <a:lnTo>
                        <a:pt x="205" y="92"/>
                      </a:lnTo>
                      <a:lnTo>
                        <a:pt x="204" y="92"/>
                      </a:lnTo>
                      <a:lnTo>
                        <a:pt x="204" y="91"/>
                      </a:lnTo>
                      <a:lnTo>
                        <a:pt x="203" y="90"/>
                      </a:lnTo>
                      <a:lnTo>
                        <a:pt x="202" y="89"/>
                      </a:lnTo>
                      <a:lnTo>
                        <a:pt x="201" y="89"/>
                      </a:lnTo>
                      <a:lnTo>
                        <a:pt x="200" y="87"/>
                      </a:lnTo>
                      <a:lnTo>
                        <a:pt x="199" y="86"/>
                      </a:lnTo>
                      <a:lnTo>
                        <a:pt x="198" y="85"/>
                      </a:lnTo>
                      <a:lnTo>
                        <a:pt x="196" y="85"/>
                      </a:lnTo>
                      <a:lnTo>
                        <a:pt x="196" y="84"/>
                      </a:lnTo>
                      <a:lnTo>
                        <a:pt x="194" y="83"/>
                      </a:lnTo>
                      <a:lnTo>
                        <a:pt x="193" y="83"/>
                      </a:lnTo>
                      <a:lnTo>
                        <a:pt x="192" y="82"/>
                      </a:lnTo>
                      <a:lnTo>
                        <a:pt x="190" y="81"/>
                      </a:lnTo>
                      <a:lnTo>
                        <a:pt x="189" y="81"/>
                      </a:lnTo>
                      <a:lnTo>
                        <a:pt x="188" y="80"/>
                      </a:lnTo>
                      <a:lnTo>
                        <a:pt x="186" y="80"/>
                      </a:lnTo>
                      <a:lnTo>
                        <a:pt x="185" y="79"/>
                      </a:lnTo>
                      <a:lnTo>
                        <a:pt x="183" y="79"/>
                      </a:lnTo>
                      <a:lnTo>
                        <a:pt x="182" y="78"/>
                      </a:lnTo>
                      <a:lnTo>
                        <a:pt x="180" y="78"/>
                      </a:lnTo>
                      <a:lnTo>
                        <a:pt x="179" y="77"/>
                      </a:lnTo>
                      <a:lnTo>
                        <a:pt x="178" y="77"/>
                      </a:lnTo>
                      <a:lnTo>
                        <a:pt x="176" y="77"/>
                      </a:lnTo>
                      <a:lnTo>
                        <a:pt x="175" y="77"/>
                      </a:lnTo>
                      <a:lnTo>
                        <a:pt x="173" y="77"/>
                      </a:lnTo>
                      <a:lnTo>
                        <a:pt x="170" y="76"/>
                      </a:lnTo>
                      <a:lnTo>
                        <a:pt x="169" y="76"/>
                      </a:lnTo>
                      <a:lnTo>
                        <a:pt x="168" y="76"/>
                      </a:lnTo>
                      <a:lnTo>
                        <a:pt x="166" y="75"/>
                      </a:lnTo>
                      <a:lnTo>
                        <a:pt x="165" y="75"/>
                      </a:lnTo>
                      <a:lnTo>
                        <a:pt x="163" y="75"/>
                      </a:lnTo>
                      <a:lnTo>
                        <a:pt x="161" y="75"/>
                      </a:lnTo>
                      <a:lnTo>
                        <a:pt x="160" y="75"/>
                      </a:lnTo>
                      <a:lnTo>
                        <a:pt x="158" y="75"/>
                      </a:lnTo>
                      <a:lnTo>
                        <a:pt x="155" y="75"/>
                      </a:lnTo>
                      <a:lnTo>
                        <a:pt x="153" y="75"/>
                      </a:lnTo>
                      <a:lnTo>
                        <a:pt x="152" y="75"/>
                      </a:lnTo>
                      <a:lnTo>
                        <a:pt x="150" y="75"/>
                      </a:lnTo>
                      <a:lnTo>
                        <a:pt x="148" y="74"/>
                      </a:lnTo>
                      <a:lnTo>
                        <a:pt x="146" y="74"/>
                      </a:lnTo>
                      <a:lnTo>
                        <a:pt x="145" y="74"/>
                      </a:lnTo>
                      <a:lnTo>
                        <a:pt x="143" y="74"/>
                      </a:lnTo>
                      <a:lnTo>
                        <a:pt x="139" y="73"/>
                      </a:lnTo>
                      <a:lnTo>
                        <a:pt x="137" y="73"/>
                      </a:lnTo>
                      <a:lnTo>
                        <a:pt x="136" y="73"/>
                      </a:lnTo>
                      <a:lnTo>
                        <a:pt x="135" y="73"/>
                      </a:lnTo>
                      <a:lnTo>
                        <a:pt x="133" y="73"/>
                      </a:lnTo>
                      <a:lnTo>
                        <a:pt x="130" y="72"/>
                      </a:lnTo>
                      <a:lnTo>
                        <a:pt x="128" y="72"/>
                      </a:lnTo>
                      <a:lnTo>
                        <a:pt x="127" y="72"/>
                      </a:lnTo>
                      <a:lnTo>
                        <a:pt x="124" y="72"/>
                      </a:lnTo>
                      <a:lnTo>
                        <a:pt x="120" y="72"/>
                      </a:lnTo>
                      <a:lnTo>
                        <a:pt x="116" y="72"/>
                      </a:lnTo>
                      <a:lnTo>
                        <a:pt x="113" y="72"/>
                      </a:lnTo>
                      <a:lnTo>
                        <a:pt x="110" y="71"/>
                      </a:lnTo>
                      <a:lnTo>
                        <a:pt x="108" y="71"/>
                      </a:lnTo>
                      <a:lnTo>
                        <a:pt x="106" y="71"/>
                      </a:lnTo>
                      <a:lnTo>
                        <a:pt x="105" y="71"/>
                      </a:lnTo>
                      <a:lnTo>
                        <a:pt x="103" y="71"/>
                      </a:lnTo>
                      <a:lnTo>
                        <a:pt x="99" y="71"/>
                      </a:lnTo>
                      <a:lnTo>
                        <a:pt x="97" y="70"/>
                      </a:lnTo>
                      <a:lnTo>
                        <a:pt x="94" y="70"/>
                      </a:lnTo>
                      <a:lnTo>
                        <a:pt x="92" y="70"/>
                      </a:lnTo>
                      <a:lnTo>
                        <a:pt x="90" y="70"/>
                      </a:lnTo>
                      <a:lnTo>
                        <a:pt x="86" y="69"/>
                      </a:lnTo>
                      <a:lnTo>
                        <a:pt x="85" y="69"/>
                      </a:lnTo>
                      <a:lnTo>
                        <a:pt x="83" y="69"/>
                      </a:lnTo>
                      <a:lnTo>
                        <a:pt x="81" y="68"/>
                      </a:lnTo>
                      <a:lnTo>
                        <a:pt x="79" y="68"/>
                      </a:lnTo>
                      <a:lnTo>
                        <a:pt x="77" y="68"/>
                      </a:lnTo>
                      <a:lnTo>
                        <a:pt x="74" y="67"/>
                      </a:lnTo>
                      <a:lnTo>
                        <a:pt x="70" y="67"/>
                      </a:lnTo>
                      <a:lnTo>
                        <a:pt x="69" y="67"/>
                      </a:lnTo>
                      <a:lnTo>
                        <a:pt x="68" y="66"/>
                      </a:lnTo>
                      <a:lnTo>
                        <a:pt x="65" y="66"/>
                      </a:lnTo>
                      <a:lnTo>
                        <a:pt x="62" y="66"/>
                      </a:lnTo>
                      <a:lnTo>
                        <a:pt x="58" y="65"/>
                      </a:lnTo>
                      <a:lnTo>
                        <a:pt x="54" y="65"/>
                      </a:lnTo>
                      <a:lnTo>
                        <a:pt x="52" y="64"/>
                      </a:lnTo>
                      <a:lnTo>
                        <a:pt x="48" y="64"/>
                      </a:lnTo>
                      <a:lnTo>
                        <a:pt x="44" y="64"/>
                      </a:lnTo>
                      <a:lnTo>
                        <a:pt x="41" y="63"/>
                      </a:lnTo>
                      <a:lnTo>
                        <a:pt x="37" y="62"/>
                      </a:lnTo>
                      <a:lnTo>
                        <a:pt x="35" y="62"/>
                      </a:lnTo>
                      <a:lnTo>
                        <a:pt x="34" y="61"/>
                      </a:lnTo>
                      <a:lnTo>
                        <a:pt x="32" y="60"/>
                      </a:lnTo>
                      <a:lnTo>
                        <a:pt x="30" y="59"/>
                      </a:lnTo>
                      <a:lnTo>
                        <a:pt x="28" y="58"/>
                      </a:lnTo>
                      <a:lnTo>
                        <a:pt x="24" y="57"/>
                      </a:lnTo>
                      <a:lnTo>
                        <a:pt x="23" y="55"/>
                      </a:lnTo>
                      <a:lnTo>
                        <a:pt x="22" y="54"/>
                      </a:lnTo>
                      <a:lnTo>
                        <a:pt x="21" y="53"/>
                      </a:lnTo>
                      <a:lnTo>
                        <a:pt x="20" y="51"/>
                      </a:lnTo>
                      <a:lnTo>
                        <a:pt x="17" y="50"/>
                      </a:lnTo>
                      <a:lnTo>
                        <a:pt x="17" y="48"/>
                      </a:lnTo>
                      <a:lnTo>
                        <a:pt x="14" y="47"/>
                      </a:lnTo>
                      <a:lnTo>
                        <a:pt x="13" y="46"/>
                      </a:lnTo>
                      <a:lnTo>
                        <a:pt x="11" y="45"/>
                      </a:lnTo>
                      <a:lnTo>
                        <a:pt x="10" y="43"/>
                      </a:lnTo>
                      <a:lnTo>
                        <a:pt x="9" y="41"/>
                      </a:lnTo>
                      <a:lnTo>
                        <a:pt x="8" y="39"/>
                      </a:lnTo>
                      <a:lnTo>
                        <a:pt x="7" y="36"/>
                      </a:lnTo>
                      <a:lnTo>
                        <a:pt x="7" y="34"/>
                      </a:lnTo>
                      <a:lnTo>
                        <a:pt x="6" y="32"/>
                      </a:lnTo>
                      <a:lnTo>
                        <a:pt x="5" y="30"/>
                      </a:lnTo>
                      <a:lnTo>
                        <a:pt x="4" y="28"/>
                      </a:lnTo>
                      <a:lnTo>
                        <a:pt x="3" y="25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1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5" y="8"/>
                      </a:lnTo>
                      <a:lnTo>
                        <a:pt x="6" y="9"/>
                      </a:lnTo>
                      <a:lnTo>
                        <a:pt x="7" y="10"/>
                      </a:lnTo>
                      <a:lnTo>
                        <a:pt x="7" y="11"/>
                      </a:lnTo>
                      <a:lnTo>
                        <a:pt x="8" y="11"/>
                      </a:lnTo>
                      <a:lnTo>
                        <a:pt x="8" y="12"/>
                      </a:lnTo>
                      <a:lnTo>
                        <a:pt x="8" y="13"/>
                      </a:lnTo>
                      <a:lnTo>
                        <a:pt x="9" y="14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1" y="18"/>
                      </a:lnTo>
                      <a:lnTo>
                        <a:pt x="12" y="19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5" y="22"/>
                      </a:lnTo>
                      <a:lnTo>
                        <a:pt x="15" y="23"/>
                      </a:lnTo>
                      <a:lnTo>
                        <a:pt x="16" y="24"/>
                      </a:lnTo>
                      <a:lnTo>
                        <a:pt x="17" y="25"/>
                      </a:lnTo>
                      <a:lnTo>
                        <a:pt x="18" y="26"/>
                      </a:lnTo>
                      <a:lnTo>
                        <a:pt x="19" y="27"/>
                      </a:lnTo>
                      <a:lnTo>
                        <a:pt x="19" y="28"/>
                      </a:lnTo>
                      <a:lnTo>
                        <a:pt x="21" y="29"/>
                      </a:lnTo>
                      <a:lnTo>
                        <a:pt x="21" y="30"/>
                      </a:lnTo>
                      <a:lnTo>
                        <a:pt x="22" y="30"/>
                      </a:lnTo>
                      <a:lnTo>
                        <a:pt x="23" y="31"/>
                      </a:lnTo>
                      <a:lnTo>
                        <a:pt x="25" y="32"/>
                      </a:lnTo>
                      <a:lnTo>
                        <a:pt x="26" y="33"/>
                      </a:lnTo>
                      <a:lnTo>
                        <a:pt x="27" y="35"/>
                      </a:lnTo>
                      <a:lnTo>
                        <a:pt x="29" y="36"/>
                      </a:lnTo>
                      <a:lnTo>
                        <a:pt x="30" y="36"/>
                      </a:lnTo>
                      <a:lnTo>
                        <a:pt x="32" y="36"/>
                      </a:lnTo>
                      <a:lnTo>
                        <a:pt x="33" y="37"/>
                      </a:lnTo>
                      <a:lnTo>
                        <a:pt x="34" y="38"/>
                      </a:lnTo>
                      <a:lnTo>
                        <a:pt x="35" y="38"/>
                      </a:lnTo>
                      <a:lnTo>
                        <a:pt x="37" y="39"/>
                      </a:lnTo>
                      <a:lnTo>
                        <a:pt x="38" y="39"/>
                      </a:lnTo>
                      <a:lnTo>
                        <a:pt x="39" y="40"/>
                      </a:lnTo>
                      <a:lnTo>
                        <a:pt x="41" y="41"/>
                      </a:lnTo>
                      <a:lnTo>
                        <a:pt x="43" y="41"/>
                      </a:lnTo>
                      <a:lnTo>
                        <a:pt x="44" y="42"/>
                      </a:lnTo>
                      <a:lnTo>
                        <a:pt x="45" y="43"/>
                      </a:lnTo>
                      <a:lnTo>
                        <a:pt x="47" y="43"/>
                      </a:lnTo>
                      <a:lnTo>
                        <a:pt x="49" y="43"/>
                      </a:lnTo>
                      <a:lnTo>
                        <a:pt x="51" y="44"/>
                      </a:lnTo>
                      <a:lnTo>
                        <a:pt x="52" y="44"/>
                      </a:lnTo>
                      <a:lnTo>
                        <a:pt x="54" y="45"/>
                      </a:lnTo>
                      <a:lnTo>
                        <a:pt x="55" y="45"/>
                      </a:lnTo>
                      <a:lnTo>
                        <a:pt x="57" y="46"/>
                      </a:lnTo>
                      <a:lnTo>
                        <a:pt x="59" y="46"/>
                      </a:lnTo>
                      <a:lnTo>
                        <a:pt x="61" y="47"/>
                      </a:lnTo>
                      <a:lnTo>
                        <a:pt x="62" y="47"/>
                      </a:lnTo>
                      <a:lnTo>
                        <a:pt x="64" y="47"/>
                      </a:lnTo>
                      <a:lnTo>
                        <a:pt x="65" y="47"/>
                      </a:lnTo>
                      <a:lnTo>
                        <a:pt x="67" y="47"/>
                      </a:lnTo>
                      <a:lnTo>
                        <a:pt x="68" y="48"/>
                      </a:lnTo>
                      <a:lnTo>
                        <a:pt x="69" y="48"/>
                      </a:lnTo>
                      <a:lnTo>
                        <a:pt x="71" y="48"/>
                      </a:lnTo>
                      <a:lnTo>
                        <a:pt x="74" y="49"/>
                      </a:lnTo>
                      <a:lnTo>
                        <a:pt x="78" y="49"/>
                      </a:lnTo>
                      <a:lnTo>
                        <a:pt x="81" y="49"/>
                      </a:lnTo>
                      <a:lnTo>
                        <a:pt x="85" y="50"/>
                      </a:lnTo>
                      <a:lnTo>
                        <a:pt x="88" y="50"/>
                      </a:lnTo>
                      <a:lnTo>
                        <a:pt x="91" y="50"/>
                      </a:lnTo>
                      <a:lnTo>
                        <a:pt x="95" y="51"/>
                      </a:lnTo>
                      <a:lnTo>
                        <a:pt x="98" y="51"/>
                      </a:lnTo>
                      <a:lnTo>
                        <a:pt x="101" y="51"/>
                      </a:lnTo>
                      <a:lnTo>
                        <a:pt x="103" y="51"/>
                      </a:lnTo>
                      <a:lnTo>
                        <a:pt x="104" y="51"/>
                      </a:lnTo>
                      <a:lnTo>
                        <a:pt x="106" y="51"/>
                      </a:lnTo>
                      <a:lnTo>
                        <a:pt x="108" y="52"/>
                      </a:lnTo>
                      <a:lnTo>
                        <a:pt x="110" y="52"/>
                      </a:lnTo>
                      <a:lnTo>
                        <a:pt x="111" y="52"/>
                      </a:lnTo>
                      <a:lnTo>
                        <a:pt x="113" y="52"/>
                      </a:lnTo>
                      <a:lnTo>
                        <a:pt x="114" y="52"/>
                      </a:lnTo>
                      <a:lnTo>
                        <a:pt x="116" y="53"/>
                      </a:lnTo>
                      <a:lnTo>
                        <a:pt x="118" y="53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4" y="53"/>
                      </a:lnTo>
                      <a:lnTo>
                        <a:pt x="126" y="54"/>
                      </a:lnTo>
                      <a:lnTo>
                        <a:pt x="128" y="54"/>
                      </a:lnTo>
                      <a:lnTo>
                        <a:pt x="130" y="54"/>
                      </a:lnTo>
                      <a:lnTo>
                        <a:pt x="133" y="54"/>
                      </a:lnTo>
                      <a:lnTo>
                        <a:pt x="137" y="54"/>
                      </a:lnTo>
                      <a:lnTo>
                        <a:pt x="139" y="54"/>
                      </a:lnTo>
                      <a:lnTo>
                        <a:pt x="140" y="54"/>
                      </a:lnTo>
                      <a:lnTo>
                        <a:pt x="142" y="54"/>
                      </a:lnTo>
                      <a:lnTo>
                        <a:pt x="144" y="55"/>
                      </a:lnTo>
                      <a:lnTo>
                        <a:pt x="146" y="55"/>
                      </a:lnTo>
                      <a:lnTo>
                        <a:pt x="148" y="55"/>
                      </a:lnTo>
                      <a:lnTo>
                        <a:pt x="150" y="55"/>
                      </a:lnTo>
                      <a:lnTo>
                        <a:pt x="151" y="55"/>
                      </a:lnTo>
                      <a:lnTo>
                        <a:pt x="153" y="55"/>
                      </a:lnTo>
                      <a:lnTo>
                        <a:pt x="154" y="55"/>
                      </a:lnTo>
                      <a:lnTo>
                        <a:pt x="156" y="56"/>
                      </a:lnTo>
                      <a:lnTo>
                        <a:pt x="158" y="56"/>
                      </a:lnTo>
                      <a:lnTo>
                        <a:pt x="160" y="56"/>
                      </a:lnTo>
                      <a:lnTo>
                        <a:pt x="161" y="56"/>
                      </a:lnTo>
                      <a:lnTo>
                        <a:pt x="162" y="57"/>
                      </a:lnTo>
                      <a:lnTo>
                        <a:pt x="164" y="57"/>
                      </a:lnTo>
                      <a:lnTo>
                        <a:pt x="166" y="57"/>
                      </a:lnTo>
                      <a:lnTo>
                        <a:pt x="167" y="57"/>
                      </a:lnTo>
                      <a:lnTo>
                        <a:pt x="169" y="58"/>
                      </a:lnTo>
                      <a:lnTo>
                        <a:pt x="170" y="58"/>
                      </a:lnTo>
                      <a:lnTo>
                        <a:pt x="171" y="58"/>
                      </a:lnTo>
                      <a:lnTo>
                        <a:pt x="173" y="59"/>
                      </a:lnTo>
                      <a:lnTo>
                        <a:pt x="175" y="59"/>
                      </a:lnTo>
                      <a:lnTo>
                        <a:pt x="176" y="60"/>
                      </a:lnTo>
                      <a:lnTo>
                        <a:pt x="178" y="60"/>
                      </a:lnTo>
                      <a:lnTo>
                        <a:pt x="179" y="61"/>
                      </a:lnTo>
                      <a:lnTo>
                        <a:pt x="180" y="61"/>
                      </a:lnTo>
                      <a:lnTo>
                        <a:pt x="182" y="62"/>
                      </a:lnTo>
                      <a:lnTo>
                        <a:pt x="186" y="62"/>
                      </a:lnTo>
                      <a:lnTo>
                        <a:pt x="187" y="62"/>
                      </a:lnTo>
                      <a:lnTo>
                        <a:pt x="189" y="63"/>
                      </a:lnTo>
                      <a:lnTo>
                        <a:pt x="190" y="63"/>
                      </a:lnTo>
                      <a:lnTo>
                        <a:pt x="192" y="64"/>
                      </a:lnTo>
                      <a:lnTo>
                        <a:pt x="193" y="64"/>
                      </a:lnTo>
                      <a:lnTo>
                        <a:pt x="194" y="65"/>
                      </a:lnTo>
                      <a:lnTo>
                        <a:pt x="195" y="66"/>
                      </a:lnTo>
                      <a:lnTo>
                        <a:pt x="196" y="66"/>
                      </a:lnTo>
                      <a:lnTo>
                        <a:pt x="197" y="67"/>
                      </a:lnTo>
                      <a:lnTo>
                        <a:pt x="199" y="68"/>
                      </a:lnTo>
                      <a:lnTo>
                        <a:pt x="200" y="68"/>
                      </a:lnTo>
                      <a:lnTo>
                        <a:pt x="201" y="69"/>
                      </a:lnTo>
                      <a:lnTo>
                        <a:pt x="202" y="70"/>
                      </a:lnTo>
                      <a:lnTo>
                        <a:pt x="203" y="70"/>
                      </a:lnTo>
                      <a:lnTo>
                        <a:pt x="204" y="71"/>
                      </a:lnTo>
                      <a:lnTo>
                        <a:pt x="204" y="72"/>
                      </a:lnTo>
                      <a:lnTo>
                        <a:pt x="205" y="73"/>
                      </a:lnTo>
                      <a:lnTo>
                        <a:pt x="206" y="75"/>
                      </a:lnTo>
                      <a:lnTo>
                        <a:pt x="207" y="77"/>
                      </a:lnTo>
                      <a:lnTo>
                        <a:pt x="208" y="79"/>
                      </a:lnTo>
                      <a:lnTo>
                        <a:pt x="208" y="80"/>
                      </a:lnTo>
                      <a:lnTo>
                        <a:pt x="208" y="81"/>
                      </a:lnTo>
                      <a:lnTo>
                        <a:pt x="209" y="81"/>
                      </a:lnTo>
                      <a:lnTo>
                        <a:pt x="209" y="82"/>
                      </a:lnTo>
                      <a:lnTo>
                        <a:pt x="209" y="83"/>
                      </a:lnTo>
                      <a:lnTo>
                        <a:pt x="209" y="84"/>
                      </a:lnTo>
                      <a:lnTo>
                        <a:pt x="210" y="85"/>
                      </a:lnTo>
                      <a:lnTo>
                        <a:pt x="210" y="86"/>
                      </a:lnTo>
                      <a:lnTo>
                        <a:pt x="210" y="87"/>
                      </a:lnTo>
                      <a:lnTo>
                        <a:pt x="210" y="88"/>
                      </a:lnTo>
                      <a:lnTo>
                        <a:pt x="210" y="89"/>
                      </a:lnTo>
                      <a:lnTo>
                        <a:pt x="210" y="90"/>
                      </a:lnTo>
                      <a:lnTo>
                        <a:pt x="210" y="91"/>
                      </a:lnTo>
                      <a:lnTo>
                        <a:pt x="211" y="92"/>
                      </a:lnTo>
                      <a:lnTo>
                        <a:pt x="211" y="94"/>
                      </a:lnTo>
                      <a:lnTo>
                        <a:pt x="211" y="95"/>
                      </a:lnTo>
                      <a:lnTo>
                        <a:pt x="212" y="96"/>
                      </a:lnTo>
                      <a:lnTo>
                        <a:pt x="212" y="97"/>
                      </a:lnTo>
                      <a:lnTo>
                        <a:pt x="213" y="98"/>
                      </a:lnTo>
                      <a:lnTo>
                        <a:pt x="213" y="99"/>
                      </a:lnTo>
                      <a:lnTo>
                        <a:pt x="213" y="100"/>
                      </a:lnTo>
                      <a:lnTo>
                        <a:pt x="213" y="102"/>
                      </a:lnTo>
                      <a:lnTo>
                        <a:pt x="213" y="103"/>
                      </a:lnTo>
                      <a:lnTo>
                        <a:pt x="213" y="104"/>
                      </a:lnTo>
                      <a:lnTo>
                        <a:pt x="213" y="105"/>
                      </a:lnTo>
                      <a:lnTo>
                        <a:pt x="213" y="106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2" name="Freeform 79"/>
                <p:cNvSpPr>
                  <a:spLocks/>
                </p:cNvSpPr>
                <p:nvPr/>
              </p:nvSpPr>
              <p:spPr bwMode="auto">
                <a:xfrm>
                  <a:off x="1084" y="3858"/>
                  <a:ext cx="214" cy="108"/>
                </a:xfrm>
                <a:custGeom>
                  <a:avLst/>
                  <a:gdLst>
                    <a:gd name="T0" fmla="*/ 2 w 214"/>
                    <a:gd name="T1" fmla="*/ 104 h 108"/>
                    <a:gd name="T2" fmla="*/ 4 w 214"/>
                    <a:gd name="T3" fmla="*/ 99 h 108"/>
                    <a:gd name="T4" fmla="*/ 8 w 214"/>
                    <a:gd name="T5" fmla="*/ 94 h 108"/>
                    <a:gd name="T6" fmla="*/ 12 w 214"/>
                    <a:gd name="T7" fmla="*/ 89 h 108"/>
                    <a:gd name="T8" fmla="*/ 19 w 214"/>
                    <a:gd name="T9" fmla="*/ 84 h 108"/>
                    <a:gd name="T10" fmla="*/ 27 w 214"/>
                    <a:gd name="T11" fmla="*/ 81 h 108"/>
                    <a:gd name="T12" fmla="*/ 35 w 214"/>
                    <a:gd name="T13" fmla="*/ 78 h 108"/>
                    <a:gd name="T14" fmla="*/ 45 w 214"/>
                    <a:gd name="T15" fmla="*/ 76 h 108"/>
                    <a:gd name="T16" fmla="*/ 55 w 214"/>
                    <a:gd name="T17" fmla="*/ 76 h 108"/>
                    <a:gd name="T18" fmla="*/ 67 w 214"/>
                    <a:gd name="T19" fmla="*/ 75 h 108"/>
                    <a:gd name="T20" fmla="*/ 78 w 214"/>
                    <a:gd name="T21" fmla="*/ 74 h 108"/>
                    <a:gd name="T22" fmla="*/ 93 w 214"/>
                    <a:gd name="T23" fmla="*/ 72 h 108"/>
                    <a:gd name="T24" fmla="*/ 108 w 214"/>
                    <a:gd name="T25" fmla="*/ 72 h 108"/>
                    <a:gd name="T26" fmla="*/ 123 w 214"/>
                    <a:gd name="T27" fmla="*/ 70 h 108"/>
                    <a:gd name="T28" fmla="*/ 136 w 214"/>
                    <a:gd name="T29" fmla="*/ 68 h 108"/>
                    <a:gd name="T30" fmla="*/ 151 w 214"/>
                    <a:gd name="T31" fmla="*/ 67 h 108"/>
                    <a:gd name="T32" fmla="*/ 172 w 214"/>
                    <a:gd name="T33" fmla="*/ 64 h 108"/>
                    <a:gd name="T34" fmla="*/ 185 w 214"/>
                    <a:gd name="T35" fmla="*/ 58 h 108"/>
                    <a:gd name="T36" fmla="*/ 196 w 214"/>
                    <a:gd name="T37" fmla="*/ 50 h 108"/>
                    <a:gd name="T38" fmla="*/ 204 w 214"/>
                    <a:gd name="T39" fmla="*/ 41 h 108"/>
                    <a:gd name="T40" fmla="*/ 209 w 214"/>
                    <a:gd name="T41" fmla="*/ 28 h 108"/>
                    <a:gd name="T42" fmla="*/ 212 w 214"/>
                    <a:gd name="T43" fmla="*/ 17 h 108"/>
                    <a:gd name="T44" fmla="*/ 213 w 214"/>
                    <a:gd name="T45" fmla="*/ 9 h 108"/>
                    <a:gd name="T46" fmla="*/ 213 w 214"/>
                    <a:gd name="T47" fmla="*/ 0 h 108"/>
                    <a:gd name="T48" fmla="*/ 211 w 214"/>
                    <a:gd name="T49" fmla="*/ 4 h 108"/>
                    <a:gd name="T50" fmla="*/ 208 w 214"/>
                    <a:gd name="T51" fmla="*/ 8 h 108"/>
                    <a:gd name="T52" fmla="*/ 205 w 214"/>
                    <a:gd name="T53" fmla="*/ 13 h 108"/>
                    <a:gd name="T54" fmla="*/ 202 w 214"/>
                    <a:gd name="T55" fmla="*/ 18 h 108"/>
                    <a:gd name="T56" fmla="*/ 198 w 214"/>
                    <a:gd name="T57" fmla="*/ 24 h 108"/>
                    <a:gd name="T58" fmla="*/ 194 w 214"/>
                    <a:gd name="T59" fmla="*/ 29 h 108"/>
                    <a:gd name="T60" fmla="*/ 187 w 214"/>
                    <a:gd name="T61" fmla="*/ 33 h 108"/>
                    <a:gd name="T62" fmla="*/ 179 w 214"/>
                    <a:gd name="T63" fmla="*/ 38 h 108"/>
                    <a:gd name="T64" fmla="*/ 170 w 214"/>
                    <a:gd name="T65" fmla="*/ 42 h 108"/>
                    <a:gd name="T66" fmla="*/ 161 w 214"/>
                    <a:gd name="T67" fmla="*/ 45 h 108"/>
                    <a:gd name="T68" fmla="*/ 151 w 214"/>
                    <a:gd name="T69" fmla="*/ 47 h 108"/>
                    <a:gd name="T70" fmla="*/ 142 w 214"/>
                    <a:gd name="T71" fmla="*/ 49 h 108"/>
                    <a:gd name="T72" fmla="*/ 122 w 214"/>
                    <a:gd name="T73" fmla="*/ 51 h 108"/>
                    <a:gd name="T74" fmla="*/ 107 w 214"/>
                    <a:gd name="T75" fmla="*/ 52 h 108"/>
                    <a:gd name="T76" fmla="*/ 97 w 214"/>
                    <a:gd name="T77" fmla="*/ 53 h 108"/>
                    <a:gd name="T78" fmla="*/ 85 w 214"/>
                    <a:gd name="T79" fmla="*/ 54 h 108"/>
                    <a:gd name="T80" fmla="*/ 71 w 214"/>
                    <a:gd name="T81" fmla="*/ 55 h 108"/>
                    <a:gd name="T82" fmla="*/ 60 w 214"/>
                    <a:gd name="T83" fmla="*/ 55 h 108"/>
                    <a:gd name="T84" fmla="*/ 51 w 214"/>
                    <a:gd name="T85" fmla="*/ 57 h 108"/>
                    <a:gd name="T86" fmla="*/ 42 w 214"/>
                    <a:gd name="T87" fmla="*/ 59 h 108"/>
                    <a:gd name="T88" fmla="*/ 33 w 214"/>
                    <a:gd name="T89" fmla="*/ 62 h 108"/>
                    <a:gd name="T90" fmla="*/ 21 w 214"/>
                    <a:gd name="T91" fmla="*/ 64 h 108"/>
                    <a:gd name="T92" fmla="*/ 14 w 214"/>
                    <a:gd name="T93" fmla="*/ 68 h 108"/>
                    <a:gd name="T94" fmla="*/ 9 w 214"/>
                    <a:gd name="T95" fmla="*/ 72 h 108"/>
                    <a:gd name="T96" fmla="*/ 5 w 214"/>
                    <a:gd name="T97" fmla="*/ 80 h 108"/>
                    <a:gd name="T98" fmla="*/ 4 w 214"/>
                    <a:gd name="T99" fmla="*/ 85 h 108"/>
                    <a:gd name="T100" fmla="*/ 3 w 214"/>
                    <a:gd name="T101" fmla="*/ 90 h 108"/>
                    <a:gd name="T102" fmla="*/ 1 w 214"/>
                    <a:gd name="T103" fmla="*/ 97 h 108"/>
                    <a:gd name="T104" fmla="*/ 0 w 214"/>
                    <a:gd name="T105" fmla="*/ 102 h 108"/>
                    <a:gd name="T106" fmla="*/ 0 w 214"/>
                    <a:gd name="T107" fmla="*/ 107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8"/>
                    <a:gd name="T164" fmla="*/ 214 w 214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8">
                      <a:moveTo>
                        <a:pt x="0" y="107"/>
                      </a:moveTo>
                      <a:lnTo>
                        <a:pt x="1" y="106"/>
                      </a:lnTo>
                      <a:lnTo>
                        <a:pt x="1" y="105"/>
                      </a:lnTo>
                      <a:lnTo>
                        <a:pt x="2" y="104"/>
                      </a:lnTo>
                      <a:lnTo>
                        <a:pt x="2" y="103"/>
                      </a:lnTo>
                      <a:lnTo>
                        <a:pt x="2" y="102"/>
                      </a:lnTo>
                      <a:lnTo>
                        <a:pt x="3" y="101"/>
                      </a:lnTo>
                      <a:lnTo>
                        <a:pt x="3" y="100"/>
                      </a:lnTo>
                      <a:lnTo>
                        <a:pt x="4" y="100"/>
                      </a:lnTo>
                      <a:lnTo>
                        <a:pt x="4" y="99"/>
                      </a:lnTo>
                      <a:lnTo>
                        <a:pt x="5" y="98"/>
                      </a:lnTo>
                      <a:lnTo>
                        <a:pt x="5" y="97"/>
                      </a:lnTo>
                      <a:lnTo>
                        <a:pt x="6" y="96"/>
                      </a:lnTo>
                      <a:lnTo>
                        <a:pt x="7" y="95"/>
                      </a:lnTo>
                      <a:lnTo>
                        <a:pt x="8" y="94"/>
                      </a:lnTo>
                      <a:lnTo>
                        <a:pt x="8" y="93"/>
                      </a:lnTo>
                      <a:lnTo>
                        <a:pt x="9" y="92"/>
                      </a:lnTo>
                      <a:lnTo>
                        <a:pt x="10" y="91"/>
                      </a:lnTo>
                      <a:lnTo>
                        <a:pt x="11" y="90"/>
                      </a:lnTo>
                      <a:lnTo>
                        <a:pt x="12" y="89"/>
                      </a:lnTo>
                      <a:lnTo>
                        <a:pt x="13" y="88"/>
                      </a:lnTo>
                      <a:lnTo>
                        <a:pt x="14" y="87"/>
                      </a:lnTo>
                      <a:lnTo>
                        <a:pt x="15" y="86"/>
                      </a:lnTo>
                      <a:lnTo>
                        <a:pt x="17" y="85"/>
                      </a:lnTo>
                      <a:lnTo>
                        <a:pt x="19" y="84"/>
                      </a:lnTo>
                      <a:lnTo>
                        <a:pt x="20" y="83"/>
                      </a:lnTo>
                      <a:lnTo>
                        <a:pt x="21" y="83"/>
                      </a:lnTo>
                      <a:lnTo>
                        <a:pt x="23" y="82"/>
                      </a:lnTo>
                      <a:lnTo>
                        <a:pt x="24" y="82"/>
                      </a:lnTo>
                      <a:lnTo>
                        <a:pt x="25" y="81"/>
                      </a:lnTo>
                      <a:lnTo>
                        <a:pt x="27" y="81"/>
                      </a:lnTo>
                      <a:lnTo>
                        <a:pt x="28" y="80"/>
                      </a:lnTo>
                      <a:lnTo>
                        <a:pt x="30" y="80"/>
                      </a:lnTo>
                      <a:lnTo>
                        <a:pt x="31" y="79"/>
                      </a:lnTo>
                      <a:lnTo>
                        <a:pt x="33" y="79"/>
                      </a:lnTo>
                      <a:lnTo>
                        <a:pt x="34" y="78"/>
                      </a:lnTo>
                      <a:lnTo>
                        <a:pt x="35" y="78"/>
                      </a:lnTo>
                      <a:lnTo>
                        <a:pt x="37" y="78"/>
                      </a:lnTo>
                      <a:lnTo>
                        <a:pt x="38" y="78"/>
                      </a:lnTo>
                      <a:lnTo>
                        <a:pt x="40" y="77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6"/>
                      </a:lnTo>
                      <a:lnTo>
                        <a:pt x="47" y="76"/>
                      </a:lnTo>
                      <a:lnTo>
                        <a:pt x="48" y="76"/>
                      </a:lnTo>
                      <a:lnTo>
                        <a:pt x="50" y="76"/>
                      </a:lnTo>
                      <a:lnTo>
                        <a:pt x="52" y="76"/>
                      </a:lnTo>
                      <a:lnTo>
                        <a:pt x="53" y="76"/>
                      </a:lnTo>
                      <a:lnTo>
                        <a:pt x="55" y="76"/>
                      </a:lnTo>
                      <a:lnTo>
                        <a:pt x="58" y="76"/>
                      </a:lnTo>
                      <a:lnTo>
                        <a:pt x="60" y="75"/>
                      </a:lnTo>
                      <a:lnTo>
                        <a:pt x="61" y="75"/>
                      </a:lnTo>
                      <a:lnTo>
                        <a:pt x="63" y="75"/>
                      </a:lnTo>
                      <a:lnTo>
                        <a:pt x="65" y="75"/>
                      </a:lnTo>
                      <a:lnTo>
                        <a:pt x="67" y="75"/>
                      </a:lnTo>
                      <a:lnTo>
                        <a:pt x="68" y="75"/>
                      </a:lnTo>
                      <a:lnTo>
                        <a:pt x="70" y="75"/>
                      </a:lnTo>
                      <a:lnTo>
                        <a:pt x="74" y="74"/>
                      </a:lnTo>
                      <a:lnTo>
                        <a:pt x="76" y="74"/>
                      </a:lnTo>
                      <a:lnTo>
                        <a:pt x="77" y="74"/>
                      </a:lnTo>
                      <a:lnTo>
                        <a:pt x="78" y="74"/>
                      </a:lnTo>
                      <a:lnTo>
                        <a:pt x="80" y="73"/>
                      </a:lnTo>
                      <a:lnTo>
                        <a:pt x="83" y="73"/>
                      </a:lnTo>
                      <a:lnTo>
                        <a:pt x="85" y="73"/>
                      </a:lnTo>
                      <a:lnTo>
                        <a:pt x="86" y="73"/>
                      </a:lnTo>
                      <a:lnTo>
                        <a:pt x="89" y="73"/>
                      </a:lnTo>
                      <a:lnTo>
                        <a:pt x="93" y="72"/>
                      </a:lnTo>
                      <a:lnTo>
                        <a:pt x="97" y="72"/>
                      </a:lnTo>
                      <a:lnTo>
                        <a:pt x="100" y="72"/>
                      </a:lnTo>
                      <a:lnTo>
                        <a:pt x="103" y="72"/>
                      </a:lnTo>
                      <a:lnTo>
                        <a:pt x="105" y="72"/>
                      </a:lnTo>
                      <a:lnTo>
                        <a:pt x="107" y="72"/>
                      </a:lnTo>
                      <a:lnTo>
                        <a:pt x="108" y="72"/>
                      </a:lnTo>
                      <a:lnTo>
                        <a:pt x="110" y="72"/>
                      </a:lnTo>
                      <a:lnTo>
                        <a:pt x="114" y="71"/>
                      </a:lnTo>
                      <a:lnTo>
                        <a:pt x="116" y="71"/>
                      </a:lnTo>
                      <a:lnTo>
                        <a:pt x="119" y="71"/>
                      </a:lnTo>
                      <a:lnTo>
                        <a:pt x="121" y="71"/>
                      </a:lnTo>
                      <a:lnTo>
                        <a:pt x="123" y="70"/>
                      </a:lnTo>
                      <a:lnTo>
                        <a:pt x="127" y="70"/>
                      </a:lnTo>
                      <a:lnTo>
                        <a:pt x="128" y="70"/>
                      </a:lnTo>
                      <a:lnTo>
                        <a:pt x="130" y="69"/>
                      </a:lnTo>
                      <a:lnTo>
                        <a:pt x="132" y="69"/>
                      </a:lnTo>
                      <a:lnTo>
                        <a:pt x="134" y="69"/>
                      </a:lnTo>
                      <a:lnTo>
                        <a:pt x="136" y="68"/>
                      </a:lnTo>
                      <a:lnTo>
                        <a:pt x="139" y="68"/>
                      </a:lnTo>
                      <a:lnTo>
                        <a:pt x="143" y="68"/>
                      </a:lnTo>
                      <a:lnTo>
                        <a:pt x="144" y="67"/>
                      </a:lnTo>
                      <a:lnTo>
                        <a:pt x="145" y="67"/>
                      </a:lnTo>
                      <a:lnTo>
                        <a:pt x="148" y="67"/>
                      </a:lnTo>
                      <a:lnTo>
                        <a:pt x="151" y="67"/>
                      </a:lnTo>
                      <a:lnTo>
                        <a:pt x="155" y="66"/>
                      </a:lnTo>
                      <a:lnTo>
                        <a:pt x="159" y="65"/>
                      </a:lnTo>
                      <a:lnTo>
                        <a:pt x="161" y="65"/>
                      </a:lnTo>
                      <a:lnTo>
                        <a:pt x="165" y="65"/>
                      </a:lnTo>
                      <a:lnTo>
                        <a:pt x="169" y="64"/>
                      </a:lnTo>
                      <a:lnTo>
                        <a:pt x="172" y="64"/>
                      </a:lnTo>
                      <a:lnTo>
                        <a:pt x="176" y="63"/>
                      </a:lnTo>
                      <a:lnTo>
                        <a:pt x="178" y="62"/>
                      </a:lnTo>
                      <a:lnTo>
                        <a:pt x="179" y="61"/>
                      </a:lnTo>
                      <a:lnTo>
                        <a:pt x="181" y="61"/>
                      </a:lnTo>
                      <a:lnTo>
                        <a:pt x="183" y="60"/>
                      </a:lnTo>
                      <a:lnTo>
                        <a:pt x="185" y="58"/>
                      </a:lnTo>
                      <a:lnTo>
                        <a:pt x="189" y="57"/>
                      </a:lnTo>
                      <a:lnTo>
                        <a:pt x="190" y="56"/>
                      </a:lnTo>
                      <a:lnTo>
                        <a:pt x="191" y="55"/>
                      </a:lnTo>
                      <a:lnTo>
                        <a:pt x="192" y="53"/>
                      </a:lnTo>
                      <a:lnTo>
                        <a:pt x="193" y="52"/>
                      </a:lnTo>
                      <a:lnTo>
                        <a:pt x="196" y="50"/>
                      </a:lnTo>
                      <a:lnTo>
                        <a:pt x="196" y="49"/>
                      </a:lnTo>
                      <a:lnTo>
                        <a:pt x="199" y="47"/>
                      </a:lnTo>
                      <a:lnTo>
                        <a:pt x="200" y="46"/>
                      </a:lnTo>
                      <a:lnTo>
                        <a:pt x="202" y="45"/>
                      </a:lnTo>
                      <a:lnTo>
                        <a:pt x="203" y="43"/>
                      </a:lnTo>
                      <a:lnTo>
                        <a:pt x="204" y="41"/>
                      </a:lnTo>
                      <a:lnTo>
                        <a:pt x="205" y="39"/>
                      </a:lnTo>
                      <a:lnTo>
                        <a:pt x="206" y="36"/>
                      </a:lnTo>
                      <a:lnTo>
                        <a:pt x="206" y="34"/>
                      </a:lnTo>
                      <a:lnTo>
                        <a:pt x="207" y="32"/>
                      </a:lnTo>
                      <a:lnTo>
                        <a:pt x="208" y="31"/>
                      </a:lnTo>
                      <a:lnTo>
                        <a:pt x="209" y="28"/>
                      </a:lnTo>
                      <a:lnTo>
                        <a:pt x="210" y="26"/>
                      </a:lnTo>
                      <a:lnTo>
                        <a:pt x="211" y="23"/>
                      </a:lnTo>
                      <a:lnTo>
                        <a:pt x="211" y="22"/>
                      </a:lnTo>
                      <a:lnTo>
                        <a:pt x="212" y="20"/>
                      </a:lnTo>
                      <a:lnTo>
                        <a:pt x="212" y="18"/>
                      </a:lnTo>
                      <a:lnTo>
                        <a:pt x="212" y="17"/>
                      </a:lnTo>
                      <a:lnTo>
                        <a:pt x="212" y="15"/>
                      </a:lnTo>
                      <a:lnTo>
                        <a:pt x="213" y="14"/>
                      </a:lnTo>
                      <a:lnTo>
                        <a:pt x="213" y="12"/>
                      </a:lnTo>
                      <a:lnTo>
                        <a:pt x="213" y="11"/>
                      </a:lnTo>
                      <a:lnTo>
                        <a:pt x="213" y="10"/>
                      </a:lnTo>
                      <a:lnTo>
                        <a:pt x="213" y="9"/>
                      </a:lnTo>
                      <a:lnTo>
                        <a:pt x="213" y="7"/>
                      </a:lnTo>
                      <a:lnTo>
                        <a:pt x="213" y="6"/>
                      </a:lnTo>
                      <a:lnTo>
                        <a:pt x="213" y="4"/>
                      </a:lnTo>
                      <a:lnTo>
                        <a:pt x="213" y="2"/>
                      </a:lnTo>
                      <a:lnTo>
                        <a:pt x="213" y="1"/>
                      </a:lnTo>
                      <a:lnTo>
                        <a:pt x="213" y="0"/>
                      </a:lnTo>
                      <a:lnTo>
                        <a:pt x="213" y="1"/>
                      </a:lnTo>
                      <a:lnTo>
                        <a:pt x="212" y="1"/>
                      </a:lnTo>
                      <a:lnTo>
                        <a:pt x="212" y="2"/>
                      </a:lnTo>
                      <a:lnTo>
                        <a:pt x="212" y="3"/>
                      </a:lnTo>
                      <a:lnTo>
                        <a:pt x="211" y="3"/>
                      </a:lnTo>
                      <a:lnTo>
                        <a:pt x="211" y="4"/>
                      </a:lnTo>
                      <a:lnTo>
                        <a:pt x="210" y="5"/>
                      </a:lnTo>
                      <a:lnTo>
                        <a:pt x="210" y="6"/>
                      </a:lnTo>
                      <a:lnTo>
                        <a:pt x="209" y="7"/>
                      </a:lnTo>
                      <a:lnTo>
                        <a:pt x="208" y="8"/>
                      </a:lnTo>
                      <a:lnTo>
                        <a:pt x="207" y="9"/>
                      </a:lnTo>
                      <a:lnTo>
                        <a:pt x="206" y="10"/>
                      </a:lnTo>
                      <a:lnTo>
                        <a:pt x="206" y="11"/>
                      </a:lnTo>
                      <a:lnTo>
                        <a:pt x="205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4" y="14"/>
                      </a:lnTo>
                      <a:lnTo>
                        <a:pt x="204" y="16"/>
                      </a:lnTo>
                      <a:lnTo>
                        <a:pt x="204" y="17"/>
                      </a:lnTo>
                      <a:lnTo>
                        <a:pt x="203" y="18"/>
                      </a:lnTo>
                      <a:lnTo>
                        <a:pt x="202" y="18"/>
                      </a:lnTo>
                      <a:lnTo>
                        <a:pt x="201" y="19"/>
                      </a:lnTo>
                      <a:lnTo>
                        <a:pt x="201" y="20"/>
                      </a:lnTo>
                      <a:lnTo>
                        <a:pt x="200" y="21"/>
                      </a:lnTo>
                      <a:lnTo>
                        <a:pt x="199" y="22"/>
                      </a:lnTo>
                      <a:lnTo>
                        <a:pt x="198" y="22"/>
                      </a:lnTo>
                      <a:lnTo>
                        <a:pt x="198" y="24"/>
                      </a:lnTo>
                      <a:lnTo>
                        <a:pt x="197" y="24"/>
                      </a:lnTo>
                      <a:lnTo>
                        <a:pt x="196" y="25"/>
                      </a:lnTo>
                      <a:lnTo>
                        <a:pt x="195" y="26"/>
                      </a:lnTo>
                      <a:lnTo>
                        <a:pt x="195" y="27"/>
                      </a:lnTo>
                      <a:lnTo>
                        <a:pt x="194" y="27"/>
                      </a:lnTo>
                      <a:lnTo>
                        <a:pt x="194" y="29"/>
                      </a:lnTo>
                      <a:lnTo>
                        <a:pt x="192" y="29"/>
                      </a:lnTo>
                      <a:lnTo>
                        <a:pt x="192" y="30"/>
                      </a:lnTo>
                      <a:lnTo>
                        <a:pt x="191" y="31"/>
                      </a:lnTo>
                      <a:lnTo>
                        <a:pt x="190" y="31"/>
                      </a:lnTo>
                      <a:lnTo>
                        <a:pt x="188" y="32"/>
                      </a:lnTo>
                      <a:lnTo>
                        <a:pt x="187" y="33"/>
                      </a:lnTo>
                      <a:lnTo>
                        <a:pt x="186" y="35"/>
                      </a:lnTo>
                      <a:lnTo>
                        <a:pt x="184" y="36"/>
                      </a:lnTo>
                      <a:lnTo>
                        <a:pt x="183" y="36"/>
                      </a:lnTo>
                      <a:lnTo>
                        <a:pt x="181" y="37"/>
                      </a:lnTo>
                      <a:lnTo>
                        <a:pt x="180" y="37"/>
                      </a:lnTo>
                      <a:lnTo>
                        <a:pt x="179" y="38"/>
                      </a:lnTo>
                      <a:lnTo>
                        <a:pt x="178" y="39"/>
                      </a:lnTo>
                      <a:lnTo>
                        <a:pt x="176" y="39"/>
                      </a:lnTo>
                      <a:lnTo>
                        <a:pt x="175" y="40"/>
                      </a:lnTo>
                      <a:lnTo>
                        <a:pt x="174" y="40"/>
                      </a:lnTo>
                      <a:lnTo>
                        <a:pt x="172" y="41"/>
                      </a:lnTo>
                      <a:lnTo>
                        <a:pt x="170" y="42"/>
                      </a:lnTo>
                      <a:lnTo>
                        <a:pt x="169" y="42"/>
                      </a:lnTo>
                      <a:lnTo>
                        <a:pt x="168" y="43"/>
                      </a:lnTo>
                      <a:lnTo>
                        <a:pt x="166" y="43"/>
                      </a:lnTo>
                      <a:lnTo>
                        <a:pt x="164" y="44"/>
                      </a:lnTo>
                      <a:lnTo>
                        <a:pt x="162" y="44"/>
                      </a:lnTo>
                      <a:lnTo>
                        <a:pt x="161" y="45"/>
                      </a:lnTo>
                      <a:lnTo>
                        <a:pt x="159" y="45"/>
                      </a:lnTo>
                      <a:lnTo>
                        <a:pt x="158" y="46"/>
                      </a:lnTo>
                      <a:lnTo>
                        <a:pt x="156" y="46"/>
                      </a:lnTo>
                      <a:lnTo>
                        <a:pt x="154" y="47"/>
                      </a:lnTo>
                      <a:lnTo>
                        <a:pt x="152" y="47"/>
                      </a:lnTo>
                      <a:lnTo>
                        <a:pt x="151" y="47"/>
                      </a:lnTo>
                      <a:lnTo>
                        <a:pt x="149" y="48"/>
                      </a:lnTo>
                      <a:lnTo>
                        <a:pt x="148" y="48"/>
                      </a:lnTo>
                      <a:lnTo>
                        <a:pt x="146" y="48"/>
                      </a:lnTo>
                      <a:lnTo>
                        <a:pt x="145" y="48"/>
                      </a:lnTo>
                      <a:lnTo>
                        <a:pt x="144" y="48"/>
                      </a:lnTo>
                      <a:lnTo>
                        <a:pt x="142" y="49"/>
                      </a:lnTo>
                      <a:lnTo>
                        <a:pt x="139" y="49"/>
                      </a:lnTo>
                      <a:lnTo>
                        <a:pt x="135" y="49"/>
                      </a:lnTo>
                      <a:lnTo>
                        <a:pt x="132" y="50"/>
                      </a:lnTo>
                      <a:lnTo>
                        <a:pt x="128" y="50"/>
                      </a:lnTo>
                      <a:lnTo>
                        <a:pt x="125" y="51"/>
                      </a:lnTo>
                      <a:lnTo>
                        <a:pt x="122" y="51"/>
                      </a:lnTo>
                      <a:lnTo>
                        <a:pt x="118" y="51"/>
                      </a:lnTo>
                      <a:lnTo>
                        <a:pt x="115" y="51"/>
                      </a:lnTo>
                      <a:lnTo>
                        <a:pt x="112" y="51"/>
                      </a:lnTo>
                      <a:lnTo>
                        <a:pt x="110" y="52"/>
                      </a:lnTo>
                      <a:lnTo>
                        <a:pt x="109" y="52"/>
                      </a:lnTo>
                      <a:lnTo>
                        <a:pt x="107" y="52"/>
                      </a:lnTo>
                      <a:lnTo>
                        <a:pt x="105" y="52"/>
                      </a:lnTo>
                      <a:lnTo>
                        <a:pt x="103" y="52"/>
                      </a:lnTo>
                      <a:lnTo>
                        <a:pt x="102" y="53"/>
                      </a:lnTo>
                      <a:lnTo>
                        <a:pt x="100" y="53"/>
                      </a:lnTo>
                      <a:lnTo>
                        <a:pt x="99" y="53"/>
                      </a:lnTo>
                      <a:lnTo>
                        <a:pt x="97" y="53"/>
                      </a:lnTo>
                      <a:lnTo>
                        <a:pt x="95" y="53"/>
                      </a:lnTo>
                      <a:lnTo>
                        <a:pt x="93" y="53"/>
                      </a:lnTo>
                      <a:lnTo>
                        <a:pt x="91" y="54"/>
                      </a:lnTo>
                      <a:lnTo>
                        <a:pt x="89" y="54"/>
                      </a:lnTo>
                      <a:lnTo>
                        <a:pt x="87" y="54"/>
                      </a:lnTo>
                      <a:lnTo>
                        <a:pt x="85" y="54"/>
                      </a:lnTo>
                      <a:lnTo>
                        <a:pt x="83" y="54"/>
                      </a:lnTo>
                      <a:lnTo>
                        <a:pt x="80" y="55"/>
                      </a:lnTo>
                      <a:lnTo>
                        <a:pt x="76" y="55"/>
                      </a:lnTo>
                      <a:lnTo>
                        <a:pt x="74" y="55"/>
                      </a:lnTo>
                      <a:lnTo>
                        <a:pt x="73" y="55"/>
                      </a:lnTo>
                      <a:lnTo>
                        <a:pt x="71" y="55"/>
                      </a:lnTo>
                      <a:lnTo>
                        <a:pt x="69" y="55"/>
                      </a:lnTo>
                      <a:lnTo>
                        <a:pt x="67" y="55"/>
                      </a:lnTo>
                      <a:lnTo>
                        <a:pt x="65" y="55"/>
                      </a:lnTo>
                      <a:lnTo>
                        <a:pt x="63" y="55"/>
                      </a:lnTo>
                      <a:lnTo>
                        <a:pt x="62" y="55"/>
                      </a:lnTo>
                      <a:lnTo>
                        <a:pt x="60" y="55"/>
                      </a:lnTo>
                      <a:lnTo>
                        <a:pt x="59" y="56"/>
                      </a:lnTo>
                      <a:lnTo>
                        <a:pt x="57" y="56"/>
                      </a:lnTo>
                      <a:lnTo>
                        <a:pt x="55" y="56"/>
                      </a:lnTo>
                      <a:lnTo>
                        <a:pt x="53" y="56"/>
                      </a:lnTo>
                      <a:lnTo>
                        <a:pt x="52" y="57"/>
                      </a:lnTo>
                      <a:lnTo>
                        <a:pt x="51" y="57"/>
                      </a:lnTo>
                      <a:lnTo>
                        <a:pt x="49" y="57"/>
                      </a:lnTo>
                      <a:lnTo>
                        <a:pt x="47" y="58"/>
                      </a:lnTo>
                      <a:lnTo>
                        <a:pt x="46" y="58"/>
                      </a:lnTo>
                      <a:lnTo>
                        <a:pt x="44" y="58"/>
                      </a:lnTo>
                      <a:lnTo>
                        <a:pt x="43" y="59"/>
                      </a:lnTo>
                      <a:lnTo>
                        <a:pt x="42" y="59"/>
                      </a:lnTo>
                      <a:lnTo>
                        <a:pt x="40" y="59"/>
                      </a:lnTo>
                      <a:lnTo>
                        <a:pt x="38" y="60"/>
                      </a:lnTo>
                      <a:lnTo>
                        <a:pt x="37" y="60"/>
                      </a:lnTo>
                      <a:lnTo>
                        <a:pt x="35" y="61"/>
                      </a:lnTo>
                      <a:lnTo>
                        <a:pt x="34" y="61"/>
                      </a:lnTo>
                      <a:lnTo>
                        <a:pt x="33" y="62"/>
                      </a:lnTo>
                      <a:lnTo>
                        <a:pt x="31" y="62"/>
                      </a:lnTo>
                      <a:lnTo>
                        <a:pt x="27" y="63"/>
                      </a:lnTo>
                      <a:lnTo>
                        <a:pt x="26" y="63"/>
                      </a:lnTo>
                      <a:lnTo>
                        <a:pt x="24" y="64"/>
                      </a:lnTo>
                      <a:lnTo>
                        <a:pt x="23" y="64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9" y="65"/>
                      </a:lnTo>
                      <a:lnTo>
                        <a:pt x="18" y="66"/>
                      </a:lnTo>
                      <a:lnTo>
                        <a:pt x="17" y="67"/>
                      </a:lnTo>
                      <a:lnTo>
                        <a:pt x="16" y="68"/>
                      </a:lnTo>
                      <a:lnTo>
                        <a:pt x="14" y="68"/>
                      </a:lnTo>
                      <a:lnTo>
                        <a:pt x="13" y="69"/>
                      </a:lnTo>
                      <a:lnTo>
                        <a:pt x="12" y="70"/>
                      </a:lnTo>
                      <a:lnTo>
                        <a:pt x="11" y="70"/>
                      </a:lnTo>
                      <a:lnTo>
                        <a:pt x="10" y="71"/>
                      </a:lnTo>
                      <a:lnTo>
                        <a:pt x="9" y="72"/>
                      </a:lnTo>
                      <a:lnTo>
                        <a:pt x="8" y="73"/>
                      </a:lnTo>
                      <a:lnTo>
                        <a:pt x="8" y="74"/>
                      </a:lnTo>
                      <a:lnTo>
                        <a:pt x="7" y="75"/>
                      </a:lnTo>
                      <a:lnTo>
                        <a:pt x="7" y="76"/>
                      </a:lnTo>
                      <a:lnTo>
                        <a:pt x="6" y="78"/>
                      </a:lnTo>
                      <a:lnTo>
                        <a:pt x="5" y="80"/>
                      </a:lnTo>
                      <a:lnTo>
                        <a:pt x="5" y="81"/>
                      </a:lnTo>
                      <a:lnTo>
                        <a:pt x="5" y="82"/>
                      </a:lnTo>
                      <a:lnTo>
                        <a:pt x="4" y="82"/>
                      </a:lnTo>
                      <a:lnTo>
                        <a:pt x="4" y="83"/>
                      </a:lnTo>
                      <a:lnTo>
                        <a:pt x="4" y="84"/>
                      </a:lnTo>
                      <a:lnTo>
                        <a:pt x="4" y="85"/>
                      </a:lnTo>
                      <a:lnTo>
                        <a:pt x="3" y="85"/>
                      </a:lnTo>
                      <a:lnTo>
                        <a:pt x="3" y="86"/>
                      </a:lnTo>
                      <a:lnTo>
                        <a:pt x="3" y="87"/>
                      </a:lnTo>
                      <a:lnTo>
                        <a:pt x="3" y="88"/>
                      </a:lnTo>
                      <a:lnTo>
                        <a:pt x="3" y="89"/>
                      </a:lnTo>
                      <a:lnTo>
                        <a:pt x="3" y="90"/>
                      </a:lnTo>
                      <a:lnTo>
                        <a:pt x="3" y="91"/>
                      </a:lnTo>
                      <a:lnTo>
                        <a:pt x="3" y="92"/>
                      </a:lnTo>
                      <a:lnTo>
                        <a:pt x="2" y="93"/>
                      </a:lnTo>
                      <a:lnTo>
                        <a:pt x="2" y="95"/>
                      </a:lnTo>
                      <a:lnTo>
                        <a:pt x="2" y="96"/>
                      </a:lnTo>
                      <a:lnTo>
                        <a:pt x="1" y="97"/>
                      </a:lnTo>
                      <a:lnTo>
                        <a:pt x="1" y="98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3" name="Freeform 80"/>
                <p:cNvSpPr>
                  <a:spLocks/>
                </p:cNvSpPr>
                <p:nvPr/>
              </p:nvSpPr>
              <p:spPr bwMode="auto">
                <a:xfrm>
                  <a:off x="1084" y="3762"/>
                  <a:ext cx="214" cy="108"/>
                </a:xfrm>
                <a:custGeom>
                  <a:avLst/>
                  <a:gdLst>
                    <a:gd name="T0" fmla="*/ 2 w 214"/>
                    <a:gd name="T1" fmla="*/ 3 h 108"/>
                    <a:gd name="T2" fmla="*/ 4 w 214"/>
                    <a:gd name="T3" fmla="*/ 8 h 108"/>
                    <a:gd name="T4" fmla="*/ 8 w 214"/>
                    <a:gd name="T5" fmla="*/ 13 h 108"/>
                    <a:gd name="T6" fmla="*/ 12 w 214"/>
                    <a:gd name="T7" fmla="*/ 18 h 108"/>
                    <a:gd name="T8" fmla="*/ 19 w 214"/>
                    <a:gd name="T9" fmla="*/ 23 h 108"/>
                    <a:gd name="T10" fmla="*/ 27 w 214"/>
                    <a:gd name="T11" fmla="*/ 26 h 108"/>
                    <a:gd name="T12" fmla="*/ 35 w 214"/>
                    <a:gd name="T13" fmla="*/ 29 h 108"/>
                    <a:gd name="T14" fmla="*/ 45 w 214"/>
                    <a:gd name="T15" fmla="*/ 31 h 108"/>
                    <a:gd name="T16" fmla="*/ 55 w 214"/>
                    <a:gd name="T17" fmla="*/ 31 h 108"/>
                    <a:gd name="T18" fmla="*/ 67 w 214"/>
                    <a:gd name="T19" fmla="*/ 32 h 108"/>
                    <a:gd name="T20" fmla="*/ 78 w 214"/>
                    <a:gd name="T21" fmla="*/ 33 h 108"/>
                    <a:gd name="T22" fmla="*/ 93 w 214"/>
                    <a:gd name="T23" fmla="*/ 35 h 108"/>
                    <a:gd name="T24" fmla="*/ 108 w 214"/>
                    <a:gd name="T25" fmla="*/ 35 h 108"/>
                    <a:gd name="T26" fmla="*/ 123 w 214"/>
                    <a:gd name="T27" fmla="*/ 37 h 108"/>
                    <a:gd name="T28" fmla="*/ 136 w 214"/>
                    <a:gd name="T29" fmla="*/ 39 h 108"/>
                    <a:gd name="T30" fmla="*/ 151 w 214"/>
                    <a:gd name="T31" fmla="*/ 40 h 108"/>
                    <a:gd name="T32" fmla="*/ 172 w 214"/>
                    <a:gd name="T33" fmla="*/ 43 h 108"/>
                    <a:gd name="T34" fmla="*/ 185 w 214"/>
                    <a:gd name="T35" fmla="*/ 49 h 108"/>
                    <a:gd name="T36" fmla="*/ 196 w 214"/>
                    <a:gd name="T37" fmla="*/ 57 h 108"/>
                    <a:gd name="T38" fmla="*/ 204 w 214"/>
                    <a:gd name="T39" fmla="*/ 66 h 108"/>
                    <a:gd name="T40" fmla="*/ 209 w 214"/>
                    <a:gd name="T41" fmla="*/ 79 h 108"/>
                    <a:gd name="T42" fmla="*/ 212 w 214"/>
                    <a:gd name="T43" fmla="*/ 90 h 108"/>
                    <a:gd name="T44" fmla="*/ 213 w 214"/>
                    <a:gd name="T45" fmla="*/ 98 h 108"/>
                    <a:gd name="T46" fmla="*/ 213 w 214"/>
                    <a:gd name="T47" fmla="*/ 107 h 108"/>
                    <a:gd name="T48" fmla="*/ 211 w 214"/>
                    <a:gd name="T49" fmla="*/ 103 h 108"/>
                    <a:gd name="T50" fmla="*/ 208 w 214"/>
                    <a:gd name="T51" fmla="*/ 99 h 108"/>
                    <a:gd name="T52" fmla="*/ 205 w 214"/>
                    <a:gd name="T53" fmla="*/ 94 h 108"/>
                    <a:gd name="T54" fmla="*/ 202 w 214"/>
                    <a:gd name="T55" fmla="*/ 89 h 108"/>
                    <a:gd name="T56" fmla="*/ 198 w 214"/>
                    <a:gd name="T57" fmla="*/ 83 h 108"/>
                    <a:gd name="T58" fmla="*/ 194 w 214"/>
                    <a:gd name="T59" fmla="*/ 78 h 108"/>
                    <a:gd name="T60" fmla="*/ 187 w 214"/>
                    <a:gd name="T61" fmla="*/ 74 h 108"/>
                    <a:gd name="T62" fmla="*/ 179 w 214"/>
                    <a:gd name="T63" fmla="*/ 69 h 108"/>
                    <a:gd name="T64" fmla="*/ 170 w 214"/>
                    <a:gd name="T65" fmla="*/ 65 h 108"/>
                    <a:gd name="T66" fmla="*/ 161 w 214"/>
                    <a:gd name="T67" fmla="*/ 62 h 108"/>
                    <a:gd name="T68" fmla="*/ 151 w 214"/>
                    <a:gd name="T69" fmla="*/ 60 h 108"/>
                    <a:gd name="T70" fmla="*/ 142 w 214"/>
                    <a:gd name="T71" fmla="*/ 58 h 108"/>
                    <a:gd name="T72" fmla="*/ 122 w 214"/>
                    <a:gd name="T73" fmla="*/ 56 h 108"/>
                    <a:gd name="T74" fmla="*/ 107 w 214"/>
                    <a:gd name="T75" fmla="*/ 55 h 108"/>
                    <a:gd name="T76" fmla="*/ 97 w 214"/>
                    <a:gd name="T77" fmla="*/ 54 h 108"/>
                    <a:gd name="T78" fmla="*/ 85 w 214"/>
                    <a:gd name="T79" fmla="*/ 53 h 108"/>
                    <a:gd name="T80" fmla="*/ 71 w 214"/>
                    <a:gd name="T81" fmla="*/ 52 h 108"/>
                    <a:gd name="T82" fmla="*/ 60 w 214"/>
                    <a:gd name="T83" fmla="*/ 52 h 108"/>
                    <a:gd name="T84" fmla="*/ 51 w 214"/>
                    <a:gd name="T85" fmla="*/ 50 h 108"/>
                    <a:gd name="T86" fmla="*/ 42 w 214"/>
                    <a:gd name="T87" fmla="*/ 48 h 108"/>
                    <a:gd name="T88" fmla="*/ 33 w 214"/>
                    <a:gd name="T89" fmla="*/ 45 h 108"/>
                    <a:gd name="T90" fmla="*/ 21 w 214"/>
                    <a:gd name="T91" fmla="*/ 43 h 108"/>
                    <a:gd name="T92" fmla="*/ 14 w 214"/>
                    <a:gd name="T93" fmla="*/ 39 h 108"/>
                    <a:gd name="T94" fmla="*/ 9 w 214"/>
                    <a:gd name="T95" fmla="*/ 35 h 108"/>
                    <a:gd name="T96" fmla="*/ 5 w 214"/>
                    <a:gd name="T97" fmla="*/ 27 h 108"/>
                    <a:gd name="T98" fmla="*/ 4 w 214"/>
                    <a:gd name="T99" fmla="*/ 22 h 108"/>
                    <a:gd name="T100" fmla="*/ 3 w 214"/>
                    <a:gd name="T101" fmla="*/ 17 h 108"/>
                    <a:gd name="T102" fmla="*/ 1 w 214"/>
                    <a:gd name="T103" fmla="*/ 10 h 108"/>
                    <a:gd name="T104" fmla="*/ 0 w 214"/>
                    <a:gd name="T105" fmla="*/ 5 h 108"/>
                    <a:gd name="T106" fmla="*/ 0 w 214"/>
                    <a:gd name="T107" fmla="*/ 0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8"/>
                    <a:gd name="T164" fmla="*/ 214 w 214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8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9" y="15"/>
                      </a:lnTo>
                      <a:lnTo>
                        <a:pt x="10" y="16"/>
                      </a:lnTo>
                      <a:lnTo>
                        <a:pt x="11" y="17"/>
                      </a:lnTo>
                      <a:lnTo>
                        <a:pt x="12" y="18"/>
                      </a:lnTo>
                      <a:lnTo>
                        <a:pt x="13" y="19"/>
                      </a:lnTo>
                      <a:lnTo>
                        <a:pt x="14" y="20"/>
                      </a:lnTo>
                      <a:lnTo>
                        <a:pt x="15" y="21"/>
                      </a:lnTo>
                      <a:lnTo>
                        <a:pt x="17" y="22"/>
                      </a:lnTo>
                      <a:lnTo>
                        <a:pt x="19" y="23"/>
                      </a:lnTo>
                      <a:lnTo>
                        <a:pt x="20" y="24"/>
                      </a:lnTo>
                      <a:lnTo>
                        <a:pt x="21" y="24"/>
                      </a:lnTo>
                      <a:lnTo>
                        <a:pt x="23" y="25"/>
                      </a:lnTo>
                      <a:lnTo>
                        <a:pt x="24" y="25"/>
                      </a:lnTo>
                      <a:lnTo>
                        <a:pt x="25" y="26"/>
                      </a:lnTo>
                      <a:lnTo>
                        <a:pt x="27" y="26"/>
                      </a:lnTo>
                      <a:lnTo>
                        <a:pt x="28" y="27"/>
                      </a:lnTo>
                      <a:lnTo>
                        <a:pt x="30" y="27"/>
                      </a:lnTo>
                      <a:lnTo>
                        <a:pt x="31" y="28"/>
                      </a:lnTo>
                      <a:lnTo>
                        <a:pt x="33" y="28"/>
                      </a:lnTo>
                      <a:lnTo>
                        <a:pt x="34" y="29"/>
                      </a:lnTo>
                      <a:lnTo>
                        <a:pt x="35" y="29"/>
                      </a:lnTo>
                      <a:lnTo>
                        <a:pt x="37" y="29"/>
                      </a:lnTo>
                      <a:lnTo>
                        <a:pt x="38" y="29"/>
                      </a:lnTo>
                      <a:lnTo>
                        <a:pt x="40" y="30"/>
                      </a:lnTo>
                      <a:lnTo>
                        <a:pt x="43" y="30"/>
                      </a:lnTo>
                      <a:lnTo>
                        <a:pt x="44" y="30"/>
                      </a:lnTo>
                      <a:lnTo>
                        <a:pt x="45" y="31"/>
                      </a:lnTo>
                      <a:lnTo>
                        <a:pt x="47" y="31"/>
                      </a:lnTo>
                      <a:lnTo>
                        <a:pt x="48" y="31"/>
                      </a:lnTo>
                      <a:lnTo>
                        <a:pt x="50" y="31"/>
                      </a:lnTo>
                      <a:lnTo>
                        <a:pt x="52" y="31"/>
                      </a:lnTo>
                      <a:lnTo>
                        <a:pt x="53" y="31"/>
                      </a:lnTo>
                      <a:lnTo>
                        <a:pt x="55" y="31"/>
                      </a:lnTo>
                      <a:lnTo>
                        <a:pt x="58" y="31"/>
                      </a:lnTo>
                      <a:lnTo>
                        <a:pt x="60" y="32"/>
                      </a:lnTo>
                      <a:lnTo>
                        <a:pt x="61" y="32"/>
                      </a:lnTo>
                      <a:lnTo>
                        <a:pt x="63" y="32"/>
                      </a:lnTo>
                      <a:lnTo>
                        <a:pt x="65" y="32"/>
                      </a:lnTo>
                      <a:lnTo>
                        <a:pt x="67" y="32"/>
                      </a:lnTo>
                      <a:lnTo>
                        <a:pt x="68" y="32"/>
                      </a:lnTo>
                      <a:lnTo>
                        <a:pt x="70" y="32"/>
                      </a:lnTo>
                      <a:lnTo>
                        <a:pt x="74" y="33"/>
                      </a:lnTo>
                      <a:lnTo>
                        <a:pt x="76" y="33"/>
                      </a:lnTo>
                      <a:lnTo>
                        <a:pt x="77" y="33"/>
                      </a:lnTo>
                      <a:lnTo>
                        <a:pt x="78" y="33"/>
                      </a:lnTo>
                      <a:lnTo>
                        <a:pt x="80" y="34"/>
                      </a:lnTo>
                      <a:lnTo>
                        <a:pt x="83" y="34"/>
                      </a:lnTo>
                      <a:lnTo>
                        <a:pt x="85" y="34"/>
                      </a:lnTo>
                      <a:lnTo>
                        <a:pt x="86" y="34"/>
                      </a:lnTo>
                      <a:lnTo>
                        <a:pt x="89" y="34"/>
                      </a:lnTo>
                      <a:lnTo>
                        <a:pt x="93" y="35"/>
                      </a:lnTo>
                      <a:lnTo>
                        <a:pt x="97" y="35"/>
                      </a:lnTo>
                      <a:lnTo>
                        <a:pt x="100" y="35"/>
                      </a:lnTo>
                      <a:lnTo>
                        <a:pt x="103" y="35"/>
                      </a:lnTo>
                      <a:lnTo>
                        <a:pt x="105" y="35"/>
                      </a:lnTo>
                      <a:lnTo>
                        <a:pt x="107" y="35"/>
                      </a:lnTo>
                      <a:lnTo>
                        <a:pt x="108" y="35"/>
                      </a:lnTo>
                      <a:lnTo>
                        <a:pt x="110" y="35"/>
                      </a:lnTo>
                      <a:lnTo>
                        <a:pt x="114" y="36"/>
                      </a:lnTo>
                      <a:lnTo>
                        <a:pt x="116" y="36"/>
                      </a:lnTo>
                      <a:lnTo>
                        <a:pt x="119" y="36"/>
                      </a:lnTo>
                      <a:lnTo>
                        <a:pt x="121" y="36"/>
                      </a:lnTo>
                      <a:lnTo>
                        <a:pt x="123" y="37"/>
                      </a:lnTo>
                      <a:lnTo>
                        <a:pt x="127" y="37"/>
                      </a:lnTo>
                      <a:lnTo>
                        <a:pt x="128" y="37"/>
                      </a:lnTo>
                      <a:lnTo>
                        <a:pt x="130" y="38"/>
                      </a:lnTo>
                      <a:lnTo>
                        <a:pt x="132" y="38"/>
                      </a:lnTo>
                      <a:lnTo>
                        <a:pt x="134" y="38"/>
                      </a:lnTo>
                      <a:lnTo>
                        <a:pt x="136" y="39"/>
                      </a:lnTo>
                      <a:lnTo>
                        <a:pt x="139" y="39"/>
                      </a:lnTo>
                      <a:lnTo>
                        <a:pt x="143" y="39"/>
                      </a:lnTo>
                      <a:lnTo>
                        <a:pt x="144" y="40"/>
                      </a:lnTo>
                      <a:lnTo>
                        <a:pt x="145" y="40"/>
                      </a:lnTo>
                      <a:lnTo>
                        <a:pt x="148" y="40"/>
                      </a:lnTo>
                      <a:lnTo>
                        <a:pt x="151" y="40"/>
                      </a:lnTo>
                      <a:lnTo>
                        <a:pt x="155" y="41"/>
                      </a:lnTo>
                      <a:lnTo>
                        <a:pt x="159" y="42"/>
                      </a:lnTo>
                      <a:lnTo>
                        <a:pt x="161" y="42"/>
                      </a:lnTo>
                      <a:lnTo>
                        <a:pt x="165" y="42"/>
                      </a:lnTo>
                      <a:lnTo>
                        <a:pt x="169" y="43"/>
                      </a:lnTo>
                      <a:lnTo>
                        <a:pt x="172" y="43"/>
                      </a:lnTo>
                      <a:lnTo>
                        <a:pt x="176" y="44"/>
                      </a:lnTo>
                      <a:lnTo>
                        <a:pt x="178" y="45"/>
                      </a:lnTo>
                      <a:lnTo>
                        <a:pt x="179" y="46"/>
                      </a:lnTo>
                      <a:lnTo>
                        <a:pt x="181" y="46"/>
                      </a:lnTo>
                      <a:lnTo>
                        <a:pt x="183" y="47"/>
                      </a:lnTo>
                      <a:lnTo>
                        <a:pt x="185" y="49"/>
                      </a:lnTo>
                      <a:lnTo>
                        <a:pt x="189" y="50"/>
                      </a:lnTo>
                      <a:lnTo>
                        <a:pt x="190" y="51"/>
                      </a:lnTo>
                      <a:lnTo>
                        <a:pt x="191" y="52"/>
                      </a:lnTo>
                      <a:lnTo>
                        <a:pt x="192" y="54"/>
                      </a:lnTo>
                      <a:lnTo>
                        <a:pt x="193" y="55"/>
                      </a:lnTo>
                      <a:lnTo>
                        <a:pt x="196" y="57"/>
                      </a:lnTo>
                      <a:lnTo>
                        <a:pt x="196" y="58"/>
                      </a:lnTo>
                      <a:lnTo>
                        <a:pt x="199" y="60"/>
                      </a:lnTo>
                      <a:lnTo>
                        <a:pt x="200" y="61"/>
                      </a:lnTo>
                      <a:lnTo>
                        <a:pt x="202" y="62"/>
                      </a:lnTo>
                      <a:lnTo>
                        <a:pt x="203" y="64"/>
                      </a:lnTo>
                      <a:lnTo>
                        <a:pt x="204" y="66"/>
                      </a:lnTo>
                      <a:lnTo>
                        <a:pt x="205" y="68"/>
                      </a:lnTo>
                      <a:lnTo>
                        <a:pt x="206" y="71"/>
                      </a:lnTo>
                      <a:lnTo>
                        <a:pt x="206" y="73"/>
                      </a:lnTo>
                      <a:lnTo>
                        <a:pt x="207" y="75"/>
                      </a:lnTo>
                      <a:lnTo>
                        <a:pt x="208" y="76"/>
                      </a:lnTo>
                      <a:lnTo>
                        <a:pt x="209" y="79"/>
                      </a:lnTo>
                      <a:lnTo>
                        <a:pt x="210" y="81"/>
                      </a:lnTo>
                      <a:lnTo>
                        <a:pt x="211" y="84"/>
                      </a:lnTo>
                      <a:lnTo>
                        <a:pt x="211" y="85"/>
                      </a:lnTo>
                      <a:lnTo>
                        <a:pt x="212" y="87"/>
                      </a:lnTo>
                      <a:lnTo>
                        <a:pt x="212" y="89"/>
                      </a:lnTo>
                      <a:lnTo>
                        <a:pt x="212" y="90"/>
                      </a:lnTo>
                      <a:lnTo>
                        <a:pt x="212" y="92"/>
                      </a:lnTo>
                      <a:lnTo>
                        <a:pt x="213" y="93"/>
                      </a:lnTo>
                      <a:lnTo>
                        <a:pt x="213" y="95"/>
                      </a:lnTo>
                      <a:lnTo>
                        <a:pt x="213" y="96"/>
                      </a:lnTo>
                      <a:lnTo>
                        <a:pt x="213" y="97"/>
                      </a:lnTo>
                      <a:lnTo>
                        <a:pt x="213" y="98"/>
                      </a:lnTo>
                      <a:lnTo>
                        <a:pt x="213" y="100"/>
                      </a:lnTo>
                      <a:lnTo>
                        <a:pt x="213" y="101"/>
                      </a:lnTo>
                      <a:lnTo>
                        <a:pt x="213" y="103"/>
                      </a:lnTo>
                      <a:lnTo>
                        <a:pt x="213" y="105"/>
                      </a:lnTo>
                      <a:lnTo>
                        <a:pt x="213" y="106"/>
                      </a:lnTo>
                      <a:lnTo>
                        <a:pt x="213" y="107"/>
                      </a:lnTo>
                      <a:lnTo>
                        <a:pt x="213" y="106"/>
                      </a:lnTo>
                      <a:lnTo>
                        <a:pt x="212" y="106"/>
                      </a:lnTo>
                      <a:lnTo>
                        <a:pt x="212" y="105"/>
                      </a:lnTo>
                      <a:lnTo>
                        <a:pt x="212" y="104"/>
                      </a:lnTo>
                      <a:lnTo>
                        <a:pt x="211" y="104"/>
                      </a:lnTo>
                      <a:lnTo>
                        <a:pt x="211" y="103"/>
                      </a:lnTo>
                      <a:lnTo>
                        <a:pt x="210" y="102"/>
                      </a:lnTo>
                      <a:lnTo>
                        <a:pt x="210" y="101"/>
                      </a:lnTo>
                      <a:lnTo>
                        <a:pt x="209" y="100"/>
                      </a:lnTo>
                      <a:lnTo>
                        <a:pt x="208" y="99"/>
                      </a:lnTo>
                      <a:lnTo>
                        <a:pt x="207" y="98"/>
                      </a:lnTo>
                      <a:lnTo>
                        <a:pt x="206" y="97"/>
                      </a:lnTo>
                      <a:lnTo>
                        <a:pt x="206" y="96"/>
                      </a:lnTo>
                      <a:lnTo>
                        <a:pt x="205" y="95"/>
                      </a:lnTo>
                      <a:lnTo>
                        <a:pt x="205" y="94"/>
                      </a:lnTo>
                      <a:lnTo>
                        <a:pt x="205" y="93"/>
                      </a:lnTo>
                      <a:lnTo>
                        <a:pt x="204" y="93"/>
                      </a:lnTo>
                      <a:lnTo>
                        <a:pt x="204" y="91"/>
                      </a:lnTo>
                      <a:lnTo>
                        <a:pt x="204" y="90"/>
                      </a:lnTo>
                      <a:lnTo>
                        <a:pt x="203" y="89"/>
                      </a:lnTo>
                      <a:lnTo>
                        <a:pt x="202" y="89"/>
                      </a:lnTo>
                      <a:lnTo>
                        <a:pt x="201" y="88"/>
                      </a:lnTo>
                      <a:lnTo>
                        <a:pt x="201" y="87"/>
                      </a:lnTo>
                      <a:lnTo>
                        <a:pt x="200" y="86"/>
                      </a:lnTo>
                      <a:lnTo>
                        <a:pt x="199" y="85"/>
                      </a:lnTo>
                      <a:lnTo>
                        <a:pt x="198" y="85"/>
                      </a:lnTo>
                      <a:lnTo>
                        <a:pt x="198" y="83"/>
                      </a:lnTo>
                      <a:lnTo>
                        <a:pt x="197" y="83"/>
                      </a:lnTo>
                      <a:lnTo>
                        <a:pt x="196" y="82"/>
                      </a:lnTo>
                      <a:lnTo>
                        <a:pt x="195" y="81"/>
                      </a:lnTo>
                      <a:lnTo>
                        <a:pt x="195" y="80"/>
                      </a:lnTo>
                      <a:lnTo>
                        <a:pt x="194" y="80"/>
                      </a:lnTo>
                      <a:lnTo>
                        <a:pt x="194" y="78"/>
                      </a:lnTo>
                      <a:lnTo>
                        <a:pt x="192" y="78"/>
                      </a:lnTo>
                      <a:lnTo>
                        <a:pt x="192" y="77"/>
                      </a:lnTo>
                      <a:lnTo>
                        <a:pt x="191" y="76"/>
                      </a:lnTo>
                      <a:lnTo>
                        <a:pt x="190" y="76"/>
                      </a:lnTo>
                      <a:lnTo>
                        <a:pt x="188" y="75"/>
                      </a:lnTo>
                      <a:lnTo>
                        <a:pt x="187" y="74"/>
                      </a:lnTo>
                      <a:lnTo>
                        <a:pt x="186" y="72"/>
                      </a:lnTo>
                      <a:lnTo>
                        <a:pt x="184" y="71"/>
                      </a:lnTo>
                      <a:lnTo>
                        <a:pt x="183" y="71"/>
                      </a:lnTo>
                      <a:lnTo>
                        <a:pt x="181" y="70"/>
                      </a:lnTo>
                      <a:lnTo>
                        <a:pt x="180" y="70"/>
                      </a:lnTo>
                      <a:lnTo>
                        <a:pt x="179" y="69"/>
                      </a:lnTo>
                      <a:lnTo>
                        <a:pt x="178" y="68"/>
                      </a:lnTo>
                      <a:lnTo>
                        <a:pt x="176" y="68"/>
                      </a:lnTo>
                      <a:lnTo>
                        <a:pt x="175" y="67"/>
                      </a:lnTo>
                      <a:lnTo>
                        <a:pt x="174" y="67"/>
                      </a:lnTo>
                      <a:lnTo>
                        <a:pt x="172" y="66"/>
                      </a:lnTo>
                      <a:lnTo>
                        <a:pt x="170" y="65"/>
                      </a:lnTo>
                      <a:lnTo>
                        <a:pt x="169" y="65"/>
                      </a:lnTo>
                      <a:lnTo>
                        <a:pt x="168" y="64"/>
                      </a:lnTo>
                      <a:lnTo>
                        <a:pt x="166" y="64"/>
                      </a:lnTo>
                      <a:lnTo>
                        <a:pt x="164" y="63"/>
                      </a:lnTo>
                      <a:lnTo>
                        <a:pt x="162" y="63"/>
                      </a:lnTo>
                      <a:lnTo>
                        <a:pt x="161" y="62"/>
                      </a:lnTo>
                      <a:lnTo>
                        <a:pt x="159" y="62"/>
                      </a:lnTo>
                      <a:lnTo>
                        <a:pt x="158" y="61"/>
                      </a:lnTo>
                      <a:lnTo>
                        <a:pt x="156" y="61"/>
                      </a:lnTo>
                      <a:lnTo>
                        <a:pt x="154" y="60"/>
                      </a:lnTo>
                      <a:lnTo>
                        <a:pt x="152" y="60"/>
                      </a:lnTo>
                      <a:lnTo>
                        <a:pt x="151" y="60"/>
                      </a:lnTo>
                      <a:lnTo>
                        <a:pt x="149" y="59"/>
                      </a:lnTo>
                      <a:lnTo>
                        <a:pt x="148" y="59"/>
                      </a:lnTo>
                      <a:lnTo>
                        <a:pt x="146" y="59"/>
                      </a:lnTo>
                      <a:lnTo>
                        <a:pt x="145" y="59"/>
                      </a:lnTo>
                      <a:lnTo>
                        <a:pt x="144" y="59"/>
                      </a:lnTo>
                      <a:lnTo>
                        <a:pt x="142" y="58"/>
                      </a:lnTo>
                      <a:lnTo>
                        <a:pt x="139" y="58"/>
                      </a:lnTo>
                      <a:lnTo>
                        <a:pt x="135" y="58"/>
                      </a:lnTo>
                      <a:lnTo>
                        <a:pt x="132" y="57"/>
                      </a:lnTo>
                      <a:lnTo>
                        <a:pt x="128" y="57"/>
                      </a:lnTo>
                      <a:lnTo>
                        <a:pt x="125" y="56"/>
                      </a:lnTo>
                      <a:lnTo>
                        <a:pt x="122" y="56"/>
                      </a:lnTo>
                      <a:lnTo>
                        <a:pt x="118" y="56"/>
                      </a:lnTo>
                      <a:lnTo>
                        <a:pt x="115" y="56"/>
                      </a:lnTo>
                      <a:lnTo>
                        <a:pt x="112" y="56"/>
                      </a:lnTo>
                      <a:lnTo>
                        <a:pt x="110" y="55"/>
                      </a:lnTo>
                      <a:lnTo>
                        <a:pt x="109" y="55"/>
                      </a:lnTo>
                      <a:lnTo>
                        <a:pt x="107" y="55"/>
                      </a:lnTo>
                      <a:lnTo>
                        <a:pt x="105" y="55"/>
                      </a:lnTo>
                      <a:lnTo>
                        <a:pt x="103" y="55"/>
                      </a:lnTo>
                      <a:lnTo>
                        <a:pt x="102" y="54"/>
                      </a:lnTo>
                      <a:lnTo>
                        <a:pt x="100" y="54"/>
                      </a:lnTo>
                      <a:lnTo>
                        <a:pt x="99" y="54"/>
                      </a:lnTo>
                      <a:lnTo>
                        <a:pt x="97" y="54"/>
                      </a:lnTo>
                      <a:lnTo>
                        <a:pt x="95" y="54"/>
                      </a:lnTo>
                      <a:lnTo>
                        <a:pt x="93" y="54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3"/>
                      </a:lnTo>
                      <a:lnTo>
                        <a:pt x="85" y="53"/>
                      </a:lnTo>
                      <a:lnTo>
                        <a:pt x="83" y="53"/>
                      </a:lnTo>
                      <a:lnTo>
                        <a:pt x="80" y="52"/>
                      </a:lnTo>
                      <a:lnTo>
                        <a:pt x="76" y="52"/>
                      </a:lnTo>
                      <a:lnTo>
                        <a:pt x="74" y="52"/>
                      </a:lnTo>
                      <a:lnTo>
                        <a:pt x="73" y="52"/>
                      </a:lnTo>
                      <a:lnTo>
                        <a:pt x="71" y="52"/>
                      </a:lnTo>
                      <a:lnTo>
                        <a:pt x="69" y="52"/>
                      </a:lnTo>
                      <a:lnTo>
                        <a:pt x="67" y="52"/>
                      </a:lnTo>
                      <a:lnTo>
                        <a:pt x="65" y="52"/>
                      </a:lnTo>
                      <a:lnTo>
                        <a:pt x="63" y="52"/>
                      </a:lnTo>
                      <a:lnTo>
                        <a:pt x="62" y="52"/>
                      </a:lnTo>
                      <a:lnTo>
                        <a:pt x="60" y="52"/>
                      </a:lnTo>
                      <a:lnTo>
                        <a:pt x="59" y="51"/>
                      </a:lnTo>
                      <a:lnTo>
                        <a:pt x="57" y="51"/>
                      </a:lnTo>
                      <a:lnTo>
                        <a:pt x="55" y="51"/>
                      </a:lnTo>
                      <a:lnTo>
                        <a:pt x="53" y="51"/>
                      </a:lnTo>
                      <a:lnTo>
                        <a:pt x="52" y="50"/>
                      </a:lnTo>
                      <a:lnTo>
                        <a:pt x="51" y="50"/>
                      </a:lnTo>
                      <a:lnTo>
                        <a:pt x="49" y="50"/>
                      </a:lnTo>
                      <a:lnTo>
                        <a:pt x="47" y="49"/>
                      </a:lnTo>
                      <a:lnTo>
                        <a:pt x="46" y="49"/>
                      </a:lnTo>
                      <a:lnTo>
                        <a:pt x="44" y="49"/>
                      </a:lnTo>
                      <a:lnTo>
                        <a:pt x="43" y="48"/>
                      </a:lnTo>
                      <a:lnTo>
                        <a:pt x="42" y="48"/>
                      </a:lnTo>
                      <a:lnTo>
                        <a:pt x="40" y="48"/>
                      </a:lnTo>
                      <a:lnTo>
                        <a:pt x="38" y="47"/>
                      </a:lnTo>
                      <a:lnTo>
                        <a:pt x="37" y="47"/>
                      </a:lnTo>
                      <a:lnTo>
                        <a:pt x="35" y="46"/>
                      </a:lnTo>
                      <a:lnTo>
                        <a:pt x="34" y="46"/>
                      </a:lnTo>
                      <a:lnTo>
                        <a:pt x="33" y="45"/>
                      </a:lnTo>
                      <a:lnTo>
                        <a:pt x="31" y="45"/>
                      </a:lnTo>
                      <a:lnTo>
                        <a:pt x="27" y="44"/>
                      </a:lnTo>
                      <a:lnTo>
                        <a:pt x="26" y="44"/>
                      </a:lnTo>
                      <a:lnTo>
                        <a:pt x="24" y="43"/>
                      </a:lnTo>
                      <a:lnTo>
                        <a:pt x="23" y="43"/>
                      </a:lnTo>
                      <a:lnTo>
                        <a:pt x="21" y="43"/>
                      </a:lnTo>
                      <a:lnTo>
                        <a:pt x="20" y="42"/>
                      </a:lnTo>
                      <a:lnTo>
                        <a:pt x="19" y="42"/>
                      </a:lnTo>
                      <a:lnTo>
                        <a:pt x="18" y="41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4" y="39"/>
                      </a:lnTo>
                      <a:lnTo>
                        <a:pt x="13" y="38"/>
                      </a:lnTo>
                      <a:lnTo>
                        <a:pt x="12" y="37"/>
                      </a:lnTo>
                      <a:lnTo>
                        <a:pt x="11" y="37"/>
                      </a:lnTo>
                      <a:lnTo>
                        <a:pt x="10" y="36"/>
                      </a:lnTo>
                      <a:lnTo>
                        <a:pt x="9" y="35"/>
                      </a:lnTo>
                      <a:lnTo>
                        <a:pt x="8" y="34"/>
                      </a:lnTo>
                      <a:lnTo>
                        <a:pt x="8" y="33"/>
                      </a:lnTo>
                      <a:lnTo>
                        <a:pt x="7" y="32"/>
                      </a:lnTo>
                      <a:lnTo>
                        <a:pt x="7" y="31"/>
                      </a:lnTo>
                      <a:lnTo>
                        <a:pt x="6" y="29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3" y="22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4" name="Freeform 81"/>
                <p:cNvSpPr>
                  <a:spLocks/>
                </p:cNvSpPr>
                <p:nvPr/>
              </p:nvSpPr>
              <p:spPr bwMode="auto">
                <a:xfrm>
                  <a:off x="1084" y="3692"/>
                  <a:ext cx="214" cy="107"/>
                </a:xfrm>
                <a:custGeom>
                  <a:avLst/>
                  <a:gdLst>
                    <a:gd name="T0" fmla="*/ 2 w 214"/>
                    <a:gd name="T1" fmla="*/ 3 h 107"/>
                    <a:gd name="T2" fmla="*/ 4 w 214"/>
                    <a:gd name="T3" fmla="*/ 8 h 107"/>
                    <a:gd name="T4" fmla="*/ 8 w 214"/>
                    <a:gd name="T5" fmla="*/ 13 h 107"/>
                    <a:gd name="T6" fmla="*/ 12 w 214"/>
                    <a:gd name="T7" fmla="*/ 17 h 107"/>
                    <a:gd name="T8" fmla="*/ 19 w 214"/>
                    <a:gd name="T9" fmla="*/ 23 h 107"/>
                    <a:gd name="T10" fmla="*/ 27 w 214"/>
                    <a:gd name="T11" fmla="*/ 26 h 107"/>
                    <a:gd name="T12" fmla="*/ 35 w 214"/>
                    <a:gd name="T13" fmla="*/ 29 h 107"/>
                    <a:gd name="T14" fmla="*/ 45 w 214"/>
                    <a:gd name="T15" fmla="*/ 30 h 107"/>
                    <a:gd name="T16" fmla="*/ 55 w 214"/>
                    <a:gd name="T17" fmla="*/ 31 h 107"/>
                    <a:gd name="T18" fmla="*/ 67 w 214"/>
                    <a:gd name="T19" fmla="*/ 32 h 107"/>
                    <a:gd name="T20" fmla="*/ 78 w 214"/>
                    <a:gd name="T21" fmla="*/ 33 h 107"/>
                    <a:gd name="T22" fmla="*/ 93 w 214"/>
                    <a:gd name="T23" fmla="*/ 34 h 107"/>
                    <a:gd name="T24" fmla="*/ 108 w 214"/>
                    <a:gd name="T25" fmla="*/ 35 h 107"/>
                    <a:gd name="T26" fmla="*/ 123 w 214"/>
                    <a:gd name="T27" fmla="*/ 36 h 107"/>
                    <a:gd name="T28" fmla="*/ 136 w 214"/>
                    <a:gd name="T29" fmla="*/ 38 h 107"/>
                    <a:gd name="T30" fmla="*/ 151 w 214"/>
                    <a:gd name="T31" fmla="*/ 40 h 107"/>
                    <a:gd name="T32" fmla="*/ 172 w 214"/>
                    <a:gd name="T33" fmla="*/ 43 h 107"/>
                    <a:gd name="T34" fmla="*/ 185 w 214"/>
                    <a:gd name="T35" fmla="*/ 48 h 107"/>
                    <a:gd name="T36" fmla="*/ 196 w 214"/>
                    <a:gd name="T37" fmla="*/ 56 h 107"/>
                    <a:gd name="T38" fmla="*/ 204 w 214"/>
                    <a:gd name="T39" fmla="*/ 65 h 107"/>
                    <a:gd name="T40" fmla="*/ 209 w 214"/>
                    <a:gd name="T41" fmla="*/ 78 h 107"/>
                    <a:gd name="T42" fmla="*/ 212 w 214"/>
                    <a:gd name="T43" fmla="*/ 89 h 107"/>
                    <a:gd name="T44" fmla="*/ 213 w 214"/>
                    <a:gd name="T45" fmla="*/ 97 h 107"/>
                    <a:gd name="T46" fmla="*/ 213 w 214"/>
                    <a:gd name="T47" fmla="*/ 106 h 107"/>
                    <a:gd name="T48" fmla="*/ 211 w 214"/>
                    <a:gd name="T49" fmla="*/ 102 h 107"/>
                    <a:gd name="T50" fmla="*/ 208 w 214"/>
                    <a:gd name="T51" fmla="*/ 98 h 107"/>
                    <a:gd name="T52" fmla="*/ 205 w 214"/>
                    <a:gd name="T53" fmla="*/ 93 h 107"/>
                    <a:gd name="T54" fmla="*/ 202 w 214"/>
                    <a:gd name="T55" fmla="*/ 88 h 107"/>
                    <a:gd name="T56" fmla="*/ 198 w 214"/>
                    <a:gd name="T57" fmla="*/ 83 h 107"/>
                    <a:gd name="T58" fmla="*/ 194 w 214"/>
                    <a:gd name="T59" fmla="*/ 78 h 107"/>
                    <a:gd name="T60" fmla="*/ 187 w 214"/>
                    <a:gd name="T61" fmla="*/ 73 h 107"/>
                    <a:gd name="T62" fmla="*/ 179 w 214"/>
                    <a:gd name="T63" fmla="*/ 68 h 107"/>
                    <a:gd name="T64" fmla="*/ 170 w 214"/>
                    <a:gd name="T65" fmla="*/ 65 h 107"/>
                    <a:gd name="T66" fmla="*/ 161 w 214"/>
                    <a:gd name="T67" fmla="*/ 62 h 107"/>
                    <a:gd name="T68" fmla="*/ 151 w 214"/>
                    <a:gd name="T69" fmla="*/ 59 h 107"/>
                    <a:gd name="T70" fmla="*/ 142 w 214"/>
                    <a:gd name="T71" fmla="*/ 58 h 107"/>
                    <a:gd name="T72" fmla="*/ 122 w 214"/>
                    <a:gd name="T73" fmla="*/ 56 h 107"/>
                    <a:gd name="T74" fmla="*/ 107 w 214"/>
                    <a:gd name="T75" fmla="*/ 55 h 107"/>
                    <a:gd name="T76" fmla="*/ 97 w 214"/>
                    <a:gd name="T77" fmla="*/ 53 h 107"/>
                    <a:gd name="T78" fmla="*/ 85 w 214"/>
                    <a:gd name="T79" fmla="*/ 52 h 107"/>
                    <a:gd name="T80" fmla="*/ 71 w 214"/>
                    <a:gd name="T81" fmla="*/ 52 h 107"/>
                    <a:gd name="T82" fmla="*/ 60 w 214"/>
                    <a:gd name="T83" fmla="*/ 51 h 107"/>
                    <a:gd name="T84" fmla="*/ 51 w 214"/>
                    <a:gd name="T85" fmla="*/ 49 h 107"/>
                    <a:gd name="T86" fmla="*/ 42 w 214"/>
                    <a:gd name="T87" fmla="*/ 48 h 107"/>
                    <a:gd name="T88" fmla="*/ 33 w 214"/>
                    <a:gd name="T89" fmla="*/ 45 h 107"/>
                    <a:gd name="T90" fmla="*/ 21 w 214"/>
                    <a:gd name="T91" fmla="*/ 42 h 107"/>
                    <a:gd name="T92" fmla="*/ 14 w 214"/>
                    <a:gd name="T93" fmla="*/ 38 h 107"/>
                    <a:gd name="T94" fmla="*/ 9 w 214"/>
                    <a:gd name="T95" fmla="*/ 34 h 107"/>
                    <a:gd name="T96" fmla="*/ 5 w 214"/>
                    <a:gd name="T97" fmla="*/ 27 h 107"/>
                    <a:gd name="T98" fmla="*/ 4 w 214"/>
                    <a:gd name="T99" fmla="*/ 22 h 107"/>
                    <a:gd name="T100" fmla="*/ 3 w 214"/>
                    <a:gd name="T101" fmla="*/ 17 h 107"/>
                    <a:gd name="T102" fmla="*/ 1 w 214"/>
                    <a:gd name="T103" fmla="*/ 10 h 107"/>
                    <a:gd name="T104" fmla="*/ 0 w 214"/>
                    <a:gd name="T105" fmla="*/ 4 h 107"/>
                    <a:gd name="T106" fmla="*/ 0 w 214"/>
                    <a:gd name="T107" fmla="*/ 0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7"/>
                    <a:gd name="T164" fmla="*/ 214 w 214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7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9" y="15"/>
                      </a:lnTo>
                      <a:lnTo>
                        <a:pt x="10" y="16"/>
                      </a:lnTo>
                      <a:lnTo>
                        <a:pt x="11" y="17"/>
                      </a:lnTo>
                      <a:lnTo>
                        <a:pt x="12" y="17"/>
                      </a:lnTo>
                      <a:lnTo>
                        <a:pt x="13" y="19"/>
                      </a:lnTo>
                      <a:lnTo>
                        <a:pt x="14" y="20"/>
                      </a:lnTo>
                      <a:lnTo>
                        <a:pt x="15" y="21"/>
                      </a:lnTo>
                      <a:lnTo>
                        <a:pt x="17" y="21"/>
                      </a:lnTo>
                      <a:lnTo>
                        <a:pt x="17" y="22"/>
                      </a:lnTo>
                      <a:lnTo>
                        <a:pt x="19" y="23"/>
                      </a:lnTo>
                      <a:lnTo>
                        <a:pt x="20" y="23"/>
                      </a:lnTo>
                      <a:lnTo>
                        <a:pt x="21" y="24"/>
                      </a:lnTo>
                      <a:lnTo>
                        <a:pt x="23" y="25"/>
                      </a:lnTo>
                      <a:lnTo>
                        <a:pt x="24" y="25"/>
                      </a:lnTo>
                      <a:lnTo>
                        <a:pt x="25" y="26"/>
                      </a:lnTo>
                      <a:lnTo>
                        <a:pt x="27" y="26"/>
                      </a:lnTo>
                      <a:lnTo>
                        <a:pt x="28" y="27"/>
                      </a:lnTo>
                      <a:lnTo>
                        <a:pt x="30" y="27"/>
                      </a:lnTo>
                      <a:lnTo>
                        <a:pt x="31" y="28"/>
                      </a:lnTo>
                      <a:lnTo>
                        <a:pt x="33" y="28"/>
                      </a:lnTo>
                      <a:lnTo>
                        <a:pt x="34" y="29"/>
                      </a:lnTo>
                      <a:lnTo>
                        <a:pt x="35" y="29"/>
                      </a:lnTo>
                      <a:lnTo>
                        <a:pt x="37" y="29"/>
                      </a:lnTo>
                      <a:lnTo>
                        <a:pt x="38" y="29"/>
                      </a:lnTo>
                      <a:lnTo>
                        <a:pt x="40" y="29"/>
                      </a:lnTo>
                      <a:lnTo>
                        <a:pt x="43" y="30"/>
                      </a:lnTo>
                      <a:lnTo>
                        <a:pt x="44" y="30"/>
                      </a:lnTo>
                      <a:lnTo>
                        <a:pt x="45" y="30"/>
                      </a:lnTo>
                      <a:lnTo>
                        <a:pt x="47" y="31"/>
                      </a:lnTo>
                      <a:lnTo>
                        <a:pt x="48" y="31"/>
                      </a:lnTo>
                      <a:lnTo>
                        <a:pt x="50" y="31"/>
                      </a:lnTo>
                      <a:lnTo>
                        <a:pt x="52" y="31"/>
                      </a:lnTo>
                      <a:lnTo>
                        <a:pt x="53" y="31"/>
                      </a:lnTo>
                      <a:lnTo>
                        <a:pt x="55" y="31"/>
                      </a:lnTo>
                      <a:lnTo>
                        <a:pt x="58" y="31"/>
                      </a:lnTo>
                      <a:lnTo>
                        <a:pt x="60" y="31"/>
                      </a:lnTo>
                      <a:lnTo>
                        <a:pt x="61" y="31"/>
                      </a:lnTo>
                      <a:lnTo>
                        <a:pt x="63" y="31"/>
                      </a:lnTo>
                      <a:lnTo>
                        <a:pt x="65" y="32"/>
                      </a:lnTo>
                      <a:lnTo>
                        <a:pt x="67" y="32"/>
                      </a:lnTo>
                      <a:lnTo>
                        <a:pt x="68" y="32"/>
                      </a:lnTo>
                      <a:lnTo>
                        <a:pt x="70" y="32"/>
                      </a:lnTo>
                      <a:lnTo>
                        <a:pt x="74" y="33"/>
                      </a:lnTo>
                      <a:lnTo>
                        <a:pt x="76" y="33"/>
                      </a:lnTo>
                      <a:lnTo>
                        <a:pt x="77" y="33"/>
                      </a:lnTo>
                      <a:lnTo>
                        <a:pt x="78" y="33"/>
                      </a:lnTo>
                      <a:lnTo>
                        <a:pt x="80" y="33"/>
                      </a:lnTo>
                      <a:lnTo>
                        <a:pt x="83" y="34"/>
                      </a:lnTo>
                      <a:lnTo>
                        <a:pt x="85" y="34"/>
                      </a:lnTo>
                      <a:lnTo>
                        <a:pt x="86" y="34"/>
                      </a:lnTo>
                      <a:lnTo>
                        <a:pt x="89" y="34"/>
                      </a:lnTo>
                      <a:lnTo>
                        <a:pt x="93" y="34"/>
                      </a:lnTo>
                      <a:lnTo>
                        <a:pt x="97" y="34"/>
                      </a:lnTo>
                      <a:lnTo>
                        <a:pt x="100" y="34"/>
                      </a:lnTo>
                      <a:lnTo>
                        <a:pt x="103" y="35"/>
                      </a:lnTo>
                      <a:lnTo>
                        <a:pt x="105" y="35"/>
                      </a:lnTo>
                      <a:lnTo>
                        <a:pt x="107" y="35"/>
                      </a:lnTo>
                      <a:lnTo>
                        <a:pt x="108" y="35"/>
                      </a:lnTo>
                      <a:lnTo>
                        <a:pt x="110" y="35"/>
                      </a:lnTo>
                      <a:lnTo>
                        <a:pt x="114" y="35"/>
                      </a:lnTo>
                      <a:lnTo>
                        <a:pt x="116" y="36"/>
                      </a:lnTo>
                      <a:lnTo>
                        <a:pt x="119" y="36"/>
                      </a:lnTo>
                      <a:lnTo>
                        <a:pt x="121" y="36"/>
                      </a:lnTo>
                      <a:lnTo>
                        <a:pt x="123" y="36"/>
                      </a:lnTo>
                      <a:lnTo>
                        <a:pt x="127" y="37"/>
                      </a:lnTo>
                      <a:lnTo>
                        <a:pt x="128" y="37"/>
                      </a:lnTo>
                      <a:lnTo>
                        <a:pt x="130" y="37"/>
                      </a:lnTo>
                      <a:lnTo>
                        <a:pt x="132" y="38"/>
                      </a:lnTo>
                      <a:lnTo>
                        <a:pt x="134" y="38"/>
                      </a:lnTo>
                      <a:lnTo>
                        <a:pt x="136" y="38"/>
                      </a:lnTo>
                      <a:lnTo>
                        <a:pt x="139" y="39"/>
                      </a:lnTo>
                      <a:lnTo>
                        <a:pt x="143" y="39"/>
                      </a:lnTo>
                      <a:lnTo>
                        <a:pt x="144" y="39"/>
                      </a:lnTo>
                      <a:lnTo>
                        <a:pt x="145" y="40"/>
                      </a:lnTo>
                      <a:lnTo>
                        <a:pt x="148" y="40"/>
                      </a:lnTo>
                      <a:lnTo>
                        <a:pt x="151" y="40"/>
                      </a:lnTo>
                      <a:lnTo>
                        <a:pt x="155" y="41"/>
                      </a:lnTo>
                      <a:lnTo>
                        <a:pt x="159" y="41"/>
                      </a:lnTo>
                      <a:lnTo>
                        <a:pt x="161" y="42"/>
                      </a:lnTo>
                      <a:lnTo>
                        <a:pt x="165" y="42"/>
                      </a:lnTo>
                      <a:lnTo>
                        <a:pt x="169" y="42"/>
                      </a:lnTo>
                      <a:lnTo>
                        <a:pt x="172" y="43"/>
                      </a:lnTo>
                      <a:lnTo>
                        <a:pt x="176" y="44"/>
                      </a:lnTo>
                      <a:lnTo>
                        <a:pt x="178" y="44"/>
                      </a:lnTo>
                      <a:lnTo>
                        <a:pt x="179" y="45"/>
                      </a:lnTo>
                      <a:lnTo>
                        <a:pt x="181" y="46"/>
                      </a:lnTo>
                      <a:lnTo>
                        <a:pt x="183" y="47"/>
                      </a:lnTo>
                      <a:lnTo>
                        <a:pt x="185" y="48"/>
                      </a:lnTo>
                      <a:lnTo>
                        <a:pt x="189" y="49"/>
                      </a:lnTo>
                      <a:lnTo>
                        <a:pt x="190" y="51"/>
                      </a:lnTo>
                      <a:lnTo>
                        <a:pt x="191" y="52"/>
                      </a:lnTo>
                      <a:lnTo>
                        <a:pt x="192" y="53"/>
                      </a:lnTo>
                      <a:lnTo>
                        <a:pt x="193" y="55"/>
                      </a:lnTo>
                      <a:lnTo>
                        <a:pt x="196" y="56"/>
                      </a:lnTo>
                      <a:lnTo>
                        <a:pt x="196" y="58"/>
                      </a:lnTo>
                      <a:lnTo>
                        <a:pt x="199" y="59"/>
                      </a:lnTo>
                      <a:lnTo>
                        <a:pt x="200" y="60"/>
                      </a:lnTo>
                      <a:lnTo>
                        <a:pt x="202" y="61"/>
                      </a:lnTo>
                      <a:lnTo>
                        <a:pt x="203" y="63"/>
                      </a:lnTo>
                      <a:lnTo>
                        <a:pt x="204" y="65"/>
                      </a:lnTo>
                      <a:lnTo>
                        <a:pt x="205" y="67"/>
                      </a:lnTo>
                      <a:lnTo>
                        <a:pt x="206" y="70"/>
                      </a:lnTo>
                      <a:lnTo>
                        <a:pt x="206" y="72"/>
                      </a:lnTo>
                      <a:lnTo>
                        <a:pt x="207" y="74"/>
                      </a:lnTo>
                      <a:lnTo>
                        <a:pt x="208" y="76"/>
                      </a:lnTo>
                      <a:lnTo>
                        <a:pt x="209" y="78"/>
                      </a:lnTo>
                      <a:lnTo>
                        <a:pt x="210" y="81"/>
                      </a:lnTo>
                      <a:lnTo>
                        <a:pt x="211" y="83"/>
                      </a:lnTo>
                      <a:lnTo>
                        <a:pt x="211" y="85"/>
                      </a:lnTo>
                      <a:lnTo>
                        <a:pt x="212" y="86"/>
                      </a:lnTo>
                      <a:lnTo>
                        <a:pt x="212" y="88"/>
                      </a:lnTo>
                      <a:lnTo>
                        <a:pt x="212" y="89"/>
                      </a:lnTo>
                      <a:lnTo>
                        <a:pt x="212" y="91"/>
                      </a:lnTo>
                      <a:lnTo>
                        <a:pt x="213" y="93"/>
                      </a:lnTo>
                      <a:lnTo>
                        <a:pt x="213" y="94"/>
                      </a:lnTo>
                      <a:lnTo>
                        <a:pt x="213" y="95"/>
                      </a:lnTo>
                      <a:lnTo>
                        <a:pt x="213" y="97"/>
                      </a:lnTo>
                      <a:lnTo>
                        <a:pt x="213" y="99"/>
                      </a:lnTo>
                      <a:lnTo>
                        <a:pt x="213" y="100"/>
                      </a:lnTo>
                      <a:lnTo>
                        <a:pt x="213" y="102"/>
                      </a:lnTo>
                      <a:lnTo>
                        <a:pt x="213" y="104"/>
                      </a:lnTo>
                      <a:lnTo>
                        <a:pt x="213" y="105"/>
                      </a:lnTo>
                      <a:lnTo>
                        <a:pt x="213" y="106"/>
                      </a:lnTo>
                      <a:lnTo>
                        <a:pt x="213" y="105"/>
                      </a:lnTo>
                      <a:lnTo>
                        <a:pt x="212" y="105"/>
                      </a:lnTo>
                      <a:lnTo>
                        <a:pt x="212" y="104"/>
                      </a:lnTo>
                      <a:lnTo>
                        <a:pt x="212" y="103"/>
                      </a:lnTo>
                      <a:lnTo>
                        <a:pt x="211" y="103"/>
                      </a:lnTo>
                      <a:lnTo>
                        <a:pt x="211" y="102"/>
                      </a:lnTo>
                      <a:lnTo>
                        <a:pt x="210" y="101"/>
                      </a:lnTo>
                      <a:lnTo>
                        <a:pt x="210" y="100"/>
                      </a:lnTo>
                      <a:lnTo>
                        <a:pt x="209" y="99"/>
                      </a:lnTo>
                      <a:lnTo>
                        <a:pt x="208" y="98"/>
                      </a:lnTo>
                      <a:lnTo>
                        <a:pt x="207" y="97"/>
                      </a:lnTo>
                      <a:lnTo>
                        <a:pt x="206" y="96"/>
                      </a:lnTo>
                      <a:lnTo>
                        <a:pt x="206" y="95"/>
                      </a:lnTo>
                      <a:lnTo>
                        <a:pt x="205" y="95"/>
                      </a:lnTo>
                      <a:lnTo>
                        <a:pt x="205" y="94"/>
                      </a:lnTo>
                      <a:lnTo>
                        <a:pt x="205" y="93"/>
                      </a:lnTo>
                      <a:lnTo>
                        <a:pt x="204" y="92"/>
                      </a:lnTo>
                      <a:lnTo>
                        <a:pt x="204" y="90"/>
                      </a:lnTo>
                      <a:lnTo>
                        <a:pt x="204" y="89"/>
                      </a:lnTo>
                      <a:lnTo>
                        <a:pt x="203" y="88"/>
                      </a:lnTo>
                      <a:lnTo>
                        <a:pt x="202" y="88"/>
                      </a:lnTo>
                      <a:lnTo>
                        <a:pt x="201" y="87"/>
                      </a:lnTo>
                      <a:lnTo>
                        <a:pt x="201" y="86"/>
                      </a:lnTo>
                      <a:lnTo>
                        <a:pt x="200" y="85"/>
                      </a:lnTo>
                      <a:lnTo>
                        <a:pt x="199" y="85"/>
                      </a:lnTo>
                      <a:lnTo>
                        <a:pt x="198" y="84"/>
                      </a:lnTo>
                      <a:lnTo>
                        <a:pt x="198" y="83"/>
                      </a:lnTo>
                      <a:lnTo>
                        <a:pt x="197" y="82"/>
                      </a:lnTo>
                      <a:lnTo>
                        <a:pt x="196" y="81"/>
                      </a:lnTo>
                      <a:lnTo>
                        <a:pt x="195" y="80"/>
                      </a:lnTo>
                      <a:lnTo>
                        <a:pt x="194" y="79"/>
                      </a:lnTo>
                      <a:lnTo>
                        <a:pt x="194" y="78"/>
                      </a:lnTo>
                      <a:lnTo>
                        <a:pt x="192" y="77"/>
                      </a:lnTo>
                      <a:lnTo>
                        <a:pt x="192" y="76"/>
                      </a:lnTo>
                      <a:lnTo>
                        <a:pt x="191" y="76"/>
                      </a:lnTo>
                      <a:lnTo>
                        <a:pt x="190" y="75"/>
                      </a:lnTo>
                      <a:lnTo>
                        <a:pt x="188" y="74"/>
                      </a:lnTo>
                      <a:lnTo>
                        <a:pt x="187" y="73"/>
                      </a:lnTo>
                      <a:lnTo>
                        <a:pt x="186" y="71"/>
                      </a:lnTo>
                      <a:lnTo>
                        <a:pt x="184" y="70"/>
                      </a:lnTo>
                      <a:lnTo>
                        <a:pt x="183" y="70"/>
                      </a:lnTo>
                      <a:lnTo>
                        <a:pt x="181" y="70"/>
                      </a:lnTo>
                      <a:lnTo>
                        <a:pt x="180" y="69"/>
                      </a:lnTo>
                      <a:lnTo>
                        <a:pt x="179" y="68"/>
                      </a:lnTo>
                      <a:lnTo>
                        <a:pt x="178" y="68"/>
                      </a:lnTo>
                      <a:lnTo>
                        <a:pt x="176" y="67"/>
                      </a:lnTo>
                      <a:lnTo>
                        <a:pt x="175" y="67"/>
                      </a:lnTo>
                      <a:lnTo>
                        <a:pt x="174" y="66"/>
                      </a:lnTo>
                      <a:lnTo>
                        <a:pt x="172" y="65"/>
                      </a:lnTo>
                      <a:lnTo>
                        <a:pt x="170" y="65"/>
                      </a:lnTo>
                      <a:lnTo>
                        <a:pt x="169" y="64"/>
                      </a:lnTo>
                      <a:lnTo>
                        <a:pt x="168" y="63"/>
                      </a:lnTo>
                      <a:lnTo>
                        <a:pt x="166" y="63"/>
                      </a:lnTo>
                      <a:lnTo>
                        <a:pt x="164" y="63"/>
                      </a:lnTo>
                      <a:lnTo>
                        <a:pt x="162" y="62"/>
                      </a:lnTo>
                      <a:lnTo>
                        <a:pt x="161" y="62"/>
                      </a:lnTo>
                      <a:lnTo>
                        <a:pt x="159" y="61"/>
                      </a:lnTo>
                      <a:lnTo>
                        <a:pt x="158" y="61"/>
                      </a:lnTo>
                      <a:lnTo>
                        <a:pt x="156" y="60"/>
                      </a:lnTo>
                      <a:lnTo>
                        <a:pt x="154" y="60"/>
                      </a:lnTo>
                      <a:lnTo>
                        <a:pt x="152" y="59"/>
                      </a:lnTo>
                      <a:lnTo>
                        <a:pt x="151" y="59"/>
                      </a:lnTo>
                      <a:lnTo>
                        <a:pt x="149" y="59"/>
                      </a:lnTo>
                      <a:lnTo>
                        <a:pt x="148" y="59"/>
                      </a:lnTo>
                      <a:lnTo>
                        <a:pt x="146" y="59"/>
                      </a:lnTo>
                      <a:lnTo>
                        <a:pt x="145" y="58"/>
                      </a:lnTo>
                      <a:lnTo>
                        <a:pt x="144" y="58"/>
                      </a:lnTo>
                      <a:lnTo>
                        <a:pt x="142" y="58"/>
                      </a:lnTo>
                      <a:lnTo>
                        <a:pt x="139" y="57"/>
                      </a:lnTo>
                      <a:lnTo>
                        <a:pt x="135" y="57"/>
                      </a:lnTo>
                      <a:lnTo>
                        <a:pt x="132" y="57"/>
                      </a:lnTo>
                      <a:lnTo>
                        <a:pt x="128" y="56"/>
                      </a:lnTo>
                      <a:lnTo>
                        <a:pt x="125" y="56"/>
                      </a:lnTo>
                      <a:lnTo>
                        <a:pt x="122" y="56"/>
                      </a:lnTo>
                      <a:lnTo>
                        <a:pt x="118" y="55"/>
                      </a:lnTo>
                      <a:lnTo>
                        <a:pt x="115" y="55"/>
                      </a:lnTo>
                      <a:lnTo>
                        <a:pt x="112" y="55"/>
                      </a:lnTo>
                      <a:lnTo>
                        <a:pt x="110" y="55"/>
                      </a:lnTo>
                      <a:lnTo>
                        <a:pt x="109" y="55"/>
                      </a:lnTo>
                      <a:lnTo>
                        <a:pt x="107" y="55"/>
                      </a:lnTo>
                      <a:lnTo>
                        <a:pt x="105" y="54"/>
                      </a:lnTo>
                      <a:lnTo>
                        <a:pt x="103" y="54"/>
                      </a:lnTo>
                      <a:lnTo>
                        <a:pt x="102" y="54"/>
                      </a:lnTo>
                      <a:lnTo>
                        <a:pt x="100" y="54"/>
                      </a:lnTo>
                      <a:lnTo>
                        <a:pt x="99" y="54"/>
                      </a:lnTo>
                      <a:lnTo>
                        <a:pt x="97" y="53"/>
                      </a:lnTo>
                      <a:lnTo>
                        <a:pt x="95" y="53"/>
                      </a:lnTo>
                      <a:lnTo>
                        <a:pt x="93" y="53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2"/>
                      </a:lnTo>
                      <a:lnTo>
                        <a:pt x="85" y="52"/>
                      </a:lnTo>
                      <a:lnTo>
                        <a:pt x="83" y="52"/>
                      </a:lnTo>
                      <a:lnTo>
                        <a:pt x="80" y="52"/>
                      </a:lnTo>
                      <a:lnTo>
                        <a:pt x="76" y="52"/>
                      </a:lnTo>
                      <a:lnTo>
                        <a:pt x="74" y="52"/>
                      </a:lnTo>
                      <a:lnTo>
                        <a:pt x="73" y="52"/>
                      </a:lnTo>
                      <a:lnTo>
                        <a:pt x="71" y="52"/>
                      </a:lnTo>
                      <a:lnTo>
                        <a:pt x="69" y="51"/>
                      </a:lnTo>
                      <a:lnTo>
                        <a:pt x="67" y="51"/>
                      </a:lnTo>
                      <a:lnTo>
                        <a:pt x="65" y="51"/>
                      </a:lnTo>
                      <a:lnTo>
                        <a:pt x="63" y="51"/>
                      </a:lnTo>
                      <a:lnTo>
                        <a:pt x="62" y="51"/>
                      </a:lnTo>
                      <a:lnTo>
                        <a:pt x="60" y="51"/>
                      </a:lnTo>
                      <a:lnTo>
                        <a:pt x="59" y="51"/>
                      </a:lnTo>
                      <a:lnTo>
                        <a:pt x="57" y="50"/>
                      </a:lnTo>
                      <a:lnTo>
                        <a:pt x="55" y="50"/>
                      </a:lnTo>
                      <a:lnTo>
                        <a:pt x="53" y="50"/>
                      </a:lnTo>
                      <a:lnTo>
                        <a:pt x="52" y="50"/>
                      </a:lnTo>
                      <a:lnTo>
                        <a:pt x="51" y="49"/>
                      </a:lnTo>
                      <a:lnTo>
                        <a:pt x="49" y="49"/>
                      </a:lnTo>
                      <a:lnTo>
                        <a:pt x="47" y="49"/>
                      </a:lnTo>
                      <a:lnTo>
                        <a:pt x="46" y="49"/>
                      </a:lnTo>
                      <a:lnTo>
                        <a:pt x="44" y="48"/>
                      </a:lnTo>
                      <a:lnTo>
                        <a:pt x="43" y="48"/>
                      </a:lnTo>
                      <a:lnTo>
                        <a:pt x="42" y="48"/>
                      </a:lnTo>
                      <a:lnTo>
                        <a:pt x="40" y="47"/>
                      </a:lnTo>
                      <a:lnTo>
                        <a:pt x="38" y="47"/>
                      </a:lnTo>
                      <a:lnTo>
                        <a:pt x="37" y="46"/>
                      </a:lnTo>
                      <a:lnTo>
                        <a:pt x="35" y="46"/>
                      </a:lnTo>
                      <a:lnTo>
                        <a:pt x="34" y="45"/>
                      </a:lnTo>
                      <a:lnTo>
                        <a:pt x="33" y="45"/>
                      </a:lnTo>
                      <a:lnTo>
                        <a:pt x="31" y="44"/>
                      </a:lnTo>
                      <a:lnTo>
                        <a:pt x="27" y="44"/>
                      </a:lnTo>
                      <a:lnTo>
                        <a:pt x="26" y="44"/>
                      </a:lnTo>
                      <a:lnTo>
                        <a:pt x="24" y="43"/>
                      </a:lnTo>
                      <a:lnTo>
                        <a:pt x="23" y="43"/>
                      </a:lnTo>
                      <a:lnTo>
                        <a:pt x="21" y="42"/>
                      </a:lnTo>
                      <a:lnTo>
                        <a:pt x="20" y="42"/>
                      </a:lnTo>
                      <a:lnTo>
                        <a:pt x="19" y="41"/>
                      </a:lnTo>
                      <a:lnTo>
                        <a:pt x="18" y="40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4" y="38"/>
                      </a:lnTo>
                      <a:lnTo>
                        <a:pt x="13" y="38"/>
                      </a:lnTo>
                      <a:lnTo>
                        <a:pt x="12" y="37"/>
                      </a:lnTo>
                      <a:lnTo>
                        <a:pt x="11" y="36"/>
                      </a:lnTo>
                      <a:lnTo>
                        <a:pt x="10" y="36"/>
                      </a:lnTo>
                      <a:lnTo>
                        <a:pt x="9" y="35"/>
                      </a:lnTo>
                      <a:lnTo>
                        <a:pt x="9" y="34"/>
                      </a:lnTo>
                      <a:lnTo>
                        <a:pt x="8" y="33"/>
                      </a:lnTo>
                      <a:lnTo>
                        <a:pt x="7" y="31"/>
                      </a:lnTo>
                      <a:lnTo>
                        <a:pt x="6" y="29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5" name="Freeform 82"/>
                <p:cNvSpPr>
                  <a:spLocks/>
                </p:cNvSpPr>
                <p:nvPr/>
              </p:nvSpPr>
              <p:spPr bwMode="auto">
                <a:xfrm>
                  <a:off x="1084" y="3789"/>
                  <a:ext cx="214" cy="106"/>
                </a:xfrm>
                <a:custGeom>
                  <a:avLst/>
                  <a:gdLst>
                    <a:gd name="T0" fmla="*/ 2 w 214"/>
                    <a:gd name="T1" fmla="*/ 102 h 106"/>
                    <a:gd name="T2" fmla="*/ 4 w 214"/>
                    <a:gd name="T3" fmla="*/ 97 h 106"/>
                    <a:gd name="T4" fmla="*/ 8 w 214"/>
                    <a:gd name="T5" fmla="*/ 92 h 106"/>
                    <a:gd name="T6" fmla="*/ 12 w 214"/>
                    <a:gd name="T7" fmla="*/ 88 h 106"/>
                    <a:gd name="T8" fmla="*/ 19 w 214"/>
                    <a:gd name="T9" fmla="*/ 82 h 106"/>
                    <a:gd name="T10" fmla="*/ 27 w 214"/>
                    <a:gd name="T11" fmla="*/ 79 h 106"/>
                    <a:gd name="T12" fmla="*/ 35 w 214"/>
                    <a:gd name="T13" fmla="*/ 77 h 106"/>
                    <a:gd name="T14" fmla="*/ 45 w 214"/>
                    <a:gd name="T15" fmla="*/ 75 h 106"/>
                    <a:gd name="T16" fmla="*/ 55 w 214"/>
                    <a:gd name="T17" fmla="*/ 74 h 106"/>
                    <a:gd name="T18" fmla="*/ 67 w 214"/>
                    <a:gd name="T19" fmla="*/ 73 h 106"/>
                    <a:gd name="T20" fmla="*/ 78 w 214"/>
                    <a:gd name="T21" fmla="*/ 72 h 106"/>
                    <a:gd name="T22" fmla="*/ 93 w 214"/>
                    <a:gd name="T23" fmla="*/ 71 h 106"/>
                    <a:gd name="T24" fmla="*/ 108 w 214"/>
                    <a:gd name="T25" fmla="*/ 70 h 106"/>
                    <a:gd name="T26" fmla="*/ 123 w 214"/>
                    <a:gd name="T27" fmla="*/ 69 h 106"/>
                    <a:gd name="T28" fmla="*/ 136 w 214"/>
                    <a:gd name="T29" fmla="*/ 67 h 106"/>
                    <a:gd name="T30" fmla="*/ 151 w 214"/>
                    <a:gd name="T31" fmla="*/ 65 h 106"/>
                    <a:gd name="T32" fmla="*/ 172 w 214"/>
                    <a:gd name="T33" fmla="*/ 63 h 106"/>
                    <a:gd name="T34" fmla="*/ 185 w 214"/>
                    <a:gd name="T35" fmla="*/ 57 h 106"/>
                    <a:gd name="T36" fmla="*/ 196 w 214"/>
                    <a:gd name="T37" fmla="*/ 49 h 106"/>
                    <a:gd name="T38" fmla="*/ 204 w 214"/>
                    <a:gd name="T39" fmla="*/ 40 h 106"/>
                    <a:gd name="T40" fmla="*/ 209 w 214"/>
                    <a:gd name="T41" fmla="*/ 27 h 106"/>
                    <a:gd name="T42" fmla="*/ 212 w 214"/>
                    <a:gd name="T43" fmla="*/ 16 h 106"/>
                    <a:gd name="T44" fmla="*/ 213 w 214"/>
                    <a:gd name="T45" fmla="*/ 9 h 106"/>
                    <a:gd name="T46" fmla="*/ 213 w 214"/>
                    <a:gd name="T47" fmla="*/ 0 h 106"/>
                    <a:gd name="T48" fmla="*/ 211 w 214"/>
                    <a:gd name="T49" fmla="*/ 4 h 106"/>
                    <a:gd name="T50" fmla="*/ 208 w 214"/>
                    <a:gd name="T51" fmla="*/ 8 h 106"/>
                    <a:gd name="T52" fmla="*/ 205 w 214"/>
                    <a:gd name="T53" fmla="*/ 13 h 106"/>
                    <a:gd name="T54" fmla="*/ 202 w 214"/>
                    <a:gd name="T55" fmla="*/ 18 h 106"/>
                    <a:gd name="T56" fmla="*/ 198 w 214"/>
                    <a:gd name="T57" fmla="*/ 23 h 106"/>
                    <a:gd name="T58" fmla="*/ 194 w 214"/>
                    <a:gd name="T59" fmla="*/ 28 h 106"/>
                    <a:gd name="T60" fmla="*/ 187 w 214"/>
                    <a:gd name="T61" fmla="*/ 33 h 106"/>
                    <a:gd name="T62" fmla="*/ 179 w 214"/>
                    <a:gd name="T63" fmla="*/ 37 h 106"/>
                    <a:gd name="T64" fmla="*/ 170 w 214"/>
                    <a:gd name="T65" fmla="*/ 41 h 106"/>
                    <a:gd name="T66" fmla="*/ 161 w 214"/>
                    <a:gd name="T67" fmla="*/ 44 h 106"/>
                    <a:gd name="T68" fmla="*/ 151 w 214"/>
                    <a:gd name="T69" fmla="*/ 47 h 106"/>
                    <a:gd name="T70" fmla="*/ 142 w 214"/>
                    <a:gd name="T71" fmla="*/ 48 h 106"/>
                    <a:gd name="T72" fmla="*/ 122 w 214"/>
                    <a:gd name="T73" fmla="*/ 50 h 106"/>
                    <a:gd name="T74" fmla="*/ 107 w 214"/>
                    <a:gd name="T75" fmla="*/ 51 h 106"/>
                    <a:gd name="T76" fmla="*/ 97 w 214"/>
                    <a:gd name="T77" fmla="*/ 52 h 106"/>
                    <a:gd name="T78" fmla="*/ 85 w 214"/>
                    <a:gd name="T79" fmla="*/ 53 h 106"/>
                    <a:gd name="T80" fmla="*/ 71 w 214"/>
                    <a:gd name="T81" fmla="*/ 54 h 106"/>
                    <a:gd name="T82" fmla="*/ 60 w 214"/>
                    <a:gd name="T83" fmla="*/ 54 h 106"/>
                    <a:gd name="T84" fmla="*/ 51 w 214"/>
                    <a:gd name="T85" fmla="*/ 56 h 106"/>
                    <a:gd name="T86" fmla="*/ 42 w 214"/>
                    <a:gd name="T87" fmla="*/ 58 h 106"/>
                    <a:gd name="T88" fmla="*/ 33 w 214"/>
                    <a:gd name="T89" fmla="*/ 61 h 106"/>
                    <a:gd name="T90" fmla="*/ 21 w 214"/>
                    <a:gd name="T91" fmla="*/ 63 h 106"/>
                    <a:gd name="T92" fmla="*/ 14 w 214"/>
                    <a:gd name="T93" fmla="*/ 67 h 106"/>
                    <a:gd name="T94" fmla="*/ 9 w 214"/>
                    <a:gd name="T95" fmla="*/ 71 h 106"/>
                    <a:gd name="T96" fmla="*/ 5 w 214"/>
                    <a:gd name="T97" fmla="*/ 78 h 106"/>
                    <a:gd name="T98" fmla="*/ 4 w 214"/>
                    <a:gd name="T99" fmla="*/ 83 h 106"/>
                    <a:gd name="T100" fmla="*/ 3 w 214"/>
                    <a:gd name="T101" fmla="*/ 88 h 106"/>
                    <a:gd name="T102" fmla="*/ 1 w 214"/>
                    <a:gd name="T103" fmla="*/ 95 h 106"/>
                    <a:gd name="T104" fmla="*/ 0 w 214"/>
                    <a:gd name="T105" fmla="*/ 101 h 106"/>
                    <a:gd name="T106" fmla="*/ 0 w 214"/>
                    <a:gd name="T107" fmla="*/ 105 h 10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6"/>
                    <a:gd name="T164" fmla="*/ 214 w 214"/>
                    <a:gd name="T165" fmla="*/ 106 h 10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6">
                      <a:moveTo>
                        <a:pt x="0" y="105"/>
                      </a:moveTo>
                      <a:lnTo>
                        <a:pt x="1" y="104"/>
                      </a:lnTo>
                      <a:lnTo>
                        <a:pt x="1" y="103"/>
                      </a:lnTo>
                      <a:lnTo>
                        <a:pt x="2" y="102"/>
                      </a:lnTo>
                      <a:lnTo>
                        <a:pt x="2" y="101"/>
                      </a:lnTo>
                      <a:lnTo>
                        <a:pt x="2" y="100"/>
                      </a:lnTo>
                      <a:lnTo>
                        <a:pt x="3" y="99"/>
                      </a:lnTo>
                      <a:lnTo>
                        <a:pt x="4" y="98"/>
                      </a:lnTo>
                      <a:lnTo>
                        <a:pt x="4" y="97"/>
                      </a:lnTo>
                      <a:lnTo>
                        <a:pt x="5" y="96"/>
                      </a:lnTo>
                      <a:lnTo>
                        <a:pt x="5" y="95"/>
                      </a:lnTo>
                      <a:lnTo>
                        <a:pt x="6" y="94"/>
                      </a:lnTo>
                      <a:lnTo>
                        <a:pt x="7" y="93"/>
                      </a:lnTo>
                      <a:lnTo>
                        <a:pt x="8" y="92"/>
                      </a:lnTo>
                      <a:lnTo>
                        <a:pt x="8" y="91"/>
                      </a:lnTo>
                      <a:lnTo>
                        <a:pt x="9" y="91"/>
                      </a:lnTo>
                      <a:lnTo>
                        <a:pt x="9" y="90"/>
                      </a:lnTo>
                      <a:lnTo>
                        <a:pt x="10" y="89"/>
                      </a:lnTo>
                      <a:lnTo>
                        <a:pt x="11" y="88"/>
                      </a:lnTo>
                      <a:lnTo>
                        <a:pt x="12" y="88"/>
                      </a:lnTo>
                      <a:lnTo>
                        <a:pt x="13" y="86"/>
                      </a:lnTo>
                      <a:lnTo>
                        <a:pt x="14" y="85"/>
                      </a:lnTo>
                      <a:lnTo>
                        <a:pt x="15" y="84"/>
                      </a:lnTo>
                      <a:lnTo>
                        <a:pt x="17" y="84"/>
                      </a:lnTo>
                      <a:lnTo>
                        <a:pt x="17" y="83"/>
                      </a:lnTo>
                      <a:lnTo>
                        <a:pt x="19" y="82"/>
                      </a:lnTo>
                      <a:lnTo>
                        <a:pt x="20" y="82"/>
                      </a:lnTo>
                      <a:lnTo>
                        <a:pt x="21" y="81"/>
                      </a:lnTo>
                      <a:lnTo>
                        <a:pt x="23" y="81"/>
                      </a:lnTo>
                      <a:lnTo>
                        <a:pt x="24" y="80"/>
                      </a:lnTo>
                      <a:lnTo>
                        <a:pt x="25" y="80"/>
                      </a:lnTo>
                      <a:lnTo>
                        <a:pt x="27" y="79"/>
                      </a:lnTo>
                      <a:lnTo>
                        <a:pt x="28" y="78"/>
                      </a:lnTo>
                      <a:lnTo>
                        <a:pt x="30" y="78"/>
                      </a:lnTo>
                      <a:lnTo>
                        <a:pt x="31" y="78"/>
                      </a:lnTo>
                      <a:lnTo>
                        <a:pt x="33" y="77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6"/>
                      </a:lnTo>
                      <a:lnTo>
                        <a:pt x="38" y="76"/>
                      </a:lnTo>
                      <a:lnTo>
                        <a:pt x="40" y="76"/>
                      </a:lnTo>
                      <a:lnTo>
                        <a:pt x="43" y="76"/>
                      </a:lnTo>
                      <a:lnTo>
                        <a:pt x="44" y="75"/>
                      </a:lnTo>
                      <a:lnTo>
                        <a:pt x="45" y="75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50" y="75"/>
                      </a:lnTo>
                      <a:lnTo>
                        <a:pt x="52" y="74"/>
                      </a:lnTo>
                      <a:lnTo>
                        <a:pt x="53" y="74"/>
                      </a:lnTo>
                      <a:lnTo>
                        <a:pt x="55" y="74"/>
                      </a:lnTo>
                      <a:lnTo>
                        <a:pt x="58" y="74"/>
                      </a:lnTo>
                      <a:lnTo>
                        <a:pt x="60" y="74"/>
                      </a:lnTo>
                      <a:lnTo>
                        <a:pt x="61" y="74"/>
                      </a:lnTo>
                      <a:lnTo>
                        <a:pt x="63" y="74"/>
                      </a:lnTo>
                      <a:lnTo>
                        <a:pt x="65" y="74"/>
                      </a:lnTo>
                      <a:lnTo>
                        <a:pt x="67" y="73"/>
                      </a:lnTo>
                      <a:lnTo>
                        <a:pt x="68" y="73"/>
                      </a:lnTo>
                      <a:lnTo>
                        <a:pt x="70" y="73"/>
                      </a:lnTo>
                      <a:lnTo>
                        <a:pt x="74" y="73"/>
                      </a:lnTo>
                      <a:lnTo>
                        <a:pt x="76" y="73"/>
                      </a:lnTo>
                      <a:lnTo>
                        <a:pt x="77" y="73"/>
                      </a:lnTo>
                      <a:lnTo>
                        <a:pt x="78" y="72"/>
                      </a:lnTo>
                      <a:lnTo>
                        <a:pt x="80" y="72"/>
                      </a:lnTo>
                      <a:lnTo>
                        <a:pt x="83" y="72"/>
                      </a:lnTo>
                      <a:lnTo>
                        <a:pt x="85" y="72"/>
                      </a:lnTo>
                      <a:lnTo>
                        <a:pt x="86" y="71"/>
                      </a:lnTo>
                      <a:lnTo>
                        <a:pt x="89" y="71"/>
                      </a:lnTo>
                      <a:lnTo>
                        <a:pt x="93" y="71"/>
                      </a:lnTo>
                      <a:lnTo>
                        <a:pt x="97" y="71"/>
                      </a:lnTo>
                      <a:lnTo>
                        <a:pt x="100" y="71"/>
                      </a:lnTo>
                      <a:lnTo>
                        <a:pt x="103" y="71"/>
                      </a:lnTo>
                      <a:lnTo>
                        <a:pt x="105" y="70"/>
                      </a:lnTo>
                      <a:lnTo>
                        <a:pt x="107" y="70"/>
                      </a:lnTo>
                      <a:lnTo>
                        <a:pt x="108" y="70"/>
                      </a:lnTo>
                      <a:lnTo>
                        <a:pt x="110" y="70"/>
                      </a:lnTo>
                      <a:lnTo>
                        <a:pt x="114" y="70"/>
                      </a:lnTo>
                      <a:lnTo>
                        <a:pt x="116" y="70"/>
                      </a:lnTo>
                      <a:lnTo>
                        <a:pt x="119" y="70"/>
                      </a:lnTo>
                      <a:lnTo>
                        <a:pt x="121" y="69"/>
                      </a:lnTo>
                      <a:lnTo>
                        <a:pt x="123" y="69"/>
                      </a:lnTo>
                      <a:lnTo>
                        <a:pt x="127" y="69"/>
                      </a:lnTo>
                      <a:lnTo>
                        <a:pt x="128" y="68"/>
                      </a:lnTo>
                      <a:lnTo>
                        <a:pt x="130" y="68"/>
                      </a:lnTo>
                      <a:lnTo>
                        <a:pt x="132" y="68"/>
                      </a:lnTo>
                      <a:lnTo>
                        <a:pt x="134" y="67"/>
                      </a:lnTo>
                      <a:lnTo>
                        <a:pt x="136" y="67"/>
                      </a:lnTo>
                      <a:lnTo>
                        <a:pt x="139" y="67"/>
                      </a:lnTo>
                      <a:lnTo>
                        <a:pt x="143" y="66"/>
                      </a:lnTo>
                      <a:lnTo>
                        <a:pt x="144" y="66"/>
                      </a:lnTo>
                      <a:lnTo>
                        <a:pt x="145" y="66"/>
                      </a:lnTo>
                      <a:lnTo>
                        <a:pt x="148" y="66"/>
                      </a:lnTo>
                      <a:lnTo>
                        <a:pt x="151" y="65"/>
                      </a:lnTo>
                      <a:lnTo>
                        <a:pt x="155" y="65"/>
                      </a:lnTo>
                      <a:lnTo>
                        <a:pt x="159" y="64"/>
                      </a:lnTo>
                      <a:lnTo>
                        <a:pt x="161" y="64"/>
                      </a:lnTo>
                      <a:lnTo>
                        <a:pt x="165" y="63"/>
                      </a:lnTo>
                      <a:lnTo>
                        <a:pt x="169" y="63"/>
                      </a:lnTo>
                      <a:lnTo>
                        <a:pt x="172" y="63"/>
                      </a:lnTo>
                      <a:lnTo>
                        <a:pt x="176" y="62"/>
                      </a:lnTo>
                      <a:lnTo>
                        <a:pt x="178" y="61"/>
                      </a:lnTo>
                      <a:lnTo>
                        <a:pt x="179" y="60"/>
                      </a:lnTo>
                      <a:lnTo>
                        <a:pt x="181" y="60"/>
                      </a:lnTo>
                      <a:lnTo>
                        <a:pt x="183" y="59"/>
                      </a:lnTo>
                      <a:lnTo>
                        <a:pt x="185" y="57"/>
                      </a:lnTo>
                      <a:lnTo>
                        <a:pt x="189" y="56"/>
                      </a:lnTo>
                      <a:lnTo>
                        <a:pt x="190" y="55"/>
                      </a:lnTo>
                      <a:lnTo>
                        <a:pt x="191" y="54"/>
                      </a:lnTo>
                      <a:lnTo>
                        <a:pt x="192" y="52"/>
                      </a:lnTo>
                      <a:lnTo>
                        <a:pt x="193" y="51"/>
                      </a:lnTo>
                      <a:lnTo>
                        <a:pt x="196" y="49"/>
                      </a:lnTo>
                      <a:lnTo>
                        <a:pt x="196" y="48"/>
                      </a:lnTo>
                      <a:lnTo>
                        <a:pt x="199" y="47"/>
                      </a:lnTo>
                      <a:lnTo>
                        <a:pt x="200" y="45"/>
                      </a:lnTo>
                      <a:lnTo>
                        <a:pt x="202" y="44"/>
                      </a:lnTo>
                      <a:lnTo>
                        <a:pt x="203" y="42"/>
                      </a:lnTo>
                      <a:lnTo>
                        <a:pt x="204" y="40"/>
                      </a:lnTo>
                      <a:lnTo>
                        <a:pt x="205" y="38"/>
                      </a:lnTo>
                      <a:lnTo>
                        <a:pt x="206" y="36"/>
                      </a:lnTo>
                      <a:lnTo>
                        <a:pt x="206" y="33"/>
                      </a:lnTo>
                      <a:lnTo>
                        <a:pt x="207" y="32"/>
                      </a:lnTo>
                      <a:lnTo>
                        <a:pt x="208" y="30"/>
                      </a:lnTo>
                      <a:lnTo>
                        <a:pt x="209" y="27"/>
                      </a:lnTo>
                      <a:lnTo>
                        <a:pt x="210" y="25"/>
                      </a:lnTo>
                      <a:lnTo>
                        <a:pt x="211" y="23"/>
                      </a:lnTo>
                      <a:lnTo>
                        <a:pt x="211" y="21"/>
                      </a:lnTo>
                      <a:lnTo>
                        <a:pt x="212" y="19"/>
                      </a:lnTo>
                      <a:lnTo>
                        <a:pt x="212" y="18"/>
                      </a:lnTo>
                      <a:lnTo>
                        <a:pt x="212" y="16"/>
                      </a:lnTo>
                      <a:lnTo>
                        <a:pt x="212" y="15"/>
                      </a:lnTo>
                      <a:lnTo>
                        <a:pt x="213" y="13"/>
                      </a:lnTo>
                      <a:lnTo>
                        <a:pt x="213" y="12"/>
                      </a:lnTo>
                      <a:lnTo>
                        <a:pt x="213" y="11"/>
                      </a:lnTo>
                      <a:lnTo>
                        <a:pt x="213" y="9"/>
                      </a:lnTo>
                      <a:lnTo>
                        <a:pt x="213" y="7"/>
                      </a:lnTo>
                      <a:lnTo>
                        <a:pt x="213" y="6"/>
                      </a:lnTo>
                      <a:lnTo>
                        <a:pt x="213" y="4"/>
                      </a:lnTo>
                      <a:lnTo>
                        <a:pt x="213" y="2"/>
                      </a:lnTo>
                      <a:lnTo>
                        <a:pt x="213" y="1"/>
                      </a:lnTo>
                      <a:lnTo>
                        <a:pt x="213" y="0"/>
                      </a:lnTo>
                      <a:lnTo>
                        <a:pt x="213" y="1"/>
                      </a:lnTo>
                      <a:lnTo>
                        <a:pt x="212" y="1"/>
                      </a:lnTo>
                      <a:lnTo>
                        <a:pt x="212" y="2"/>
                      </a:lnTo>
                      <a:lnTo>
                        <a:pt x="212" y="3"/>
                      </a:lnTo>
                      <a:lnTo>
                        <a:pt x="211" y="3"/>
                      </a:lnTo>
                      <a:lnTo>
                        <a:pt x="211" y="4"/>
                      </a:lnTo>
                      <a:lnTo>
                        <a:pt x="210" y="5"/>
                      </a:lnTo>
                      <a:lnTo>
                        <a:pt x="210" y="6"/>
                      </a:lnTo>
                      <a:lnTo>
                        <a:pt x="209" y="7"/>
                      </a:lnTo>
                      <a:lnTo>
                        <a:pt x="208" y="7"/>
                      </a:lnTo>
                      <a:lnTo>
                        <a:pt x="208" y="8"/>
                      </a:lnTo>
                      <a:lnTo>
                        <a:pt x="207" y="9"/>
                      </a:lnTo>
                      <a:lnTo>
                        <a:pt x="206" y="10"/>
                      </a:lnTo>
                      <a:lnTo>
                        <a:pt x="206" y="11"/>
                      </a:lnTo>
                      <a:lnTo>
                        <a:pt x="205" y="11"/>
                      </a:lnTo>
                      <a:lnTo>
                        <a:pt x="205" y="12"/>
                      </a:lnTo>
                      <a:lnTo>
                        <a:pt x="205" y="13"/>
                      </a:lnTo>
                      <a:lnTo>
                        <a:pt x="204" y="14"/>
                      </a:lnTo>
                      <a:lnTo>
                        <a:pt x="204" y="16"/>
                      </a:lnTo>
                      <a:lnTo>
                        <a:pt x="204" y="17"/>
                      </a:lnTo>
                      <a:lnTo>
                        <a:pt x="203" y="17"/>
                      </a:lnTo>
                      <a:lnTo>
                        <a:pt x="202" y="18"/>
                      </a:lnTo>
                      <a:lnTo>
                        <a:pt x="201" y="19"/>
                      </a:lnTo>
                      <a:lnTo>
                        <a:pt x="201" y="20"/>
                      </a:lnTo>
                      <a:lnTo>
                        <a:pt x="200" y="21"/>
                      </a:lnTo>
                      <a:lnTo>
                        <a:pt x="199" y="21"/>
                      </a:lnTo>
                      <a:lnTo>
                        <a:pt x="198" y="22"/>
                      </a:lnTo>
                      <a:lnTo>
                        <a:pt x="198" y="23"/>
                      </a:lnTo>
                      <a:lnTo>
                        <a:pt x="197" y="24"/>
                      </a:lnTo>
                      <a:lnTo>
                        <a:pt x="196" y="25"/>
                      </a:lnTo>
                      <a:lnTo>
                        <a:pt x="195" y="25"/>
                      </a:lnTo>
                      <a:lnTo>
                        <a:pt x="195" y="26"/>
                      </a:lnTo>
                      <a:lnTo>
                        <a:pt x="194" y="27"/>
                      </a:lnTo>
                      <a:lnTo>
                        <a:pt x="194" y="28"/>
                      </a:lnTo>
                      <a:lnTo>
                        <a:pt x="192" y="29"/>
                      </a:lnTo>
                      <a:lnTo>
                        <a:pt x="191" y="30"/>
                      </a:lnTo>
                      <a:lnTo>
                        <a:pt x="190" y="31"/>
                      </a:lnTo>
                      <a:lnTo>
                        <a:pt x="188" y="32"/>
                      </a:lnTo>
                      <a:lnTo>
                        <a:pt x="187" y="33"/>
                      </a:lnTo>
                      <a:lnTo>
                        <a:pt x="186" y="34"/>
                      </a:lnTo>
                      <a:lnTo>
                        <a:pt x="184" y="35"/>
                      </a:lnTo>
                      <a:lnTo>
                        <a:pt x="183" y="36"/>
                      </a:lnTo>
                      <a:lnTo>
                        <a:pt x="181" y="36"/>
                      </a:lnTo>
                      <a:lnTo>
                        <a:pt x="180" y="37"/>
                      </a:lnTo>
                      <a:lnTo>
                        <a:pt x="179" y="37"/>
                      </a:lnTo>
                      <a:lnTo>
                        <a:pt x="178" y="38"/>
                      </a:lnTo>
                      <a:lnTo>
                        <a:pt x="176" y="38"/>
                      </a:lnTo>
                      <a:lnTo>
                        <a:pt x="175" y="39"/>
                      </a:lnTo>
                      <a:lnTo>
                        <a:pt x="174" y="40"/>
                      </a:lnTo>
                      <a:lnTo>
                        <a:pt x="172" y="40"/>
                      </a:lnTo>
                      <a:lnTo>
                        <a:pt x="170" y="41"/>
                      </a:lnTo>
                      <a:lnTo>
                        <a:pt x="169" y="42"/>
                      </a:lnTo>
                      <a:lnTo>
                        <a:pt x="168" y="42"/>
                      </a:lnTo>
                      <a:lnTo>
                        <a:pt x="166" y="43"/>
                      </a:lnTo>
                      <a:lnTo>
                        <a:pt x="164" y="43"/>
                      </a:lnTo>
                      <a:lnTo>
                        <a:pt x="162" y="44"/>
                      </a:lnTo>
                      <a:lnTo>
                        <a:pt x="161" y="44"/>
                      </a:lnTo>
                      <a:lnTo>
                        <a:pt x="159" y="44"/>
                      </a:lnTo>
                      <a:lnTo>
                        <a:pt x="158" y="45"/>
                      </a:lnTo>
                      <a:lnTo>
                        <a:pt x="156" y="45"/>
                      </a:lnTo>
                      <a:lnTo>
                        <a:pt x="154" y="46"/>
                      </a:lnTo>
                      <a:lnTo>
                        <a:pt x="152" y="46"/>
                      </a:lnTo>
                      <a:lnTo>
                        <a:pt x="151" y="47"/>
                      </a:lnTo>
                      <a:lnTo>
                        <a:pt x="149" y="47"/>
                      </a:lnTo>
                      <a:lnTo>
                        <a:pt x="148" y="47"/>
                      </a:lnTo>
                      <a:lnTo>
                        <a:pt x="146" y="47"/>
                      </a:lnTo>
                      <a:lnTo>
                        <a:pt x="145" y="47"/>
                      </a:lnTo>
                      <a:lnTo>
                        <a:pt x="144" y="47"/>
                      </a:lnTo>
                      <a:lnTo>
                        <a:pt x="142" y="48"/>
                      </a:lnTo>
                      <a:lnTo>
                        <a:pt x="139" y="48"/>
                      </a:lnTo>
                      <a:lnTo>
                        <a:pt x="135" y="49"/>
                      </a:lnTo>
                      <a:lnTo>
                        <a:pt x="132" y="49"/>
                      </a:lnTo>
                      <a:lnTo>
                        <a:pt x="128" y="49"/>
                      </a:lnTo>
                      <a:lnTo>
                        <a:pt x="125" y="50"/>
                      </a:lnTo>
                      <a:lnTo>
                        <a:pt x="122" y="50"/>
                      </a:lnTo>
                      <a:lnTo>
                        <a:pt x="118" y="50"/>
                      </a:lnTo>
                      <a:lnTo>
                        <a:pt x="115" y="50"/>
                      </a:lnTo>
                      <a:lnTo>
                        <a:pt x="112" y="51"/>
                      </a:lnTo>
                      <a:lnTo>
                        <a:pt x="110" y="51"/>
                      </a:lnTo>
                      <a:lnTo>
                        <a:pt x="109" y="51"/>
                      </a:lnTo>
                      <a:lnTo>
                        <a:pt x="107" y="51"/>
                      </a:lnTo>
                      <a:lnTo>
                        <a:pt x="105" y="51"/>
                      </a:lnTo>
                      <a:lnTo>
                        <a:pt x="103" y="51"/>
                      </a:lnTo>
                      <a:lnTo>
                        <a:pt x="102" y="52"/>
                      </a:lnTo>
                      <a:lnTo>
                        <a:pt x="100" y="52"/>
                      </a:lnTo>
                      <a:lnTo>
                        <a:pt x="99" y="52"/>
                      </a:lnTo>
                      <a:lnTo>
                        <a:pt x="97" y="52"/>
                      </a:lnTo>
                      <a:lnTo>
                        <a:pt x="95" y="52"/>
                      </a:lnTo>
                      <a:lnTo>
                        <a:pt x="93" y="52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3"/>
                      </a:lnTo>
                      <a:lnTo>
                        <a:pt x="85" y="53"/>
                      </a:lnTo>
                      <a:lnTo>
                        <a:pt x="83" y="53"/>
                      </a:lnTo>
                      <a:lnTo>
                        <a:pt x="80" y="54"/>
                      </a:lnTo>
                      <a:lnTo>
                        <a:pt x="76" y="54"/>
                      </a:lnTo>
                      <a:lnTo>
                        <a:pt x="74" y="54"/>
                      </a:lnTo>
                      <a:lnTo>
                        <a:pt x="73" y="54"/>
                      </a:lnTo>
                      <a:lnTo>
                        <a:pt x="71" y="54"/>
                      </a:lnTo>
                      <a:lnTo>
                        <a:pt x="69" y="54"/>
                      </a:lnTo>
                      <a:lnTo>
                        <a:pt x="67" y="54"/>
                      </a:lnTo>
                      <a:lnTo>
                        <a:pt x="65" y="54"/>
                      </a:lnTo>
                      <a:lnTo>
                        <a:pt x="63" y="54"/>
                      </a:lnTo>
                      <a:lnTo>
                        <a:pt x="62" y="54"/>
                      </a:lnTo>
                      <a:lnTo>
                        <a:pt x="60" y="54"/>
                      </a:lnTo>
                      <a:lnTo>
                        <a:pt x="59" y="55"/>
                      </a:lnTo>
                      <a:lnTo>
                        <a:pt x="57" y="55"/>
                      </a:lnTo>
                      <a:lnTo>
                        <a:pt x="55" y="55"/>
                      </a:lnTo>
                      <a:lnTo>
                        <a:pt x="53" y="55"/>
                      </a:lnTo>
                      <a:lnTo>
                        <a:pt x="52" y="56"/>
                      </a:lnTo>
                      <a:lnTo>
                        <a:pt x="51" y="56"/>
                      </a:lnTo>
                      <a:lnTo>
                        <a:pt x="49" y="56"/>
                      </a:lnTo>
                      <a:lnTo>
                        <a:pt x="47" y="57"/>
                      </a:lnTo>
                      <a:lnTo>
                        <a:pt x="46" y="57"/>
                      </a:lnTo>
                      <a:lnTo>
                        <a:pt x="44" y="57"/>
                      </a:lnTo>
                      <a:lnTo>
                        <a:pt x="43" y="58"/>
                      </a:lnTo>
                      <a:lnTo>
                        <a:pt x="42" y="58"/>
                      </a:lnTo>
                      <a:lnTo>
                        <a:pt x="40" y="58"/>
                      </a:lnTo>
                      <a:lnTo>
                        <a:pt x="38" y="59"/>
                      </a:lnTo>
                      <a:lnTo>
                        <a:pt x="37" y="59"/>
                      </a:lnTo>
                      <a:lnTo>
                        <a:pt x="35" y="60"/>
                      </a:lnTo>
                      <a:lnTo>
                        <a:pt x="34" y="60"/>
                      </a:lnTo>
                      <a:lnTo>
                        <a:pt x="33" y="61"/>
                      </a:lnTo>
                      <a:lnTo>
                        <a:pt x="31" y="61"/>
                      </a:lnTo>
                      <a:lnTo>
                        <a:pt x="27" y="61"/>
                      </a:lnTo>
                      <a:lnTo>
                        <a:pt x="26" y="62"/>
                      </a:lnTo>
                      <a:lnTo>
                        <a:pt x="24" y="62"/>
                      </a:lnTo>
                      <a:lnTo>
                        <a:pt x="23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9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6"/>
                      </a:lnTo>
                      <a:lnTo>
                        <a:pt x="14" y="67"/>
                      </a:lnTo>
                      <a:lnTo>
                        <a:pt x="13" y="68"/>
                      </a:lnTo>
                      <a:lnTo>
                        <a:pt x="12" y="68"/>
                      </a:lnTo>
                      <a:lnTo>
                        <a:pt x="11" y="69"/>
                      </a:lnTo>
                      <a:lnTo>
                        <a:pt x="10" y="70"/>
                      </a:lnTo>
                      <a:lnTo>
                        <a:pt x="9" y="70"/>
                      </a:lnTo>
                      <a:lnTo>
                        <a:pt x="9" y="71"/>
                      </a:lnTo>
                      <a:lnTo>
                        <a:pt x="8" y="72"/>
                      </a:lnTo>
                      <a:lnTo>
                        <a:pt x="8" y="73"/>
                      </a:lnTo>
                      <a:lnTo>
                        <a:pt x="7" y="74"/>
                      </a:lnTo>
                      <a:lnTo>
                        <a:pt x="7" y="75"/>
                      </a:lnTo>
                      <a:lnTo>
                        <a:pt x="6" y="76"/>
                      </a:lnTo>
                      <a:lnTo>
                        <a:pt x="5" y="78"/>
                      </a:lnTo>
                      <a:lnTo>
                        <a:pt x="5" y="79"/>
                      </a:lnTo>
                      <a:lnTo>
                        <a:pt x="5" y="80"/>
                      </a:lnTo>
                      <a:lnTo>
                        <a:pt x="4" y="81"/>
                      </a:lnTo>
                      <a:lnTo>
                        <a:pt x="4" y="82"/>
                      </a:lnTo>
                      <a:lnTo>
                        <a:pt x="4" y="83"/>
                      </a:lnTo>
                      <a:lnTo>
                        <a:pt x="3" y="84"/>
                      </a:lnTo>
                      <a:lnTo>
                        <a:pt x="3" y="85"/>
                      </a:lnTo>
                      <a:lnTo>
                        <a:pt x="3" y="86"/>
                      </a:lnTo>
                      <a:lnTo>
                        <a:pt x="3" y="87"/>
                      </a:lnTo>
                      <a:lnTo>
                        <a:pt x="3" y="88"/>
                      </a:lnTo>
                      <a:lnTo>
                        <a:pt x="3" y="89"/>
                      </a:lnTo>
                      <a:lnTo>
                        <a:pt x="3" y="90"/>
                      </a:lnTo>
                      <a:lnTo>
                        <a:pt x="2" y="91"/>
                      </a:lnTo>
                      <a:lnTo>
                        <a:pt x="2" y="93"/>
                      </a:lnTo>
                      <a:lnTo>
                        <a:pt x="2" y="94"/>
                      </a:lnTo>
                      <a:lnTo>
                        <a:pt x="1" y="95"/>
                      </a:lnTo>
                      <a:lnTo>
                        <a:pt x="1" y="96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1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0" y="104"/>
                      </a:lnTo>
                      <a:lnTo>
                        <a:pt x="0" y="105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6" name="Freeform 83"/>
                <p:cNvSpPr>
                  <a:spLocks/>
                </p:cNvSpPr>
                <p:nvPr/>
              </p:nvSpPr>
              <p:spPr bwMode="auto">
                <a:xfrm>
                  <a:off x="1084" y="3657"/>
                  <a:ext cx="214" cy="107"/>
                </a:xfrm>
                <a:custGeom>
                  <a:avLst/>
                  <a:gdLst>
                    <a:gd name="T0" fmla="*/ 2 w 214"/>
                    <a:gd name="T1" fmla="*/ 103 h 107"/>
                    <a:gd name="T2" fmla="*/ 4 w 214"/>
                    <a:gd name="T3" fmla="*/ 98 h 107"/>
                    <a:gd name="T4" fmla="*/ 8 w 214"/>
                    <a:gd name="T5" fmla="*/ 93 h 107"/>
                    <a:gd name="T6" fmla="*/ 12 w 214"/>
                    <a:gd name="T7" fmla="*/ 89 h 107"/>
                    <a:gd name="T8" fmla="*/ 19 w 214"/>
                    <a:gd name="T9" fmla="*/ 83 h 107"/>
                    <a:gd name="T10" fmla="*/ 27 w 214"/>
                    <a:gd name="T11" fmla="*/ 80 h 107"/>
                    <a:gd name="T12" fmla="*/ 35 w 214"/>
                    <a:gd name="T13" fmla="*/ 77 h 107"/>
                    <a:gd name="T14" fmla="*/ 45 w 214"/>
                    <a:gd name="T15" fmla="*/ 76 h 107"/>
                    <a:gd name="T16" fmla="*/ 55 w 214"/>
                    <a:gd name="T17" fmla="*/ 75 h 107"/>
                    <a:gd name="T18" fmla="*/ 67 w 214"/>
                    <a:gd name="T19" fmla="*/ 74 h 107"/>
                    <a:gd name="T20" fmla="*/ 78 w 214"/>
                    <a:gd name="T21" fmla="*/ 73 h 107"/>
                    <a:gd name="T22" fmla="*/ 93 w 214"/>
                    <a:gd name="T23" fmla="*/ 72 h 107"/>
                    <a:gd name="T24" fmla="*/ 108 w 214"/>
                    <a:gd name="T25" fmla="*/ 71 h 107"/>
                    <a:gd name="T26" fmla="*/ 123 w 214"/>
                    <a:gd name="T27" fmla="*/ 70 h 107"/>
                    <a:gd name="T28" fmla="*/ 136 w 214"/>
                    <a:gd name="T29" fmla="*/ 68 h 107"/>
                    <a:gd name="T30" fmla="*/ 151 w 214"/>
                    <a:gd name="T31" fmla="*/ 66 h 107"/>
                    <a:gd name="T32" fmla="*/ 172 w 214"/>
                    <a:gd name="T33" fmla="*/ 63 h 107"/>
                    <a:gd name="T34" fmla="*/ 185 w 214"/>
                    <a:gd name="T35" fmla="*/ 58 h 107"/>
                    <a:gd name="T36" fmla="*/ 196 w 214"/>
                    <a:gd name="T37" fmla="*/ 50 h 107"/>
                    <a:gd name="T38" fmla="*/ 204 w 214"/>
                    <a:gd name="T39" fmla="*/ 41 h 107"/>
                    <a:gd name="T40" fmla="*/ 209 w 214"/>
                    <a:gd name="T41" fmla="*/ 28 h 107"/>
                    <a:gd name="T42" fmla="*/ 212 w 214"/>
                    <a:gd name="T43" fmla="*/ 17 h 107"/>
                    <a:gd name="T44" fmla="*/ 213 w 214"/>
                    <a:gd name="T45" fmla="*/ 9 h 107"/>
                    <a:gd name="T46" fmla="*/ 213 w 214"/>
                    <a:gd name="T47" fmla="*/ 0 h 107"/>
                    <a:gd name="T48" fmla="*/ 211 w 214"/>
                    <a:gd name="T49" fmla="*/ 4 h 107"/>
                    <a:gd name="T50" fmla="*/ 208 w 214"/>
                    <a:gd name="T51" fmla="*/ 8 h 107"/>
                    <a:gd name="T52" fmla="*/ 205 w 214"/>
                    <a:gd name="T53" fmla="*/ 13 h 107"/>
                    <a:gd name="T54" fmla="*/ 202 w 214"/>
                    <a:gd name="T55" fmla="*/ 18 h 107"/>
                    <a:gd name="T56" fmla="*/ 198 w 214"/>
                    <a:gd name="T57" fmla="*/ 23 h 107"/>
                    <a:gd name="T58" fmla="*/ 194 w 214"/>
                    <a:gd name="T59" fmla="*/ 28 h 107"/>
                    <a:gd name="T60" fmla="*/ 187 w 214"/>
                    <a:gd name="T61" fmla="*/ 33 h 107"/>
                    <a:gd name="T62" fmla="*/ 179 w 214"/>
                    <a:gd name="T63" fmla="*/ 38 h 107"/>
                    <a:gd name="T64" fmla="*/ 170 w 214"/>
                    <a:gd name="T65" fmla="*/ 41 h 107"/>
                    <a:gd name="T66" fmla="*/ 161 w 214"/>
                    <a:gd name="T67" fmla="*/ 44 h 107"/>
                    <a:gd name="T68" fmla="*/ 151 w 214"/>
                    <a:gd name="T69" fmla="*/ 47 h 107"/>
                    <a:gd name="T70" fmla="*/ 142 w 214"/>
                    <a:gd name="T71" fmla="*/ 48 h 107"/>
                    <a:gd name="T72" fmla="*/ 122 w 214"/>
                    <a:gd name="T73" fmla="*/ 50 h 107"/>
                    <a:gd name="T74" fmla="*/ 107 w 214"/>
                    <a:gd name="T75" fmla="*/ 51 h 107"/>
                    <a:gd name="T76" fmla="*/ 97 w 214"/>
                    <a:gd name="T77" fmla="*/ 53 h 107"/>
                    <a:gd name="T78" fmla="*/ 85 w 214"/>
                    <a:gd name="T79" fmla="*/ 54 h 107"/>
                    <a:gd name="T80" fmla="*/ 71 w 214"/>
                    <a:gd name="T81" fmla="*/ 54 h 107"/>
                    <a:gd name="T82" fmla="*/ 60 w 214"/>
                    <a:gd name="T83" fmla="*/ 55 h 107"/>
                    <a:gd name="T84" fmla="*/ 51 w 214"/>
                    <a:gd name="T85" fmla="*/ 57 h 107"/>
                    <a:gd name="T86" fmla="*/ 42 w 214"/>
                    <a:gd name="T87" fmla="*/ 58 h 107"/>
                    <a:gd name="T88" fmla="*/ 33 w 214"/>
                    <a:gd name="T89" fmla="*/ 61 h 107"/>
                    <a:gd name="T90" fmla="*/ 21 w 214"/>
                    <a:gd name="T91" fmla="*/ 64 h 107"/>
                    <a:gd name="T92" fmla="*/ 14 w 214"/>
                    <a:gd name="T93" fmla="*/ 68 h 107"/>
                    <a:gd name="T94" fmla="*/ 9 w 214"/>
                    <a:gd name="T95" fmla="*/ 72 h 107"/>
                    <a:gd name="T96" fmla="*/ 5 w 214"/>
                    <a:gd name="T97" fmla="*/ 79 h 107"/>
                    <a:gd name="T98" fmla="*/ 4 w 214"/>
                    <a:gd name="T99" fmla="*/ 84 h 107"/>
                    <a:gd name="T100" fmla="*/ 3 w 214"/>
                    <a:gd name="T101" fmla="*/ 89 h 107"/>
                    <a:gd name="T102" fmla="*/ 1 w 214"/>
                    <a:gd name="T103" fmla="*/ 96 h 107"/>
                    <a:gd name="T104" fmla="*/ 0 w 214"/>
                    <a:gd name="T105" fmla="*/ 102 h 107"/>
                    <a:gd name="T106" fmla="*/ 0 w 214"/>
                    <a:gd name="T107" fmla="*/ 106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7"/>
                    <a:gd name="T164" fmla="*/ 214 w 214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7">
                      <a:moveTo>
                        <a:pt x="0" y="106"/>
                      </a:moveTo>
                      <a:lnTo>
                        <a:pt x="1" y="105"/>
                      </a:lnTo>
                      <a:lnTo>
                        <a:pt x="1" y="104"/>
                      </a:lnTo>
                      <a:lnTo>
                        <a:pt x="2" y="103"/>
                      </a:lnTo>
                      <a:lnTo>
                        <a:pt x="2" y="102"/>
                      </a:lnTo>
                      <a:lnTo>
                        <a:pt x="2" y="101"/>
                      </a:lnTo>
                      <a:lnTo>
                        <a:pt x="3" y="100"/>
                      </a:lnTo>
                      <a:lnTo>
                        <a:pt x="4" y="99"/>
                      </a:lnTo>
                      <a:lnTo>
                        <a:pt x="4" y="98"/>
                      </a:lnTo>
                      <a:lnTo>
                        <a:pt x="5" y="97"/>
                      </a:lnTo>
                      <a:lnTo>
                        <a:pt x="5" y="96"/>
                      </a:lnTo>
                      <a:lnTo>
                        <a:pt x="6" y="95"/>
                      </a:lnTo>
                      <a:lnTo>
                        <a:pt x="7" y="94"/>
                      </a:lnTo>
                      <a:lnTo>
                        <a:pt x="8" y="93"/>
                      </a:lnTo>
                      <a:lnTo>
                        <a:pt x="8" y="92"/>
                      </a:lnTo>
                      <a:lnTo>
                        <a:pt x="9" y="92"/>
                      </a:lnTo>
                      <a:lnTo>
                        <a:pt x="9" y="91"/>
                      </a:lnTo>
                      <a:lnTo>
                        <a:pt x="10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3" y="87"/>
                      </a:lnTo>
                      <a:lnTo>
                        <a:pt x="14" y="86"/>
                      </a:lnTo>
                      <a:lnTo>
                        <a:pt x="15" y="85"/>
                      </a:lnTo>
                      <a:lnTo>
                        <a:pt x="17" y="85"/>
                      </a:lnTo>
                      <a:lnTo>
                        <a:pt x="17" y="84"/>
                      </a:lnTo>
                      <a:lnTo>
                        <a:pt x="19" y="83"/>
                      </a:lnTo>
                      <a:lnTo>
                        <a:pt x="20" y="83"/>
                      </a:lnTo>
                      <a:lnTo>
                        <a:pt x="21" y="82"/>
                      </a:lnTo>
                      <a:lnTo>
                        <a:pt x="23" y="81"/>
                      </a:lnTo>
                      <a:lnTo>
                        <a:pt x="24" y="81"/>
                      </a:lnTo>
                      <a:lnTo>
                        <a:pt x="25" y="80"/>
                      </a:lnTo>
                      <a:lnTo>
                        <a:pt x="27" y="80"/>
                      </a:lnTo>
                      <a:lnTo>
                        <a:pt x="28" y="79"/>
                      </a:lnTo>
                      <a:lnTo>
                        <a:pt x="30" y="79"/>
                      </a:lnTo>
                      <a:lnTo>
                        <a:pt x="31" y="78"/>
                      </a:lnTo>
                      <a:lnTo>
                        <a:pt x="33" y="78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3" y="76"/>
                      </a:lnTo>
                      <a:lnTo>
                        <a:pt x="44" y="76"/>
                      </a:lnTo>
                      <a:lnTo>
                        <a:pt x="45" y="76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50" y="75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5" y="75"/>
                      </a:lnTo>
                      <a:lnTo>
                        <a:pt x="58" y="75"/>
                      </a:lnTo>
                      <a:lnTo>
                        <a:pt x="60" y="75"/>
                      </a:lnTo>
                      <a:lnTo>
                        <a:pt x="61" y="75"/>
                      </a:lnTo>
                      <a:lnTo>
                        <a:pt x="63" y="75"/>
                      </a:lnTo>
                      <a:lnTo>
                        <a:pt x="65" y="74"/>
                      </a:lnTo>
                      <a:lnTo>
                        <a:pt x="67" y="74"/>
                      </a:lnTo>
                      <a:lnTo>
                        <a:pt x="68" y="74"/>
                      </a:lnTo>
                      <a:lnTo>
                        <a:pt x="70" y="74"/>
                      </a:lnTo>
                      <a:lnTo>
                        <a:pt x="74" y="73"/>
                      </a:lnTo>
                      <a:lnTo>
                        <a:pt x="76" y="73"/>
                      </a:lnTo>
                      <a:lnTo>
                        <a:pt x="77" y="73"/>
                      </a:lnTo>
                      <a:lnTo>
                        <a:pt x="78" y="73"/>
                      </a:lnTo>
                      <a:lnTo>
                        <a:pt x="80" y="73"/>
                      </a:lnTo>
                      <a:lnTo>
                        <a:pt x="83" y="72"/>
                      </a:lnTo>
                      <a:lnTo>
                        <a:pt x="85" y="72"/>
                      </a:lnTo>
                      <a:lnTo>
                        <a:pt x="86" y="72"/>
                      </a:lnTo>
                      <a:lnTo>
                        <a:pt x="89" y="72"/>
                      </a:lnTo>
                      <a:lnTo>
                        <a:pt x="93" y="72"/>
                      </a:lnTo>
                      <a:lnTo>
                        <a:pt x="97" y="72"/>
                      </a:lnTo>
                      <a:lnTo>
                        <a:pt x="100" y="72"/>
                      </a:lnTo>
                      <a:lnTo>
                        <a:pt x="103" y="71"/>
                      </a:lnTo>
                      <a:lnTo>
                        <a:pt x="105" y="71"/>
                      </a:lnTo>
                      <a:lnTo>
                        <a:pt x="107" y="71"/>
                      </a:lnTo>
                      <a:lnTo>
                        <a:pt x="108" y="71"/>
                      </a:lnTo>
                      <a:lnTo>
                        <a:pt x="110" y="71"/>
                      </a:lnTo>
                      <a:lnTo>
                        <a:pt x="114" y="71"/>
                      </a:lnTo>
                      <a:lnTo>
                        <a:pt x="116" y="70"/>
                      </a:lnTo>
                      <a:lnTo>
                        <a:pt x="119" y="70"/>
                      </a:lnTo>
                      <a:lnTo>
                        <a:pt x="121" y="70"/>
                      </a:lnTo>
                      <a:lnTo>
                        <a:pt x="123" y="70"/>
                      </a:lnTo>
                      <a:lnTo>
                        <a:pt x="127" y="69"/>
                      </a:lnTo>
                      <a:lnTo>
                        <a:pt x="128" y="69"/>
                      </a:lnTo>
                      <a:lnTo>
                        <a:pt x="130" y="69"/>
                      </a:lnTo>
                      <a:lnTo>
                        <a:pt x="132" y="68"/>
                      </a:lnTo>
                      <a:lnTo>
                        <a:pt x="134" y="68"/>
                      </a:lnTo>
                      <a:lnTo>
                        <a:pt x="136" y="68"/>
                      </a:lnTo>
                      <a:lnTo>
                        <a:pt x="139" y="67"/>
                      </a:lnTo>
                      <a:lnTo>
                        <a:pt x="143" y="67"/>
                      </a:lnTo>
                      <a:lnTo>
                        <a:pt x="144" y="67"/>
                      </a:lnTo>
                      <a:lnTo>
                        <a:pt x="145" y="66"/>
                      </a:lnTo>
                      <a:lnTo>
                        <a:pt x="148" y="66"/>
                      </a:lnTo>
                      <a:lnTo>
                        <a:pt x="151" y="66"/>
                      </a:lnTo>
                      <a:lnTo>
                        <a:pt x="155" y="65"/>
                      </a:lnTo>
                      <a:lnTo>
                        <a:pt x="159" y="65"/>
                      </a:lnTo>
                      <a:lnTo>
                        <a:pt x="161" y="64"/>
                      </a:lnTo>
                      <a:lnTo>
                        <a:pt x="165" y="64"/>
                      </a:lnTo>
                      <a:lnTo>
                        <a:pt x="169" y="64"/>
                      </a:lnTo>
                      <a:lnTo>
                        <a:pt x="172" y="63"/>
                      </a:lnTo>
                      <a:lnTo>
                        <a:pt x="176" y="62"/>
                      </a:lnTo>
                      <a:lnTo>
                        <a:pt x="178" y="62"/>
                      </a:lnTo>
                      <a:lnTo>
                        <a:pt x="179" y="61"/>
                      </a:lnTo>
                      <a:lnTo>
                        <a:pt x="181" y="60"/>
                      </a:lnTo>
                      <a:lnTo>
                        <a:pt x="183" y="59"/>
                      </a:lnTo>
                      <a:lnTo>
                        <a:pt x="185" y="58"/>
                      </a:lnTo>
                      <a:lnTo>
                        <a:pt x="189" y="57"/>
                      </a:lnTo>
                      <a:lnTo>
                        <a:pt x="190" y="55"/>
                      </a:lnTo>
                      <a:lnTo>
                        <a:pt x="191" y="54"/>
                      </a:lnTo>
                      <a:lnTo>
                        <a:pt x="192" y="53"/>
                      </a:lnTo>
                      <a:lnTo>
                        <a:pt x="193" y="51"/>
                      </a:lnTo>
                      <a:lnTo>
                        <a:pt x="196" y="50"/>
                      </a:lnTo>
                      <a:lnTo>
                        <a:pt x="196" y="48"/>
                      </a:lnTo>
                      <a:lnTo>
                        <a:pt x="199" y="47"/>
                      </a:lnTo>
                      <a:lnTo>
                        <a:pt x="200" y="46"/>
                      </a:lnTo>
                      <a:lnTo>
                        <a:pt x="202" y="45"/>
                      </a:lnTo>
                      <a:lnTo>
                        <a:pt x="203" y="43"/>
                      </a:lnTo>
                      <a:lnTo>
                        <a:pt x="204" y="41"/>
                      </a:lnTo>
                      <a:lnTo>
                        <a:pt x="205" y="39"/>
                      </a:lnTo>
                      <a:lnTo>
                        <a:pt x="206" y="36"/>
                      </a:lnTo>
                      <a:lnTo>
                        <a:pt x="206" y="34"/>
                      </a:lnTo>
                      <a:lnTo>
                        <a:pt x="207" y="32"/>
                      </a:lnTo>
                      <a:lnTo>
                        <a:pt x="208" y="30"/>
                      </a:lnTo>
                      <a:lnTo>
                        <a:pt x="209" y="28"/>
                      </a:lnTo>
                      <a:lnTo>
                        <a:pt x="210" y="25"/>
                      </a:lnTo>
                      <a:lnTo>
                        <a:pt x="211" y="23"/>
                      </a:lnTo>
                      <a:lnTo>
                        <a:pt x="211" y="21"/>
                      </a:lnTo>
                      <a:lnTo>
                        <a:pt x="212" y="20"/>
                      </a:lnTo>
                      <a:lnTo>
                        <a:pt x="212" y="18"/>
                      </a:lnTo>
                      <a:lnTo>
                        <a:pt x="212" y="17"/>
                      </a:lnTo>
                      <a:lnTo>
                        <a:pt x="212" y="15"/>
                      </a:lnTo>
                      <a:lnTo>
                        <a:pt x="213" y="13"/>
                      </a:lnTo>
                      <a:lnTo>
                        <a:pt x="213" y="12"/>
                      </a:lnTo>
                      <a:lnTo>
                        <a:pt x="213" y="11"/>
                      </a:lnTo>
                      <a:lnTo>
                        <a:pt x="213" y="9"/>
                      </a:lnTo>
                      <a:lnTo>
                        <a:pt x="213" y="7"/>
                      </a:lnTo>
                      <a:lnTo>
                        <a:pt x="213" y="6"/>
                      </a:lnTo>
                      <a:lnTo>
                        <a:pt x="213" y="4"/>
                      </a:lnTo>
                      <a:lnTo>
                        <a:pt x="213" y="2"/>
                      </a:lnTo>
                      <a:lnTo>
                        <a:pt x="213" y="1"/>
                      </a:lnTo>
                      <a:lnTo>
                        <a:pt x="213" y="0"/>
                      </a:lnTo>
                      <a:lnTo>
                        <a:pt x="213" y="1"/>
                      </a:lnTo>
                      <a:lnTo>
                        <a:pt x="212" y="1"/>
                      </a:lnTo>
                      <a:lnTo>
                        <a:pt x="212" y="2"/>
                      </a:lnTo>
                      <a:lnTo>
                        <a:pt x="212" y="3"/>
                      </a:lnTo>
                      <a:lnTo>
                        <a:pt x="211" y="3"/>
                      </a:lnTo>
                      <a:lnTo>
                        <a:pt x="211" y="4"/>
                      </a:lnTo>
                      <a:lnTo>
                        <a:pt x="210" y="5"/>
                      </a:lnTo>
                      <a:lnTo>
                        <a:pt x="210" y="6"/>
                      </a:lnTo>
                      <a:lnTo>
                        <a:pt x="209" y="7"/>
                      </a:lnTo>
                      <a:lnTo>
                        <a:pt x="208" y="8"/>
                      </a:lnTo>
                      <a:lnTo>
                        <a:pt x="207" y="9"/>
                      </a:lnTo>
                      <a:lnTo>
                        <a:pt x="206" y="10"/>
                      </a:lnTo>
                      <a:lnTo>
                        <a:pt x="206" y="11"/>
                      </a:lnTo>
                      <a:lnTo>
                        <a:pt x="205" y="11"/>
                      </a:lnTo>
                      <a:lnTo>
                        <a:pt x="205" y="12"/>
                      </a:lnTo>
                      <a:lnTo>
                        <a:pt x="205" y="13"/>
                      </a:lnTo>
                      <a:lnTo>
                        <a:pt x="204" y="14"/>
                      </a:lnTo>
                      <a:lnTo>
                        <a:pt x="204" y="16"/>
                      </a:lnTo>
                      <a:lnTo>
                        <a:pt x="204" y="17"/>
                      </a:lnTo>
                      <a:lnTo>
                        <a:pt x="203" y="18"/>
                      </a:lnTo>
                      <a:lnTo>
                        <a:pt x="202" y="18"/>
                      </a:lnTo>
                      <a:lnTo>
                        <a:pt x="201" y="19"/>
                      </a:lnTo>
                      <a:lnTo>
                        <a:pt x="201" y="20"/>
                      </a:lnTo>
                      <a:lnTo>
                        <a:pt x="200" y="21"/>
                      </a:lnTo>
                      <a:lnTo>
                        <a:pt x="199" y="21"/>
                      </a:lnTo>
                      <a:lnTo>
                        <a:pt x="198" y="22"/>
                      </a:lnTo>
                      <a:lnTo>
                        <a:pt x="198" y="23"/>
                      </a:lnTo>
                      <a:lnTo>
                        <a:pt x="197" y="24"/>
                      </a:lnTo>
                      <a:lnTo>
                        <a:pt x="196" y="25"/>
                      </a:lnTo>
                      <a:lnTo>
                        <a:pt x="195" y="26"/>
                      </a:lnTo>
                      <a:lnTo>
                        <a:pt x="194" y="27"/>
                      </a:lnTo>
                      <a:lnTo>
                        <a:pt x="194" y="28"/>
                      </a:lnTo>
                      <a:lnTo>
                        <a:pt x="192" y="29"/>
                      </a:lnTo>
                      <a:lnTo>
                        <a:pt x="192" y="30"/>
                      </a:lnTo>
                      <a:lnTo>
                        <a:pt x="191" y="30"/>
                      </a:lnTo>
                      <a:lnTo>
                        <a:pt x="190" y="31"/>
                      </a:lnTo>
                      <a:lnTo>
                        <a:pt x="188" y="32"/>
                      </a:lnTo>
                      <a:lnTo>
                        <a:pt x="187" y="33"/>
                      </a:lnTo>
                      <a:lnTo>
                        <a:pt x="186" y="35"/>
                      </a:lnTo>
                      <a:lnTo>
                        <a:pt x="184" y="36"/>
                      </a:lnTo>
                      <a:lnTo>
                        <a:pt x="183" y="36"/>
                      </a:lnTo>
                      <a:lnTo>
                        <a:pt x="181" y="36"/>
                      </a:lnTo>
                      <a:lnTo>
                        <a:pt x="180" y="37"/>
                      </a:lnTo>
                      <a:lnTo>
                        <a:pt x="179" y="38"/>
                      </a:lnTo>
                      <a:lnTo>
                        <a:pt x="178" y="38"/>
                      </a:lnTo>
                      <a:lnTo>
                        <a:pt x="176" y="39"/>
                      </a:lnTo>
                      <a:lnTo>
                        <a:pt x="175" y="39"/>
                      </a:lnTo>
                      <a:lnTo>
                        <a:pt x="174" y="40"/>
                      </a:lnTo>
                      <a:lnTo>
                        <a:pt x="172" y="41"/>
                      </a:lnTo>
                      <a:lnTo>
                        <a:pt x="170" y="41"/>
                      </a:lnTo>
                      <a:lnTo>
                        <a:pt x="169" y="42"/>
                      </a:lnTo>
                      <a:lnTo>
                        <a:pt x="168" y="43"/>
                      </a:lnTo>
                      <a:lnTo>
                        <a:pt x="166" y="43"/>
                      </a:lnTo>
                      <a:lnTo>
                        <a:pt x="164" y="43"/>
                      </a:lnTo>
                      <a:lnTo>
                        <a:pt x="162" y="44"/>
                      </a:lnTo>
                      <a:lnTo>
                        <a:pt x="161" y="44"/>
                      </a:lnTo>
                      <a:lnTo>
                        <a:pt x="159" y="45"/>
                      </a:lnTo>
                      <a:lnTo>
                        <a:pt x="158" y="45"/>
                      </a:lnTo>
                      <a:lnTo>
                        <a:pt x="156" y="46"/>
                      </a:lnTo>
                      <a:lnTo>
                        <a:pt x="154" y="46"/>
                      </a:lnTo>
                      <a:lnTo>
                        <a:pt x="152" y="47"/>
                      </a:lnTo>
                      <a:lnTo>
                        <a:pt x="151" y="47"/>
                      </a:lnTo>
                      <a:lnTo>
                        <a:pt x="149" y="47"/>
                      </a:lnTo>
                      <a:lnTo>
                        <a:pt x="148" y="47"/>
                      </a:lnTo>
                      <a:lnTo>
                        <a:pt x="146" y="47"/>
                      </a:lnTo>
                      <a:lnTo>
                        <a:pt x="145" y="48"/>
                      </a:lnTo>
                      <a:lnTo>
                        <a:pt x="144" y="48"/>
                      </a:lnTo>
                      <a:lnTo>
                        <a:pt x="142" y="48"/>
                      </a:lnTo>
                      <a:lnTo>
                        <a:pt x="139" y="49"/>
                      </a:lnTo>
                      <a:lnTo>
                        <a:pt x="135" y="49"/>
                      </a:lnTo>
                      <a:lnTo>
                        <a:pt x="132" y="49"/>
                      </a:lnTo>
                      <a:lnTo>
                        <a:pt x="128" y="50"/>
                      </a:lnTo>
                      <a:lnTo>
                        <a:pt x="125" y="50"/>
                      </a:lnTo>
                      <a:lnTo>
                        <a:pt x="122" y="50"/>
                      </a:lnTo>
                      <a:lnTo>
                        <a:pt x="118" y="51"/>
                      </a:lnTo>
                      <a:lnTo>
                        <a:pt x="115" y="51"/>
                      </a:lnTo>
                      <a:lnTo>
                        <a:pt x="112" y="51"/>
                      </a:lnTo>
                      <a:lnTo>
                        <a:pt x="110" y="51"/>
                      </a:lnTo>
                      <a:lnTo>
                        <a:pt x="109" y="51"/>
                      </a:lnTo>
                      <a:lnTo>
                        <a:pt x="107" y="51"/>
                      </a:lnTo>
                      <a:lnTo>
                        <a:pt x="105" y="52"/>
                      </a:lnTo>
                      <a:lnTo>
                        <a:pt x="103" y="52"/>
                      </a:lnTo>
                      <a:lnTo>
                        <a:pt x="102" y="52"/>
                      </a:lnTo>
                      <a:lnTo>
                        <a:pt x="100" y="52"/>
                      </a:lnTo>
                      <a:lnTo>
                        <a:pt x="99" y="52"/>
                      </a:lnTo>
                      <a:lnTo>
                        <a:pt x="97" y="53"/>
                      </a:lnTo>
                      <a:lnTo>
                        <a:pt x="95" y="53"/>
                      </a:lnTo>
                      <a:lnTo>
                        <a:pt x="93" y="53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4"/>
                      </a:lnTo>
                      <a:lnTo>
                        <a:pt x="85" y="54"/>
                      </a:lnTo>
                      <a:lnTo>
                        <a:pt x="83" y="54"/>
                      </a:lnTo>
                      <a:lnTo>
                        <a:pt x="80" y="54"/>
                      </a:lnTo>
                      <a:lnTo>
                        <a:pt x="76" y="54"/>
                      </a:lnTo>
                      <a:lnTo>
                        <a:pt x="74" y="54"/>
                      </a:lnTo>
                      <a:lnTo>
                        <a:pt x="73" y="54"/>
                      </a:lnTo>
                      <a:lnTo>
                        <a:pt x="71" y="54"/>
                      </a:lnTo>
                      <a:lnTo>
                        <a:pt x="69" y="55"/>
                      </a:lnTo>
                      <a:lnTo>
                        <a:pt x="67" y="55"/>
                      </a:lnTo>
                      <a:lnTo>
                        <a:pt x="65" y="55"/>
                      </a:lnTo>
                      <a:lnTo>
                        <a:pt x="63" y="55"/>
                      </a:lnTo>
                      <a:lnTo>
                        <a:pt x="62" y="55"/>
                      </a:lnTo>
                      <a:lnTo>
                        <a:pt x="60" y="55"/>
                      </a:lnTo>
                      <a:lnTo>
                        <a:pt x="59" y="55"/>
                      </a:lnTo>
                      <a:lnTo>
                        <a:pt x="57" y="56"/>
                      </a:lnTo>
                      <a:lnTo>
                        <a:pt x="55" y="56"/>
                      </a:lnTo>
                      <a:lnTo>
                        <a:pt x="53" y="56"/>
                      </a:lnTo>
                      <a:lnTo>
                        <a:pt x="52" y="56"/>
                      </a:lnTo>
                      <a:lnTo>
                        <a:pt x="51" y="57"/>
                      </a:lnTo>
                      <a:lnTo>
                        <a:pt x="49" y="57"/>
                      </a:lnTo>
                      <a:lnTo>
                        <a:pt x="47" y="57"/>
                      </a:lnTo>
                      <a:lnTo>
                        <a:pt x="46" y="57"/>
                      </a:lnTo>
                      <a:lnTo>
                        <a:pt x="44" y="58"/>
                      </a:lnTo>
                      <a:lnTo>
                        <a:pt x="43" y="58"/>
                      </a:lnTo>
                      <a:lnTo>
                        <a:pt x="42" y="58"/>
                      </a:lnTo>
                      <a:lnTo>
                        <a:pt x="40" y="59"/>
                      </a:lnTo>
                      <a:lnTo>
                        <a:pt x="38" y="59"/>
                      </a:lnTo>
                      <a:lnTo>
                        <a:pt x="37" y="60"/>
                      </a:lnTo>
                      <a:lnTo>
                        <a:pt x="35" y="60"/>
                      </a:lnTo>
                      <a:lnTo>
                        <a:pt x="34" y="61"/>
                      </a:lnTo>
                      <a:lnTo>
                        <a:pt x="33" y="61"/>
                      </a:lnTo>
                      <a:lnTo>
                        <a:pt x="31" y="62"/>
                      </a:lnTo>
                      <a:lnTo>
                        <a:pt x="27" y="62"/>
                      </a:lnTo>
                      <a:lnTo>
                        <a:pt x="26" y="62"/>
                      </a:lnTo>
                      <a:lnTo>
                        <a:pt x="24" y="63"/>
                      </a:lnTo>
                      <a:lnTo>
                        <a:pt x="23" y="63"/>
                      </a:lnTo>
                      <a:lnTo>
                        <a:pt x="21" y="64"/>
                      </a:lnTo>
                      <a:lnTo>
                        <a:pt x="20" y="64"/>
                      </a:lnTo>
                      <a:lnTo>
                        <a:pt x="19" y="65"/>
                      </a:lnTo>
                      <a:lnTo>
                        <a:pt x="18" y="66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4" y="68"/>
                      </a:lnTo>
                      <a:lnTo>
                        <a:pt x="13" y="68"/>
                      </a:lnTo>
                      <a:lnTo>
                        <a:pt x="12" y="69"/>
                      </a:lnTo>
                      <a:lnTo>
                        <a:pt x="11" y="70"/>
                      </a:lnTo>
                      <a:lnTo>
                        <a:pt x="10" y="70"/>
                      </a:lnTo>
                      <a:lnTo>
                        <a:pt x="9" y="71"/>
                      </a:lnTo>
                      <a:lnTo>
                        <a:pt x="9" y="72"/>
                      </a:lnTo>
                      <a:lnTo>
                        <a:pt x="8" y="73"/>
                      </a:lnTo>
                      <a:lnTo>
                        <a:pt x="7" y="75"/>
                      </a:lnTo>
                      <a:lnTo>
                        <a:pt x="6" y="77"/>
                      </a:lnTo>
                      <a:lnTo>
                        <a:pt x="5" y="79"/>
                      </a:lnTo>
                      <a:lnTo>
                        <a:pt x="5" y="80"/>
                      </a:lnTo>
                      <a:lnTo>
                        <a:pt x="5" y="81"/>
                      </a:lnTo>
                      <a:lnTo>
                        <a:pt x="4" y="81"/>
                      </a:lnTo>
                      <a:lnTo>
                        <a:pt x="4" y="82"/>
                      </a:lnTo>
                      <a:lnTo>
                        <a:pt x="4" y="83"/>
                      </a:lnTo>
                      <a:lnTo>
                        <a:pt x="4" y="84"/>
                      </a:lnTo>
                      <a:lnTo>
                        <a:pt x="3" y="85"/>
                      </a:lnTo>
                      <a:lnTo>
                        <a:pt x="3" y="86"/>
                      </a:lnTo>
                      <a:lnTo>
                        <a:pt x="3" y="87"/>
                      </a:lnTo>
                      <a:lnTo>
                        <a:pt x="3" y="88"/>
                      </a:lnTo>
                      <a:lnTo>
                        <a:pt x="3" y="89"/>
                      </a:lnTo>
                      <a:lnTo>
                        <a:pt x="3" y="90"/>
                      </a:lnTo>
                      <a:lnTo>
                        <a:pt x="3" y="91"/>
                      </a:lnTo>
                      <a:lnTo>
                        <a:pt x="2" y="92"/>
                      </a:lnTo>
                      <a:lnTo>
                        <a:pt x="2" y="94"/>
                      </a:lnTo>
                      <a:lnTo>
                        <a:pt x="2" y="95"/>
                      </a:lnTo>
                      <a:lnTo>
                        <a:pt x="1" y="96"/>
                      </a:lnTo>
                      <a:lnTo>
                        <a:pt x="1" y="97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37" name="Freeform 84"/>
                <p:cNvSpPr>
                  <a:spLocks/>
                </p:cNvSpPr>
                <p:nvPr/>
              </p:nvSpPr>
              <p:spPr bwMode="auto">
                <a:xfrm>
                  <a:off x="1084" y="3569"/>
                  <a:ext cx="244" cy="143"/>
                </a:xfrm>
                <a:custGeom>
                  <a:avLst/>
                  <a:gdLst>
                    <a:gd name="T0" fmla="*/ 10 w 244"/>
                    <a:gd name="T1" fmla="*/ 125 h 143"/>
                    <a:gd name="T2" fmla="*/ 11 w 244"/>
                    <a:gd name="T3" fmla="*/ 119 h 143"/>
                    <a:gd name="T4" fmla="*/ 12 w 244"/>
                    <a:gd name="T5" fmla="*/ 113 h 143"/>
                    <a:gd name="T6" fmla="*/ 15 w 244"/>
                    <a:gd name="T7" fmla="*/ 106 h 143"/>
                    <a:gd name="T8" fmla="*/ 18 w 244"/>
                    <a:gd name="T9" fmla="*/ 101 h 143"/>
                    <a:gd name="T10" fmla="*/ 25 w 244"/>
                    <a:gd name="T11" fmla="*/ 94 h 143"/>
                    <a:gd name="T12" fmla="*/ 30 w 244"/>
                    <a:gd name="T13" fmla="*/ 89 h 143"/>
                    <a:gd name="T14" fmla="*/ 42 w 244"/>
                    <a:gd name="T15" fmla="*/ 84 h 143"/>
                    <a:gd name="T16" fmla="*/ 50 w 244"/>
                    <a:gd name="T17" fmla="*/ 79 h 143"/>
                    <a:gd name="T18" fmla="*/ 62 w 244"/>
                    <a:gd name="T19" fmla="*/ 74 h 143"/>
                    <a:gd name="T20" fmla="*/ 73 w 244"/>
                    <a:gd name="T21" fmla="*/ 71 h 143"/>
                    <a:gd name="T22" fmla="*/ 88 w 244"/>
                    <a:gd name="T23" fmla="*/ 69 h 143"/>
                    <a:gd name="T24" fmla="*/ 109 w 244"/>
                    <a:gd name="T25" fmla="*/ 68 h 143"/>
                    <a:gd name="T26" fmla="*/ 133 w 244"/>
                    <a:gd name="T27" fmla="*/ 66 h 143"/>
                    <a:gd name="T28" fmla="*/ 158 w 244"/>
                    <a:gd name="T29" fmla="*/ 64 h 143"/>
                    <a:gd name="T30" fmla="*/ 173 w 244"/>
                    <a:gd name="T31" fmla="*/ 62 h 143"/>
                    <a:gd name="T32" fmla="*/ 186 w 244"/>
                    <a:gd name="T33" fmla="*/ 58 h 143"/>
                    <a:gd name="T34" fmla="*/ 208 w 244"/>
                    <a:gd name="T35" fmla="*/ 51 h 143"/>
                    <a:gd name="T36" fmla="*/ 227 w 244"/>
                    <a:gd name="T37" fmla="*/ 45 h 143"/>
                    <a:gd name="T38" fmla="*/ 234 w 244"/>
                    <a:gd name="T39" fmla="*/ 35 h 143"/>
                    <a:gd name="T40" fmla="*/ 242 w 244"/>
                    <a:gd name="T41" fmla="*/ 29 h 143"/>
                    <a:gd name="T42" fmla="*/ 243 w 244"/>
                    <a:gd name="T43" fmla="*/ 23 h 143"/>
                    <a:gd name="T44" fmla="*/ 243 w 244"/>
                    <a:gd name="T45" fmla="*/ 17 h 143"/>
                    <a:gd name="T46" fmla="*/ 243 w 244"/>
                    <a:gd name="T47" fmla="*/ 10 h 143"/>
                    <a:gd name="T48" fmla="*/ 243 w 244"/>
                    <a:gd name="T49" fmla="*/ 4 h 143"/>
                    <a:gd name="T50" fmla="*/ 240 w 244"/>
                    <a:gd name="T51" fmla="*/ 2 h 143"/>
                    <a:gd name="T52" fmla="*/ 234 w 244"/>
                    <a:gd name="T53" fmla="*/ 7 h 143"/>
                    <a:gd name="T54" fmla="*/ 227 w 244"/>
                    <a:gd name="T55" fmla="*/ 14 h 143"/>
                    <a:gd name="T56" fmla="*/ 218 w 244"/>
                    <a:gd name="T57" fmla="*/ 20 h 143"/>
                    <a:gd name="T58" fmla="*/ 212 w 244"/>
                    <a:gd name="T59" fmla="*/ 27 h 143"/>
                    <a:gd name="T60" fmla="*/ 201 w 244"/>
                    <a:gd name="T61" fmla="*/ 33 h 143"/>
                    <a:gd name="T62" fmla="*/ 191 w 244"/>
                    <a:gd name="T63" fmla="*/ 37 h 143"/>
                    <a:gd name="T64" fmla="*/ 174 w 244"/>
                    <a:gd name="T65" fmla="*/ 41 h 143"/>
                    <a:gd name="T66" fmla="*/ 162 w 244"/>
                    <a:gd name="T67" fmla="*/ 43 h 143"/>
                    <a:gd name="T68" fmla="*/ 150 w 244"/>
                    <a:gd name="T69" fmla="*/ 44 h 143"/>
                    <a:gd name="T70" fmla="*/ 138 w 244"/>
                    <a:gd name="T71" fmla="*/ 44 h 143"/>
                    <a:gd name="T72" fmla="*/ 123 w 244"/>
                    <a:gd name="T73" fmla="*/ 44 h 143"/>
                    <a:gd name="T74" fmla="*/ 112 w 244"/>
                    <a:gd name="T75" fmla="*/ 44 h 143"/>
                    <a:gd name="T76" fmla="*/ 103 w 244"/>
                    <a:gd name="T77" fmla="*/ 44 h 143"/>
                    <a:gd name="T78" fmla="*/ 87 w 244"/>
                    <a:gd name="T79" fmla="*/ 46 h 143"/>
                    <a:gd name="T80" fmla="*/ 76 w 244"/>
                    <a:gd name="T81" fmla="*/ 48 h 143"/>
                    <a:gd name="T82" fmla="*/ 64 w 244"/>
                    <a:gd name="T83" fmla="*/ 49 h 143"/>
                    <a:gd name="T84" fmla="*/ 53 w 244"/>
                    <a:gd name="T85" fmla="*/ 51 h 143"/>
                    <a:gd name="T86" fmla="*/ 43 w 244"/>
                    <a:gd name="T87" fmla="*/ 55 h 143"/>
                    <a:gd name="T88" fmla="*/ 32 w 244"/>
                    <a:gd name="T89" fmla="*/ 59 h 143"/>
                    <a:gd name="T90" fmla="*/ 24 w 244"/>
                    <a:gd name="T91" fmla="*/ 65 h 143"/>
                    <a:gd name="T92" fmla="*/ 17 w 244"/>
                    <a:gd name="T93" fmla="*/ 70 h 143"/>
                    <a:gd name="T94" fmla="*/ 13 w 244"/>
                    <a:gd name="T95" fmla="*/ 75 h 143"/>
                    <a:gd name="T96" fmla="*/ 8 w 244"/>
                    <a:gd name="T97" fmla="*/ 82 h 143"/>
                    <a:gd name="T98" fmla="*/ 3 w 244"/>
                    <a:gd name="T99" fmla="*/ 88 h 143"/>
                    <a:gd name="T100" fmla="*/ 2 w 244"/>
                    <a:gd name="T101" fmla="*/ 94 h 143"/>
                    <a:gd name="T102" fmla="*/ 2 w 244"/>
                    <a:gd name="T103" fmla="*/ 99 h 143"/>
                    <a:gd name="T104" fmla="*/ 2 w 244"/>
                    <a:gd name="T105" fmla="*/ 106 h 143"/>
                    <a:gd name="T106" fmla="*/ 2 w 244"/>
                    <a:gd name="T107" fmla="*/ 111 h 143"/>
                    <a:gd name="T108" fmla="*/ 1 w 244"/>
                    <a:gd name="T109" fmla="*/ 117 h 143"/>
                    <a:gd name="T110" fmla="*/ 1 w 244"/>
                    <a:gd name="T111" fmla="*/ 122 h 143"/>
                    <a:gd name="T112" fmla="*/ 1 w 244"/>
                    <a:gd name="T113" fmla="*/ 128 h 143"/>
                    <a:gd name="T114" fmla="*/ 0 w 244"/>
                    <a:gd name="T115" fmla="*/ 133 h 143"/>
                    <a:gd name="T116" fmla="*/ 1 w 244"/>
                    <a:gd name="T117" fmla="*/ 138 h 143"/>
                    <a:gd name="T118" fmla="*/ 5 w 244"/>
                    <a:gd name="T119" fmla="*/ 140 h 143"/>
                    <a:gd name="T120" fmla="*/ 7 w 244"/>
                    <a:gd name="T121" fmla="*/ 135 h 143"/>
                    <a:gd name="T122" fmla="*/ 8 w 244"/>
                    <a:gd name="T123" fmla="*/ 129 h 14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44"/>
                    <a:gd name="T187" fmla="*/ 0 h 143"/>
                    <a:gd name="T188" fmla="*/ 244 w 244"/>
                    <a:gd name="T189" fmla="*/ 143 h 14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44" h="143">
                      <a:moveTo>
                        <a:pt x="10" y="129"/>
                      </a:moveTo>
                      <a:lnTo>
                        <a:pt x="10" y="127"/>
                      </a:lnTo>
                      <a:lnTo>
                        <a:pt x="10" y="125"/>
                      </a:lnTo>
                      <a:lnTo>
                        <a:pt x="11" y="123"/>
                      </a:lnTo>
                      <a:lnTo>
                        <a:pt x="11" y="121"/>
                      </a:lnTo>
                      <a:lnTo>
                        <a:pt x="11" y="119"/>
                      </a:lnTo>
                      <a:lnTo>
                        <a:pt x="12" y="118"/>
                      </a:lnTo>
                      <a:lnTo>
                        <a:pt x="12" y="115"/>
                      </a:lnTo>
                      <a:lnTo>
                        <a:pt x="12" y="113"/>
                      </a:lnTo>
                      <a:lnTo>
                        <a:pt x="13" y="111"/>
                      </a:lnTo>
                      <a:lnTo>
                        <a:pt x="14" y="109"/>
                      </a:lnTo>
                      <a:lnTo>
                        <a:pt x="15" y="106"/>
                      </a:lnTo>
                      <a:lnTo>
                        <a:pt x="16" y="105"/>
                      </a:lnTo>
                      <a:lnTo>
                        <a:pt x="17" y="103"/>
                      </a:lnTo>
                      <a:lnTo>
                        <a:pt x="18" y="101"/>
                      </a:lnTo>
                      <a:lnTo>
                        <a:pt x="20" y="99"/>
                      </a:lnTo>
                      <a:lnTo>
                        <a:pt x="23" y="97"/>
                      </a:lnTo>
                      <a:lnTo>
                        <a:pt x="25" y="94"/>
                      </a:lnTo>
                      <a:lnTo>
                        <a:pt x="27" y="93"/>
                      </a:lnTo>
                      <a:lnTo>
                        <a:pt x="29" y="91"/>
                      </a:lnTo>
                      <a:lnTo>
                        <a:pt x="30" y="89"/>
                      </a:lnTo>
                      <a:lnTo>
                        <a:pt x="32" y="87"/>
                      </a:lnTo>
                      <a:lnTo>
                        <a:pt x="39" y="86"/>
                      </a:lnTo>
                      <a:lnTo>
                        <a:pt x="42" y="84"/>
                      </a:lnTo>
                      <a:lnTo>
                        <a:pt x="44" y="82"/>
                      </a:lnTo>
                      <a:lnTo>
                        <a:pt x="47" y="81"/>
                      </a:lnTo>
                      <a:lnTo>
                        <a:pt x="50" y="79"/>
                      </a:lnTo>
                      <a:lnTo>
                        <a:pt x="55" y="77"/>
                      </a:lnTo>
                      <a:lnTo>
                        <a:pt x="59" y="75"/>
                      </a:lnTo>
                      <a:lnTo>
                        <a:pt x="62" y="74"/>
                      </a:lnTo>
                      <a:lnTo>
                        <a:pt x="65" y="73"/>
                      </a:lnTo>
                      <a:lnTo>
                        <a:pt x="68" y="72"/>
                      </a:lnTo>
                      <a:lnTo>
                        <a:pt x="73" y="71"/>
                      </a:lnTo>
                      <a:lnTo>
                        <a:pt x="77" y="70"/>
                      </a:lnTo>
                      <a:lnTo>
                        <a:pt x="84" y="70"/>
                      </a:lnTo>
                      <a:lnTo>
                        <a:pt x="88" y="69"/>
                      </a:lnTo>
                      <a:lnTo>
                        <a:pt x="96" y="68"/>
                      </a:lnTo>
                      <a:lnTo>
                        <a:pt x="103" y="68"/>
                      </a:lnTo>
                      <a:lnTo>
                        <a:pt x="109" y="68"/>
                      </a:lnTo>
                      <a:lnTo>
                        <a:pt x="120" y="67"/>
                      </a:lnTo>
                      <a:lnTo>
                        <a:pt x="126" y="67"/>
                      </a:lnTo>
                      <a:lnTo>
                        <a:pt x="133" y="66"/>
                      </a:lnTo>
                      <a:lnTo>
                        <a:pt x="141" y="65"/>
                      </a:lnTo>
                      <a:lnTo>
                        <a:pt x="150" y="65"/>
                      </a:lnTo>
                      <a:lnTo>
                        <a:pt x="158" y="64"/>
                      </a:lnTo>
                      <a:lnTo>
                        <a:pt x="165" y="64"/>
                      </a:lnTo>
                      <a:lnTo>
                        <a:pt x="169" y="63"/>
                      </a:lnTo>
                      <a:lnTo>
                        <a:pt x="173" y="62"/>
                      </a:lnTo>
                      <a:lnTo>
                        <a:pt x="178" y="61"/>
                      </a:lnTo>
                      <a:lnTo>
                        <a:pt x="182" y="59"/>
                      </a:lnTo>
                      <a:lnTo>
                        <a:pt x="186" y="58"/>
                      </a:lnTo>
                      <a:lnTo>
                        <a:pt x="193" y="56"/>
                      </a:lnTo>
                      <a:lnTo>
                        <a:pt x="201" y="54"/>
                      </a:lnTo>
                      <a:lnTo>
                        <a:pt x="208" y="51"/>
                      </a:lnTo>
                      <a:lnTo>
                        <a:pt x="214" y="49"/>
                      </a:lnTo>
                      <a:lnTo>
                        <a:pt x="220" y="46"/>
                      </a:lnTo>
                      <a:lnTo>
                        <a:pt x="227" y="45"/>
                      </a:lnTo>
                      <a:lnTo>
                        <a:pt x="229" y="41"/>
                      </a:lnTo>
                      <a:lnTo>
                        <a:pt x="231" y="37"/>
                      </a:lnTo>
                      <a:lnTo>
                        <a:pt x="234" y="35"/>
                      </a:lnTo>
                      <a:lnTo>
                        <a:pt x="238" y="33"/>
                      </a:lnTo>
                      <a:lnTo>
                        <a:pt x="240" y="30"/>
                      </a:lnTo>
                      <a:lnTo>
                        <a:pt x="242" y="29"/>
                      </a:lnTo>
                      <a:lnTo>
                        <a:pt x="243" y="27"/>
                      </a:lnTo>
                      <a:lnTo>
                        <a:pt x="243" y="25"/>
                      </a:lnTo>
                      <a:lnTo>
                        <a:pt x="243" y="23"/>
                      </a:lnTo>
                      <a:lnTo>
                        <a:pt x="243" y="21"/>
                      </a:lnTo>
                      <a:lnTo>
                        <a:pt x="243" y="19"/>
                      </a:lnTo>
                      <a:lnTo>
                        <a:pt x="243" y="17"/>
                      </a:lnTo>
                      <a:lnTo>
                        <a:pt x="243" y="14"/>
                      </a:lnTo>
                      <a:lnTo>
                        <a:pt x="243" y="12"/>
                      </a:lnTo>
                      <a:lnTo>
                        <a:pt x="243" y="10"/>
                      </a:lnTo>
                      <a:lnTo>
                        <a:pt x="243" y="8"/>
                      </a:lnTo>
                      <a:lnTo>
                        <a:pt x="243" y="6"/>
                      </a:lnTo>
                      <a:lnTo>
                        <a:pt x="243" y="4"/>
                      </a:lnTo>
                      <a:lnTo>
                        <a:pt x="243" y="2"/>
                      </a:lnTo>
                      <a:lnTo>
                        <a:pt x="243" y="0"/>
                      </a:lnTo>
                      <a:lnTo>
                        <a:pt x="240" y="2"/>
                      </a:lnTo>
                      <a:lnTo>
                        <a:pt x="238" y="4"/>
                      </a:lnTo>
                      <a:lnTo>
                        <a:pt x="236" y="5"/>
                      </a:lnTo>
                      <a:lnTo>
                        <a:pt x="234" y="7"/>
                      </a:lnTo>
                      <a:lnTo>
                        <a:pt x="231" y="10"/>
                      </a:lnTo>
                      <a:lnTo>
                        <a:pt x="228" y="12"/>
                      </a:lnTo>
                      <a:lnTo>
                        <a:pt x="227" y="14"/>
                      </a:lnTo>
                      <a:lnTo>
                        <a:pt x="224" y="16"/>
                      </a:lnTo>
                      <a:lnTo>
                        <a:pt x="221" y="18"/>
                      </a:lnTo>
                      <a:lnTo>
                        <a:pt x="218" y="20"/>
                      </a:lnTo>
                      <a:lnTo>
                        <a:pt x="216" y="22"/>
                      </a:lnTo>
                      <a:lnTo>
                        <a:pt x="214" y="24"/>
                      </a:lnTo>
                      <a:lnTo>
                        <a:pt x="212" y="27"/>
                      </a:lnTo>
                      <a:lnTo>
                        <a:pt x="208" y="30"/>
                      </a:lnTo>
                      <a:lnTo>
                        <a:pt x="204" y="32"/>
                      </a:lnTo>
                      <a:lnTo>
                        <a:pt x="201" y="33"/>
                      </a:lnTo>
                      <a:lnTo>
                        <a:pt x="198" y="34"/>
                      </a:lnTo>
                      <a:lnTo>
                        <a:pt x="194" y="36"/>
                      </a:lnTo>
                      <a:lnTo>
                        <a:pt x="191" y="37"/>
                      </a:lnTo>
                      <a:lnTo>
                        <a:pt x="186" y="39"/>
                      </a:lnTo>
                      <a:lnTo>
                        <a:pt x="178" y="40"/>
                      </a:lnTo>
                      <a:lnTo>
                        <a:pt x="174" y="41"/>
                      </a:lnTo>
                      <a:lnTo>
                        <a:pt x="170" y="42"/>
                      </a:lnTo>
                      <a:lnTo>
                        <a:pt x="166" y="42"/>
                      </a:lnTo>
                      <a:lnTo>
                        <a:pt x="162" y="43"/>
                      </a:lnTo>
                      <a:lnTo>
                        <a:pt x="158" y="43"/>
                      </a:lnTo>
                      <a:lnTo>
                        <a:pt x="154" y="43"/>
                      </a:lnTo>
                      <a:lnTo>
                        <a:pt x="150" y="44"/>
                      </a:lnTo>
                      <a:lnTo>
                        <a:pt x="147" y="44"/>
                      </a:lnTo>
                      <a:lnTo>
                        <a:pt x="142" y="44"/>
                      </a:lnTo>
                      <a:lnTo>
                        <a:pt x="138" y="44"/>
                      </a:lnTo>
                      <a:lnTo>
                        <a:pt x="134" y="44"/>
                      </a:lnTo>
                      <a:lnTo>
                        <a:pt x="126" y="44"/>
                      </a:lnTo>
                      <a:lnTo>
                        <a:pt x="123" y="44"/>
                      </a:lnTo>
                      <a:lnTo>
                        <a:pt x="120" y="44"/>
                      </a:lnTo>
                      <a:lnTo>
                        <a:pt x="117" y="44"/>
                      </a:lnTo>
                      <a:lnTo>
                        <a:pt x="112" y="44"/>
                      </a:lnTo>
                      <a:lnTo>
                        <a:pt x="109" y="44"/>
                      </a:lnTo>
                      <a:lnTo>
                        <a:pt x="106" y="44"/>
                      </a:lnTo>
                      <a:lnTo>
                        <a:pt x="103" y="44"/>
                      </a:lnTo>
                      <a:lnTo>
                        <a:pt x="100" y="45"/>
                      </a:lnTo>
                      <a:lnTo>
                        <a:pt x="91" y="46"/>
                      </a:lnTo>
                      <a:lnTo>
                        <a:pt x="87" y="46"/>
                      </a:lnTo>
                      <a:lnTo>
                        <a:pt x="84" y="46"/>
                      </a:lnTo>
                      <a:lnTo>
                        <a:pt x="80" y="47"/>
                      </a:lnTo>
                      <a:lnTo>
                        <a:pt x="76" y="48"/>
                      </a:lnTo>
                      <a:lnTo>
                        <a:pt x="72" y="48"/>
                      </a:lnTo>
                      <a:lnTo>
                        <a:pt x="67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58" y="51"/>
                      </a:lnTo>
                      <a:lnTo>
                        <a:pt x="53" y="51"/>
                      </a:lnTo>
                      <a:lnTo>
                        <a:pt x="50" y="52"/>
                      </a:lnTo>
                      <a:lnTo>
                        <a:pt x="46" y="53"/>
                      </a:lnTo>
                      <a:lnTo>
                        <a:pt x="43" y="55"/>
                      </a:lnTo>
                      <a:lnTo>
                        <a:pt x="40" y="55"/>
                      </a:lnTo>
                      <a:lnTo>
                        <a:pt x="35" y="57"/>
                      </a:lnTo>
                      <a:lnTo>
                        <a:pt x="32" y="59"/>
                      </a:lnTo>
                      <a:lnTo>
                        <a:pt x="30" y="61"/>
                      </a:lnTo>
                      <a:lnTo>
                        <a:pt x="27" y="63"/>
                      </a:lnTo>
                      <a:lnTo>
                        <a:pt x="24" y="65"/>
                      </a:lnTo>
                      <a:lnTo>
                        <a:pt x="21" y="67"/>
                      </a:lnTo>
                      <a:lnTo>
                        <a:pt x="19" y="68"/>
                      </a:lnTo>
                      <a:lnTo>
                        <a:pt x="17" y="70"/>
                      </a:lnTo>
                      <a:lnTo>
                        <a:pt x="16" y="72"/>
                      </a:lnTo>
                      <a:lnTo>
                        <a:pt x="14" y="74"/>
                      </a:lnTo>
                      <a:lnTo>
                        <a:pt x="13" y="75"/>
                      </a:lnTo>
                      <a:lnTo>
                        <a:pt x="11" y="77"/>
                      </a:lnTo>
                      <a:lnTo>
                        <a:pt x="9" y="80"/>
                      </a:lnTo>
                      <a:lnTo>
                        <a:pt x="8" y="82"/>
                      </a:lnTo>
                      <a:lnTo>
                        <a:pt x="5" y="84"/>
                      </a:lnTo>
                      <a:lnTo>
                        <a:pt x="4" y="86"/>
                      </a:lnTo>
                      <a:lnTo>
                        <a:pt x="3" y="88"/>
                      </a:lnTo>
                      <a:lnTo>
                        <a:pt x="3" y="90"/>
                      </a:lnTo>
                      <a:lnTo>
                        <a:pt x="2" y="92"/>
                      </a:lnTo>
                      <a:lnTo>
                        <a:pt x="2" y="94"/>
                      </a:lnTo>
                      <a:lnTo>
                        <a:pt x="2" y="96"/>
                      </a:lnTo>
                      <a:lnTo>
                        <a:pt x="2" y="97"/>
                      </a:lnTo>
                      <a:lnTo>
                        <a:pt x="2" y="99"/>
                      </a:lnTo>
                      <a:lnTo>
                        <a:pt x="2" y="102"/>
                      </a:lnTo>
                      <a:lnTo>
                        <a:pt x="2" y="104"/>
                      </a:lnTo>
                      <a:lnTo>
                        <a:pt x="2" y="106"/>
                      </a:lnTo>
                      <a:lnTo>
                        <a:pt x="2" y="108"/>
                      </a:lnTo>
                      <a:lnTo>
                        <a:pt x="2" y="109"/>
                      </a:lnTo>
                      <a:lnTo>
                        <a:pt x="2" y="111"/>
                      </a:lnTo>
                      <a:lnTo>
                        <a:pt x="2" y="113"/>
                      </a:lnTo>
                      <a:lnTo>
                        <a:pt x="1" y="115"/>
                      </a:lnTo>
                      <a:lnTo>
                        <a:pt x="1" y="117"/>
                      </a:lnTo>
                      <a:lnTo>
                        <a:pt x="1" y="119"/>
                      </a:lnTo>
                      <a:lnTo>
                        <a:pt x="1" y="121"/>
                      </a:lnTo>
                      <a:lnTo>
                        <a:pt x="1" y="122"/>
                      </a:lnTo>
                      <a:lnTo>
                        <a:pt x="1" y="124"/>
                      </a:lnTo>
                      <a:lnTo>
                        <a:pt x="1" y="126"/>
                      </a:lnTo>
                      <a:lnTo>
                        <a:pt x="1" y="128"/>
                      </a:lnTo>
                      <a:lnTo>
                        <a:pt x="1" y="129"/>
                      </a:lnTo>
                      <a:lnTo>
                        <a:pt x="1" y="131"/>
                      </a:lnTo>
                      <a:lnTo>
                        <a:pt x="0" y="133"/>
                      </a:lnTo>
                      <a:lnTo>
                        <a:pt x="0" y="135"/>
                      </a:lnTo>
                      <a:lnTo>
                        <a:pt x="0" y="137"/>
                      </a:lnTo>
                      <a:lnTo>
                        <a:pt x="1" y="138"/>
                      </a:lnTo>
                      <a:lnTo>
                        <a:pt x="2" y="140"/>
                      </a:lnTo>
                      <a:lnTo>
                        <a:pt x="3" y="142"/>
                      </a:lnTo>
                      <a:lnTo>
                        <a:pt x="5" y="140"/>
                      </a:lnTo>
                      <a:lnTo>
                        <a:pt x="5" y="138"/>
                      </a:lnTo>
                      <a:lnTo>
                        <a:pt x="5" y="137"/>
                      </a:lnTo>
                      <a:lnTo>
                        <a:pt x="7" y="135"/>
                      </a:lnTo>
                      <a:lnTo>
                        <a:pt x="7" y="133"/>
                      </a:lnTo>
                      <a:lnTo>
                        <a:pt x="7" y="131"/>
                      </a:lnTo>
                      <a:lnTo>
                        <a:pt x="8" y="129"/>
                      </a:lnTo>
                      <a:lnTo>
                        <a:pt x="9" y="128"/>
                      </a:lnTo>
                      <a:lnTo>
                        <a:pt x="10" y="129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grpSp>
          <p:nvGrpSpPr>
            <p:cNvPr id="7175" name="Group 85"/>
            <p:cNvGrpSpPr>
              <a:grpSpLocks/>
            </p:cNvGrpSpPr>
            <p:nvPr/>
          </p:nvGrpSpPr>
          <p:grpSpPr bwMode="auto">
            <a:xfrm>
              <a:off x="4298" y="2991"/>
              <a:ext cx="1341" cy="1026"/>
              <a:chOff x="4731" y="2991"/>
              <a:chExt cx="1341" cy="1026"/>
            </a:xfrm>
          </p:grpSpPr>
          <p:grpSp>
            <p:nvGrpSpPr>
              <p:cNvPr id="7267" name="Group 86"/>
              <p:cNvGrpSpPr>
                <a:grpSpLocks/>
              </p:cNvGrpSpPr>
              <p:nvPr/>
            </p:nvGrpSpPr>
            <p:grpSpPr bwMode="auto">
              <a:xfrm>
                <a:off x="5113" y="3225"/>
                <a:ext cx="597" cy="579"/>
                <a:chOff x="5113" y="3225"/>
                <a:chExt cx="597" cy="579"/>
              </a:xfrm>
            </p:grpSpPr>
            <p:sp>
              <p:nvSpPr>
                <p:cNvPr id="7310" name="Freeform 87"/>
                <p:cNvSpPr>
                  <a:spLocks/>
                </p:cNvSpPr>
                <p:nvPr/>
              </p:nvSpPr>
              <p:spPr bwMode="auto">
                <a:xfrm>
                  <a:off x="5113" y="3370"/>
                  <a:ext cx="296" cy="434"/>
                </a:xfrm>
                <a:custGeom>
                  <a:avLst/>
                  <a:gdLst>
                    <a:gd name="T0" fmla="*/ 225 w 296"/>
                    <a:gd name="T1" fmla="*/ 0 h 434"/>
                    <a:gd name="T2" fmla="*/ 251 w 296"/>
                    <a:gd name="T3" fmla="*/ 0 h 434"/>
                    <a:gd name="T4" fmla="*/ 272 w 296"/>
                    <a:gd name="T5" fmla="*/ 20 h 434"/>
                    <a:gd name="T6" fmla="*/ 278 w 296"/>
                    <a:gd name="T7" fmla="*/ 39 h 434"/>
                    <a:gd name="T8" fmla="*/ 287 w 296"/>
                    <a:gd name="T9" fmla="*/ 59 h 434"/>
                    <a:gd name="T10" fmla="*/ 291 w 296"/>
                    <a:gd name="T11" fmla="*/ 77 h 434"/>
                    <a:gd name="T12" fmla="*/ 295 w 296"/>
                    <a:gd name="T13" fmla="*/ 100 h 434"/>
                    <a:gd name="T14" fmla="*/ 295 w 296"/>
                    <a:gd name="T15" fmla="*/ 122 h 434"/>
                    <a:gd name="T16" fmla="*/ 295 w 296"/>
                    <a:gd name="T17" fmla="*/ 144 h 434"/>
                    <a:gd name="T18" fmla="*/ 295 w 296"/>
                    <a:gd name="T19" fmla="*/ 167 h 434"/>
                    <a:gd name="T20" fmla="*/ 295 w 296"/>
                    <a:gd name="T21" fmla="*/ 197 h 434"/>
                    <a:gd name="T22" fmla="*/ 295 w 296"/>
                    <a:gd name="T23" fmla="*/ 218 h 434"/>
                    <a:gd name="T24" fmla="*/ 291 w 296"/>
                    <a:gd name="T25" fmla="*/ 236 h 434"/>
                    <a:gd name="T26" fmla="*/ 285 w 296"/>
                    <a:gd name="T27" fmla="*/ 254 h 434"/>
                    <a:gd name="T28" fmla="*/ 268 w 296"/>
                    <a:gd name="T29" fmla="*/ 270 h 434"/>
                    <a:gd name="T30" fmla="*/ 249 w 296"/>
                    <a:gd name="T31" fmla="*/ 285 h 434"/>
                    <a:gd name="T32" fmla="*/ 231 w 296"/>
                    <a:gd name="T33" fmla="*/ 297 h 434"/>
                    <a:gd name="T34" fmla="*/ 216 w 296"/>
                    <a:gd name="T35" fmla="*/ 313 h 434"/>
                    <a:gd name="T36" fmla="*/ 212 w 296"/>
                    <a:gd name="T37" fmla="*/ 331 h 434"/>
                    <a:gd name="T38" fmla="*/ 212 w 296"/>
                    <a:gd name="T39" fmla="*/ 350 h 434"/>
                    <a:gd name="T40" fmla="*/ 212 w 296"/>
                    <a:gd name="T41" fmla="*/ 368 h 434"/>
                    <a:gd name="T42" fmla="*/ 216 w 296"/>
                    <a:gd name="T43" fmla="*/ 388 h 434"/>
                    <a:gd name="T44" fmla="*/ 222 w 296"/>
                    <a:gd name="T45" fmla="*/ 407 h 434"/>
                    <a:gd name="T46" fmla="*/ 222 w 296"/>
                    <a:gd name="T47" fmla="*/ 425 h 434"/>
                    <a:gd name="T48" fmla="*/ 203 w 296"/>
                    <a:gd name="T49" fmla="*/ 433 h 434"/>
                    <a:gd name="T50" fmla="*/ 181 w 296"/>
                    <a:gd name="T51" fmla="*/ 433 h 434"/>
                    <a:gd name="T52" fmla="*/ 162 w 296"/>
                    <a:gd name="T53" fmla="*/ 425 h 434"/>
                    <a:gd name="T54" fmla="*/ 150 w 296"/>
                    <a:gd name="T55" fmla="*/ 407 h 434"/>
                    <a:gd name="T56" fmla="*/ 141 w 296"/>
                    <a:gd name="T57" fmla="*/ 388 h 434"/>
                    <a:gd name="T58" fmla="*/ 129 w 296"/>
                    <a:gd name="T59" fmla="*/ 368 h 434"/>
                    <a:gd name="T60" fmla="*/ 118 w 296"/>
                    <a:gd name="T61" fmla="*/ 350 h 434"/>
                    <a:gd name="T62" fmla="*/ 108 w 296"/>
                    <a:gd name="T63" fmla="*/ 331 h 434"/>
                    <a:gd name="T64" fmla="*/ 102 w 296"/>
                    <a:gd name="T65" fmla="*/ 313 h 434"/>
                    <a:gd name="T66" fmla="*/ 95 w 296"/>
                    <a:gd name="T67" fmla="*/ 295 h 434"/>
                    <a:gd name="T68" fmla="*/ 79 w 296"/>
                    <a:gd name="T69" fmla="*/ 277 h 434"/>
                    <a:gd name="T70" fmla="*/ 62 w 296"/>
                    <a:gd name="T71" fmla="*/ 264 h 434"/>
                    <a:gd name="T72" fmla="*/ 42 w 296"/>
                    <a:gd name="T73" fmla="*/ 248 h 434"/>
                    <a:gd name="T74" fmla="*/ 25 w 296"/>
                    <a:gd name="T75" fmla="*/ 230 h 434"/>
                    <a:gd name="T76" fmla="*/ 14 w 296"/>
                    <a:gd name="T77" fmla="*/ 213 h 434"/>
                    <a:gd name="T78" fmla="*/ 2 w 296"/>
                    <a:gd name="T79" fmla="*/ 195 h 434"/>
                    <a:gd name="T80" fmla="*/ 0 w 296"/>
                    <a:gd name="T81" fmla="*/ 177 h 434"/>
                    <a:gd name="T82" fmla="*/ 0 w 296"/>
                    <a:gd name="T83" fmla="*/ 159 h 434"/>
                    <a:gd name="T84" fmla="*/ 4 w 296"/>
                    <a:gd name="T85" fmla="*/ 140 h 434"/>
                    <a:gd name="T86" fmla="*/ 14 w 296"/>
                    <a:gd name="T87" fmla="*/ 122 h 434"/>
                    <a:gd name="T88" fmla="*/ 31 w 296"/>
                    <a:gd name="T89" fmla="*/ 104 h 434"/>
                    <a:gd name="T90" fmla="*/ 48 w 296"/>
                    <a:gd name="T91" fmla="*/ 85 h 434"/>
                    <a:gd name="T92" fmla="*/ 67 w 296"/>
                    <a:gd name="T93" fmla="*/ 71 h 434"/>
                    <a:gd name="T94" fmla="*/ 93 w 296"/>
                    <a:gd name="T95" fmla="*/ 63 h 434"/>
                    <a:gd name="T96" fmla="*/ 118 w 296"/>
                    <a:gd name="T97" fmla="*/ 53 h 434"/>
                    <a:gd name="T98" fmla="*/ 139 w 296"/>
                    <a:gd name="T99" fmla="*/ 47 h 434"/>
                    <a:gd name="T100" fmla="*/ 158 w 296"/>
                    <a:gd name="T101" fmla="*/ 36 h 434"/>
                    <a:gd name="T102" fmla="*/ 175 w 296"/>
                    <a:gd name="T103" fmla="*/ 23 h 434"/>
                    <a:gd name="T104" fmla="*/ 193 w 296"/>
                    <a:gd name="T105" fmla="*/ 8 h 434"/>
                    <a:gd name="T106" fmla="*/ 212 w 296"/>
                    <a:gd name="T107" fmla="*/ 4 h 43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96"/>
                    <a:gd name="T163" fmla="*/ 0 h 434"/>
                    <a:gd name="T164" fmla="*/ 296 w 296"/>
                    <a:gd name="T165" fmla="*/ 434 h 43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96" h="434">
                      <a:moveTo>
                        <a:pt x="212" y="0"/>
                      </a:moveTo>
                      <a:lnTo>
                        <a:pt x="218" y="0"/>
                      </a:lnTo>
                      <a:lnTo>
                        <a:pt x="225" y="0"/>
                      </a:lnTo>
                      <a:lnTo>
                        <a:pt x="231" y="0"/>
                      </a:lnTo>
                      <a:lnTo>
                        <a:pt x="239" y="0"/>
                      </a:lnTo>
                      <a:lnTo>
                        <a:pt x="251" y="0"/>
                      </a:lnTo>
                      <a:lnTo>
                        <a:pt x="260" y="6"/>
                      </a:lnTo>
                      <a:lnTo>
                        <a:pt x="266" y="12"/>
                      </a:lnTo>
                      <a:lnTo>
                        <a:pt x="272" y="20"/>
                      </a:lnTo>
                      <a:lnTo>
                        <a:pt x="274" y="26"/>
                      </a:lnTo>
                      <a:lnTo>
                        <a:pt x="276" y="33"/>
                      </a:lnTo>
                      <a:lnTo>
                        <a:pt x="278" y="39"/>
                      </a:lnTo>
                      <a:lnTo>
                        <a:pt x="281" y="45"/>
                      </a:lnTo>
                      <a:lnTo>
                        <a:pt x="285" y="51"/>
                      </a:lnTo>
                      <a:lnTo>
                        <a:pt x="287" y="59"/>
                      </a:lnTo>
                      <a:lnTo>
                        <a:pt x="289" y="65"/>
                      </a:lnTo>
                      <a:lnTo>
                        <a:pt x="289" y="71"/>
                      </a:lnTo>
                      <a:lnTo>
                        <a:pt x="291" y="77"/>
                      </a:lnTo>
                      <a:lnTo>
                        <a:pt x="293" y="85"/>
                      </a:lnTo>
                      <a:lnTo>
                        <a:pt x="295" y="94"/>
                      </a:lnTo>
                      <a:lnTo>
                        <a:pt x="295" y="100"/>
                      </a:lnTo>
                      <a:lnTo>
                        <a:pt x="295" y="108"/>
                      </a:lnTo>
                      <a:lnTo>
                        <a:pt x="295" y="116"/>
                      </a:lnTo>
                      <a:lnTo>
                        <a:pt x="295" y="122"/>
                      </a:lnTo>
                      <a:lnTo>
                        <a:pt x="295" y="130"/>
                      </a:lnTo>
                      <a:lnTo>
                        <a:pt x="295" y="136"/>
                      </a:lnTo>
                      <a:lnTo>
                        <a:pt x="295" y="144"/>
                      </a:lnTo>
                      <a:lnTo>
                        <a:pt x="295" y="153"/>
                      </a:lnTo>
                      <a:lnTo>
                        <a:pt x="295" y="161"/>
                      </a:lnTo>
                      <a:lnTo>
                        <a:pt x="295" y="167"/>
                      </a:lnTo>
                      <a:lnTo>
                        <a:pt x="295" y="173"/>
                      </a:lnTo>
                      <a:lnTo>
                        <a:pt x="295" y="189"/>
                      </a:lnTo>
                      <a:lnTo>
                        <a:pt x="295" y="197"/>
                      </a:lnTo>
                      <a:lnTo>
                        <a:pt x="295" y="205"/>
                      </a:lnTo>
                      <a:lnTo>
                        <a:pt x="295" y="211"/>
                      </a:lnTo>
                      <a:lnTo>
                        <a:pt x="295" y="218"/>
                      </a:lnTo>
                      <a:lnTo>
                        <a:pt x="293" y="224"/>
                      </a:lnTo>
                      <a:lnTo>
                        <a:pt x="293" y="230"/>
                      </a:lnTo>
                      <a:lnTo>
                        <a:pt x="291" y="236"/>
                      </a:lnTo>
                      <a:lnTo>
                        <a:pt x="291" y="242"/>
                      </a:lnTo>
                      <a:lnTo>
                        <a:pt x="287" y="248"/>
                      </a:lnTo>
                      <a:lnTo>
                        <a:pt x="285" y="254"/>
                      </a:lnTo>
                      <a:lnTo>
                        <a:pt x="281" y="260"/>
                      </a:lnTo>
                      <a:lnTo>
                        <a:pt x="274" y="264"/>
                      </a:lnTo>
                      <a:lnTo>
                        <a:pt x="268" y="270"/>
                      </a:lnTo>
                      <a:lnTo>
                        <a:pt x="262" y="274"/>
                      </a:lnTo>
                      <a:lnTo>
                        <a:pt x="256" y="279"/>
                      </a:lnTo>
                      <a:lnTo>
                        <a:pt x="249" y="285"/>
                      </a:lnTo>
                      <a:lnTo>
                        <a:pt x="243" y="289"/>
                      </a:lnTo>
                      <a:lnTo>
                        <a:pt x="237" y="293"/>
                      </a:lnTo>
                      <a:lnTo>
                        <a:pt x="231" y="297"/>
                      </a:lnTo>
                      <a:lnTo>
                        <a:pt x="225" y="301"/>
                      </a:lnTo>
                      <a:lnTo>
                        <a:pt x="220" y="307"/>
                      </a:lnTo>
                      <a:lnTo>
                        <a:pt x="216" y="313"/>
                      </a:lnTo>
                      <a:lnTo>
                        <a:pt x="214" y="319"/>
                      </a:lnTo>
                      <a:lnTo>
                        <a:pt x="212" y="325"/>
                      </a:lnTo>
                      <a:lnTo>
                        <a:pt x="212" y="331"/>
                      </a:lnTo>
                      <a:lnTo>
                        <a:pt x="212" y="338"/>
                      </a:lnTo>
                      <a:lnTo>
                        <a:pt x="212" y="344"/>
                      </a:lnTo>
                      <a:lnTo>
                        <a:pt x="212" y="350"/>
                      </a:lnTo>
                      <a:lnTo>
                        <a:pt x="212" y="356"/>
                      </a:lnTo>
                      <a:lnTo>
                        <a:pt x="212" y="362"/>
                      </a:lnTo>
                      <a:lnTo>
                        <a:pt x="212" y="368"/>
                      </a:lnTo>
                      <a:lnTo>
                        <a:pt x="214" y="374"/>
                      </a:lnTo>
                      <a:lnTo>
                        <a:pt x="214" y="382"/>
                      </a:lnTo>
                      <a:lnTo>
                        <a:pt x="216" y="388"/>
                      </a:lnTo>
                      <a:lnTo>
                        <a:pt x="218" y="394"/>
                      </a:lnTo>
                      <a:lnTo>
                        <a:pt x="220" y="400"/>
                      </a:lnTo>
                      <a:lnTo>
                        <a:pt x="222" y="407"/>
                      </a:lnTo>
                      <a:lnTo>
                        <a:pt x="222" y="413"/>
                      </a:lnTo>
                      <a:lnTo>
                        <a:pt x="222" y="419"/>
                      </a:lnTo>
                      <a:lnTo>
                        <a:pt x="222" y="425"/>
                      </a:lnTo>
                      <a:lnTo>
                        <a:pt x="216" y="429"/>
                      </a:lnTo>
                      <a:lnTo>
                        <a:pt x="210" y="433"/>
                      </a:lnTo>
                      <a:lnTo>
                        <a:pt x="203" y="433"/>
                      </a:lnTo>
                      <a:lnTo>
                        <a:pt x="195" y="433"/>
                      </a:lnTo>
                      <a:lnTo>
                        <a:pt x="187" y="433"/>
                      </a:lnTo>
                      <a:lnTo>
                        <a:pt x="181" y="433"/>
                      </a:lnTo>
                      <a:lnTo>
                        <a:pt x="175" y="431"/>
                      </a:lnTo>
                      <a:lnTo>
                        <a:pt x="168" y="429"/>
                      </a:lnTo>
                      <a:lnTo>
                        <a:pt x="162" y="425"/>
                      </a:lnTo>
                      <a:lnTo>
                        <a:pt x="156" y="419"/>
                      </a:lnTo>
                      <a:lnTo>
                        <a:pt x="154" y="413"/>
                      </a:lnTo>
                      <a:lnTo>
                        <a:pt x="150" y="407"/>
                      </a:lnTo>
                      <a:lnTo>
                        <a:pt x="147" y="400"/>
                      </a:lnTo>
                      <a:lnTo>
                        <a:pt x="143" y="394"/>
                      </a:lnTo>
                      <a:lnTo>
                        <a:pt x="141" y="388"/>
                      </a:lnTo>
                      <a:lnTo>
                        <a:pt x="137" y="382"/>
                      </a:lnTo>
                      <a:lnTo>
                        <a:pt x="133" y="376"/>
                      </a:lnTo>
                      <a:lnTo>
                        <a:pt x="129" y="368"/>
                      </a:lnTo>
                      <a:lnTo>
                        <a:pt x="125" y="362"/>
                      </a:lnTo>
                      <a:lnTo>
                        <a:pt x="123" y="356"/>
                      </a:lnTo>
                      <a:lnTo>
                        <a:pt x="118" y="350"/>
                      </a:lnTo>
                      <a:lnTo>
                        <a:pt x="116" y="344"/>
                      </a:lnTo>
                      <a:lnTo>
                        <a:pt x="112" y="338"/>
                      </a:lnTo>
                      <a:lnTo>
                        <a:pt x="108" y="331"/>
                      </a:lnTo>
                      <a:lnTo>
                        <a:pt x="106" y="325"/>
                      </a:lnTo>
                      <a:lnTo>
                        <a:pt x="104" y="319"/>
                      </a:lnTo>
                      <a:lnTo>
                        <a:pt x="102" y="313"/>
                      </a:lnTo>
                      <a:lnTo>
                        <a:pt x="100" y="307"/>
                      </a:lnTo>
                      <a:lnTo>
                        <a:pt x="98" y="301"/>
                      </a:lnTo>
                      <a:lnTo>
                        <a:pt x="95" y="295"/>
                      </a:lnTo>
                      <a:lnTo>
                        <a:pt x="91" y="289"/>
                      </a:lnTo>
                      <a:lnTo>
                        <a:pt x="85" y="283"/>
                      </a:lnTo>
                      <a:lnTo>
                        <a:pt x="79" y="277"/>
                      </a:lnTo>
                      <a:lnTo>
                        <a:pt x="75" y="270"/>
                      </a:lnTo>
                      <a:lnTo>
                        <a:pt x="68" y="266"/>
                      </a:lnTo>
                      <a:lnTo>
                        <a:pt x="62" y="264"/>
                      </a:lnTo>
                      <a:lnTo>
                        <a:pt x="58" y="258"/>
                      </a:lnTo>
                      <a:lnTo>
                        <a:pt x="50" y="254"/>
                      </a:lnTo>
                      <a:lnTo>
                        <a:pt x="42" y="248"/>
                      </a:lnTo>
                      <a:lnTo>
                        <a:pt x="35" y="242"/>
                      </a:lnTo>
                      <a:lnTo>
                        <a:pt x="31" y="236"/>
                      </a:lnTo>
                      <a:lnTo>
                        <a:pt x="25" y="230"/>
                      </a:lnTo>
                      <a:lnTo>
                        <a:pt x="23" y="224"/>
                      </a:lnTo>
                      <a:lnTo>
                        <a:pt x="17" y="220"/>
                      </a:lnTo>
                      <a:lnTo>
                        <a:pt x="14" y="213"/>
                      </a:lnTo>
                      <a:lnTo>
                        <a:pt x="8" y="207"/>
                      </a:lnTo>
                      <a:lnTo>
                        <a:pt x="6" y="201"/>
                      </a:lnTo>
                      <a:lnTo>
                        <a:pt x="2" y="195"/>
                      </a:lnTo>
                      <a:lnTo>
                        <a:pt x="0" y="189"/>
                      </a:lnTo>
                      <a:lnTo>
                        <a:pt x="0" y="183"/>
                      </a:lnTo>
                      <a:lnTo>
                        <a:pt x="0" y="177"/>
                      </a:lnTo>
                      <a:lnTo>
                        <a:pt x="0" y="171"/>
                      </a:lnTo>
                      <a:lnTo>
                        <a:pt x="0" y="165"/>
                      </a:lnTo>
                      <a:lnTo>
                        <a:pt x="0" y="159"/>
                      </a:lnTo>
                      <a:lnTo>
                        <a:pt x="0" y="153"/>
                      </a:lnTo>
                      <a:lnTo>
                        <a:pt x="0" y="146"/>
                      </a:lnTo>
                      <a:lnTo>
                        <a:pt x="4" y="140"/>
                      </a:lnTo>
                      <a:lnTo>
                        <a:pt x="6" y="134"/>
                      </a:lnTo>
                      <a:lnTo>
                        <a:pt x="10" y="128"/>
                      </a:lnTo>
                      <a:lnTo>
                        <a:pt x="14" y="122"/>
                      </a:lnTo>
                      <a:lnTo>
                        <a:pt x="19" y="116"/>
                      </a:lnTo>
                      <a:lnTo>
                        <a:pt x="25" y="110"/>
                      </a:lnTo>
                      <a:lnTo>
                        <a:pt x="31" y="104"/>
                      </a:lnTo>
                      <a:lnTo>
                        <a:pt x="35" y="98"/>
                      </a:lnTo>
                      <a:lnTo>
                        <a:pt x="42" y="91"/>
                      </a:lnTo>
                      <a:lnTo>
                        <a:pt x="48" y="85"/>
                      </a:lnTo>
                      <a:lnTo>
                        <a:pt x="54" y="79"/>
                      </a:lnTo>
                      <a:lnTo>
                        <a:pt x="60" y="75"/>
                      </a:lnTo>
                      <a:lnTo>
                        <a:pt x="67" y="71"/>
                      </a:lnTo>
                      <a:lnTo>
                        <a:pt x="73" y="69"/>
                      </a:lnTo>
                      <a:lnTo>
                        <a:pt x="79" y="65"/>
                      </a:lnTo>
                      <a:lnTo>
                        <a:pt x="93" y="63"/>
                      </a:lnTo>
                      <a:lnTo>
                        <a:pt x="106" y="59"/>
                      </a:lnTo>
                      <a:lnTo>
                        <a:pt x="112" y="57"/>
                      </a:lnTo>
                      <a:lnTo>
                        <a:pt x="118" y="53"/>
                      </a:lnTo>
                      <a:lnTo>
                        <a:pt x="125" y="53"/>
                      </a:lnTo>
                      <a:lnTo>
                        <a:pt x="133" y="49"/>
                      </a:lnTo>
                      <a:lnTo>
                        <a:pt x="139" y="47"/>
                      </a:lnTo>
                      <a:lnTo>
                        <a:pt x="145" y="43"/>
                      </a:lnTo>
                      <a:lnTo>
                        <a:pt x="152" y="41"/>
                      </a:lnTo>
                      <a:lnTo>
                        <a:pt x="158" y="36"/>
                      </a:lnTo>
                      <a:lnTo>
                        <a:pt x="164" y="33"/>
                      </a:lnTo>
                      <a:lnTo>
                        <a:pt x="168" y="26"/>
                      </a:lnTo>
                      <a:lnTo>
                        <a:pt x="175" y="23"/>
                      </a:lnTo>
                      <a:lnTo>
                        <a:pt x="181" y="16"/>
                      </a:lnTo>
                      <a:lnTo>
                        <a:pt x="187" y="12"/>
                      </a:lnTo>
                      <a:lnTo>
                        <a:pt x="193" y="8"/>
                      </a:lnTo>
                      <a:lnTo>
                        <a:pt x="200" y="6"/>
                      </a:lnTo>
                      <a:lnTo>
                        <a:pt x="206" y="4"/>
                      </a:lnTo>
                      <a:lnTo>
                        <a:pt x="212" y="4"/>
                      </a:lnTo>
                      <a:lnTo>
                        <a:pt x="218" y="2"/>
                      </a:lnTo>
                      <a:lnTo>
                        <a:pt x="212" y="0"/>
                      </a:lnTo>
                    </a:path>
                  </a:pathLst>
                </a:custGeom>
                <a:pattFill prst="smCheck">
                  <a:fgClr>
                    <a:schemeClr val="folHlink"/>
                  </a:fgClr>
                  <a:bgClr>
                    <a:schemeClr val="bg1"/>
                  </a:bgClr>
                </a:patt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311" name="Freeform 88"/>
                <p:cNvSpPr>
                  <a:spLocks/>
                </p:cNvSpPr>
                <p:nvPr/>
              </p:nvSpPr>
              <p:spPr bwMode="auto">
                <a:xfrm>
                  <a:off x="5415" y="3225"/>
                  <a:ext cx="295" cy="434"/>
                </a:xfrm>
                <a:custGeom>
                  <a:avLst/>
                  <a:gdLst>
                    <a:gd name="T0" fmla="*/ 70 w 295"/>
                    <a:gd name="T1" fmla="*/ 433 h 434"/>
                    <a:gd name="T2" fmla="*/ 43 w 295"/>
                    <a:gd name="T3" fmla="*/ 433 h 434"/>
                    <a:gd name="T4" fmla="*/ 23 w 295"/>
                    <a:gd name="T5" fmla="*/ 413 h 434"/>
                    <a:gd name="T6" fmla="*/ 17 w 295"/>
                    <a:gd name="T7" fmla="*/ 394 h 434"/>
                    <a:gd name="T8" fmla="*/ 8 w 295"/>
                    <a:gd name="T9" fmla="*/ 374 h 434"/>
                    <a:gd name="T10" fmla="*/ 4 w 295"/>
                    <a:gd name="T11" fmla="*/ 356 h 434"/>
                    <a:gd name="T12" fmla="*/ 0 w 295"/>
                    <a:gd name="T13" fmla="*/ 333 h 434"/>
                    <a:gd name="T14" fmla="*/ 0 w 295"/>
                    <a:gd name="T15" fmla="*/ 311 h 434"/>
                    <a:gd name="T16" fmla="*/ 0 w 295"/>
                    <a:gd name="T17" fmla="*/ 289 h 434"/>
                    <a:gd name="T18" fmla="*/ 0 w 295"/>
                    <a:gd name="T19" fmla="*/ 266 h 434"/>
                    <a:gd name="T20" fmla="*/ 0 w 295"/>
                    <a:gd name="T21" fmla="*/ 236 h 434"/>
                    <a:gd name="T22" fmla="*/ 0 w 295"/>
                    <a:gd name="T23" fmla="*/ 215 h 434"/>
                    <a:gd name="T24" fmla="*/ 4 w 295"/>
                    <a:gd name="T25" fmla="*/ 197 h 434"/>
                    <a:gd name="T26" fmla="*/ 10 w 295"/>
                    <a:gd name="T27" fmla="*/ 179 h 434"/>
                    <a:gd name="T28" fmla="*/ 27 w 295"/>
                    <a:gd name="T29" fmla="*/ 163 h 434"/>
                    <a:gd name="T30" fmla="*/ 46 w 295"/>
                    <a:gd name="T31" fmla="*/ 148 h 434"/>
                    <a:gd name="T32" fmla="*/ 64 w 295"/>
                    <a:gd name="T33" fmla="*/ 136 h 434"/>
                    <a:gd name="T34" fmla="*/ 79 w 295"/>
                    <a:gd name="T35" fmla="*/ 120 h 434"/>
                    <a:gd name="T36" fmla="*/ 83 w 295"/>
                    <a:gd name="T37" fmla="*/ 102 h 434"/>
                    <a:gd name="T38" fmla="*/ 83 w 295"/>
                    <a:gd name="T39" fmla="*/ 83 h 434"/>
                    <a:gd name="T40" fmla="*/ 83 w 295"/>
                    <a:gd name="T41" fmla="*/ 65 h 434"/>
                    <a:gd name="T42" fmla="*/ 79 w 295"/>
                    <a:gd name="T43" fmla="*/ 45 h 434"/>
                    <a:gd name="T44" fmla="*/ 72 w 295"/>
                    <a:gd name="T45" fmla="*/ 26 h 434"/>
                    <a:gd name="T46" fmla="*/ 72 w 295"/>
                    <a:gd name="T47" fmla="*/ 8 h 434"/>
                    <a:gd name="T48" fmla="*/ 91 w 295"/>
                    <a:gd name="T49" fmla="*/ 0 h 434"/>
                    <a:gd name="T50" fmla="*/ 114 w 295"/>
                    <a:gd name="T51" fmla="*/ 0 h 434"/>
                    <a:gd name="T52" fmla="*/ 133 w 295"/>
                    <a:gd name="T53" fmla="*/ 8 h 434"/>
                    <a:gd name="T54" fmla="*/ 145 w 295"/>
                    <a:gd name="T55" fmla="*/ 26 h 434"/>
                    <a:gd name="T56" fmla="*/ 153 w 295"/>
                    <a:gd name="T57" fmla="*/ 45 h 434"/>
                    <a:gd name="T58" fmla="*/ 166 w 295"/>
                    <a:gd name="T59" fmla="*/ 65 h 434"/>
                    <a:gd name="T60" fmla="*/ 176 w 295"/>
                    <a:gd name="T61" fmla="*/ 83 h 434"/>
                    <a:gd name="T62" fmla="*/ 186 w 295"/>
                    <a:gd name="T63" fmla="*/ 102 h 434"/>
                    <a:gd name="T64" fmla="*/ 193 w 295"/>
                    <a:gd name="T65" fmla="*/ 120 h 434"/>
                    <a:gd name="T66" fmla="*/ 199 w 295"/>
                    <a:gd name="T67" fmla="*/ 138 h 434"/>
                    <a:gd name="T68" fmla="*/ 215 w 295"/>
                    <a:gd name="T69" fmla="*/ 156 h 434"/>
                    <a:gd name="T70" fmla="*/ 232 w 295"/>
                    <a:gd name="T71" fmla="*/ 169 h 434"/>
                    <a:gd name="T72" fmla="*/ 253 w 295"/>
                    <a:gd name="T73" fmla="*/ 185 h 434"/>
                    <a:gd name="T74" fmla="*/ 269 w 295"/>
                    <a:gd name="T75" fmla="*/ 203 h 434"/>
                    <a:gd name="T76" fmla="*/ 280 w 295"/>
                    <a:gd name="T77" fmla="*/ 220 h 434"/>
                    <a:gd name="T78" fmla="*/ 292 w 295"/>
                    <a:gd name="T79" fmla="*/ 238 h 434"/>
                    <a:gd name="T80" fmla="*/ 294 w 295"/>
                    <a:gd name="T81" fmla="*/ 256 h 434"/>
                    <a:gd name="T82" fmla="*/ 294 w 295"/>
                    <a:gd name="T83" fmla="*/ 274 h 434"/>
                    <a:gd name="T84" fmla="*/ 290 w 295"/>
                    <a:gd name="T85" fmla="*/ 293 h 434"/>
                    <a:gd name="T86" fmla="*/ 280 w 295"/>
                    <a:gd name="T87" fmla="*/ 311 h 434"/>
                    <a:gd name="T88" fmla="*/ 263 w 295"/>
                    <a:gd name="T89" fmla="*/ 329 h 434"/>
                    <a:gd name="T90" fmla="*/ 246 w 295"/>
                    <a:gd name="T91" fmla="*/ 348 h 434"/>
                    <a:gd name="T92" fmla="*/ 228 w 295"/>
                    <a:gd name="T93" fmla="*/ 362 h 434"/>
                    <a:gd name="T94" fmla="*/ 201 w 295"/>
                    <a:gd name="T95" fmla="*/ 370 h 434"/>
                    <a:gd name="T96" fmla="*/ 176 w 295"/>
                    <a:gd name="T97" fmla="*/ 380 h 434"/>
                    <a:gd name="T98" fmla="*/ 155 w 295"/>
                    <a:gd name="T99" fmla="*/ 386 h 434"/>
                    <a:gd name="T100" fmla="*/ 137 w 295"/>
                    <a:gd name="T101" fmla="*/ 397 h 434"/>
                    <a:gd name="T102" fmla="*/ 120 w 295"/>
                    <a:gd name="T103" fmla="*/ 410 h 434"/>
                    <a:gd name="T104" fmla="*/ 102 w 295"/>
                    <a:gd name="T105" fmla="*/ 425 h 434"/>
                    <a:gd name="T106" fmla="*/ 83 w 295"/>
                    <a:gd name="T107" fmla="*/ 429 h 43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95"/>
                    <a:gd name="T163" fmla="*/ 0 h 434"/>
                    <a:gd name="T164" fmla="*/ 295 w 295"/>
                    <a:gd name="T165" fmla="*/ 434 h 43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95" h="434">
                      <a:moveTo>
                        <a:pt x="83" y="433"/>
                      </a:moveTo>
                      <a:lnTo>
                        <a:pt x="77" y="433"/>
                      </a:lnTo>
                      <a:lnTo>
                        <a:pt x="70" y="433"/>
                      </a:lnTo>
                      <a:lnTo>
                        <a:pt x="64" y="433"/>
                      </a:lnTo>
                      <a:lnTo>
                        <a:pt x="56" y="433"/>
                      </a:lnTo>
                      <a:lnTo>
                        <a:pt x="43" y="433"/>
                      </a:lnTo>
                      <a:lnTo>
                        <a:pt x="35" y="427"/>
                      </a:lnTo>
                      <a:lnTo>
                        <a:pt x="29" y="421"/>
                      </a:lnTo>
                      <a:lnTo>
                        <a:pt x="23" y="413"/>
                      </a:lnTo>
                      <a:lnTo>
                        <a:pt x="21" y="407"/>
                      </a:lnTo>
                      <a:lnTo>
                        <a:pt x="18" y="400"/>
                      </a:lnTo>
                      <a:lnTo>
                        <a:pt x="17" y="394"/>
                      </a:lnTo>
                      <a:lnTo>
                        <a:pt x="14" y="388"/>
                      </a:lnTo>
                      <a:lnTo>
                        <a:pt x="10" y="382"/>
                      </a:lnTo>
                      <a:lnTo>
                        <a:pt x="8" y="374"/>
                      </a:lnTo>
                      <a:lnTo>
                        <a:pt x="6" y="368"/>
                      </a:lnTo>
                      <a:lnTo>
                        <a:pt x="6" y="362"/>
                      </a:lnTo>
                      <a:lnTo>
                        <a:pt x="4" y="356"/>
                      </a:lnTo>
                      <a:lnTo>
                        <a:pt x="2" y="348"/>
                      </a:lnTo>
                      <a:lnTo>
                        <a:pt x="0" y="339"/>
                      </a:lnTo>
                      <a:lnTo>
                        <a:pt x="0" y="333"/>
                      </a:lnTo>
                      <a:lnTo>
                        <a:pt x="0" y="325"/>
                      </a:lnTo>
                      <a:lnTo>
                        <a:pt x="0" y="317"/>
                      </a:lnTo>
                      <a:lnTo>
                        <a:pt x="0" y="311"/>
                      </a:lnTo>
                      <a:lnTo>
                        <a:pt x="0" y="303"/>
                      </a:lnTo>
                      <a:lnTo>
                        <a:pt x="0" y="297"/>
                      </a:lnTo>
                      <a:lnTo>
                        <a:pt x="0" y="289"/>
                      </a:lnTo>
                      <a:lnTo>
                        <a:pt x="0" y="280"/>
                      </a:lnTo>
                      <a:lnTo>
                        <a:pt x="0" y="272"/>
                      </a:lnTo>
                      <a:lnTo>
                        <a:pt x="0" y="266"/>
                      </a:lnTo>
                      <a:lnTo>
                        <a:pt x="0" y="260"/>
                      </a:lnTo>
                      <a:lnTo>
                        <a:pt x="0" y="244"/>
                      </a:lnTo>
                      <a:lnTo>
                        <a:pt x="0" y="236"/>
                      </a:lnTo>
                      <a:lnTo>
                        <a:pt x="0" y="228"/>
                      </a:lnTo>
                      <a:lnTo>
                        <a:pt x="0" y="222"/>
                      </a:lnTo>
                      <a:lnTo>
                        <a:pt x="0" y="215"/>
                      </a:lnTo>
                      <a:lnTo>
                        <a:pt x="2" y="209"/>
                      </a:lnTo>
                      <a:lnTo>
                        <a:pt x="2" y="203"/>
                      </a:lnTo>
                      <a:lnTo>
                        <a:pt x="4" y="197"/>
                      </a:lnTo>
                      <a:lnTo>
                        <a:pt x="4" y="191"/>
                      </a:lnTo>
                      <a:lnTo>
                        <a:pt x="8" y="185"/>
                      </a:lnTo>
                      <a:lnTo>
                        <a:pt x="10" y="179"/>
                      </a:lnTo>
                      <a:lnTo>
                        <a:pt x="14" y="173"/>
                      </a:lnTo>
                      <a:lnTo>
                        <a:pt x="21" y="169"/>
                      </a:lnTo>
                      <a:lnTo>
                        <a:pt x="27" y="163"/>
                      </a:lnTo>
                      <a:lnTo>
                        <a:pt x="33" y="159"/>
                      </a:lnTo>
                      <a:lnTo>
                        <a:pt x="39" y="154"/>
                      </a:lnTo>
                      <a:lnTo>
                        <a:pt x="46" y="148"/>
                      </a:lnTo>
                      <a:lnTo>
                        <a:pt x="52" y="144"/>
                      </a:lnTo>
                      <a:lnTo>
                        <a:pt x="58" y="140"/>
                      </a:lnTo>
                      <a:lnTo>
                        <a:pt x="64" y="136"/>
                      </a:lnTo>
                      <a:lnTo>
                        <a:pt x="70" y="132"/>
                      </a:lnTo>
                      <a:lnTo>
                        <a:pt x="74" y="126"/>
                      </a:lnTo>
                      <a:lnTo>
                        <a:pt x="79" y="120"/>
                      </a:lnTo>
                      <a:lnTo>
                        <a:pt x="81" y="114"/>
                      </a:lnTo>
                      <a:lnTo>
                        <a:pt x="83" y="108"/>
                      </a:lnTo>
                      <a:lnTo>
                        <a:pt x="83" y="102"/>
                      </a:lnTo>
                      <a:lnTo>
                        <a:pt x="83" y="95"/>
                      </a:lnTo>
                      <a:lnTo>
                        <a:pt x="83" y="89"/>
                      </a:lnTo>
                      <a:lnTo>
                        <a:pt x="83" y="83"/>
                      </a:lnTo>
                      <a:lnTo>
                        <a:pt x="83" y="77"/>
                      </a:lnTo>
                      <a:lnTo>
                        <a:pt x="83" y="71"/>
                      </a:lnTo>
                      <a:lnTo>
                        <a:pt x="83" y="65"/>
                      </a:lnTo>
                      <a:lnTo>
                        <a:pt x="81" y="59"/>
                      </a:lnTo>
                      <a:lnTo>
                        <a:pt x="81" y="51"/>
                      </a:lnTo>
                      <a:lnTo>
                        <a:pt x="79" y="45"/>
                      </a:lnTo>
                      <a:lnTo>
                        <a:pt x="77" y="39"/>
                      </a:lnTo>
                      <a:lnTo>
                        <a:pt x="74" y="33"/>
                      </a:lnTo>
                      <a:lnTo>
                        <a:pt x="72" y="26"/>
                      </a:lnTo>
                      <a:lnTo>
                        <a:pt x="72" y="20"/>
                      </a:lnTo>
                      <a:lnTo>
                        <a:pt x="72" y="14"/>
                      </a:lnTo>
                      <a:lnTo>
                        <a:pt x="72" y="8"/>
                      </a:lnTo>
                      <a:lnTo>
                        <a:pt x="79" y="4"/>
                      </a:lnTo>
                      <a:lnTo>
                        <a:pt x="85" y="0"/>
                      </a:lnTo>
                      <a:lnTo>
                        <a:pt x="91" y="0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20" y="2"/>
                      </a:lnTo>
                      <a:lnTo>
                        <a:pt x="126" y="4"/>
                      </a:lnTo>
                      <a:lnTo>
                        <a:pt x="133" y="8"/>
                      </a:lnTo>
                      <a:lnTo>
                        <a:pt x="139" y="14"/>
                      </a:lnTo>
                      <a:lnTo>
                        <a:pt x="141" y="20"/>
                      </a:lnTo>
                      <a:lnTo>
                        <a:pt x="145" y="26"/>
                      </a:lnTo>
                      <a:lnTo>
                        <a:pt x="147" y="33"/>
                      </a:lnTo>
                      <a:lnTo>
                        <a:pt x="151" y="39"/>
                      </a:lnTo>
                      <a:lnTo>
                        <a:pt x="153" y="45"/>
                      </a:lnTo>
                      <a:lnTo>
                        <a:pt x="157" y="51"/>
                      </a:lnTo>
                      <a:lnTo>
                        <a:pt x="161" y="57"/>
                      </a:lnTo>
                      <a:lnTo>
                        <a:pt x="166" y="65"/>
                      </a:lnTo>
                      <a:lnTo>
                        <a:pt x="170" y="71"/>
                      </a:lnTo>
                      <a:lnTo>
                        <a:pt x="172" y="77"/>
                      </a:lnTo>
                      <a:lnTo>
                        <a:pt x="176" y="83"/>
                      </a:lnTo>
                      <a:lnTo>
                        <a:pt x="178" y="89"/>
                      </a:lnTo>
                      <a:lnTo>
                        <a:pt x="182" y="95"/>
                      </a:lnTo>
                      <a:lnTo>
                        <a:pt x="186" y="102"/>
                      </a:lnTo>
                      <a:lnTo>
                        <a:pt x="189" y="108"/>
                      </a:lnTo>
                      <a:lnTo>
                        <a:pt x="190" y="114"/>
                      </a:lnTo>
                      <a:lnTo>
                        <a:pt x="193" y="120"/>
                      </a:lnTo>
                      <a:lnTo>
                        <a:pt x="195" y="126"/>
                      </a:lnTo>
                      <a:lnTo>
                        <a:pt x="197" y="132"/>
                      </a:lnTo>
                      <a:lnTo>
                        <a:pt x="199" y="138"/>
                      </a:lnTo>
                      <a:lnTo>
                        <a:pt x="203" y="144"/>
                      </a:lnTo>
                      <a:lnTo>
                        <a:pt x="209" y="150"/>
                      </a:lnTo>
                      <a:lnTo>
                        <a:pt x="215" y="156"/>
                      </a:lnTo>
                      <a:lnTo>
                        <a:pt x="220" y="163"/>
                      </a:lnTo>
                      <a:lnTo>
                        <a:pt x="226" y="167"/>
                      </a:lnTo>
                      <a:lnTo>
                        <a:pt x="232" y="169"/>
                      </a:lnTo>
                      <a:lnTo>
                        <a:pt x="236" y="175"/>
                      </a:lnTo>
                      <a:lnTo>
                        <a:pt x="244" y="179"/>
                      </a:lnTo>
                      <a:lnTo>
                        <a:pt x="253" y="185"/>
                      </a:lnTo>
                      <a:lnTo>
                        <a:pt x="259" y="191"/>
                      </a:lnTo>
                      <a:lnTo>
                        <a:pt x="263" y="197"/>
                      </a:lnTo>
                      <a:lnTo>
                        <a:pt x="269" y="203"/>
                      </a:lnTo>
                      <a:lnTo>
                        <a:pt x="271" y="209"/>
                      </a:lnTo>
                      <a:lnTo>
                        <a:pt x="277" y="213"/>
                      </a:lnTo>
                      <a:lnTo>
                        <a:pt x="280" y="220"/>
                      </a:lnTo>
                      <a:lnTo>
                        <a:pt x="286" y="226"/>
                      </a:lnTo>
                      <a:lnTo>
                        <a:pt x="288" y="232"/>
                      </a:lnTo>
                      <a:lnTo>
                        <a:pt x="292" y="238"/>
                      </a:lnTo>
                      <a:lnTo>
                        <a:pt x="294" y="244"/>
                      </a:lnTo>
                      <a:lnTo>
                        <a:pt x="294" y="250"/>
                      </a:lnTo>
                      <a:lnTo>
                        <a:pt x="294" y="256"/>
                      </a:lnTo>
                      <a:lnTo>
                        <a:pt x="294" y="262"/>
                      </a:lnTo>
                      <a:lnTo>
                        <a:pt x="294" y="268"/>
                      </a:lnTo>
                      <a:lnTo>
                        <a:pt x="294" y="274"/>
                      </a:lnTo>
                      <a:lnTo>
                        <a:pt x="294" y="280"/>
                      </a:lnTo>
                      <a:lnTo>
                        <a:pt x="294" y="287"/>
                      </a:lnTo>
                      <a:lnTo>
                        <a:pt x="290" y="293"/>
                      </a:lnTo>
                      <a:lnTo>
                        <a:pt x="288" y="299"/>
                      </a:lnTo>
                      <a:lnTo>
                        <a:pt x="284" y="305"/>
                      </a:lnTo>
                      <a:lnTo>
                        <a:pt x="280" y="311"/>
                      </a:lnTo>
                      <a:lnTo>
                        <a:pt x="276" y="317"/>
                      </a:lnTo>
                      <a:lnTo>
                        <a:pt x="269" y="323"/>
                      </a:lnTo>
                      <a:lnTo>
                        <a:pt x="263" y="329"/>
                      </a:lnTo>
                      <a:lnTo>
                        <a:pt x="259" y="335"/>
                      </a:lnTo>
                      <a:lnTo>
                        <a:pt x="253" y="342"/>
                      </a:lnTo>
                      <a:lnTo>
                        <a:pt x="246" y="348"/>
                      </a:lnTo>
                      <a:lnTo>
                        <a:pt x="240" y="354"/>
                      </a:lnTo>
                      <a:lnTo>
                        <a:pt x="234" y="358"/>
                      </a:lnTo>
                      <a:lnTo>
                        <a:pt x="228" y="362"/>
                      </a:lnTo>
                      <a:lnTo>
                        <a:pt x="222" y="364"/>
                      </a:lnTo>
                      <a:lnTo>
                        <a:pt x="215" y="368"/>
                      </a:lnTo>
                      <a:lnTo>
                        <a:pt x="201" y="370"/>
                      </a:lnTo>
                      <a:lnTo>
                        <a:pt x="189" y="374"/>
                      </a:lnTo>
                      <a:lnTo>
                        <a:pt x="182" y="376"/>
                      </a:lnTo>
                      <a:lnTo>
                        <a:pt x="176" y="380"/>
                      </a:lnTo>
                      <a:lnTo>
                        <a:pt x="170" y="380"/>
                      </a:lnTo>
                      <a:lnTo>
                        <a:pt x="161" y="384"/>
                      </a:lnTo>
                      <a:lnTo>
                        <a:pt x="155" y="386"/>
                      </a:lnTo>
                      <a:lnTo>
                        <a:pt x="149" y="390"/>
                      </a:lnTo>
                      <a:lnTo>
                        <a:pt x="143" y="392"/>
                      </a:lnTo>
                      <a:lnTo>
                        <a:pt x="137" y="397"/>
                      </a:lnTo>
                      <a:lnTo>
                        <a:pt x="130" y="400"/>
                      </a:lnTo>
                      <a:lnTo>
                        <a:pt x="126" y="407"/>
                      </a:lnTo>
                      <a:lnTo>
                        <a:pt x="120" y="410"/>
                      </a:lnTo>
                      <a:lnTo>
                        <a:pt x="114" y="417"/>
                      </a:lnTo>
                      <a:lnTo>
                        <a:pt x="108" y="421"/>
                      </a:lnTo>
                      <a:lnTo>
                        <a:pt x="102" y="425"/>
                      </a:lnTo>
                      <a:lnTo>
                        <a:pt x="95" y="427"/>
                      </a:lnTo>
                      <a:lnTo>
                        <a:pt x="89" y="429"/>
                      </a:lnTo>
                      <a:lnTo>
                        <a:pt x="83" y="429"/>
                      </a:lnTo>
                      <a:lnTo>
                        <a:pt x="77" y="431"/>
                      </a:lnTo>
                      <a:lnTo>
                        <a:pt x="83" y="433"/>
                      </a:lnTo>
                    </a:path>
                  </a:pathLst>
                </a:custGeom>
                <a:pattFill prst="smCheck">
                  <a:fgClr>
                    <a:schemeClr val="folHlink"/>
                  </a:fgClr>
                  <a:bgClr>
                    <a:schemeClr val="bg1"/>
                  </a:bgClr>
                </a:patt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7268" name="Group 89"/>
              <p:cNvGrpSpPr>
                <a:grpSpLocks/>
              </p:cNvGrpSpPr>
              <p:nvPr/>
            </p:nvGrpSpPr>
            <p:grpSpPr bwMode="auto">
              <a:xfrm>
                <a:off x="4731" y="2991"/>
                <a:ext cx="1341" cy="1026"/>
                <a:chOff x="4731" y="2991"/>
                <a:chExt cx="1341" cy="1026"/>
              </a:xfrm>
            </p:grpSpPr>
            <p:sp>
              <p:nvSpPr>
                <p:cNvPr id="7274" name="Freeform 90"/>
                <p:cNvSpPr>
                  <a:spLocks/>
                </p:cNvSpPr>
                <p:nvPr/>
              </p:nvSpPr>
              <p:spPr bwMode="auto">
                <a:xfrm>
                  <a:off x="5528" y="3425"/>
                  <a:ext cx="132" cy="169"/>
                </a:xfrm>
                <a:custGeom>
                  <a:avLst/>
                  <a:gdLst>
                    <a:gd name="T0" fmla="*/ 127 w 132"/>
                    <a:gd name="T1" fmla="*/ 0 h 169"/>
                    <a:gd name="T2" fmla="*/ 107 w 132"/>
                    <a:gd name="T3" fmla="*/ 0 h 169"/>
                    <a:gd name="T4" fmla="*/ 98 w 132"/>
                    <a:gd name="T5" fmla="*/ 0 h 169"/>
                    <a:gd name="T6" fmla="*/ 86 w 132"/>
                    <a:gd name="T7" fmla="*/ 0 h 169"/>
                    <a:gd name="T8" fmla="*/ 78 w 132"/>
                    <a:gd name="T9" fmla="*/ 0 h 169"/>
                    <a:gd name="T10" fmla="*/ 68 w 132"/>
                    <a:gd name="T11" fmla="*/ 2 h 169"/>
                    <a:gd name="T12" fmla="*/ 58 w 132"/>
                    <a:gd name="T13" fmla="*/ 6 h 169"/>
                    <a:gd name="T14" fmla="*/ 49 w 132"/>
                    <a:gd name="T15" fmla="*/ 10 h 169"/>
                    <a:gd name="T16" fmla="*/ 42 w 132"/>
                    <a:gd name="T17" fmla="*/ 15 h 169"/>
                    <a:gd name="T18" fmla="*/ 34 w 132"/>
                    <a:gd name="T19" fmla="*/ 24 h 169"/>
                    <a:gd name="T20" fmla="*/ 28 w 132"/>
                    <a:gd name="T21" fmla="*/ 32 h 169"/>
                    <a:gd name="T22" fmla="*/ 21 w 132"/>
                    <a:gd name="T23" fmla="*/ 41 h 169"/>
                    <a:gd name="T24" fmla="*/ 19 w 132"/>
                    <a:gd name="T25" fmla="*/ 49 h 169"/>
                    <a:gd name="T26" fmla="*/ 16 w 132"/>
                    <a:gd name="T27" fmla="*/ 59 h 169"/>
                    <a:gd name="T28" fmla="*/ 15 w 132"/>
                    <a:gd name="T29" fmla="*/ 67 h 169"/>
                    <a:gd name="T30" fmla="*/ 14 w 132"/>
                    <a:gd name="T31" fmla="*/ 77 h 169"/>
                    <a:gd name="T32" fmla="*/ 13 w 132"/>
                    <a:gd name="T33" fmla="*/ 87 h 169"/>
                    <a:gd name="T34" fmla="*/ 11 w 132"/>
                    <a:gd name="T35" fmla="*/ 97 h 169"/>
                    <a:gd name="T36" fmla="*/ 11 w 132"/>
                    <a:gd name="T37" fmla="*/ 106 h 169"/>
                    <a:gd name="T38" fmla="*/ 10 w 132"/>
                    <a:gd name="T39" fmla="*/ 115 h 169"/>
                    <a:gd name="T40" fmla="*/ 10 w 132"/>
                    <a:gd name="T41" fmla="*/ 123 h 169"/>
                    <a:gd name="T42" fmla="*/ 8 w 132"/>
                    <a:gd name="T43" fmla="*/ 132 h 169"/>
                    <a:gd name="T44" fmla="*/ 5 w 132"/>
                    <a:gd name="T45" fmla="*/ 140 h 169"/>
                    <a:gd name="T46" fmla="*/ 4 w 132"/>
                    <a:gd name="T47" fmla="*/ 149 h 169"/>
                    <a:gd name="T48" fmla="*/ 1 w 132"/>
                    <a:gd name="T49" fmla="*/ 158 h 169"/>
                    <a:gd name="T50" fmla="*/ 0 w 132"/>
                    <a:gd name="T51" fmla="*/ 168 h 169"/>
                    <a:gd name="T52" fmla="*/ 8 w 132"/>
                    <a:gd name="T53" fmla="*/ 161 h 169"/>
                    <a:gd name="T54" fmla="*/ 11 w 132"/>
                    <a:gd name="T55" fmla="*/ 153 h 169"/>
                    <a:gd name="T56" fmla="*/ 14 w 132"/>
                    <a:gd name="T57" fmla="*/ 144 h 169"/>
                    <a:gd name="T58" fmla="*/ 15 w 132"/>
                    <a:gd name="T59" fmla="*/ 136 h 169"/>
                    <a:gd name="T60" fmla="*/ 16 w 132"/>
                    <a:gd name="T61" fmla="*/ 127 h 169"/>
                    <a:gd name="T62" fmla="*/ 19 w 132"/>
                    <a:gd name="T63" fmla="*/ 119 h 169"/>
                    <a:gd name="T64" fmla="*/ 21 w 132"/>
                    <a:gd name="T65" fmla="*/ 111 h 169"/>
                    <a:gd name="T66" fmla="*/ 24 w 132"/>
                    <a:gd name="T67" fmla="*/ 101 h 169"/>
                    <a:gd name="T68" fmla="*/ 29 w 132"/>
                    <a:gd name="T69" fmla="*/ 92 h 169"/>
                    <a:gd name="T70" fmla="*/ 33 w 132"/>
                    <a:gd name="T71" fmla="*/ 83 h 169"/>
                    <a:gd name="T72" fmla="*/ 38 w 132"/>
                    <a:gd name="T73" fmla="*/ 74 h 169"/>
                    <a:gd name="T74" fmla="*/ 42 w 132"/>
                    <a:gd name="T75" fmla="*/ 66 h 169"/>
                    <a:gd name="T76" fmla="*/ 45 w 132"/>
                    <a:gd name="T77" fmla="*/ 57 h 169"/>
                    <a:gd name="T78" fmla="*/ 52 w 132"/>
                    <a:gd name="T79" fmla="*/ 49 h 169"/>
                    <a:gd name="T80" fmla="*/ 58 w 132"/>
                    <a:gd name="T81" fmla="*/ 41 h 169"/>
                    <a:gd name="T82" fmla="*/ 65 w 132"/>
                    <a:gd name="T83" fmla="*/ 34 h 169"/>
                    <a:gd name="T84" fmla="*/ 73 w 132"/>
                    <a:gd name="T85" fmla="*/ 27 h 169"/>
                    <a:gd name="T86" fmla="*/ 81 w 132"/>
                    <a:gd name="T87" fmla="*/ 20 h 169"/>
                    <a:gd name="T88" fmla="*/ 89 w 132"/>
                    <a:gd name="T89" fmla="*/ 14 h 169"/>
                    <a:gd name="T90" fmla="*/ 98 w 132"/>
                    <a:gd name="T91" fmla="*/ 10 h 169"/>
                    <a:gd name="T92" fmla="*/ 106 w 132"/>
                    <a:gd name="T93" fmla="*/ 6 h 169"/>
                    <a:gd name="T94" fmla="*/ 113 w 132"/>
                    <a:gd name="T95" fmla="*/ 4 h 169"/>
                    <a:gd name="T96" fmla="*/ 121 w 132"/>
                    <a:gd name="T97" fmla="*/ 4 h 169"/>
                    <a:gd name="T98" fmla="*/ 128 w 132"/>
                    <a:gd name="T99" fmla="*/ 4 h 16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32"/>
                    <a:gd name="T151" fmla="*/ 0 h 169"/>
                    <a:gd name="T152" fmla="*/ 132 w 132"/>
                    <a:gd name="T153" fmla="*/ 169 h 16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32" h="169">
                      <a:moveTo>
                        <a:pt x="131" y="2"/>
                      </a:moveTo>
                      <a:lnTo>
                        <a:pt x="127" y="0"/>
                      </a:lnTo>
                      <a:lnTo>
                        <a:pt x="120" y="0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98" y="0"/>
                      </a:lnTo>
                      <a:lnTo>
                        <a:pt x="91" y="0"/>
                      </a:lnTo>
                      <a:lnTo>
                        <a:pt x="86" y="0"/>
                      </a:lnTo>
                      <a:lnTo>
                        <a:pt x="82" y="0"/>
                      </a:lnTo>
                      <a:lnTo>
                        <a:pt x="78" y="0"/>
                      </a:lnTo>
                      <a:lnTo>
                        <a:pt x="73" y="0"/>
                      </a:lnTo>
                      <a:lnTo>
                        <a:pt x="68" y="2"/>
                      </a:lnTo>
                      <a:lnTo>
                        <a:pt x="63" y="3"/>
                      </a:lnTo>
                      <a:lnTo>
                        <a:pt x="58" y="6"/>
                      </a:lnTo>
                      <a:lnTo>
                        <a:pt x="54" y="7"/>
                      </a:lnTo>
                      <a:lnTo>
                        <a:pt x="49" y="10"/>
                      </a:lnTo>
                      <a:lnTo>
                        <a:pt x="45" y="13"/>
                      </a:lnTo>
                      <a:lnTo>
                        <a:pt x="42" y="15"/>
                      </a:lnTo>
                      <a:lnTo>
                        <a:pt x="38" y="20"/>
                      </a:lnTo>
                      <a:lnTo>
                        <a:pt x="34" y="24"/>
                      </a:lnTo>
                      <a:lnTo>
                        <a:pt x="30" y="28"/>
                      </a:lnTo>
                      <a:lnTo>
                        <a:pt x="28" y="32"/>
                      </a:lnTo>
                      <a:lnTo>
                        <a:pt x="24" y="36"/>
                      </a:lnTo>
                      <a:lnTo>
                        <a:pt x="21" y="41"/>
                      </a:lnTo>
                      <a:lnTo>
                        <a:pt x="20" y="45"/>
                      </a:lnTo>
                      <a:lnTo>
                        <a:pt x="19" y="49"/>
                      </a:lnTo>
                      <a:lnTo>
                        <a:pt x="18" y="55"/>
                      </a:lnTo>
                      <a:lnTo>
                        <a:pt x="16" y="59"/>
                      </a:lnTo>
                      <a:lnTo>
                        <a:pt x="16" y="63"/>
                      </a:lnTo>
                      <a:lnTo>
                        <a:pt x="15" y="67"/>
                      </a:lnTo>
                      <a:lnTo>
                        <a:pt x="15" y="71"/>
                      </a:lnTo>
                      <a:lnTo>
                        <a:pt x="14" y="77"/>
                      </a:lnTo>
                      <a:lnTo>
                        <a:pt x="13" y="83"/>
                      </a:lnTo>
                      <a:lnTo>
                        <a:pt x="13" y="87"/>
                      </a:lnTo>
                      <a:lnTo>
                        <a:pt x="11" y="92"/>
                      </a:lnTo>
                      <a:lnTo>
                        <a:pt x="11" y="97"/>
                      </a:lnTo>
                      <a:lnTo>
                        <a:pt x="11" y="102"/>
                      </a:lnTo>
                      <a:lnTo>
                        <a:pt x="11" y="106"/>
                      </a:lnTo>
                      <a:lnTo>
                        <a:pt x="11" y="111"/>
                      </a:lnTo>
                      <a:lnTo>
                        <a:pt x="10" y="115"/>
                      </a:lnTo>
                      <a:lnTo>
                        <a:pt x="10" y="119"/>
                      </a:lnTo>
                      <a:lnTo>
                        <a:pt x="10" y="123"/>
                      </a:lnTo>
                      <a:lnTo>
                        <a:pt x="9" y="127"/>
                      </a:lnTo>
                      <a:lnTo>
                        <a:pt x="8" y="132"/>
                      </a:lnTo>
                      <a:lnTo>
                        <a:pt x="8" y="136"/>
                      </a:lnTo>
                      <a:lnTo>
                        <a:pt x="5" y="140"/>
                      </a:lnTo>
                      <a:lnTo>
                        <a:pt x="5" y="144"/>
                      </a:lnTo>
                      <a:lnTo>
                        <a:pt x="4" y="149"/>
                      </a:lnTo>
                      <a:lnTo>
                        <a:pt x="3" y="153"/>
                      </a:lnTo>
                      <a:lnTo>
                        <a:pt x="1" y="158"/>
                      </a:lnTo>
                      <a:lnTo>
                        <a:pt x="1" y="164"/>
                      </a:lnTo>
                      <a:lnTo>
                        <a:pt x="0" y="168"/>
                      </a:lnTo>
                      <a:lnTo>
                        <a:pt x="4" y="165"/>
                      </a:lnTo>
                      <a:lnTo>
                        <a:pt x="8" y="161"/>
                      </a:lnTo>
                      <a:lnTo>
                        <a:pt x="10" y="157"/>
                      </a:lnTo>
                      <a:lnTo>
                        <a:pt x="11" y="153"/>
                      </a:lnTo>
                      <a:lnTo>
                        <a:pt x="13" y="149"/>
                      </a:lnTo>
                      <a:lnTo>
                        <a:pt x="14" y="144"/>
                      </a:lnTo>
                      <a:lnTo>
                        <a:pt x="14" y="140"/>
                      </a:lnTo>
                      <a:lnTo>
                        <a:pt x="15" y="136"/>
                      </a:lnTo>
                      <a:lnTo>
                        <a:pt x="16" y="132"/>
                      </a:lnTo>
                      <a:lnTo>
                        <a:pt x="16" y="127"/>
                      </a:lnTo>
                      <a:lnTo>
                        <a:pt x="18" y="123"/>
                      </a:lnTo>
                      <a:lnTo>
                        <a:pt x="19" y="119"/>
                      </a:lnTo>
                      <a:lnTo>
                        <a:pt x="19" y="115"/>
                      </a:lnTo>
                      <a:lnTo>
                        <a:pt x="21" y="111"/>
                      </a:lnTo>
                      <a:lnTo>
                        <a:pt x="23" y="105"/>
                      </a:lnTo>
                      <a:lnTo>
                        <a:pt x="24" y="101"/>
                      </a:lnTo>
                      <a:lnTo>
                        <a:pt x="27" y="97"/>
                      </a:lnTo>
                      <a:lnTo>
                        <a:pt x="29" y="92"/>
                      </a:lnTo>
                      <a:lnTo>
                        <a:pt x="30" y="87"/>
                      </a:lnTo>
                      <a:lnTo>
                        <a:pt x="33" y="83"/>
                      </a:lnTo>
                      <a:lnTo>
                        <a:pt x="35" y="78"/>
                      </a:lnTo>
                      <a:lnTo>
                        <a:pt x="38" y="74"/>
                      </a:lnTo>
                      <a:lnTo>
                        <a:pt x="39" y="70"/>
                      </a:lnTo>
                      <a:lnTo>
                        <a:pt x="42" y="66"/>
                      </a:lnTo>
                      <a:lnTo>
                        <a:pt x="44" y="62"/>
                      </a:lnTo>
                      <a:lnTo>
                        <a:pt x="45" y="57"/>
                      </a:lnTo>
                      <a:lnTo>
                        <a:pt x="48" y="53"/>
                      </a:lnTo>
                      <a:lnTo>
                        <a:pt x="52" y="49"/>
                      </a:lnTo>
                      <a:lnTo>
                        <a:pt x="55" y="45"/>
                      </a:lnTo>
                      <a:lnTo>
                        <a:pt x="58" y="41"/>
                      </a:lnTo>
                      <a:lnTo>
                        <a:pt x="62" y="38"/>
                      </a:lnTo>
                      <a:lnTo>
                        <a:pt x="65" y="34"/>
                      </a:lnTo>
                      <a:lnTo>
                        <a:pt x="69" y="29"/>
                      </a:lnTo>
                      <a:lnTo>
                        <a:pt x="73" y="27"/>
                      </a:lnTo>
                      <a:lnTo>
                        <a:pt x="77" y="24"/>
                      </a:lnTo>
                      <a:lnTo>
                        <a:pt x="81" y="20"/>
                      </a:lnTo>
                      <a:lnTo>
                        <a:pt x="84" y="17"/>
                      </a:lnTo>
                      <a:lnTo>
                        <a:pt x="89" y="14"/>
                      </a:lnTo>
                      <a:lnTo>
                        <a:pt x="94" y="11"/>
                      </a:lnTo>
                      <a:lnTo>
                        <a:pt x="98" y="10"/>
                      </a:lnTo>
                      <a:lnTo>
                        <a:pt x="102" y="9"/>
                      </a:lnTo>
                      <a:lnTo>
                        <a:pt x="106" y="6"/>
                      </a:lnTo>
                      <a:lnTo>
                        <a:pt x="110" y="4"/>
                      </a:lnTo>
                      <a:lnTo>
                        <a:pt x="113" y="4"/>
                      </a:lnTo>
                      <a:lnTo>
                        <a:pt x="117" y="4"/>
                      </a:lnTo>
                      <a:lnTo>
                        <a:pt x="121" y="4"/>
                      </a:lnTo>
                      <a:lnTo>
                        <a:pt x="125" y="4"/>
                      </a:lnTo>
                      <a:lnTo>
                        <a:pt x="128" y="4"/>
                      </a:lnTo>
                      <a:lnTo>
                        <a:pt x="131" y="2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75" name="Freeform 91"/>
                <p:cNvSpPr>
                  <a:spLocks/>
                </p:cNvSpPr>
                <p:nvPr/>
              </p:nvSpPr>
              <p:spPr bwMode="auto">
                <a:xfrm>
                  <a:off x="5319" y="3311"/>
                  <a:ext cx="222" cy="97"/>
                </a:xfrm>
                <a:custGeom>
                  <a:avLst/>
                  <a:gdLst>
                    <a:gd name="T0" fmla="*/ 0 w 222"/>
                    <a:gd name="T1" fmla="*/ 3 h 97"/>
                    <a:gd name="T2" fmla="*/ 0 w 222"/>
                    <a:gd name="T3" fmla="*/ 18 h 97"/>
                    <a:gd name="T4" fmla="*/ 0 w 222"/>
                    <a:gd name="T5" fmla="*/ 24 h 97"/>
                    <a:gd name="T6" fmla="*/ 0 w 222"/>
                    <a:gd name="T7" fmla="*/ 33 h 97"/>
                    <a:gd name="T8" fmla="*/ 0 w 222"/>
                    <a:gd name="T9" fmla="*/ 39 h 97"/>
                    <a:gd name="T10" fmla="*/ 2 w 222"/>
                    <a:gd name="T11" fmla="*/ 46 h 97"/>
                    <a:gd name="T12" fmla="*/ 7 w 222"/>
                    <a:gd name="T13" fmla="*/ 54 h 97"/>
                    <a:gd name="T14" fmla="*/ 13 w 222"/>
                    <a:gd name="T15" fmla="*/ 60 h 97"/>
                    <a:gd name="T16" fmla="*/ 20 w 222"/>
                    <a:gd name="T17" fmla="*/ 65 h 97"/>
                    <a:gd name="T18" fmla="*/ 31 w 222"/>
                    <a:gd name="T19" fmla="*/ 71 h 97"/>
                    <a:gd name="T20" fmla="*/ 43 w 222"/>
                    <a:gd name="T21" fmla="*/ 76 h 97"/>
                    <a:gd name="T22" fmla="*/ 53 w 222"/>
                    <a:gd name="T23" fmla="*/ 80 h 97"/>
                    <a:gd name="T24" fmla="*/ 65 w 222"/>
                    <a:gd name="T25" fmla="*/ 82 h 97"/>
                    <a:gd name="T26" fmla="*/ 77 w 222"/>
                    <a:gd name="T27" fmla="*/ 84 h 97"/>
                    <a:gd name="T28" fmla="*/ 88 w 222"/>
                    <a:gd name="T29" fmla="*/ 85 h 97"/>
                    <a:gd name="T30" fmla="*/ 101 w 222"/>
                    <a:gd name="T31" fmla="*/ 86 h 97"/>
                    <a:gd name="T32" fmla="*/ 114 w 222"/>
                    <a:gd name="T33" fmla="*/ 87 h 97"/>
                    <a:gd name="T34" fmla="*/ 127 w 222"/>
                    <a:gd name="T35" fmla="*/ 88 h 97"/>
                    <a:gd name="T36" fmla="*/ 140 w 222"/>
                    <a:gd name="T37" fmla="*/ 88 h 97"/>
                    <a:gd name="T38" fmla="*/ 151 w 222"/>
                    <a:gd name="T39" fmla="*/ 89 h 97"/>
                    <a:gd name="T40" fmla="*/ 162 w 222"/>
                    <a:gd name="T41" fmla="*/ 89 h 97"/>
                    <a:gd name="T42" fmla="*/ 173 w 222"/>
                    <a:gd name="T43" fmla="*/ 90 h 97"/>
                    <a:gd name="T44" fmla="*/ 184 w 222"/>
                    <a:gd name="T45" fmla="*/ 92 h 97"/>
                    <a:gd name="T46" fmla="*/ 195 w 222"/>
                    <a:gd name="T47" fmla="*/ 93 h 97"/>
                    <a:gd name="T48" fmla="*/ 208 w 222"/>
                    <a:gd name="T49" fmla="*/ 95 h 97"/>
                    <a:gd name="T50" fmla="*/ 221 w 222"/>
                    <a:gd name="T51" fmla="*/ 96 h 97"/>
                    <a:gd name="T52" fmla="*/ 212 w 222"/>
                    <a:gd name="T53" fmla="*/ 90 h 97"/>
                    <a:gd name="T54" fmla="*/ 201 w 222"/>
                    <a:gd name="T55" fmla="*/ 88 h 97"/>
                    <a:gd name="T56" fmla="*/ 190 w 222"/>
                    <a:gd name="T57" fmla="*/ 86 h 97"/>
                    <a:gd name="T58" fmla="*/ 179 w 222"/>
                    <a:gd name="T59" fmla="*/ 85 h 97"/>
                    <a:gd name="T60" fmla="*/ 168 w 222"/>
                    <a:gd name="T61" fmla="*/ 84 h 97"/>
                    <a:gd name="T62" fmla="*/ 157 w 222"/>
                    <a:gd name="T63" fmla="*/ 82 h 97"/>
                    <a:gd name="T64" fmla="*/ 146 w 222"/>
                    <a:gd name="T65" fmla="*/ 80 h 97"/>
                    <a:gd name="T66" fmla="*/ 133 w 222"/>
                    <a:gd name="T67" fmla="*/ 78 h 97"/>
                    <a:gd name="T68" fmla="*/ 122 w 222"/>
                    <a:gd name="T69" fmla="*/ 75 h 97"/>
                    <a:gd name="T70" fmla="*/ 109 w 222"/>
                    <a:gd name="T71" fmla="*/ 72 h 97"/>
                    <a:gd name="T72" fmla="*/ 98 w 222"/>
                    <a:gd name="T73" fmla="*/ 68 h 97"/>
                    <a:gd name="T74" fmla="*/ 87 w 222"/>
                    <a:gd name="T75" fmla="*/ 65 h 97"/>
                    <a:gd name="T76" fmla="*/ 76 w 222"/>
                    <a:gd name="T77" fmla="*/ 63 h 97"/>
                    <a:gd name="T78" fmla="*/ 65 w 222"/>
                    <a:gd name="T79" fmla="*/ 58 h 97"/>
                    <a:gd name="T80" fmla="*/ 53 w 222"/>
                    <a:gd name="T81" fmla="*/ 54 h 97"/>
                    <a:gd name="T82" fmla="*/ 44 w 222"/>
                    <a:gd name="T83" fmla="*/ 48 h 97"/>
                    <a:gd name="T84" fmla="*/ 35 w 222"/>
                    <a:gd name="T85" fmla="*/ 42 h 97"/>
                    <a:gd name="T86" fmla="*/ 26 w 222"/>
                    <a:gd name="T87" fmla="*/ 37 h 97"/>
                    <a:gd name="T88" fmla="*/ 18 w 222"/>
                    <a:gd name="T89" fmla="*/ 31 h 97"/>
                    <a:gd name="T90" fmla="*/ 13 w 222"/>
                    <a:gd name="T91" fmla="*/ 24 h 97"/>
                    <a:gd name="T92" fmla="*/ 7 w 222"/>
                    <a:gd name="T93" fmla="*/ 19 h 97"/>
                    <a:gd name="T94" fmla="*/ 6 w 222"/>
                    <a:gd name="T95" fmla="*/ 13 h 97"/>
                    <a:gd name="T96" fmla="*/ 6 w 222"/>
                    <a:gd name="T97" fmla="*/ 7 h 97"/>
                    <a:gd name="T98" fmla="*/ 6 w 222"/>
                    <a:gd name="T99" fmla="*/ 2 h 9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22"/>
                    <a:gd name="T151" fmla="*/ 0 h 97"/>
                    <a:gd name="T152" fmla="*/ 222 w 222"/>
                    <a:gd name="T153" fmla="*/ 97 h 9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22" h="97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0" y="8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2" y="46"/>
                      </a:lnTo>
                      <a:lnTo>
                        <a:pt x="4" y="50"/>
                      </a:lnTo>
                      <a:lnTo>
                        <a:pt x="7" y="54"/>
                      </a:lnTo>
                      <a:lnTo>
                        <a:pt x="9" y="56"/>
                      </a:lnTo>
                      <a:lnTo>
                        <a:pt x="13" y="60"/>
                      </a:lnTo>
                      <a:lnTo>
                        <a:pt x="17" y="63"/>
                      </a:lnTo>
                      <a:lnTo>
                        <a:pt x="20" y="65"/>
                      </a:lnTo>
                      <a:lnTo>
                        <a:pt x="26" y="68"/>
                      </a:lnTo>
                      <a:lnTo>
                        <a:pt x="31" y="71"/>
                      </a:lnTo>
                      <a:lnTo>
                        <a:pt x="37" y="74"/>
                      </a:lnTo>
                      <a:lnTo>
                        <a:pt x="43" y="76"/>
                      </a:lnTo>
                      <a:lnTo>
                        <a:pt x="48" y="78"/>
                      </a:lnTo>
                      <a:lnTo>
                        <a:pt x="53" y="80"/>
                      </a:lnTo>
                      <a:lnTo>
                        <a:pt x="59" y="81"/>
                      </a:lnTo>
                      <a:lnTo>
                        <a:pt x="65" y="82"/>
                      </a:lnTo>
                      <a:lnTo>
                        <a:pt x="72" y="83"/>
                      </a:lnTo>
                      <a:lnTo>
                        <a:pt x="77" y="84"/>
                      </a:lnTo>
                      <a:lnTo>
                        <a:pt x="83" y="84"/>
                      </a:lnTo>
                      <a:lnTo>
                        <a:pt x="88" y="85"/>
                      </a:lnTo>
                      <a:lnTo>
                        <a:pt x="94" y="85"/>
                      </a:lnTo>
                      <a:lnTo>
                        <a:pt x="101" y="86"/>
                      </a:lnTo>
                      <a:lnTo>
                        <a:pt x="109" y="87"/>
                      </a:lnTo>
                      <a:lnTo>
                        <a:pt x="114" y="87"/>
                      </a:lnTo>
                      <a:lnTo>
                        <a:pt x="122" y="88"/>
                      </a:lnTo>
                      <a:lnTo>
                        <a:pt x="127" y="88"/>
                      </a:lnTo>
                      <a:lnTo>
                        <a:pt x="134" y="88"/>
                      </a:lnTo>
                      <a:lnTo>
                        <a:pt x="140" y="88"/>
                      </a:lnTo>
                      <a:lnTo>
                        <a:pt x="146" y="88"/>
                      </a:lnTo>
                      <a:lnTo>
                        <a:pt x="151" y="89"/>
                      </a:lnTo>
                      <a:lnTo>
                        <a:pt x="157" y="89"/>
                      </a:lnTo>
                      <a:lnTo>
                        <a:pt x="162" y="89"/>
                      </a:lnTo>
                      <a:lnTo>
                        <a:pt x="168" y="90"/>
                      </a:lnTo>
                      <a:lnTo>
                        <a:pt x="173" y="90"/>
                      </a:lnTo>
                      <a:lnTo>
                        <a:pt x="179" y="90"/>
                      </a:lnTo>
                      <a:lnTo>
                        <a:pt x="184" y="92"/>
                      </a:lnTo>
                      <a:lnTo>
                        <a:pt x="190" y="92"/>
                      </a:lnTo>
                      <a:lnTo>
                        <a:pt x="195" y="93"/>
                      </a:lnTo>
                      <a:lnTo>
                        <a:pt x="201" y="94"/>
                      </a:lnTo>
                      <a:lnTo>
                        <a:pt x="208" y="95"/>
                      </a:lnTo>
                      <a:lnTo>
                        <a:pt x="216" y="95"/>
                      </a:lnTo>
                      <a:lnTo>
                        <a:pt x="221" y="96"/>
                      </a:lnTo>
                      <a:lnTo>
                        <a:pt x="217" y="93"/>
                      </a:lnTo>
                      <a:lnTo>
                        <a:pt x="212" y="90"/>
                      </a:lnTo>
                      <a:lnTo>
                        <a:pt x="206" y="89"/>
                      </a:lnTo>
                      <a:lnTo>
                        <a:pt x="201" y="88"/>
                      </a:lnTo>
                      <a:lnTo>
                        <a:pt x="195" y="87"/>
                      </a:lnTo>
                      <a:lnTo>
                        <a:pt x="190" y="86"/>
                      </a:lnTo>
                      <a:lnTo>
                        <a:pt x="184" y="86"/>
                      </a:lnTo>
                      <a:lnTo>
                        <a:pt x="179" y="85"/>
                      </a:lnTo>
                      <a:lnTo>
                        <a:pt x="173" y="84"/>
                      </a:lnTo>
                      <a:lnTo>
                        <a:pt x="168" y="84"/>
                      </a:lnTo>
                      <a:lnTo>
                        <a:pt x="162" y="83"/>
                      </a:lnTo>
                      <a:lnTo>
                        <a:pt x="157" y="82"/>
                      </a:lnTo>
                      <a:lnTo>
                        <a:pt x="151" y="82"/>
                      </a:lnTo>
                      <a:lnTo>
                        <a:pt x="146" y="80"/>
                      </a:lnTo>
                      <a:lnTo>
                        <a:pt x="138" y="79"/>
                      </a:lnTo>
                      <a:lnTo>
                        <a:pt x="133" y="78"/>
                      </a:lnTo>
                      <a:lnTo>
                        <a:pt x="127" y="77"/>
                      </a:lnTo>
                      <a:lnTo>
                        <a:pt x="122" y="75"/>
                      </a:lnTo>
                      <a:lnTo>
                        <a:pt x="114" y="74"/>
                      </a:lnTo>
                      <a:lnTo>
                        <a:pt x="109" y="72"/>
                      </a:lnTo>
                      <a:lnTo>
                        <a:pt x="103" y="70"/>
                      </a:lnTo>
                      <a:lnTo>
                        <a:pt x="98" y="68"/>
                      </a:lnTo>
                      <a:lnTo>
                        <a:pt x="92" y="67"/>
                      </a:lnTo>
                      <a:lnTo>
                        <a:pt x="87" y="65"/>
                      </a:lnTo>
                      <a:lnTo>
                        <a:pt x="81" y="64"/>
                      </a:lnTo>
                      <a:lnTo>
                        <a:pt x="76" y="63"/>
                      </a:lnTo>
                      <a:lnTo>
                        <a:pt x="70" y="61"/>
                      </a:lnTo>
                      <a:lnTo>
                        <a:pt x="65" y="58"/>
                      </a:lnTo>
                      <a:lnTo>
                        <a:pt x="59" y="55"/>
                      </a:lnTo>
                      <a:lnTo>
                        <a:pt x="53" y="54"/>
                      </a:lnTo>
                      <a:lnTo>
                        <a:pt x="50" y="51"/>
                      </a:lnTo>
                      <a:lnTo>
                        <a:pt x="44" y="48"/>
                      </a:lnTo>
                      <a:lnTo>
                        <a:pt x="39" y="45"/>
                      </a:lnTo>
                      <a:lnTo>
                        <a:pt x="35" y="42"/>
                      </a:lnTo>
                      <a:lnTo>
                        <a:pt x="31" y="40"/>
                      </a:lnTo>
                      <a:lnTo>
                        <a:pt x="26" y="37"/>
                      </a:lnTo>
                      <a:lnTo>
                        <a:pt x="22" y="34"/>
                      </a:lnTo>
                      <a:lnTo>
                        <a:pt x="18" y="31"/>
                      </a:lnTo>
                      <a:lnTo>
                        <a:pt x="15" y="27"/>
                      </a:lnTo>
                      <a:lnTo>
                        <a:pt x="13" y="24"/>
                      </a:lnTo>
                      <a:lnTo>
                        <a:pt x="11" y="21"/>
                      </a:lnTo>
                      <a:lnTo>
                        <a:pt x="7" y="19"/>
                      </a:lnTo>
                      <a:lnTo>
                        <a:pt x="6" y="16"/>
                      </a:lnTo>
                      <a:lnTo>
                        <a:pt x="6" y="13"/>
                      </a:lnTo>
                      <a:lnTo>
                        <a:pt x="6" y="10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6" y="2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76" name="Freeform 92"/>
                <p:cNvSpPr>
                  <a:spLocks/>
                </p:cNvSpPr>
                <p:nvPr/>
              </p:nvSpPr>
              <p:spPr bwMode="auto">
                <a:xfrm>
                  <a:off x="4883" y="2991"/>
                  <a:ext cx="930" cy="844"/>
                </a:xfrm>
                <a:custGeom>
                  <a:avLst/>
                  <a:gdLst>
                    <a:gd name="T0" fmla="*/ 37 w 930"/>
                    <a:gd name="T1" fmla="*/ 31 h 844"/>
                    <a:gd name="T2" fmla="*/ 45 w 930"/>
                    <a:gd name="T3" fmla="*/ 57 h 844"/>
                    <a:gd name="T4" fmla="*/ 61 w 930"/>
                    <a:gd name="T5" fmla="*/ 91 h 844"/>
                    <a:gd name="T6" fmla="*/ 95 w 930"/>
                    <a:gd name="T7" fmla="*/ 138 h 844"/>
                    <a:gd name="T8" fmla="*/ 163 w 930"/>
                    <a:gd name="T9" fmla="*/ 182 h 844"/>
                    <a:gd name="T10" fmla="*/ 221 w 930"/>
                    <a:gd name="T11" fmla="*/ 201 h 844"/>
                    <a:gd name="T12" fmla="*/ 284 w 930"/>
                    <a:gd name="T13" fmla="*/ 217 h 844"/>
                    <a:gd name="T14" fmla="*/ 368 w 930"/>
                    <a:gd name="T15" fmla="*/ 237 h 844"/>
                    <a:gd name="T16" fmla="*/ 446 w 930"/>
                    <a:gd name="T17" fmla="*/ 247 h 844"/>
                    <a:gd name="T18" fmla="*/ 536 w 930"/>
                    <a:gd name="T19" fmla="*/ 260 h 844"/>
                    <a:gd name="T20" fmla="*/ 609 w 930"/>
                    <a:gd name="T21" fmla="*/ 276 h 844"/>
                    <a:gd name="T22" fmla="*/ 682 w 930"/>
                    <a:gd name="T23" fmla="*/ 292 h 844"/>
                    <a:gd name="T24" fmla="*/ 756 w 930"/>
                    <a:gd name="T25" fmla="*/ 308 h 844"/>
                    <a:gd name="T26" fmla="*/ 824 w 930"/>
                    <a:gd name="T27" fmla="*/ 347 h 844"/>
                    <a:gd name="T28" fmla="*/ 871 w 930"/>
                    <a:gd name="T29" fmla="*/ 393 h 844"/>
                    <a:gd name="T30" fmla="*/ 895 w 930"/>
                    <a:gd name="T31" fmla="*/ 436 h 844"/>
                    <a:gd name="T32" fmla="*/ 913 w 930"/>
                    <a:gd name="T33" fmla="*/ 488 h 844"/>
                    <a:gd name="T34" fmla="*/ 926 w 930"/>
                    <a:gd name="T35" fmla="*/ 527 h 844"/>
                    <a:gd name="T36" fmla="*/ 929 w 930"/>
                    <a:gd name="T37" fmla="*/ 571 h 844"/>
                    <a:gd name="T38" fmla="*/ 929 w 930"/>
                    <a:gd name="T39" fmla="*/ 614 h 844"/>
                    <a:gd name="T40" fmla="*/ 929 w 930"/>
                    <a:gd name="T41" fmla="*/ 657 h 844"/>
                    <a:gd name="T42" fmla="*/ 913 w 930"/>
                    <a:gd name="T43" fmla="*/ 709 h 844"/>
                    <a:gd name="T44" fmla="*/ 895 w 930"/>
                    <a:gd name="T45" fmla="*/ 736 h 844"/>
                    <a:gd name="T46" fmla="*/ 861 w 930"/>
                    <a:gd name="T47" fmla="*/ 764 h 844"/>
                    <a:gd name="T48" fmla="*/ 808 w 930"/>
                    <a:gd name="T49" fmla="*/ 782 h 844"/>
                    <a:gd name="T50" fmla="*/ 761 w 930"/>
                    <a:gd name="T51" fmla="*/ 802 h 844"/>
                    <a:gd name="T52" fmla="*/ 706 w 930"/>
                    <a:gd name="T53" fmla="*/ 813 h 844"/>
                    <a:gd name="T54" fmla="*/ 627 w 930"/>
                    <a:gd name="T55" fmla="*/ 823 h 844"/>
                    <a:gd name="T56" fmla="*/ 559 w 930"/>
                    <a:gd name="T57" fmla="*/ 829 h 844"/>
                    <a:gd name="T58" fmla="*/ 491 w 930"/>
                    <a:gd name="T59" fmla="*/ 835 h 844"/>
                    <a:gd name="T60" fmla="*/ 433 w 930"/>
                    <a:gd name="T61" fmla="*/ 839 h 844"/>
                    <a:gd name="T62" fmla="*/ 375 w 930"/>
                    <a:gd name="T63" fmla="*/ 843 h 844"/>
                    <a:gd name="T64" fmla="*/ 417 w 930"/>
                    <a:gd name="T65" fmla="*/ 839 h 844"/>
                    <a:gd name="T66" fmla="*/ 480 w 930"/>
                    <a:gd name="T67" fmla="*/ 831 h 844"/>
                    <a:gd name="T68" fmla="*/ 549 w 930"/>
                    <a:gd name="T69" fmla="*/ 821 h 844"/>
                    <a:gd name="T70" fmla="*/ 638 w 930"/>
                    <a:gd name="T71" fmla="*/ 808 h 844"/>
                    <a:gd name="T72" fmla="*/ 722 w 930"/>
                    <a:gd name="T73" fmla="*/ 790 h 844"/>
                    <a:gd name="T74" fmla="*/ 806 w 930"/>
                    <a:gd name="T75" fmla="*/ 750 h 844"/>
                    <a:gd name="T76" fmla="*/ 858 w 930"/>
                    <a:gd name="T77" fmla="*/ 711 h 844"/>
                    <a:gd name="T78" fmla="*/ 879 w 930"/>
                    <a:gd name="T79" fmla="*/ 659 h 844"/>
                    <a:gd name="T80" fmla="*/ 895 w 930"/>
                    <a:gd name="T81" fmla="*/ 596 h 844"/>
                    <a:gd name="T82" fmla="*/ 900 w 930"/>
                    <a:gd name="T83" fmla="*/ 525 h 844"/>
                    <a:gd name="T84" fmla="*/ 900 w 930"/>
                    <a:gd name="T85" fmla="*/ 458 h 844"/>
                    <a:gd name="T86" fmla="*/ 895 w 930"/>
                    <a:gd name="T87" fmla="*/ 415 h 844"/>
                    <a:gd name="T88" fmla="*/ 853 w 930"/>
                    <a:gd name="T89" fmla="*/ 371 h 844"/>
                    <a:gd name="T90" fmla="*/ 784 w 930"/>
                    <a:gd name="T91" fmla="*/ 343 h 844"/>
                    <a:gd name="T92" fmla="*/ 690 w 930"/>
                    <a:gd name="T93" fmla="*/ 328 h 844"/>
                    <a:gd name="T94" fmla="*/ 590 w 930"/>
                    <a:gd name="T95" fmla="*/ 314 h 844"/>
                    <a:gd name="T96" fmla="*/ 470 w 930"/>
                    <a:gd name="T97" fmla="*/ 302 h 844"/>
                    <a:gd name="T98" fmla="*/ 260 w 930"/>
                    <a:gd name="T99" fmla="*/ 255 h 844"/>
                    <a:gd name="T100" fmla="*/ 81 w 930"/>
                    <a:gd name="T101" fmla="*/ 215 h 844"/>
                    <a:gd name="T102" fmla="*/ 27 w 930"/>
                    <a:gd name="T103" fmla="*/ 197 h 844"/>
                    <a:gd name="T104" fmla="*/ 11 w 930"/>
                    <a:gd name="T105" fmla="*/ 158 h 844"/>
                    <a:gd name="T106" fmla="*/ 0 w 930"/>
                    <a:gd name="T107" fmla="*/ 118 h 844"/>
                    <a:gd name="T108" fmla="*/ 0 w 930"/>
                    <a:gd name="T109" fmla="*/ 63 h 844"/>
                    <a:gd name="T110" fmla="*/ 0 w 930"/>
                    <a:gd name="T111" fmla="*/ 0 h 8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930"/>
                    <a:gd name="T169" fmla="*/ 0 h 844"/>
                    <a:gd name="T170" fmla="*/ 930 w 930"/>
                    <a:gd name="T171" fmla="*/ 844 h 8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930" h="844">
                      <a:moveTo>
                        <a:pt x="34" y="13"/>
                      </a:moveTo>
                      <a:lnTo>
                        <a:pt x="37" y="19"/>
                      </a:lnTo>
                      <a:lnTo>
                        <a:pt x="37" y="25"/>
                      </a:lnTo>
                      <a:lnTo>
                        <a:pt x="37" y="31"/>
                      </a:lnTo>
                      <a:lnTo>
                        <a:pt x="37" y="37"/>
                      </a:lnTo>
                      <a:lnTo>
                        <a:pt x="40" y="43"/>
                      </a:lnTo>
                      <a:lnTo>
                        <a:pt x="42" y="49"/>
                      </a:lnTo>
                      <a:lnTo>
                        <a:pt x="45" y="57"/>
                      </a:lnTo>
                      <a:lnTo>
                        <a:pt x="50" y="63"/>
                      </a:lnTo>
                      <a:lnTo>
                        <a:pt x="53" y="71"/>
                      </a:lnTo>
                      <a:lnTo>
                        <a:pt x="58" y="79"/>
                      </a:lnTo>
                      <a:lnTo>
                        <a:pt x="61" y="91"/>
                      </a:lnTo>
                      <a:lnTo>
                        <a:pt x="66" y="106"/>
                      </a:lnTo>
                      <a:lnTo>
                        <a:pt x="71" y="112"/>
                      </a:lnTo>
                      <a:lnTo>
                        <a:pt x="79" y="126"/>
                      </a:lnTo>
                      <a:lnTo>
                        <a:pt x="95" y="138"/>
                      </a:lnTo>
                      <a:lnTo>
                        <a:pt x="105" y="146"/>
                      </a:lnTo>
                      <a:lnTo>
                        <a:pt x="121" y="158"/>
                      </a:lnTo>
                      <a:lnTo>
                        <a:pt x="142" y="170"/>
                      </a:lnTo>
                      <a:lnTo>
                        <a:pt x="163" y="182"/>
                      </a:lnTo>
                      <a:lnTo>
                        <a:pt x="179" y="185"/>
                      </a:lnTo>
                      <a:lnTo>
                        <a:pt x="189" y="193"/>
                      </a:lnTo>
                      <a:lnTo>
                        <a:pt x="205" y="197"/>
                      </a:lnTo>
                      <a:lnTo>
                        <a:pt x="221" y="201"/>
                      </a:lnTo>
                      <a:lnTo>
                        <a:pt x="236" y="205"/>
                      </a:lnTo>
                      <a:lnTo>
                        <a:pt x="252" y="209"/>
                      </a:lnTo>
                      <a:lnTo>
                        <a:pt x="268" y="213"/>
                      </a:lnTo>
                      <a:lnTo>
                        <a:pt x="284" y="217"/>
                      </a:lnTo>
                      <a:lnTo>
                        <a:pt x="305" y="219"/>
                      </a:lnTo>
                      <a:lnTo>
                        <a:pt x="331" y="231"/>
                      </a:lnTo>
                      <a:lnTo>
                        <a:pt x="346" y="233"/>
                      </a:lnTo>
                      <a:lnTo>
                        <a:pt x="368" y="237"/>
                      </a:lnTo>
                      <a:lnTo>
                        <a:pt x="383" y="239"/>
                      </a:lnTo>
                      <a:lnTo>
                        <a:pt x="399" y="241"/>
                      </a:lnTo>
                      <a:lnTo>
                        <a:pt x="420" y="243"/>
                      </a:lnTo>
                      <a:lnTo>
                        <a:pt x="446" y="247"/>
                      </a:lnTo>
                      <a:lnTo>
                        <a:pt x="472" y="251"/>
                      </a:lnTo>
                      <a:lnTo>
                        <a:pt x="499" y="255"/>
                      </a:lnTo>
                      <a:lnTo>
                        <a:pt x="514" y="258"/>
                      </a:lnTo>
                      <a:lnTo>
                        <a:pt x="536" y="260"/>
                      </a:lnTo>
                      <a:lnTo>
                        <a:pt x="556" y="264"/>
                      </a:lnTo>
                      <a:lnTo>
                        <a:pt x="572" y="268"/>
                      </a:lnTo>
                      <a:lnTo>
                        <a:pt x="588" y="270"/>
                      </a:lnTo>
                      <a:lnTo>
                        <a:pt x="609" y="276"/>
                      </a:lnTo>
                      <a:lnTo>
                        <a:pt x="625" y="280"/>
                      </a:lnTo>
                      <a:lnTo>
                        <a:pt x="646" y="284"/>
                      </a:lnTo>
                      <a:lnTo>
                        <a:pt x="667" y="288"/>
                      </a:lnTo>
                      <a:lnTo>
                        <a:pt x="682" y="292"/>
                      </a:lnTo>
                      <a:lnTo>
                        <a:pt x="698" y="296"/>
                      </a:lnTo>
                      <a:lnTo>
                        <a:pt x="719" y="300"/>
                      </a:lnTo>
                      <a:lnTo>
                        <a:pt x="735" y="304"/>
                      </a:lnTo>
                      <a:lnTo>
                        <a:pt x="756" y="308"/>
                      </a:lnTo>
                      <a:lnTo>
                        <a:pt x="777" y="320"/>
                      </a:lnTo>
                      <a:lnTo>
                        <a:pt x="787" y="328"/>
                      </a:lnTo>
                      <a:lnTo>
                        <a:pt x="808" y="335"/>
                      </a:lnTo>
                      <a:lnTo>
                        <a:pt x="824" y="347"/>
                      </a:lnTo>
                      <a:lnTo>
                        <a:pt x="834" y="353"/>
                      </a:lnTo>
                      <a:lnTo>
                        <a:pt x="850" y="365"/>
                      </a:lnTo>
                      <a:lnTo>
                        <a:pt x="855" y="377"/>
                      </a:lnTo>
                      <a:lnTo>
                        <a:pt x="871" y="393"/>
                      </a:lnTo>
                      <a:lnTo>
                        <a:pt x="877" y="405"/>
                      </a:lnTo>
                      <a:lnTo>
                        <a:pt x="882" y="416"/>
                      </a:lnTo>
                      <a:lnTo>
                        <a:pt x="887" y="428"/>
                      </a:lnTo>
                      <a:lnTo>
                        <a:pt x="895" y="436"/>
                      </a:lnTo>
                      <a:lnTo>
                        <a:pt x="900" y="448"/>
                      </a:lnTo>
                      <a:lnTo>
                        <a:pt x="905" y="460"/>
                      </a:lnTo>
                      <a:lnTo>
                        <a:pt x="911" y="472"/>
                      </a:lnTo>
                      <a:lnTo>
                        <a:pt x="913" y="488"/>
                      </a:lnTo>
                      <a:lnTo>
                        <a:pt x="918" y="499"/>
                      </a:lnTo>
                      <a:lnTo>
                        <a:pt x="921" y="507"/>
                      </a:lnTo>
                      <a:lnTo>
                        <a:pt x="926" y="515"/>
                      </a:lnTo>
                      <a:lnTo>
                        <a:pt x="926" y="527"/>
                      </a:lnTo>
                      <a:lnTo>
                        <a:pt x="929" y="539"/>
                      </a:lnTo>
                      <a:lnTo>
                        <a:pt x="929" y="547"/>
                      </a:lnTo>
                      <a:lnTo>
                        <a:pt x="929" y="559"/>
                      </a:lnTo>
                      <a:lnTo>
                        <a:pt x="929" y="571"/>
                      </a:lnTo>
                      <a:lnTo>
                        <a:pt x="929" y="582"/>
                      </a:lnTo>
                      <a:lnTo>
                        <a:pt x="929" y="594"/>
                      </a:lnTo>
                      <a:lnTo>
                        <a:pt x="929" y="606"/>
                      </a:lnTo>
                      <a:lnTo>
                        <a:pt x="929" y="614"/>
                      </a:lnTo>
                      <a:lnTo>
                        <a:pt x="929" y="622"/>
                      </a:lnTo>
                      <a:lnTo>
                        <a:pt x="929" y="638"/>
                      </a:lnTo>
                      <a:lnTo>
                        <a:pt x="929" y="645"/>
                      </a:lnTo>
                      <a:lnTo>
                        <a:pt x="929" y="657"/>
                      </a:lnTo>
                      <a:lnTo>
                        <a:pt x="924" y="673"/>
                      </a:lnTo>
                      <a:lnTo>
                        <a:pt x="921" y="685"/>
                      </a:lnTo>
                      <a:lnTo>
                        <a:pt x="918" y="701"/>
                      </a:lnTo>
                      <a:lnTo>
                        <a:pt x="913" y="709"/>
                      </a:lnTo>
                      <a:lnTo>
                        <a:pt x="911" y="717"/>
                      </a:lnTo>
                      <a:lnTo>
                        <a:pt x="905" y="725"/>
                      </a:lnTo>
                      <a:lnTo>
                        <a:pt x="900" y="730"/>
                      </a:lnTo>
                      <a:lnTo>
                        <a:pt x="895" y="736"/>
                      </a:lnTo>
                      <a:lnTo>
                        <a:pt x="887" y="742"/>
                      </a:lnTo>
                      <a:lnTo>
                        <a:pt x="877" y="750"/>
                      </a:lnTo>
                      <a:lnTo>
                        <a:pt x="868" y="756"/>
                      </a:lnTo>
                      <a:lnTo>
                        <a:pt x="861" y="764"/>
                      </a:lnTo>
                      <a:lnTo>
                        <a:pt x="853" y="768"/>
                      </a:lnTo>
                      <a:lnTo>
                        <a:pt x="834" y="774"/>
                      </a:lnTo>
                      <a:lnTo>
                        <a:pt x="819" y="778"/>
                      </a:lnTo>
                      <a:lnTo>
                        <a:pt x="808" y="782"/>
                      </a:lnTo>
                      <a:lnTo>
                        <a:pt x="798" y="788"/>
                      </a:lnTo>
                      <a:lnTo>
                        <a:pt x="790" y="792"/>
                      </a:lnTo>
                      <a:lnTo>
                        <a:pt x="769" y="798"/>
                      </a:lnTo>
                      <a:lnTo>
                        <a:pt x="761" y="802"/>
                      </a:lnTo>
                      <a:lnTo>
                        <a:pt x="753" y="804"/>
                      </a:lnTo>
                      <a:lnTo>
                        <a:pt x="737" y="805"/>
                      </a:lnTo>
                      <a:lnTo>
                        <a:pt x="716" y="812"/>
                      </a:lnTo>
                      <a:lnTo>
                        <a:pt x="706" y="813"/>
                      </a:lnTo>
                      <a:lnTo>
                        <a:pt x="690" y="815"/>
                      </a:lnTo>
                      <a:lnTo>
                        <a:pt x="659" y="819"/>
                      </a:lnTo>
                      <a:lnTo>
                        <a:pt x="643" y="821"/>
                      </a:lnTo>
                      <a:lnTo>
                        <a:pt x="627" y="823"/>
                      </a:lnTo>
                      <a:lnTo>
                        <a:pt x="612" y="825"/>
                      </a:lnTo>
                      <a:lnTo>
                        <a:pt x="596" y="827"/>
                      </a:lnTo>
                      <a:lnTo>
                        <a:pt x="580" y="827"/>
                      </a:lnTo>
                      <a:lnTo>
                        <a:pt x="559" y="829"/>
                      </a:lnTo>
                      <a:lnTo>
                        <a:pt x="543" y="831"/>
                      </a:lnTo>
                      <a:lnTo>
                        <a:pt x="527" y="831"/>
                      </a:lnTo>
                      <a:lnTo>
                        <a:pt x="506" y="833"/>
                      </a:lnTo>
                      <a:lnTo>
                        <a:pt x="491" y="835"/>
                      </a:lnTo>
                      <a:lnTo>
                        <a:pt x="470" y="835"/>
                      </a:lnTo>
                      <a:lnTo>
                        <a:pt x="449" y="837"/>
                      </a:lnTo>
                      <a:lnTo>
                        <a:pt x="441" y="839"/>
                      </a:lnTo>
                      <a:lnTo>
                        <a:pt x="433" y="839"/>
                      </a:lnTo>
                      <a:lnTo>
                        <a:pt x="415" y="841"/>
                      </a:lnTo>
                      <a:lnTo>
                        <a:pt x="407" y="841"/>
                      </a:lnTo>
                      <a:lnTo>
                        <a:pt x="386" y="843"/>
                      </a:lnTo>
                      <a:lnTo>
                        <a:pt x="375" y="843"/>
                      </a:lnTo>
                      <a:lnTo>
                        <a:pt x="368" y="843"/>
                      </a:lnTo>
                      <a:lnTo>
                        <a:pt x="381" y="843"/>
                      </a:lnTo>
                      <a:lnTo>
                        <a:pt x="396" y="841"/>
                      </a:lnTo>
                      <a:lnTo>
                        <a:pt x="417" y="839"/>
                      </a:lnTo>
                      <a:lnTo>
                        <a:pt x="433" y="837"/>
                      </a:lnTo>
                      <a:lnTo>
                        <a:pt x="449" y="835"/>
                      </a:lnTo>
                      <a:lnTo>
                        <a:pt x="465" y="833"/>
                      </a:lnTo>
                      <a:lnTo>
                        <a:pt x="480" y="831"/>
                      </a:lnTo>
                      <a:lnTo>
                        <a:pt x="501" y="829"/>
                      </a:lnTo>
                      <a:lnTo>
                        <a:pt x="517" y="827"/>
                      </a:lnTo>
                      <a:lnTo>
                        <a:pt x="533" y="823"/>
                      </a:lnTo>
                      <a:lnTo>
                        <a:pt x="549" y="821"/>
                      </a:lnTo>
                      <a:lnTo>
                        <a:pt x="570" y="819"/>
                      </a:lnTo>
                      <a:lnTo>
                        <a:pt x="590" y="815"/>
                      </a:lnTo>
                      <a:lnTo>
                        <a:pt x="612" y="812"/>
                      </a:lnTo>
                      <a:lnTo>
                        <a:pt x="638" y="808"/>
                      </a:lnTo>
                      <a:lnTo>
                        <a:pt x="659" y="804"/>
                      </a:lnTo>
                      <a:lnTo>
                        <a:pt x="680" y="800"/>
                      </a:lnTo>
                      <a:lnTo>
                        <a:pt x="701" y="796"/>
                      </a:lnTo>
                      <a:lnTo>
                        <a:pt x="722" y="790"/>
                      </a:lnTo>
                      <a:lnTo>
                        <a:pt x="743" y="778"/>
                      </a:lnTo>
                      <a:lnTo>
                        <a:pt x="769" y="766"/>
                      </a:lnTo>
                      <a:lnTo>
                        <a:pt x="784" y="754"/>
                      </a:lnTo>
                      <a:lnTo>
                        <a:pt x="806" y="750"/>
                      </a:lnTo>
                      <a:lnTo>
                        <a:pt x="821" y="738"/>
                      </a:lnTo>
                      <a:lnTo>
                        <a:pt x="827" y="726"/>
                      </a:lnTo>
                      <a:lnTo>
                        <a:pt x="842" y="715"/>
                      </a:lnTo>
                      <a:lnTo>
                        <a:pt x="858" y="711"/>
                      </a:lnTo>
                      <a:lnTo>
                        <a:pt x="863" y="699"/>
                      </a:lnTo>
                      <a:lnTo>
                        <a:pt x="868" y="687"/>
                      </a:lnTo>
                      <a:lnTo>
                        <a:pt x="874" y="671"/>
                      </a:lnTo>
                      <a:lnTo>
                        <a:pt x="879" y="659"/>
                      </a:lnTo>
                      <a:lnTo>
                        <a:pt x="882" y="644"/>
                      </a:lnTo>
                      <a:lnTo>
                        <a:pt x="887" y="632"/>
                      </a:lnTo>
                      <a:lnTo>
                        <a:pt x="890" y="616"/>
                      </a:lnTo>
                      <a:lnTo>
                        <a:pt x="895" y="596"/>
                      </a:lnTo>
                      <a:lnTo>
                        <a:pt x="897" y="580"/>
                      </a:lnTo>
                      <a:lnTo>
                        <a:pt x="897" y="565"/>
                      </a:lnTo>
                      <a:lnTo>
                        <a:pt x="900" y="545"/>
                      </a:lnTo>
                      <a:lnTo>
                        <a:pt x="900" y="525"/>
                      </a:lnTo>
                      <a:lnTo>
                        <a:pt x="900" y="509"/>
                      </a:lnTo>
                      <a:lnTo>
                        <a:pt x="900" y="489"/>
                      </a:lnTo>
                      <a:lnTo>
                        <a:pt x="900" y="474"/>
                      </a:lnTo>
                      <a:lnTo>
                        <a:pt x="900" y="458"/>
                      </a:lnTo>
                      <a:lnTo>
                        <a:pt x="900" y="446"/>
                      </a:lnTo>
                      <a:lnTo>
                        <a:pt x="900" y="434"/>
                      </a:lnTo>
                      <a:lnTo>
                        <a:pt x="897" y="422"/>
                      </a:lnTo>
                      <a:lnTo>
                        <a:pt x="895" y="415"/>
                      </a:lnTo>
                      <a:lnTo>
                        <a:pt x="892" y="403"/>
                      </a:lnTo>
                      <a:lnTo>
                        <a:pt x="884" y="387"/>
                      </a:lnTo>
                      <a:lnTo>
                        <a:pt x="868" y="383"/>
                      </a:lnTo>
                      <a:lnTo>
                        <a:pt x="853" y="371"/>
                      </a:lnTo>
                      <a:lnTo>
                        <a:pt x="837" y="359"/>
                      </a:lnTo>
                      <a:lnTo>
                        <a:pt x="816" y="351"/>
                      </a:lnTo>
                      <a:lnTo>
                        <a:pt x="800" y="347"/>
                      </a:lnTo>
                      <a:lnTo>
                        <a:pt x="784" y="343"/>
                      </a:lnTo>
                      <a:lnTo>
                        <a:pt x="758" y="338"/>
                      </a:lnTo>
                      <a:lnTo>
                        <a:pt x="737" y="334"/>
                      </a:lnTo>
                      <a:lnTo>
                        <a:pt x="722" y="330"/>
                      </a:lnTo>
                      <a:lnTo>
                        <a:pt x="690" y="328"/>
                      </a:lnTo>
                      <a:lnTo>
                        <a:pt x="664" y="324"/>
                      </a:lnTo>
                      <a:lnTo>
                        <a:pt x="638" y="320"/>
                      </a:lnTo>
                      <a:lnTo>
                        <a:pt x="612" y="316"/>
                      </a:lnTo>
                      <a:lnTo>
                        <a:pt x="590" y="314"/>
                      </a:lnTo>
                      <a:lnTo>
                        <a:pt x="570" y="312"/>
                      </a:lnTo>
                      <a:lnTo>
                        <a:pt x="543" y="310"/>
                      </a:lnTo>
                      <a:lnTo>
                        <a:pt x="506" y="306"/>
                      </a:lnTo>
                      <a:lnTo>
                        <a:pt x="470" y="302"/>
                      </a:lnTo>
                      <a:lnTo>
                        <a:pt x="412" y="290"/>
                      </a:lnTo>
                      <a:lnTo>
                        <a:pt x="359" y="278"/>
                      </a:lnTo>
                      <a:lnTo>
                        <a:pt x="307" y="266"/>
                      </a:lnTo>
                      <a:lnTo>
                        <a:pt x="260" y="255"/>
                      </a:lnTo>
                      <a:lnTo>
                        <a:pt x="213" y="251"/>
                      </a:lnTo>
                      <a:lnTo>
                        <a:pt x="165" y="239"/>
                      </a:lnTo>
                      <a:lnTo>
                        <a:pt x="124" y="227"/>
                      </a:lnTo>
                      <a:lnTo>
                        <a:pt x="81" y="215"/>
                      </a:lnTo>
                      <a:lnTo>
                        <a:pt x="61" y="211"/>
                      </a:lnTo>
                      <a:lnTo>
                        <a:pt x="45" y="209"/>
                      </a:lnTo>
                      <a:lnTo>
                        <a:pt x="37" y="205"/>
                      </a:lnTo>
                      <a:lnTo>
                        <a:pt x="27" y="197"/>
                      </a:lnTo>
                      <a:lnTo>
                        <a:pt x="21" y="191"/>
                      </a:lnTo>
                      <a:lnTo>
                        <a:pt x="16" y="185"/>
                      </a:lnTo>
                      <a:lnTo>
                        <a:pt x="16" y="174"/>
                      </a:lnTo>
                      <a:lnTo>
                        <a:pt x="11" y="158"/>
                      </a:lnTo>
                      <a:lnTo>
                        <a:pt x="5" y="150"/>
                      </a:lnTo>
                      <a:lnTo>
                        <a:pt x="3" y="134"/>
                      </a:lnTo>
                      <a:lnTo>
                        <a:pt x="0" y="126"/>
                      </a:lnTo>
                      <a:lnTo>
                        <a:pt x="0" y="118"/>
                      </a:lnTo>
                      <a:lnTo>
                        <a:pt x="0" y="102"/>
                      </a:lnTo>
                      <a:lnTo>
                        <a:pt x="0" y="87"/>
                      </a:lnTo>
                      <a:lnTo>
                        <a:pt x="0" y="75"/>
                      </a:lnTo>
                      <a:lnTo>
                        <a:pt x="0" y="63"/>
                      </a:lnTo>
                      <a:lnTo>
                        <a:pt x="0" y="43"/>
                      </a:lnTo>
                      <a:lnTo>
                        <a:pt x="0" y="27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77" name="Freeform 93"/>
                <p:cNvSpPr>
                  <a:spLocks/>
                </p:cNvSpPr>
                <p:nvPr/>
              </p:nvSpPr>
              <p:spPr bwMode="auto">
                <a:xfrm>
                  <a:off x="5084" y="3454"/>
                  <a:ext cx="857" cy="296"/>
                </a:xfrm>
                <a:custGeom>
                  <a:avLst/>
                  <a:gdLst>
                    <a:gd name="T0" fmla="*/ 50 w 857"/>
                    <a:gd name="T1" fmla="*/ 109 h 296"/>
                    <a:gd name="T2" fmla="*/ 58 w 857"/>
                    <a:gd name="T3" fmla="*/ 85 h 296"/>
                    <a:gd name="T4" fmla="*/ 74 w 857"/>
                    <a:gd name="T5" fmla="*/ 61 h 296"/>
                    <a:gd name="T6" fmla="*/ 102 w 857"/>
                    <a:gd name="T7" fmla="*/ 38 h 296"/>
                    <a:gd name="T8" fmla="*/ 134 w 857"/>
                    <a:gd name="T9" fmla="*/ 28 h 296"/>
                    <a:gd name="T10" fmla="*/ 166 w 857"/>
                    <a:gd name="T11" fmla="*/ 18 h 296"/>
                    <a:gd name="T12" fmla="*/ 200 w 857"/>
                    <a:gd name="T13" fmla="*/ 16 h 296"/>
                    <a:gd name="T14" fmla="*/ 244 w 857"/>
                    <a:gd name="T15" fmla="*/ 18 h 296"/>
                    <a:gd name="T16" fmla="*/ 276 w 857"/>
                    <a:gd name="T17" fmla="*/ 30 h 296"/>
                    <a:gd name="T18" fmla="*/ 304 w 857"/>
                    <a:gd name="T19" fmla="*/ 49 h 296"/>
                    <a:gd name="T20" fmla="*/ 328 w 857"/>
                    <a:gd name="T21" fmla="*/ 75 h 296"/>
                    <a:gd name="T22" fmla="*/ 349 w 857"/>
                    <a:gd name="T23" fmla="*/ 99 h 296"/>
                    <a:gd name="T24" fmla="*/ 370 w 857"/>
                    <a:gd name="T25" fmla="*/ 123 h 296"/>
                    <a:gd name="T26" fmla="*/ 386 w 857"/>
                    <a:gd name="T27" fmla="*/ 146 h 296"/>
                    <a:gd name="T28" fmla="*/ 404 w 857"/>
                    <a:gd name="T29" fmla="*/ 170 h 296"/>
                    <a:gd name="T30" fmla="*/ 428 w 857"/>
                    <a:gd name="T31" fmla="*/ 194 h 296"/>
                    <a:gd name="T32" fmla="*/ 446 w 857"/>
                    <a:gd name="T33" fmla="*/ 218 h 296"/>
                    <a:gd name="T34" fmla="*/ 470 w 857"/>
                    <a:gd name="T35" fmla="*/ 239 h 296"/>
                    <a:gd name="T36" fmla="*/ 499 w 857"/>
                    <a:gd name="T37" fmla="*/ 263 h 296"/>
                    <a:gd name="T38" fmla="*/ 530 w 857"/>
                    <a:gd name="T39" fmla="*/ 275 h 296"/>
                    <a:gd name="T40" fmla="*/ 565 w 857"/>
                    <a:gd name="T41" fmla="*/ 285 h 296"/>
                    <a:gd name="T42" fmla="*/ 599 w 857"/>
                    <a:gd name="T43" fmla="*/ 289 h 296"/>
                    <a:gd name="T44" fmla="*/ 636 w 857"/>
                    <a:gd name="T45" fmla="*/ 289 h 296"/>
                    <a:gd name="T46" fmla="*/ 670 w 857"/>
                    <a:gd name="T47" fmla="*/ 289 h 296"/>
                    <a:gd name="T48" fmla="*/ 706 w 857"/>
                    <a:gd name="T49" fmla="*/ 287 h 296"/>
                    <a:gd name="T50" fmla="*/ 740 w 857"/>
                    <a:gd name="T51" fmla="*/ 277 h 296"/>
                    <a:gd name="T52" fmla="*/ 772 w 857"/>
                    <a:gd name="T53" fmla="*/ 261 h 296"/>
                    <a:gd name="T54" fmla="*/ 798 w 857"/>
                    <a:gd name="T55" fmla="*/ 242 h 296"/>
                    <a:gd name="T56" fmla="*/ 822 w 857"/>
                    <a:gd name="T57" fmla="*/ 218 h 296"/>
                    <a:gd name="T58" fmla="*/ 838 w 857"/>
                    <a:gd name="T59" fmla="*/ 194 h 296"/>
                    <a:gd name="T60" fmla="*/ 845 w 857"/>
                    <a:gd name="T61" fmla="*/ 170 h 296"/>
                    <a:gd name="T62" fmla="*/ 854 w 857"/>
                    <a:gd name="T63" fmla="*/ 146 h 296"/>
                    <a:gd name="T64" fmla="*/ 848 w 857"/>
                    <a:gd name="T65" fmla="*/ 127 h 296"/>
                    <a:gd name="T66" fmla="*/ 817 w 857"/>
                    <a:gd name="T67" fmla="*/ 127 h 296"/>
                    <a:gd name="T68" fmla="*/ 796 w 857"/>
                    <a:gd name="T69" fmla="*/ 145 h 296"/>
                    <a:gd name="T70" fmla="*/ 777 w 857"/>
                    <a:gd name="T71" fmla="*/ 168 h 296"/>
                    <a:gd name="T72" fmla="*/ 764 w 857"/>
                    <a:gd name="T73" fmla="*/ 192 h 296"/>
                    <a:gd name="T74" fmla="*/ 748 w 857"/>
                    <a:gd name="T75" fmla="*/ 216 h 296"/>
                    <a:gd name="T76" fmla="*/ 730 w 857"/>
                    <a:gd name="T77" fmla="*/ 239 h 296"/>
                    <a:gd name="T78" fmla="*/ 712 w 857"/>
                    <a:gd name="T79" fmla="*/ 263 h 296"/>
                    <a:gd name="T80" fmla="*/ 683 w 857"/>
                    <a:gd name="T81" fmla="*/ 281 h 296"/>
                    <a:gd name="T82" fmla="*/ 651 w 857"/>
                    <a:gd name="T83" fmla="*/ 293 h 296"/>
                    <a:gd name="T84" fmla="*/ 620 w 857"/>
                    <a:gd name="T85" fmla="*/ 295 h 296"/>
                    <a:gd name="T86" fmla="*/ 588 w 857"/>
                    <a:gd name="T87" fmla="*/ 295 h 296"/>
                    <a:gd name="T88" fmla="*/ 541 w 857"/>
                    <a:gd name="T89" fmla="*/ 295 h 296"/>
                    <a:gd name="T90" fmla="*/ 507 w 857"/>
                    <a:gd name="T91" fmla="*/ 295 h 296"/>
                    <a:gd name="T92" fmla="*/ 470 w 857"/>
                    <a:gd name="T93" fmla="*/ 295 h 296"/>
                    <a:gd name="T94" fmla="*/ 436 w 857"/>
                    <a:gd name="T95" fmla="*/ 293 h 296"/>
                    <a:gd name="T96" fmla="*/ 402 w 857"/>
                    <a:gd name="T97" fmla="*/ 275 h 296"/>
                    <a:gd name="T98" fmla="*/ 370 w 857"/>
                    <a:gd name="T99" fmla="*/ 251 h 296"/>
                    <a:gd name="T100" fmla="*/ 352 w 857"/>
                    <a:gd name="T101" fmla="*/ 226 h 296"/>
                    <a:gd name="T102" fmla="*/ 339 w 857"/>
                    <a:gd name="T103" fmla="*/ 200 h 296"/>
                    <a:gd name="T104" fmla="*/ 326 w 857"/>
                    <a:gd name="T105" fmla="*/ 176 h 296"/>
                    <a:gd name="T106" fmla="*/ 304 w 857"/>
                    <a:gd name="T107" fmla="*/ 152 h 296"/>
                    <a:gd name="T108" fmla="*/ 278 w 857"/>
                    <a:gd name="T109" fmla="*/ 129 h 296"/>
                    <a:gd name="T110" fmla="*/ 252 w 857"/>
                    <a:gd name="T111" fmla="*/ 107 h 296"/>
                    <a:gd name="T112" fmla="*/ 223 w 857"/>
                    <a:gd name="T113" fmla="*/ 83 h 296"/>
                    <a:gd name="T114" fmla="*/ 200 w 857"/>
                    <a:gd name="T115" fmla="*/ 59 h 296"/>
                    <a:gd name="T116" fmla="*/ 176 w 857"/>
                    <a:gd name="T117" fmla="*/ 38 h 296"/>
                    <a:gd name="T118" fmla="*/ 158 w 857"/>
                    <a:gd name="T119" fmla="*/ 14 h 296"/>
                    <a:gd name="T120" fmla="*/ 97 w 857"/>
                    <a:gd name="T121" fmla="*/ 2 h 296"/>
                    <a:gd name="T122" fmla="*/ 50 w 857"/>
                    <a:gd name="T123" fmla="*/ 0 h 296"/>
                    <a:gd name="T124" fmla="*/ 8 w 857"/>
                    <a:gd name="T125" fmla="*/ 0 h 29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7"/>
                    <a:gd name="T190" fmla="*/ 0 h 296"/>
                    <a:gd name="T191" fmla="*/ 857 w 857"/>
                    <a:gd name="T192" fmla="*/ 296 h 29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7" h="296">
                      <a:moveTo>
                        <a:pt x="52" y="127"/>
                      </a:moveTo>
                      <a:lnTo>
                        <a:pt x="47" y="121"/>
                      </a:lnTo>
                      <a:lnTo>
                        <a:pt x="47" y="115"/>
                      </a:lnTo>
                      <a:lnTo>
                        <a:pt x="50" y="109"/>
                      </a:lnTo>
                      <a:lnTo>
                        <a:pt x="50" y="103"/>
                      </a:lnTo>
                      <a:lnTo>
                        <a:pt x="55" y="97"/>
                      </a:lnTo>
                      <a:lnTo>
                        <a:pt x="55" y="91"/>
                      </a:lnTo>
                      <a:lnTo>
                        <a:pt x="58" y="85"/>
                      </a:lnTo>
                      <a:lnTo>
                        <a:pt x="61" y="79"/>
                      </a:lnTo>
                      <a:lnTo>
                        <a:pt x="66" y="73"/>
                      </a:lnTo>
                      <a:lnTo>
                        <a:pt x="68" y="67"/>
                      </a:lnTo>
                      <a:lnTo>
                        <a:pt x="74" y="61"/>
                      </a:lnTo>
                      <a:lnTo>
                        <a:pt x="82" y="55"/>
                      </a:lnTo>
                      <a:lnTo>
                        <a:pt x="89" y="49"/>
                      </a:lnTo>
                      <a:lnTo>
                        <a:pt x="97" y="44"/>
                      </a:lnTo>
                      <a:lnTo>
                        <a:pt x="102" y="38"/>
                      </a:lnTo>
                      <a:lnTo>
                        <a:pt x="110" y="36"/>
                      </a:lnTo>
                      <a:lnTo>
                        <a:pt x="118" y="32"/>
                      </a:lnTo>
                      <a:lnTo>
                        <a:pt x="126" y="30"/>
                      </a:lnTo>
                      <a:lnTo>
                        <a:pt x="134" y="28"/>
                      </a:lnTo>
                      <a:lnTo>
                        <a:pt x="142" y="26"/>
                      </a:lnTo>
                      <a:lnTo>
                        <a:pt x="150" y="24"/>
                      </a:lnTo>
                      <a:lnTo>
                        <a:pt x="158" y="22"/>
                      </a:lnTo>
                      <a:lnTo>
                        <a:pt x="166" y="18"/>
                      </a:lnTo>
                      <a:lnTo>
                        <a:pt x="173" y="16"/>
                      </a:lnTo>
                      <a:lnTo>
                        <a:pt x="181" y="16"/>
                      </a:lnTo>
                      <a:lnTo>
                        <a:pt x="192" y="16"/>
                      </a:lnTo>
                      <a:lnTo>
                        <a:pt x="200" y="16"/>
                      </a:lnTo>
                      <a:lnTo>
                        <a:pt x="220" y="16"/>
                      </a:lnTo>
                      <a:lnTo>
                        <a:pt x="229" y="16"/>
                      </a:lnTo>
                      <a:lnTo>
                        <a:pt x="236" y="16"/>
                      </a:lnTo>
                      <a:lnTo>
                        <a:pt x="244" y="18"/>
                      </a:lnTo>
                      <a:lnTo>
                        <a:pt x="252" y="20"/>
                      </a:lnTo>
                      <a:lnTo>
                        <a:pt x="260" y="22"/>
                      </a:lnTo>
                      <a:lnTo>
                        <a:pt x="268" y="26"/>
                      </a:lnTo>
                      <a:lnTo>
                        <a:pt x="276" y="30"/>
                      </a:lnTo>
                      <a:lnTo>
                        <a:pt x="284" y="34"/>
                      </a:lnTo>
                      <a:lnTo>
                        <a:pt x="291" y="40"/>
                      </a:lnTo>
                      <a:lnTo>
                        <a:pt x="300" y="44"/>
                      </a:lnTo>
                      <a:lnTo>
                        <a:pt x="304" y="49"/>
                      </a:lnTo>
                      <a:lnTo>
                        <a:pt x="313" y="55"/>
                      </a:lnTo>
                      <a:lnTo>
                        <a:pt x="318" y="61"/>
                      </a:lnTo>
                      <a:lnTo>
                        <a:pt x="323" y="67"/>
                      </a:lnTo>
                      <a:lnTo>
                        <a:pt x="328" y="75"/>
                      </a:lnTo>
                      <a:lnTo>
                        <a:pt x="336" y="81"/>
                      </a:lnTo>
                      <a:lnTo>
                        <a:pt x="341" y="87"/>
                      </a:lnTo>
                      <a:lnTo>
                        <a:pt x="344" y="93"/>
                      </a:lnTo>
                      <a:lnTo>
                        <a:pt x="349" y="99"/>
                      </a:lnTo>
                      <a:lnTo>
                        <a:pt x="354" y="105"/>
                      </a:lnTo>
                      <a:lnTo>
                        <a:pt x="357" y="111"/>
                      </a:lnTo>
                      <a:lnTo>
                        <a:pt x="362" y="117"/>
                      </a:lnTo>
                      <a:lnTo>
                        <a:pt x="370" y="123"/>
                      </a:lnTo>
                      <a:lnTo>
                        <a:pt x="373" y="129"/>
                      </a:lnTo>
                      <a:lnTo>
                        <a:pt x="378" y="135"/>
                      </a:lnTo>
                      <a:lnTo>
                        <a:pt x="384" y="141"/>
                      </a:lnTo>
                      <a:lnTo>
                        <a:pt x="386" y="146"/>
                      </a:lnTo>
                      <a:lnTo>
                        <a:pt x="391" y="152"/>
                      </a:lnTo>
                      <a:lnTo>
                        <a:pt x="397" y="158"/>
                      </a:lnTo>
                      <a:lnTo>
                        <a:pt x="399" y="164"/>
                      </a:lnTo>
                      <a:lnTo>
                        <a:pt x="404" y="170"/>
                      </a:lnTo>
                      <a:lnTo>
                        <a:pt x="410" y="176"/>
                      </a:lnTo>
                      <a:lnTo>
                        <a:pt x="418" y="182"/>
                      </a:lnTo>
                      <a:lnTo>
                        <a:pt x="420" y="188"/>
                      </a:lnTo>
                      <a:lnTo>
                        <a:pt x="428" y="194"/>
                      </a:lnTo>
                      <a:lnTo>
                        <a:pt x="433" y="200"/>
                      </a:lnTo>
                      <a:lnTo>
                        <a:pt x="438" y="206"/>
                      </a:lnTo>
                      <a:lnTo>
                        <a:pt x="441" y="212"/>
                      </a:lnTo>
                      <a:lnTo>
                        <a:pt x="446" y="218"/>
                      </a:lnTo>
                      <a:lnTo>
                        <a:pt x="452" y="224"/>
                      </a:lnTo>
                      <a:lnTo>
                        <a:pt x="457" y="230"/>
                      </a:lnTo>
                      <a:lnTo>
                        <a:pt x="462" y="235"/>
                      </a:lnTo>
                      <a:lnTo>
                        <a:pt x="470" y="239"/>
                      </a:lnTo>
                      <a:lnTo>
                        <a:pt x="475" y="245"/>
                      </a:lnTo>
                      <a:lnTo>
                        <a:pt x="481" y="251"/>
                      </a:lnTo>
                      <a:lnTo>
                        <a:pt x="488" y="257"/>
                      </a:lnTo>
                      <a:lnTo>
                        <a:pt x="499" y="263"/>
                      </a:lnTo>
                      <a:lnTo>
                        <a:pt x="507" y="265"/>
                      </a:lnTo>
                      <a:lnTo>
                        <a:pt x="515" y="271"/>
                      </a:lnTo>
                      <a:lnTo>
                        <a:pt x="522" y="273"/>
                      </a:lnTo>
                      <a:lnTo>
                        <a:pt x="530" y="275"/>
                      </a:lnTo>
                      <a:lnTo>
                        <a:pt x="538" y="279"/>
                      </a:lnTo>
                      <a:lnTo>
                        <a:pt x="549" y="281"/>
                      </a:lnTo>
                      <a:lnTo>
                        <a:pt x="557" y="283"/>
                      </a:lnTo>
                      <a:lnTo>
                        <a:pt x="565" y="285"/>
                      </a:lnTo>
                      <a:lnTo>
                        <a:pt x="572" y="287"/>
                      </a:lnTo>
                      <a:lnTo>
                        <a:pt x="580" y="287"/>
                      </a:lnTo>
                      <a:lnTo>
                        <a:pt x="591" y="289"/>
                      </a:lnTo>
                      <a:lnTo>
                        <a:pt x="599" y="289"/>
                      </a:lnTo>
                      <a:lnTo>
                        <a:pt x="609" y="289"/>
                      </a:lnTo>
                      <a:lnTo>
                        <a:pt x="620" y="289"/>
                      </a:lnTo>
                      <a:lnTo>
                        <a:pt x="628" y="289"/>
                      </a:lnTo>
                      <a:lnTo>
                        <a:pt x="636" y="289"/>
                      </a:lnTo>
                      <a:lnTo>
                        <a:pt x="643" y="289"/>
                      </a:lnTo>
                      <a:lnTo>
                        <a:pt x="651" y="289"/>
                      </a:lnTo>
                      <a:lnTo>
                        <a:pt x="659" y="289"/>
                      </a:lnTo>
                      <a:lnTo>
                        <a:pt x="670" y="289"/>
                      </a:lnTo>
                      <a:lnTo>
                        <a:pt x="680" y="289"/>
                      </a:lnTo>
                      <a:lnTo>
                        <a:pt x="690" y="289"/>
                      </a:lnTo>
                      <a:lnTo>
                        <a:pt x="699" y="289"/>
                      </a:lnTo>
                      <a:lnTo>
                        <a:pt x="706" y="287"/>
                      </a:lnTo>
                      <a:lnTo>
                        <a:pt x="717" y="285"/>
                      </a:lnTo>
                      <a:lnTo>
                        <a:pt x="725" y="283"/>
                      </a:lnTo>
                      <a:lnTo>
                        <a:pt x="733" y="281"/>
                      </a:lnTo>
                      <a:lnTo>
                        <a:pt x="740" y="277"/>
                      </a:lnTo>
                      <a:lnTo>
                        <a:pt x="748" y="273"/>
                      </a:lnTo>
                      <a:lnTo>
                        <a:pt x="756" y="269"/>
                      </a:lnTo>
                      <a:lnTo>
                        <a:pt x="764" y="265"/>
                      </a:lnTo>
                      <a:lnTo>
                        <a:pt x="772" y="261"/>
                      </a:lnTo>
                      <a:lnTo>
                        <a:pt x="780" y="257"/>
                      </a:lnTo>
                      <a:lnTo>
                        <a:pt x="785" y="251"/>
                      </a:lnTo>
                      <a:lnTo>
                        <a:pt x="793" y="247"/>
                      </a:lnTo>
                      <a:lnTo>
                        <a:pt x="798" y="242"/>
                      </a:lnTo>
                      <a:lnTo>
                        <a:pt x="806" y="235"/>
                      </a:lnTo>
                      <a:lnTo>
                        <a:pt x="811" y="230"/>
                      </a:lnTo>
                      <a:lnTo>
                        <a:pt x="817" y="224"/>
                      </a:lnTo>
                      <a:lnTo>
                        <a:pt x="822" y="218"/>
                      </a:lnTo>
                      <a:lnTo>
                        <a:pt x="824" y="212"/>
                      </a:lnTo>
                      <a:lnTo>
                        <a:pt x="830" y="206"/>
                      </a:lnTo>
                      <a:lnTo>
                        <a:pt x="832" y="200"/>
                      </a:lnTo>
                      <a:lnTo>
                        <a:pt x="838" y="194"/>
                      </a:lnTo>
                      <a:lnTo>
                        <a:pt x="840" y="188"/>
                      </a:lnTo>
                      <a:lnTo>
                        <a:pt x="840" y="182"/>
                      </a:lnTo>
                      <a:lnTo>
                        <a:pt x="843" y="176"/>
                      </a:lnTo>
                      <a:lnTo>
                        <a:pt x="845" y="170"/>
                      </a:lnTo>
                      <a:lnTo>
                        <a:pt x="848" y="164"/>
                      </a:lnTo>
                      <a:lnTo>
                        <a:pt x="848" y="158"/>
                      </a:lnTo>
                      <a:lnTo>
                        <a:pt x="851" y="152"/>
                      </a:lnTo>
                      <a:lnTo>
                        <a:pt x="854" y="146"/>
                      </a:lnTo>
                      <a:lnTo>
                        <a:pt x="854" y="141"/>
                      </a:lnTo>
                      <a:lnTo>
                        <a:pt x="856" y="135"/>
                      </a:lnTo>
                      <a:lnTo>
                        <a:pt x="856" y="129"/>
                      </a:lnTo>
                      <a:lnTo>
                        <a:pt x="848" y="127"/>
                      </a:lnTo>
                      <a:lnTo>
                        <a:pt x="840" y="127"/>
                      </a:lnTo>
                      <a:lnTo>
                        <a:pt x="832" y="127"/>
                      </a:lnTo>
                      <a:lnTo>
                        <a:pt x="824" y="127"/>
                      </a:lnTo>
                      <a:lnTo>
                        <a:pt x="817" y="127"/>
                      </a:lnTo>
                      <a:lnTo>
                        <a:pt x="809" y="127"/>
                      </a:lnTo>
                      <a:lnTo>
                        <a:pt x="806" y="133"/>
                      </a:lnTo>
                      <a:lnTo>
                        <a:pt x="798" y="138"/>
                      </a:lnTo>
                      <a:lnTo>
                        <a:pt x="796" y="145"/>
                      </a:lnTo>
                      <a:lnTo>
                        <a:pt x="790" y="150"/>
                      </a:lnTo>
                      <a:lnTo>
                        <a:pt x="788" y="156"/>
                      </a:lnTo>
                      <a:lnTo>
                        <a:pt x="783" y="162"/>
                      </a:lnTo>
                      <a:lnTo>
                        <a:pt x="777" y="168"/>
                      </a:lnTo>
                      <a:lnTo>
                        <a:pt x="774" y="174"/>
                      </a:lnTo>
                      <a:lnTo>
                        <a:pt x="772" y="180"/>
                      </a:lnTo>
                      <a:lnTo>
                        <a:pt x="770" y="186"/>
                      </a:lnTo>
                      <a:lnTo>
                        <a:pt x="764" y="192"/>
                      </a:lnTo>
                      <a:lnTo>
                        <a:pt x="761" y="198"/>
                      </a:lnTo>
                      <a:lnTo>
                        <a:pt x="756" y="204"/>
                      </a:lnTo>
                      <a:lnTo>
                        <a:pt x="751" y="210"/>
                      </a:lnTo>
                      <a:lnTo>
                        <a:pt x="748" y="216"/>
                      </a:lnTo>
                      <a:lnTo>
                        <a:pt x="743" y="222"/>
                      </a:lnTo>
                      <a:lnTo>
                        <a:pt x="738" y="228"/>
                      </a:lnTo>
                      <a:lnTo>
                        <a:pt x="735" y="234"/>
                      </a:lnTo>
                      <a:lnTo>
                        <a:pt x="730" y="239"/>
                      </a:lnTo>
                      <a:lnTo>
                        <a:pt x="725" y="245"/>
                      </a:lnTo>
                      <a:lnTo>
                        <a:pt x="720" y="251"/>
                      </a:lnTo>
                      <a:lnTo>
                        <a:pt x="717" y="257"/>
                      </a:lnTo>
                      <a:lnTo>
                        <a:pt x="712" y="263"/>
                      </a:lnTo>
                      <a:lnTo>
                        <a:pt x="704" y="267"/>
                      </a:lnTo>
                      <a:lnTo>
                        <a:pt x="699" y="273"/>
                      </a:lnTo>
                      <a:lnTo>
                        <a:pt x="690" y="277"/>
                      </a:lnTo>
                      <a:lnTo>
                        <a:pt x="683" y="281"/>
                      </a:lnTo>
                      <a:lnTo>
                        <a:pt x="675" y="285"/>
                      </a:lnTo>
                      <a:lnTo>
                        <a:pt x="667" y="289"/>
                      </a:lnTo>
                      <a:lnTo>
                        <a:pt x="659" y="291"/>
                      </a:lnTo>
                      <a:lnTo>
                        <a:pt x="651" y="293"/>
                      </a:lnTo>
                      <a:lnTo>
                        <a:pt x="643" y="293"/>
                      </a:lnTo>
                      <a:lnTo>
                        <a:pt x="636" y="293"/>
                      </a:lnTo>
                      <a:lnTo>
                        <a:pt x="628" y="295"/>
                      </a:lnTo>
                      <a:lnTo>
                        <a:pt x="620" y="295"/>
                      </a:lnTo>
                      <a:lnTo>
                        <a:pt x="612" y="295"/>
                      </a:lnTo>
                      <a:lnTo>
                        <a:pt x="604" y="295"/>
                      </a:lnTo>
                      <a:lnTo>
                        <a:pt x="596" y="295"/>
                      </a:lnTo>
                      <a:lnTo>
                        <a:pt x="588" y="295"/>
                      </a:lnTo>
                      <a:lnTo>
                        <a:pt x="580" y="295"/>
                      </a:lnTo>
                      <a:lnTo>
                        <a:pt x="572" y="295"/>
                      </a:lnTo>
                      <a:lnTo>
                        <a:pt x="552" y="295"/>
                      </a:lnTo>
                      <a:lnTo>
                        <a:pt x="541" y="295"/>
                      </a:lnTo>
                      <a:lnTo>
                        <a:pt x="530" y="295"/>
                      </a:lnTo>
                      <a:lnTo>
                        <a:pt x="522" y="295"/>
                      </a:lnTo>
                      <a:lnTo>
                        <a:pt x="515" y="295"/>
                      </a:lnTo>
                      <a:lnTo>
                        <a:pt x="507" y="295"/>
                      </a:lnTo>
                      <a:lnTo>
                        <a:pt x="499" y="295"/>
                      </a:lnTo>
                      <a:lnTo>
                        <a:pt x="488" y="295"/>
                      </a:lnTo>
                      <a:lnTo>
                        <a:pt x="478" y="295"/>
                      </a:lnTo>
                      <a:lnTo>
                        <a:pt x="470" y="295"/>
                      </a:lnTo>
                      <a:lnTo>
                        <a:pt x="459" y="295"/>
                      </a:lnTo>
                      <a:lnTo>
                        <a:pt x="452" y="295"/>
                      </a:lnTo>
                      <a:lnTo>
                        <a:pt x="444" y="295"/>
                      </a:lnTo>
                      <a:lnTo>
                        <a:pt x="436" y="293"/>
                      </a:lnTo>
                      <a:lnTo>
                        <a:pt x="428" y="289"/>
                      </a:lnTo>
                      <a:lnTo>
                        <a:pt x="418" y="283"/>
                      </a:lnTo>
                      <a:lnTo>
                        <a:pt x="410" y="279"/>
                      </a:lnTo>
                      <a:lnTo>
                        <a:pt x="402" y="275"/>
                      </a:lnTo>
                      <a:lnTo>
                        <a:pt x="394" y="271"/>
                      </a:lnTo>
                      <a:lnTo>
                        <a:pt x="386" y="263"/>
                      </a:lnTo>
                      <a:lnTo>
                        <a:pt x="378" y="257"/>
                      </a:lnTo>
                      <a:lnTo>
                        <a:pt x="370" y="251"/>
                      </a:lnTo>
                      <a:lnTo>
                        <a:pt x="365" y="245"/>
                      </a:lnTo>
                      <a:lnTo>
                        <a:pt x="362" y="239"/>
                      </a:lnTo>
                      <a:lnTo>
                        <a:pt x="357" y="232"/>
                      </a:lnTo>
                      <a:lnTo>
                        <a:pt x="352" y="226"/>
                      </a:lnTo>
                      <a:lnTo>
                        <a:pt x="349" y="220"/>
                      </a:lnTo>
                      <a:lnTo>
                        <a:pt x="347" y="214"/>
                      </a:lnTo>
                      <a:lnTo>
                        <a:pt x="344" y="208"/>
                      </a:lnTo>
                      <a:lnTo>
                        <a:pt x="339" y="200"/>
                      </a:lnTo>
                      <a:lnTo>
                        <a:pt x="336" y="194"/>
                      </a:lnTo>
                      <a:lnTo>
                        <a:pt x="331" y="188"/>
                      </a:lnTo>
                      <a:lnTo>
                        <a:pt x="328" y="182"/>
                      </a:lnTo>
                      <a:lnTo>
                        <a:pt x="326" y="176"/>
                      </a:lnTo>
                      <a:lnTo>
                        <a:pt x="320" y="170"/>
                      </a:lnTo>
                      <a:lnTo>
                        <a:pt x="315" y="164"/>
                      </a:lnTo>
                      <a:lnTo>
                        <a:pt x="310" y="158"/>
                      </a:lnTo>
                      <a:lnTo>
                        <a:pt x="304" y="152"/>
                      </a:lnTo>
                      <a:lnTo>
                        <a:pt x="297" y="146"/>
                      </a:lnTo>
                      <a:lnTo>
                        <a:pt x="289" y="141"/>
                      </a:lnTo>
                      <a:lnTo>
                        <a:pt x="284" y="135"/>
                      </a:lnTo>
                      <a:lnTo>
                        <a:pt x="278" y="129"/>
                      </a:lnTo>
                      <a:lnTo>
                        <a:pt x="270" y="123"/>
                      </a:lnTo>
                      <a:lnTo>
                        <a:pt x="265" y="117"/>
                      </a:lnTo>
                      <a:lnTo>
                        <a:pt x="257" y="113"/>
                      </a:lnTo>
                      <a:lnTo>
                        <a:pt x="252" y="107"/>
                      </a:lnTo>
                      <a:lnTo>
                        <a:pt x="244" y="101"/>
                      </a:lnTo>
                      <a:lnTo>
                        <a:pt x="236" y="95"/>
                      </a:lnTo>
                      <a:lnTo>
                        <a:pt x="231" y="89"/>
                      </a:lnTo>
                      <a:lnTo>
                        <a:pt x="223" y="83"/>
                      </a:lnTo>
                      <a:lnTo>
                        <a:pt x="218" y="77"/>
                      </a:lnTo>
                      <a:lnTo>
                        <a:pt x="213" y="71"/>
                      </a:lnTo>
                      <a:lnTo>
                        <a:pt x="207" y="65"/>
                      </a:lnTo>
                      <a:lnTo>
                        <a:pt x="200" y="59"/>
                      </a:lnTo>
                      <a:lnTo>
                        <a:pt x="194" y="53"/>
                      </a:lnTo>
                      <a:lnTo>
                        <a:pt x="189" y="48"/>
                      </a:lnTo>
                      <a:lnTo>
                        <a:pt x="181" y="44"/>
                      </a:lnTo>
                      <a:lnTo>
                        <a:pt x="176" y="38"/>
                      </a:lnTo>
                      <a:lnTo>
                        <a:pt x="173" y="32"/>
                      </a:lnTo>
                      <a:lnTo>
                        <a:pt x="168" y="26"/>
                      </a:lnTo>
                      <a:lnTo>
                        <a:pt x="166" y="20"/>
                      </a:lnTo>
                      <a:lnTo>
                        <a:pt x="158" y="14"/>
                      </a:lnTo>
                      <a:lnTo>
                        <a:pt x="150" y="10"/>
                      </a:lnTo>
                      <a:lnTo>
                        <a:pt x="129" y="6"/>
                      </a:lnTo>
                      <a:lnTo>
                        <a:pt x="118" y="2"/>
                      </a:lnTo>
                      <a:lnTo>
                        <a:pt x="97" y="2"/>
                      </a:lnTo>
                      <a:lnTo>
                        <a:pt x="89" y="0"/>
                      </a:lnTo>
                      <a:lnTo>
                        <a:pt x="82" y="0"/>
                      </a:lnTo>
                      <a:lnTo>
                        <a:pt x="66" y="0"/>
                      </a:lnTo>
                      <a:lnTo>
                        <a:pt x="50" y="0"/>
                      </a:lnTo>
                      <a:lnTo>
                        <a:pt x="34" y="0"/>
                      </a:ln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8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7278" name="Group 94"/>
                <p:cNvGrpSpPr>
                  <a:grpSpLocks/>
                </p:cNvGrpSpPr>
                <p:nvPr/>
              </p:nvGrpSpPr>
              <p:grpSpPr bwMode="auto">
                <a:xfrm>
                  <a:off x="5626" y="3421"/>
                  <a:ext cx="446" cy="166"/>
                  <a:chOff x="5626" y="3421"/>
                  <a:chExt cx="446" cy="166"/>
                </a:xfrm>
              </p:grpSpPr>
              <p:sp>
                <p:nvSpPr>
                  <p:cNvPr id="7304" name="Freeform 95"/>
                  <p:cNvSpPr>
                    <a:spLocks/>
                  </p:cNvSpPr>
                  <p:nvPr/>
                </p:nvSpPr>
                <p:spPr bwMode="auto">
                  <a:xfrm>
                    <a:off x="5661" y="3421"/>
                    <a:ext cx="143" cy="166"/>
                  </a:xfrm>
                  <a:custGeom>
                    <a:avLst/>
                    <a:gdLst>
                      <a:gd name="T0" fmla="*/ 137 w 143"/>
                      <a:gd name="T1" fmla="*/ 1 h 166"/>
                      <a:gd name="T2" fmla="*/ 131 w 143"/>
                      <a:gd name="T3" fmla="*/ 3 h 166"/>
                      <a:gd name="T4" fmla="*/ 124 w 143"/>
                      <a:gd name="T5" fmla="*/ 6 h 166"/>
                      <a:gd name="T6" fmla="*/ 119 w 143"/>
                      <a:gd name="T7" fmla="*/ 10 h 166"/>
                      <a:gd name="T8" fmla="*/ 111 w 143"/>
                      <a:gd name="T9" fmla="*/ 15 h 166"/>
                      <a:gd name="T10" fmla="*/ 107 w 143"/>
                      <a:gd name="T11" fmla="*/ 21 h 166"/>
                      <a:gd name="T12" fmla="*/ 103 w 143"/>
                      <a:gd name="T13" fmla="*/ 27 h 166"/>
                      <a:gd name="T14" fmla="*/ 101 w 143"/>
                      <a:gd name="T15" fmla="*/ 35 h 166"/>
                      <a:gd name="T16" fmla="*/ 100 w 143"/>
                      <a:gd name="T17" fmla="*/ 43 h 166"/>
                      <a:gd name="T18" fmla="*/ 99 w 143"/>
                      <a:gd name="T19" fmla="*/ 52 h 166"/>
                      <a:gd name="T20" fmla="*/ 98 w 143"/>
                      <a:gd name="T21" fmla="*/ 61 h 166"/>
                      <a:gd name="T22" fmla="*/ 96 w 143"/>
                      <a:gd name="T23" fmla="*/ 72 h 166"/>
                      <a:gd name="T24" fmla="*/ 95 w 143"/>
                      <a:gd name="T25" fmla="*/ 84 h 166"/>
                      <a:gd name="T26" fmla="*/ 93 w 143"/>
                      <a:gd name="T27" fmla="*/ 95 h 166"/>
                      <a:gd name="T28" fmla="*/ 91 w 143"/>
                      <a:gd name="T29" fmla="*/ 105 h 166"/>
                      <a:gd name="T30" fmla="*/ 88 w 143"/>
                      <a:gd name="T31" fmla="*/ 117 h 166"/>
                      <a:gd name="T32" fmla="*/ 85 w 143"/>
                      <a:gd name="T33" fmla="*/ 133 h 166"/>
                      <a:gd name="T34" fmla="*/ 77 w 143"/>
                      <a:gd name="T35" fmla="*/ 143 h 166"/>
                      <a:gd name="T36" fmla="*/ 67 w 143"/>
                      <a:gd name="T37" fmla="*/ 151 h 166"/>
                      <a:gd name="T38" fmla="*/ 55 w 143"/>
                      <a:gd name="T39" fmla="*/ 158 h 166"/>
                      <a:gd name="T40" fmla="*/ 37 w 143"/>
                      <a:gd name="T41" fmla="*/ 162 h 166"/>
                      <a:gd name="T42" fmla="*/ 22 w 143"/>
                      <a:gd name="T43" fmla="*/ 164 h 166"/>
                      <a:gd name="T44" fmla="*/ 12 w 143"/>
                      <a:gd name="T45" fmla="*/ 165 h 166"/>
                      <a:gd name="T46" fmla="*/ 0 w 143"/>
                      <a:gd name="T47" fmla="*/ 165 h 166"/>
                      <a:gd name="T48" fmla="*/ 6 w 143"/>
                      <a:gd name="T49" fmla="*/ 163 h 166"/>
                      <a:gd name="T50" fmla="*/ 11 w 143"/>
                      <a:gd name="T51" fmla="*/ 161 h 166"/>
                      <a:gd name="T52" fmla="*/ 17 w 143"/>
                      <a:gd name="T53" fmla="*/ 159 h 166"/>
                      <a:gd name="T54" fmla="*/ 25 w 143"/>
                      <a:gd name="T55" fmla="*/ 157 h 166"/>
                      <a:gd name="T56" fmla="*/ 31 w 143"/>
                      <a:gd name="T57" fmla="*/ 153 h 166"/>
                      <a:gd name="T58" fmla="*/ 38 w 143"/>
                      <a:gd name="T59" fmla="*/ 150 h 166"/>
                      <a:gd name="T60" fmla="*/ 44 w 143"/>
                      <a:gd name="T61" fmla="*/ 145 h 166"/>
                      <a:gd name="T62" fmla="*/ 50 w 143"/>
                      <a:gd name="T63" fmla="*/ 139 h 166"/>
                      <a:gd name="T64" fmla="*/ 56 w 143"/>
                      <a:gd name="T65" fmla="*/ 132 h 166"/>
                      <a:gd name="T66" fmla="*/ 59 w 143"/>
                      <a:gd name="T67" fmla="*/ 124 h 166"/>
                      <a:gd name="T68" fmla="*/ 63 w 143"/>
                      <a:gd name="T69" fmla="*/ 117 h 166"/>
                      <a:gd name="T70" fmla="*/ 65 w 143"/>
                      <a:gd name="T71" fmla="*/ 110 h 166"/>
                      <a:gd name="T72" fmla="*/ 67 w 143"/>
                      <a:gd name="T73" fmla="*/ 94 h 166"/>
                      <a:gd name="T74" fmla="*/ 69 w 143"/>
                      <a:gd name="T75" fmla="*/ 83 h 166"/>
                      <a:gd name="T76" fmla="*/ 70 w 143"/>
                      <a:gd name="T77" fmla="*/ 75 h 166"/>
                      <a:gd name="T78" fmla="*/ 72 w 143"/>
                      <a:gd name="T79" fmla="*/ 66 h 166"/>
                      <a:gd name="T80" fmla="*/ 73 w 143"/>
                      <a:gd name="T81" fmla="*/ 55 h 166"/>
                      <a:gd name="T82" fmla="*/ 74 w 143"/>
                      <a:gd name="T83" fmla="*/ 46 h 166"/>
                      <a:gd name="T84" fmla="*/ 76 w 143"/>
                      <a:gd name="T85" fmla="*/ 39 h 166"/>
                      <a:gd name="T86" fmla="*/ 78 w 143"/>
                      <a:gd name="T87" fmla="*/ 32 h 166"/>
                      <a:gd name="T88" fmla="*/ 82 w 143"/>
                      <a:gd name="T89" fmla="*/ 25 h 166"/>
                      <a:gd name="T90" fmla="*/ 85 w 143"/>
                      <a:gd name="T91" fmla="*/ 16 h 166"/>
                      <a:gd name="T92" fmla="*/ 90 w 143"/>
                      <a:gd name="T93" fmla="*/ 11 h 166"/>
                      <a:gd name="T94" fmla="*/ 96 w 143"/>
                      <a:gd name="T95" fmla="*/ 7 h 166"/>
                      <a:gd name="T96" fmla="*/ 106 w 143"/>
                      <a:gd name="T97" fmla="*/ 4 h 166"/>
                      <a:gd name="T98" fmla="*/ 112 w 143"/>
                      <a:gd name="T99" fmla="*/ 3 h 166"/>
                      <a:gd name="T100" fmla="*/ 119 w 143"/>
                      <a:gd name="T101" fmla="*/ 3 h 166"/>
                      <a:gd name="T102" fmla="*/ 128 w 143"/>
                      <a:gd name="T103" fmla="*/ 1 h 166"/>
                      <a:gd name="T104" fmla="*/ 136 w 143"/>
                      <a:gd name="T105" fmla="*/ 0 h 166"/>
                      <a:gd name="T106" fmla="*/ 142 w 143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3"/>
                      <a:gd name="T163" fmla="*/ 0 h 166"/>
                      <a:gd name="T164" fmla="*/ 143 w 143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3" h="166">
                        <a:moveTo>
                          <a:pt x="142" y="0"/>
                        </a:moveTo>
                        <a:lnTo>
                          <a:pt x="141" y="1"/>
                        </a:ln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3"/>
                        </a:lnTo>
                        <a:lnTo>
                          <a:pt x="132" y="3"/>
                        </a:lnTo>
                        <a:lnTo>
                          <a:pt x="131" y="3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4"/>
                        </a:lnTo>
                        <a:lnTo>
                          <a:pt x="127" y="5"/>
                        </a:lnTo>
                        <a:lnTo>
                          <a:pt x="126" y="5"/>
                        </a:lnTo>
                        <a:lnTo>
                          <a:pt x="124" y="6"/>
                        </a:lnTo>
                        <a:lnTo>
                          <a:pt x="123" y="7"/>
                        </a:lnTo>
                        <a:lnTo>
                          <a:pt x="122" y="7"/>
                        </a:lnTo>
                        <a:lnTo>
                          <a:pt x="121" y="8"/>
                        </a:lnTo>
                        <a:lnTo>
                          <a:pt x="119" y="9"/>
                        </a:lnTo>
                        <a:lnTo>
                          <a:pt x="119" y="10"/>
                        </a:lnTo>
                        <a:lnTo>
                          <a:pt x="116" y="10"/>
                        </a:lnTo>
                        <a:lnTo>
                          <a:pt x="115" y="11"/>
                        </a:lnTo>
                        <a:lnTo>
                          <a:pt x="114" y="12"/>
                        </a:lnTo>
                        <a:lnTo>
                          <a:pt x="113" y="13"/>
                        </a:lnTo>
                        <a:lnTo>
                          <a:pt x="112" y="14"/>
                        </a:lnTo>
                        <a:lnTo>
                          <a:pt x="111" y="15"/>
                        </a:lnTo>
                        <a:lnTo>
                          <a:pt x="110" y="16"/>
                        </a:lnTo>
                        <a:lnTo>
                          <a:pt x="109" y="18"/>
                        </a:lnTo>
                        <a:lnTo>
                          <a:pt x="108" y="18"/>
                        </a:lnTo>
                        <a:lnTo>
                          <a:pt x="108" y="19"/>
                        </a:lnTo>
                        <a:lnTo>
                          <a:pt x="107" y="21"/>
                        </a:lnTo>
                        <a:lnTo>
                          <a:pt x="106" y="22"/>
                        </a:lnTo>
                        <a:lnTo>
                          <a:pt x="106" y="23"/>
                        </a:lnTo>
                        <a:lnTo>
                          <a:pt x="105" y="24"/>
                        </a:lnTo>
                        <a:lnTo>
                          <a:pt x="104" y="25"/>
                        </a:lnTo>
                        <a:lnTo>
                          <a:pt x="104" y="26"/>
                        </a:lnTo>
                        <a:lnTo>
                          <a:pt x="103" y="27"/>
                        </a:lnTo>
                        <a:lnTo>
                          <a:pt x="103" y="29"/>
                        </a:lnTo>
                        <a:lnTo>
                          <a:pt x="103" y="30"/>
                        </a:lnTo>
                        <a:lnTo>
                          <a:pt x="103" y="31"/>
                        </a:lnTo>
                        <a:lnTo>
                          <a:pt x="102" y="33"/>
                        </a:lnTo>
                        <a:lnTo>
                          <a:pt x="102" y="34"/>
                        </a:lnTo>
                        <a:lnTo>
                          <a:pt x="101" y="35"/>
                        </a:lnTo>
                        <a:lnTo>
                          <a:pt x="101" y="36"/>
                        </a:lnTo>
                        <a:lnTo>
                          <a:pt x="101" y="37"/>
                        </a:lnTo>
                        <a:lnTo>
                          <a:pt x="101" y="39"/>
                        </a:lnTo>
                        <a:lnTo>
                          <a:pt x="101" y="40"/>
                        </a:lnTo>
                        <a:lnTo>
                          <a:pt x="101" y="41"/>
                        </a:lnTo>
                        <a:lnTo>
                          <a:pt x="100" y="43"/>
                        </a:lnTo>
                        <a:lnTo>
                          <a:pt x="100" y="45"/>
                        </a:lnTo>
                        <a:lnTo>
                          <a:pt x="100" y="46"/>
                        </a:lnTo>
                        <a:lnTo>
                          <a:pt x="100" y="48"/>
                        </a:lnTo>
                        <a:lnTo>
                          <a:pt x="100" y="49"/>
                        </a:lnTo>
                        <a:lnTo>
                          <a:pt x="100" y="50"/>
                        </a:lnTo>
                        <a:lnTo>
                          <a:pt x="99" y="52"/>
                        </a:lnTo>
                        <a:lnTo>
                          <a:pt x="99" y="53"/>
                        </a:lnTo>
                        <a:lnTo>
                          <a:pt x="99" y="55"/>
                        </a:lnTo>
                        <a:lnTo>
                          <a:pt x="98" y="57"/>
                        </a:lnTo>
                        <a:lnTo>
                          <a:pt x="98" y="59"/>
                        </a:lnTo>
                        <a:lnTo>
                          <a:pt x="98" y="60"/>
                        </a:lnTo>
                        <a:lnTo>
                          <a:pt x="98" y="61"/>
                        </a:lnTo>
                        <a:lnTo>
                          <a:pt x="97" y="62"/>
                        </a:lnTo>
                        <a:lnTo>
                          <a:pt x="97" y="64"/>
                        </a:lnTo>
                        <a:lnTo>
                          <a:pt x="97" y="65"/>
                        </a:lnTo>
                        <a:lnTo>
                          <a:pt x="97" y="67"/>
                        </a:lnTo>
                        <a:lnTo>
                          <a:pt x="96" y="69"/>
                        </a:lnTo>
                        <a:lnTo>
                          <a:pt x="96" y="72"/>
                        </a:lnTo>
                        <a:lnTo>
                          <a:pt x="96" y="75"/>
                        </a:lnTo>
                        <a:lnTo>
                          <a:pt x="96" y="77"/>
                        </a:lnTo>
                        <a:lnTo>
                          <a:pt x="95" y="80"/>
                        </a:lnTo>
                        <a:lnTo>
                          <a:pt x="95" y="82"/>
                        </a:lnTo>
                        <a:lnTo>
                          <a:pt x="95" y="83"/>
                        </a:lnTo>
                        <a:lnTo>
                          <a:pt x="95" y="84"/>
                        </a:lnTo>
                        <a:lnTo>
                          <a:pt x="95" y="85"/>
                        </a:lnTo>
                        <a:lnTo>
                          <a:pt x="95" y="88"/>
                        </a:lnTo>
                        <a:lnTo>
                          <a:pt x="94" y="90"/>
                        </a:lnTo>
                        <a:lnTo>
                          <a:pt x="94" y="93"/>
                        </a:lnTo>
                        <a:lnTo>
                          <a:pt x="94" y="94"/>
                        </a:lnTo>
                        <a:lnTo>
                          <a:pt x="93" y="95"/>
                        </a:lnTo>
                        <a:lnTo>
                          <a:pt x="93" y="98"/>
                        </a:lnTo>
                        <a:lnTo>
                          <a:pt x="93" y="100"/>
                        </a:lnTo>
                        <a:lnTo>
                          <a:pt x="92" y="101"/>
                        </a:lnTo>
                        <a:lnTo>
                          <a:pt x="92" y="102"/>
                        </a:lnTo>
                        <a:lnTo>
                          <a:pt x="91" y="104"/>
                        </a:lnTo>
                        <a:lnTo>
                          <a:pt x="91" y="105"/>
                        </a:lnTo>
                        <a:lnTo>
                          <a:pt x="90" y="108"/>
                        </a:lnTo>
                        <a:lnTo>
                          <a:pt x="90" y="110"/>
                        </a:lnTo>
                        <a:lnTo>
                          <a:pt x="89" y="112"/>
                        </a:lnTo>
                        <a:lnTo>
                          <a:pt x="89" y="113"/>
                        </a:lnTo>
                        <a:lnTo>
                          <a:pt x="89" y="115"/>
                        </a:lnTo>
                        <a:lnTo>
                          <a:pt x="88" y="117"/>
                        </a:lnTo>
                        <a:lnTo>
                          <a:pt x="88" y="120"/>
                        </a:lnTo>
                        <a:lnTo>
                          <a:pt x="87" y="123"/>
                        </a:lnTo>
                        <a:lnTo>
                          <a:pt x="86" y="125"/>
                        </a:lnTo>
                        <a:lnTo>
                          <a:pt x="86" y="128"/>
                        </a:lnTo>
                        <a:lnTo>
                          <a:pt x="85" y="131"/>
                        </a:lnTo>
                        <a:lnTo>
                          <a:pt x="85" y="133"/>
                        </a:lnTo>
                        <a:lnTo>
                          <a:pt x="84" y="136"/>
                        </a:lnTo>
                        <a:lnTo>
                          <a:pt x="82" y="138"/>
                        </a:lnTo>
                        <a:lnTo>
                          <a:pt x="82" y="139"/>
                        </a:lnTo>
                        <a:lnTo>
                          <a:pt x="81" y="141"/>
                        </a:lnTo>
                        <a:lnTo>
                          <a:pt x="80" y="142"/>
                        </a:lnTo>
                        <a:lnTo>
                          <a:pt x="77" y="143"/>
                        </a:lnTo>
                        <a:lnTo>
                          <a:pt x="76" y="146"/>
                        </a:lnTo>
                        <a:lnTo>
                          <a:pt x="74" y="147"/>
                        </a:lnTo>
                        <a:lnTo>
                          <a:pt x="72" y="148"/>
                        </a:lnTo>
                        <a:lnTo>
                          <a:pt x="71" y="149"/>
                        </a:lnTo>
                        <a:lnTo>
                          <a:pt x="69" y="149"/>
                        </a:lnTo>
                        <a:lnTo>
                          <a:pt x="67" y="151"/>
                        </a:lnTo>
                        <a:lnTo>
                          <a:pt x="65" y="152"/>
                        </a:lnTo>
                        <a:lnTo>
                          <a:pt x="63" y="154"/>
                        </a:lnTo>
                        <a:lnTo>
                          <a:pt x="61" y="155"/>
                        </a:lnTo>
                        <a:lnTo>
                          <a:pt x="60" y="156"/>
                        </a:lnTo>
                        <a:lnTo>
                          <a:pt x="57" y="157"/>
                        </a:lnTo>
                        <a:lnTo>
                          <a:pt x="55" y="158"/>
                        </a:lnTo>
                        <a:lnTo>
                          <a:pt x="52" y="159"/>
                        </a:lnTo>
                        <a:lnTo>
                          <a:pt x="48" y="160"/>
                        </a:lnTo>
                        <a:lnTo>
                          <a:pt x="45" y="160"/>
                        </a:lnTo>
                        <a:lnTo>
                          <a:pt x="43" y="161"/>
                        </a:lnTo>
                        <a:lnTo>
                          <a:pt x="40" y="161"/>
                        </a:lnTo>
                        <a:lnTo>
                          <a:pt x="37" y="162"/>
                        </a:lnTo>
                        <a:lnTo>
                          <a:pt x="34" y="162"/>
                        </a:lnTo>
                        <a:lnTo>
                          <a:pt x="31" y="163"/>
                        </a:lnTo>
                        <a:lnTo>
                          <a:pt x="29" y="164"/>
                        </a:lnTo>
                        <a:lnTo>
                          <a:pt x="26" y="164"/>
                        </a:lnTo>
                        <a:lnTo>
                          <a:pt x="24" y="164"/>
                        </a:lnTo>
                        <a:lnTo>
                          <a:pt x="22" y="164"/>
                        </a:lnTo>
                        <a:lnTo>
                          <a:pt x="20" y="165"/>
                        </a:lnTo>
                        <a:lnTo>
                          <a:pt x="18" y="165"/>
                        </a:lnTo>
                        <a:lnTo>
                          <a:pt x="16" y="165"/>
                        </a:lnTo>
                        <a:lnTo>
                          <a:pt x="14" y="165"/>
                        </a:lnTo>
                        <a:lnTo>
                          <a:pt x="13" y="165"/>
                        </a:lnTo>
                        <a:lnTo>
                          <a:pt x="12" y="165"/>
                        </a:lnTo>
                        <a:lnTo>
                          <a:pt x="10" y="165"/>
                        </a:lnTo>
                        <a:lnTo>
                          <a:pt x="8" y="165"/>
                        </a:lnTo>
                        <a:lnTo>
                          <a:pt x="6" y="165"/>
                        </a:lnTo>
                        <a:lnTo>
                          <a:pt x="3" y="165"/>
                        </a:lnTo>
                        <a:lnTo>
                          <a:pt x="1" y="165"/>
                        </a:lnTo>
                        <a:lnTo>
                          <a:pt x="0" y="165"/>
                        </a:lnTo>
                        <a:lnTo>
                          <a:pt x="1" y="165"/>
                        </a:lnTo>
                        <a:lnTo>
                          <a:pt x="2" y="165"/>
                        </a:lnTo>
                        <a:lnTo>
                          <a:pt x="3" y="164"/>
                        </a:lnTo>
                        <a:lnTo>
                          <a:pt x="4" y="164"/>
                        </a:lnTo>
                        <a:lnTo>
                          <a:pt x="6" y="163"/>
                        </a:lnTo>
                        <a:lnTo>
                          <a:pt x="7" y="163"/>
                        </a:lnTo>
                        <a:lnTo>
                          <a:pt x="8" y="162"/>
                        </a:lnTo>
                        <a:lnTo>
                          <a:pt x="9" y="162"/>
                        </a:lnTo>
                        <a:lnTo>
                          <a:pt x="10" y="161"/>
                        </a:lnTo>
                        <a:lnTo>
                          <a:pt x="11" y="161"/>
                        </a:lnTo>
                        <a:lnTo>
                          <a:pt x="12" y="161"/>
                        </a:lnTo>
                        <a:lnTo>
                          <a:pt x="13" y="160"/>
                        </a:lnTo>
                        <a:lnTo>
                          <a:pt x="14" y="160"/>
                        </a:lnTo>
                        <a:lnTo>
                          <a:pt x="15" y="159"/>
                        </a:lnTo>
                        <a:lnTo>
                          <a:pt x="16" y="159"/>
                        </a:lnTo>
                        <a:lnTo>
                          <a:pt x="17" y="159"/>
                        </a:lnTo>
                        <a:lnTo>
                          <a:pt x="18" y="158"/>
                        </a:lnTo>
                        <a:lnTo>
                          <a:pt x="19" y="158"/>
                        </a:lnTo>
                        <a:lnTo>
                          <a:pt x="21" y="158"/>
                        </a:lnTo>
                        <a:lnTo>
                          <a:pt x="23" y="158"/>
                        </a:lnTo>
                        <a:lnTo>
                          <a:pt x="24" y="157"/>
                        </a:lnTo>
                        <a:lnTo>
                          <a:pt x="25" y="157"/>
                        </a:lnTo>
                        <a:lnTo>
                          <a:pt x="26" y="156"/>
                        </a:lnTo>
                        <a:lnTo>
                          <a:pt x="27" y="155"/>
                        </a:lnTo>
                        <a:lnTo>
                          <a:pt x="28" y="155"/>
                        </a:lnTo>
                        <a:lnTo>
                          <a:pt x="29" y="154"/>
                        </a:lnTo>
                        <a:lnTo>
                          <a:pt x="30" y="153"/>
                        </a:lnTo>
                        <a:lnTo>
                          <a:pt x="31" y="153"/>
                        </a:lnTo>
                        <a:lnTo>
                          <a:pt x="32" y="153"/>
                        </a:lnTo>
                        <a:lnTo>
                          <a:pt x="33" y="152"/>
                        </a:lnTo>
                        <a:lnTo>
                          <a:pt x="34" y="151"/>
                        </a:lnTo>
                        <a:lnTo>
                          <a:pt x="35" y="151"/>
                        </a:lnTo>
                        <a:lnTo>
                          <a:pt x="36" y="150"/>
                        </a:lnTo>
                        <a:lnTo>
                          <a:pt x="38" y="150"/>
                        </a:lnTo>
                        <a:lnTo>
                          <a:pt x="39" y="149"/>
                        </a:lnTo>
                        <a:lnTo>
                          <a:pt x="40" y="149"/>
                        </a:lnTo>
                        <a:lnTo>
                          <a:pt x="41" y="148"/>
                        </a:lnTo>
                        <a:lnTo>
                          <a:pt x="42" y="147"/>
                        </a:lnTo>
                        <a:lnTo>
                          <a:pt x="43" y="146"/>
                        </a:lnTo>
                        <a:lnTo>
                          <a:pt x="44" y="145"/>
                        </a:lnTo>
                        <a:lnTo>
                          <a:pt x="46" y="144"/>
                        </a:lnTo>
                        <a:lnTo>
                          <a:pt x="48" y="143"/>
                        </a:lnTo>
                        <a:lnTo>
                          <a:pt x="48" y="142"/>
                        </a:lnTo>
                        <a:lnTo>
                          <a:pt x="49" y="141"/>
                        </a:lnTo>
                        <a:lnTo>
                          <a:pt x="50" y="140"/>
                        </a:lnTo>
                        <a:lnTo>
                          <a:pt x="50" y="139"/>
                        </a:lnTo>
                        <a:lnTo>
                          <a:pt x="51" y="138"/>
                        </a:lnTo>
                        <a:lnTo>
                          <a:pt x="52" y="136"/>
                        </a:lnTo>
                        <a:lnTo>
                          <a:pt x="53" y="136"/>
                        </a:lnTo>
                        <a:lnTo>
                          <a:pt x="53" y="135"/>
                        </a:lnTo>
                        <a:lnTo>
                          <a:pt x="55" y="133"/>
                        </a:lnTo>
                        <a:lnTo>
                          <a:pt x="56" y="132"/>
                        </a:lnTo>
                        <a:lnTo>
                          <a:pt x="56" y="131"/>
                        </a:lnTo>
                        <a:lnTo>
                          <a:pt x="57" y="130"/>
                        </a:lnTo>
                        <a:lnTo>
                          <a:pt x="58" y="128"/>
                        </a:lnTo>
                        <a:lnTo>
                          <a:pt x="58" y="127"/>
                        </a:lnTo>
                        <a:lnTo>
                          <a:pt x="59" y="126"/>
                        </a:lnTo>
                        <a:lnTo>
                          <a:pt x="59" y="124"/>
                        </a:lnTo>
                        <a:lnTo>
                          <a:pt x="60" y="123"/>
                        </a:lnTo>
                        <a:lnTo>
                          <a:pt x="61" y="122"/>
                        </a:lnTo>
                        <a:lnTo>
                          <a:pt x="61" y="121"/>
                        </a:lnTo>
                        <a:lnTo>
                          <a:pt x="62" y="119"/>
                        </a:lnTo>
                        <a:lnTo>
                          <a:pt x="63" y="118"/>
                        </a:lnTo>
                        <a:lnTo>
                          <a:pt x="63" y="117"/>
                        </a:lnTo>
                        <a:lnTo>
                          <a:pt x="63" y="116"/>
                        </a:lnTo>
                        <a:lnTo>
                          <a:pt x="64" y="115"/>
                        </a:lnTo>
                        <a:lnTo>
                          <a:pt x="64" y="113"/>
                        </a:lnTo>
                        <a:lnTo>
                          <a:pt x="64" y="112"/>
                        </a:lnTo>
                        <a:lnTo>
                          <a:pt x="64" y="111"/>
                        </a:lnTo>
                        <a:lnTo>
                          <a:pt x="65" y="110"/>
                        </a:lnTo>
                        <a:lnTo>
                          <a:pt x="65" y="108"/>
                        </a:lnTo>
                        <a:lnTo>
                          <a:pt x="66" y="105"/>
                        </a:lnTo>
                        <a:lnTo>
                          <a:pt x="66" y="102"/>
                        </a:lnTo>
                        <a:lnTo>
                          <a:pt x="67" y="100"/>
                        </a:lnTo>
                        <a:lnTo>
                          <a:pt x="67" y="97"/>
                        </a:lnTo>
                        <a:lnTo>
                          <a:pt x="67" y="94"/>
                        </a:lnTo>
                        <a:lnTo>
                          <a:pt x="68" y="91"/>
                        </a:lnTo>
                        <a:lnTo>
                          <a:pt x="68" y="89"/>
                        </a:lnTo>
                        <a:lnTo>
                          <a:pt x="68" y="87"/>
                        </a:lnTo>
                        <a:lnTo>
                          <a:pt x="69" y="86"/>
                        </a:lnTo>
                        <a:lnTo>
                          <a:pt x="69" y="84"/>
                        </a:lnTo>
                        <a:lnTo>
                          <a:pt x="69" y="83"/>
                        </a:lnTo>
                        <a:lnTo>
                          <a:pt x="69" y="82"/>
                        </a:lnTo>
                        <a:lnTo>
                          <a:pt x="69" y="80"/>
                        </a:lnTo>
                        <a:lnTo>
                          <a:pt x="70" y="79"/>
                        </a:lnTo>
                        <a:lnTo>
                          <a:pt x="70" y="78"/>
                        </a:lnTo>
                        <a:lnTo>
                          <a:pt x="70" y="76"/>
                        </a:lnTo>
                        <a:lnTo>
                          <a:pt x="70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2" y="68"/>
                        </a:lnTo>
                        <a:lnTo>
                          <a:pt x="72" y="66"/>
                        </a:lnTo>
                        <a:lnTo>
                          <a:pt x="72" y="64"/>
                        </a:lnTo>
                        <a:lnTo>
                          <a:pt x="72" y="62"/>
                        </a:lnTo>
                        <a:lnTo>
                          <a:pt x="72" y="59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3" y="55"/>
                        </a:lnTo>
                        <a:lnTo>
                          <a:pt x="73" y="54"/>
                        </a:lnTo>
                        <a:lnTo>
                          <a:pt x="73" y="52"/>
                        </a:lnTo>
                        <a:lnTo>
                          <a:pt x="73" y="50"/>
                        </a:lnTo>
                        <a:lnTo>
                          <a:pt x="73" y="49"/>
                        </a:lnTo>
                        <a:lnTo>
                          <a:pt x="73" y="48"/>
                        </a:lnTo>
                        <a:lnTo>
                          <a:pt x="74" y="46"/>
                        </a:lnTo>
                        <a:lnTo>
                          <a:pt x="74" y="45"/>
                        </a:lnTo>
                        <a:lnTo>
                          <a:pt x="74" y="44"/>
                        </a:lnTo>
                        <a:lnTo>
                          <a:pt x="74" y="43"/>
                        </a:lnTo>
                        <a:lnTo>
                          <a:pt x="75" y="41"/>
                        </a:lnTo>
                        <a:lnTo>
                          <a:pt x="75" y="40"/>
                        </a:lnTo>
                        <a:lnTo>
                          <a:pt x="76" y="39"/>
                        </a:lnTo>
                        <a:lnTo>
                          <a:pt x="76" y="38"/>
                        </a:lnTo>
                        <a:lnTo>
                          <a:pt x="77" y="37"/>
                        </a:lnTo>
                        <a:lnTo>
                          <a:pt x="77" y="36"/>
                        </a:lnTo>
                        <a:lnTo>
                          <a:pt x="77" y="34"/>
                        </a:lnTo>
                        <a:lnTo>
                          <a:pt x="78" y="33"/>
                        </a:lnTo>
                        <a:lnTo>
                          <a:pt x="78" y="32"/>
                        </a:lnTo>
                        <a:lnTo>
                          <a:pt x="79" y="31"/>
                        </a:lnTo>
                        <a:lnTo>
                          <a:pt x="79" y="30"/>
                        </a:lnTo>
                        <a:lnTo>
                          <a:pt x="80" y="29"/>
                        </a:lnTo>
                        <a:lnTo>
                          <a:pt x="81" y="27"/>
                        </a:lnTo>
                        <a:lnTo>
                          <a:pt x="81" y="26"/>
                        </a:lnTo>
                        <a:lnTo>
                          <a:pt x="82" y="25"/>
                        </a:lnTo>
                        <a:lnTo>
                          <a:pt x="82" y="24"/>
                        </a:lnTo>
                        <a:lnTo>
                          <a:pt x="83" y="21"/>
                        </a:lnTo>
                        <a:lnTo>
                          <a:pt x="84" y="20"/>
                        </a:lnTo>
                        <a:lnTo>
                          <a:pt x="84" y="19"/>
                        </a:lnTo>
                        <a:lnTo>
                          <a:pt x="85" y="18"/>
                        </a:lnTo>
                        <a:lnTo>
                          <a:pt x="85" y="16"/>
                        </a:lnTo>
                        <a:lnTo>
                          <a:pt x="86" y="15"/>
                        </a:lnTo>
                        <a:lnTo>
                          <a:pt x="87" y="15"/>
                        </a:lnTo>
                        <a:lnTo>
                          <a:pt x="88" y="14"/>
                        </a:lnTo>
                        <a:lnTo>
                          <a:pt x="89" y="13"/>
                        </a:lnTo>
                        <a:lnTo>
                          <a:pt x="90" y="12"/>
                        </a:lnTo>
                        <a:lnTo>
                          <a:pt x="90" y="11"/>
                        </a:lnTo>
                        <a:lnTo>
                          <a:pt x="91" y="10"/>
                        </a:lnTo>
                        <a:lnTo>
                          <a:pt x="92" y="9"/>
                        </a:lnTo>
                        <a:lnTo>
                          <a:pt x="93" y="9"/>
                        </a:lnTo>
                        <a:lnTo>
                          <a:pt x="94" y="8"/>
                        </a:lnTo>
                        <a:lnTo>
                          <a:pt x="95" y="7"/>
                        </a:lnTo>
                        <a:lnTo>
                          <a:pt x="96" y="7"/>
                        </a:lnTo>
                        <a:lnTo>
                          <a:pt x="97" y="6"/>
                        </a:lnTo>
                        <a:lnTo>
                          <a:pt x="98" y="6"/>
                        </a:lnTo>
                        <a:lnTo>
                          <a:pt x="100" y="5"/>
                        </a:lnTo>
                        <a:lnTo>
                          <a:pt x="101" y="5"/>
                        </a:lnTo>
                        <a:lnTo>
                          <a:pt x="103" y="4"/>
                        </a:lnTo>
                        <a:lnTo>
                          <a:pt x="106" y="4"/>
                        </a:lnTo>
                        <a:lnTo>
                          <a:pt x="107" y="4"/>
                        </a:lnTo>
                        <a:lnTo>
                          <a:pt x="108" y="4"/>
                        </a:lnTo>
                        <a:lnTo>
                          <a:pt x="109" y="3"/>
                        </a:lnTo>
                        <a:lnTo>
                          <a:pt x="110" y="3"/>
                        </a:lnTo>
                        <a:lnTo>
                          <a:pt x="111" y="3"/>
                        </a:lnTo>
                        <a:lnTo>
                          <a:pt x="112" y="3"/>
                        </a:lnTo>
                        <a:lnTo>
                          <a:pt x="113" y="3"/>
                        </a:lnTo>
                        <a:lnTo>
                          <a:pt x="114" y="3"/>
                        </a:lnTo>
                        <a:lnTo>
                          <a:pt x="115" y="3"/>
                        </a:lnTo>
                        <a:lnTo>
                          <a:pt x="116" y="3"/>
                        </a:lnTo>
                        <a:lnTo>
                          <a:pt x="118" y="3"/>
                        </a:lnTo>
                        <a:lnTo>
                          <a:pt x="119" y="3"/>
                        </a:lnTo>
                        <a:lnTo>
                          <a:pt x="120" y="2"/>
                        </a:lnTo>
                        <a:lnTo>
                          <a:pt x="122" y="2"/>
                        </a:lnTo>
                        <a:lnTo>
                          <a:pt x="124" y="2"/>
                        </a:lnTo>
                        <a:lnTo>
                          <a:pt x="126" y="2"/>
                        </a:lnTo>
                        <a:lnTo>
                          <a:pt x="127" y="1"/>
                        </a:lnTo>
                        <a:lnTo>
                          <a:pt x="128" y="1"/>
                        </a:lnTo>
                        <a:lnTo>
                          <a:pt x="130" y="1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2" y="0"/>
                        </a:lnTo>
                        <a:lnTo>
                          <a:pt x="134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2" y="0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5" name="Freeform 96"/>
                  <p:cNvSpPr>
                    <a:spLocks/>
                  </p:cNvSpPr>
                  <p:nvPr/>
                </p:nvSpPr>
                <p:spPr bwMode="auto">
                  <a:xfrm>
                    <a:off x="5930" y="3421"/>
                    <a:ext cx="142" cy="166"/>
                  </a:xfrm>
                  <a:custGeom>
                    <a:avLst/>
                    <a:gdLst>
                      <a:gd name="T0" fmla="*/ 4 w 142"/>
                      <a:gd name="T1" fmla="*/ 164 h 166"/>
                      <a:gd name="T2" fmla="*/ 11 w 142"/>
                      <a:gd name="T3" fmla="*/ 162 h 166"/>
                      <a:gd name="T4" fmla="*/ 17 w 142"/>
                      <a:gd name="T5" fmla="*/ 159 h 166"/>
                      <a:gd name="T6" fmla="*/ 23 w 142"/>
                      <a:gd name="T7" fmla="*/ 155 h 166"/>
                      <a:gd name="T8" fmla="*/ 30 w 142"/>
                      <a:gd name="T9" fmla="*/ 150 h 166"/>
                      <a:gd name="T10" fmla="*/ 35 w 142"/>
                      <a:gd name="T11" fmla="*/ 144 h 166"/>
                      <a:gd name="T12" fmla="*/ 38 w 142"/>
                      <a:gd name="T13" fmla="*/ 138 h 166"/>
                      <a:gd name="T14" fmla="*/ 40 w 142"/>
                      <a:gd name="T15" fmla="*/ 130 h 166"/>
                      <a:gd name="T16" fmla="*/ 41 w 142"/>
                      <a:gd name="T17" fmla="*/ 122 h 166"/>
                      <a:gd name="T18" fmla="*/ 42 w 142"/>
                      <a:gd name="T19" fmla="*/ 113 h 166"/>
                      <a:gd name="T20" fmla="*/ 44 w 142"/>
                      <a:gd name="T21" fmla="*/ 104 h 166"/>
                      <a:gd name="T22" fmla="*/ 46 w 142"/>
                      <a:gd name="T23" fmla="*/ 93 h 166"/>
                      <a:gd name="T24" fmla="*/ 46 w 142"/>
                      <a:gd name="T25" fmla="*/ 81 h 166"/>
                      <a:gd name="T26" fmla="*/ 48 w 142"/>
                      <a:gd name="T27" fmla="*/ 70 h 166"/>
                      <a:gd name="T28" fmla="*/ 51 w 142"/>
                      <a:gd name="T29" fmla="*/ 60 h 166"/>
                      <a:gd name="T30" fmla="*/ 53 w 142"/>
                      <a:gd name="T31" fmla="*/ 48 h 166"/>
                      <a:gd name="T32" fmla="*/ 57 w 142"/>
                      <a:gd name="T33" fmla="*/ 32 h 166"/>
                      <a:gd name="T34" fmla="*/ 64 w 142"/>
                      <a:gd name="T35" fmla="*/ 22 h 166"/>
                      <a:gd name="T36" fmla="*/ 75 w 142"/>
                      <a:gd name="T37" fmla="*/ 14 h 166"/>
                      <a:gd name="T38" fmla="*/ 87 w 142"/>
                      <a:gd name="T39" fmla="*/ 7 h 166"/>
                      <a:gd name="T40" fmla="*/ 104 w 142"/>
                      <a:gd name="T41" fmla="*/ 3 h 166"/>
                      <a:gd name="T42" fmla="*/ 119 w 142"/>
                      <a:gd name="T43" fmla="*/ 1 h 166"/>
                      <a:gd name="T44" fmla="*/ 130 w 142"/>
                      <a:gd name="T45" fmla="*/ 0 h 166"/>
                      <a:gd name="T46" fmla="*/ 141 w 142"/>
                      <a:gd name="T47" fmla="*/ 0 h 166"/>
                      <a:gd name="T48" fmla="*/ 135 w 142"/>
                      <a:gd name="T49" fmla="*/ 2 h 166"/>
                      <a:gd name="T50" fmla="*/ 130 w 142"/>
                      <a:gd name="T51" fmla="*/ 4 h 166"/>
                      <a:gd name="T52" fmla="*/ 124 w 142"/>
                      <a:gd name="T53" fmla="*/ 6 h 166"/>
                      <a:gd name="T54" fmla="*/ 117 w 142"/>
                      <a:gd name="T55" fmla="*/ 8 h 166"/>
                      <a:gd name="T56" fmla="*/ 110 w 142"/>
                      <a:gd name="T57" fmla="*/ 12 h 166"/>
                      <a:gd name="T58" fmla="*/ 103 w 142"/>
                      <a:gd name="T59" fmla="*/ 15 h 166"/>
                      <a:gd name="T60" fmla="*/ 97 w 142"/>
                      <a:gd name="T61" fmla="*/ 20 h 166"/>
                      <a:gd name="T62" fmla="*/ 91 w 142"/>
                      <a:gd name="T63" fmla="*/ 26 h 166"/>
                      <a:gd name="T64" fmla="*/ 86 w 142"/>
                      <a:gd name="T65" fmla="*/ 33 h 166"/>
                      <a:gd name="T66" fmla="*/ 82 w 142"/>
                      <a:gd name="T67" fmla="*/ 41 h 166"/>
                      <a:gd name="T68" fmla="*/ 78 w 142"/>
                      <a:gd name="T69" fmla="*/ 48 h 166"/>
                      <a:gd name="T70" fmla="*/ 77 w 142"/>
                      <a:gd name="T71" fmla="*/ 55 h 166"/>
                      <a:gd name="T72" fmla="*/ 74 w 142"/>
                      <a:gd name="T73" fmla="*/ 71 h 166"/>
                      <a:gd name="T74" fmla="*/ 73 w 142"/>
                      <a:gd name="T75" fmla="*/ 82 h 166"/>
                      <a:gd name="T76" fmla="*/ 71 w 142"/>
                      <a:gd name="T77" fmla="*/ 90 h 166"/>
                      <a:gd name="T78" fmla="*/ 70 w 142"/>
                      <a:gd name="T79" fmla="*/ 99 h 166"/>
                      <a:gd name="T80" fmla="*/ 69 w 142"/>
                      <a:gd name="T81" fmla="*/ 110 h 166"/>
                      <a:gd name="T82" fmla="*/ 68 w 142"/>
                      <a:gd name="T83" fmla="*/ 119 h 166"/>
                      <a:gd name="T84" fmla="*/ 66 w 142"/>
                      <a:gd name="T85" fmla="*/ 126 h 166"/>
                      <a:gd name="T86" fmla="*/ 64 w 142"/>
                      <a:gd name="T87" fmla="*/ 133 h 166"/>
                      <a:gd name="T88" fmla="*/ 60 w 142"/>
                      <a:gd name="T89" fmla="*/ 140 h 166"/>
                      <a:gd name="T90" fmla="*/ 56 w 142"/>
                      <a:gd name="T91" fmla="*/ 149 h 166"/>
                      <a:gd name="T92" fmla="*/ 51 w 142"/>
                      <a:gd name="T93" fmla="*/ 154 h 166"/>
                      <a:gd name="T94" fmla="*/ 46 w 142"/>
                      <a:gd name="T95" fmla="*/ 158 h 166"/>
                      <a:gd name="T96" fmla="*/ 36 w 142"/>
                      <a:gd name="T97" fmla="*/ 161 h 166"/>
                      <a:gd name="T98" fmla="*/ 29 w 142"/>
                      <a:gd name="T99" fmla="*/ 162 h 166"/>
                      <a:gd name="T100" fmla="*/ 23 w 142"/>
                      <a:gd name="T101" fmla="*/ 162 h 166"/>
                      <a:gd name="T102" fmla="*/ 14 w 142"/>
                      <a:gd name="T103" fmla="*/ 164 h 166"/>
                      <a:gd name="T104" fmla="*/ 6 w 142"/>
                      <a:gd name="T105" fmla="*/ 165 h 166"/>
                      <a:gd name="T106" fmla="*/ 0 w 142"/>
                      <a:gd name="T107" fmla="*/ 165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66"/>
                      <a:gd name="T164" fmla="*/ 142 w 142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66">
                        <a:moveTo>
                          <a:pt x="0" y="165"/>
                        </a:moveTo>
                        <a:lnTo>
                          <a:pt x="1" y="164"/>
                        </a:lnTo>
                        <a:lnTo>
                          <a:pt x="2" y="164"/>
                        </a:lnTo>
                        <a:lnTo>
                          <a:pt x="3" y="164"/>
                        </a:lnTo>
                        <a:lnTo>
                          <a:pt x="4" y="164"/>
                        </a:lnTo>
                        <a:lnTo>
                          <a:pt x="5" y="164"/>
                        </a:lnTo>
                        <a:lnTo>
                          <a:pt x="7" y="163"/>
                        </a:lnTo>
                        <a:lnTo>
                          <a:pt x="8" y="163"/>
                        </a:lnTo>
                        <a:lnTo>
                          <a:pt x="9" y="162"/>
                        </a:lnTo>
                        <a:lnTo>
                          <a:pt x="11" y="162"/>
                        </a:lnTo>
                        <a:lnTo>
                          <a:pt x="12" y="161"/>
                        </a:lnTo>
                        <a:lnTo>
                          <a:pt x="13" y="161"/>
                        </a:lnTo>
                        <a:lnTo>
                          <a:pt x="14" y="161"/>
                        </a:lnTo>
                        <a:lnTo>
                          <a:pt x="15" y="160"/>
                        </a:lnTo>
                        <a:lnTo>
                          <a:pt x="16" y="160"/>
                        </a:lnTo>
                        <a:lnTo>
                          <a:pt x="17" y="159"/>
                        </a:lnTo>
                        <a:lnTo>
                          <a:pt x="18" y="159"/>
                        </a:lnTo>
                        <a:lnTo>
                          <a:pt x="19" y="158"/>
                        </a:lnTo>
                        <a:lnTo>
                          <a:pt x="20" y="158"/>
                        </a:lnTo>
                        <a:lnTo>
                          <a:pt x="21" y="157"/>
                        </a:lnTo>
                        <a:lnTo>
                          <a:pt x="22" y="156"/>
                        </a:lnTo>
                        <a:lnTo>
                          <a:pt x="23" y="155"/>
                        </a:lnTo>
                        <a:lnTo>
                          <a:pt x="26" y="155"/>
                        </a:lnTo>
                        <a:lnTo>
                          <a:pt x="27" y="154"/>
                        </a:lnTo>
                        <a:lnTo>
                          <a:pt x="28" y="153"/>
                        </a:lnTo>
                        <a:lnTo>
                          <a:pt x="29" y="152"/>
                        </a:lnTo>
                        <a:lnTo>
                          <a:pt x="29" y="151"/>
                        </a:lnTo>
                        <a:lnTo>
                          <a:pt x="30" y="150"/>
                        </a:lnTo>
                        <a:lnTo>
                          <a:pt x="31" y="150"/>
                        </a:lnTo>
                        <a:lnTo>
                          <a:pt x="32" y="149"/>
                        </a:lnTo>
                        <a:lnTo>
                          <a:pt x="33" y="147"/>
                        </a:lnTo>
                        <a:lnTo>
                          <a:pt x="34" y="147"/>
                        </a:lnTo>
                        <a:lnTo>
                          <a:pt x="34" y="146"/>
                        </a:lnTo>
                        <a:lnTo>
                          <a:pt x="35" y="144"/>
                        </a:lnTo>
                        <a:lnTo>
                          <a:pt x="36" y="143"/>
                        </a:lnTo>
                        <a:lnTo>
                          <a:pt x="36" y="142"/>
                        </a:lnTo>
                        <a:lnTo>
                          <a:pt x="37" y="141"/>
                        </a:lnTo>
                        <a:lnTo>
                          <a:pt x="37" y="140"/>
                        </a:lnTo>
                        <a:lnTo>
                          <a:pt x="38" y="139"/>
                        </a:lnTo>
                        <a:lnTo>
                          <a:pt x="38" y="138"/>
                        </a:lnTo>
                        <a:lnTo>
                          <a:pt x="39" y="136"/>
                        </a:lnTo>
                        <a:lnTo>
                          <a:pt x="39" y="135"/>
                        </a:lnTo>
                        <a:lnTo>
                          <a:pt x="39" y="134"/>
                        </a:lnTo>
                        <a:lnTo>
                          <a:pt x="39" y="132"/>
                        </a:lnTo>
                        <a:lnTo>
                          <a:pt x="40" y="131"/>
                        </a:lnTo>
                        <a:lnTo>
                          <a:pt x="40" y="130"/>
                        </a:lnTo>
                        <a:lnTo>
                          <a:pt x="41" y="129"/>
                        </a:lnTo>
                        <a:lnTo>
                          <a:pt x="41" y="128"/>
                        </a:lnTo>
                        <a:lnTo>
                          <a:pt x="41" y="126"/>
                        </a:lnTo>
                        <a:lnTo>
                          <a:pt x="41" y="125"/>
                        </a:lnTo>
                        <a:lnTo>
                          <a:pt x="41" y="124"/>
                        </a:lnTo>
                        <a:lnTo>
                          <a:pt x="41" y="122"/>
                        </a:lnTo>
                        <a:lnTo>
                          <a:pt x="41" y="120"/>
                        </a:lnTo>
                        <a:lnTo>
                          <a:pt x="42" y="119"/>
                        </a:lnTo>
                        <a:lnTo>
                          <a:pt x="42" y="117"/>
                        </a:lnTo>
                        <a:lnTo>
                          <a:pt x="42" y="116"/>
                        </a:lnTo>
                        <a:lnTo>
                          <a:pt x="42" y="115"/>
                        </a:lnTo>
                        <a:lnTo>
                          <a:pt x="42" y="113"/>
                        </a:lnTo>
                        <a:lnTo>
                          <a:pt x="42" y="112"/>
                        </a:lnTo>
                        <a:lnTo>
                          <a:pt x="43" y="110"/>
                        </a:lnTo>
                        <a:lnTo>
                          <a:pt x="43" y="108"/>
                        </a:lnTo>
                        <a:lnTo>
                          <a:pt x="44" y="106"/>
                        </a:lnTo>
                        <a:lnTo>
                          <a:pt x="44" y="105"/>
                        </a:lnTo>
                        <a:lnTo>
                          <a:pt x="44" y="104"/>
                        </a:lnTo>
                        <a:lnTo>
                          <a:pt x="44" y="103"/>
                        </a:lnTo>
                        <a:lnTo>
                          <a:pt x="45" y="101"/>
                        </a:lnTo>
                        <a:lnTo>
                          <a:pt x="45" y="100"/>
                        </a:lnTo>
                        <a:lnTo>
                          <a:pt x="45" y="98"/>
                        </a:lnTo>
                        <a:lnTo>
                          <a:pt x="45" y="96"/>
                        </a:lnTo>
                        <a:lnTo>
                          <a:pt x="46" y="93"/>
                        </a:lnTo>
                        <a:lnTo>
                          <a:pt x="46" y="90"/>
                        </a:lnTo>
                        <a:lnTo>
                          <a:pt x="46" y="88"/>
                        </a:lnTo>
                        <a:lnTo>
                          <a:pt x="46" y="85"/>
                        </a:lnTo>
                        <a:lnTo>
                          <a:pt x="46" y="83"/>
                        </a:lnTo>
                        <a:lnTo>
                          <a:pt x="46" y="82"/>
                        </a:lnTo>
                        <a:lnTo>
                          <a:pt x="46" y="81"/>
                        </a:lnTo>
                        <a:lnTo>
                          <a:pt x="47" y="80"/>
                        </a:lnTo>
                        <a:lnTo>
                          <a:pt x="47" y="77"/>
                        </a:lnTo>
                        <a:lnTo>
                          <a:pt x="47" y="75"/>
                        </a:lnTo>
                        <a:lnTo>
                          <a:pt x="48" y="72"/>
                        </a:lnTo>
                        <a:lnTo>
                          <a:pt x="48" y="71"/>
                        </a:lnTo>
                        <a:lnTo>
                          <a:pt x="48" y="70"/>
                        </a:lnTo>
                        <a:lnTo>
                          <a:pt x="49" y="67"/>
                        </a:lnTo>
                        <a:lnTo>
                          <a:pt x="49" y="65"/>
                        </a:lnTo>
                        <a:lnTo>
                          <a:pt x="50" y="64"/>
                        </a:lnTo>
                        <a:lnTo>
                          <a:pt x="50" y="63"/>
                        </a:lnTo>
                        <a:lnTo>
                          <a:pt x="51" y="61"/>
                        </a:lnTo>
                        <a:lnTo>
                          <a:pt x="51" y="60"/>
                        </a:lnTo>
                        <a:lnTo>
                          <a:pt x="51" y="57"/>
                        </a:lnTo>
                        <a:lnTo>
                          <a:pt x="52" y="55"/>
                        </a:lnTo>
                        <a:lnTo>
                          <a:pt x="52" y="53"/>
                        </a:lnTo>
                        <a:lnTo>
                          <a:pt x="53" y="52"/>
                        </a:lnTo>
                        <a:lnTo>
                          <a:pt x="53" y="50"/>
                        </a:lnTo>
                        <a:lnTo>
                          <a:pt x="53" y="48"/>
                        </a:lnTo>
                        <a:lnTo>
                          <a:pt x="54" y="45"/>
                        </a:lnTo>
                        <a:lnTo>
                          <a:pt x="55" y="42"/>
                        </a:lnTo>
                        <a:lnTo>
                          <a:pt x="55" y="40"/>
                        </a:lnTo>
                        <a:lnTo>
                          <a:pt x="56" y="37"/>
                        </a:lnTo>
                        <a:lnTo>
                          <a:pt x="56" y="34"/>
                        </a:lnTo>
                        <a:lnTo>
                          <a:pt x="57" y="32"/>
                        </a:lnTo>
                        <a:lnTo>
                          <a:pt x="58" y="29"/>
                        </a:lnTo>
                        <a:lnTo>
                          <a:pt x="59" y="27"/>
                        </a:lnTo>
                        <a:lnTo>
                          <a:pt x="60" y="26"/>
                        </a:lnTo>
                        <a:lnTo>
                          <a:pt x="61" y="24"/>
                        </a:lnTo>
                        <a:lnTo>
                          <a:pt x="62" y="23"/>
                        </a:lnTo>
                        <a:lnTo>
                          <a:pt x="64" y="22"/>
                        </a:lnTo>
                        <a:lnTo>
                          <a:pt x="66" y="19"/>
                        </a:lnTo>
                        <a:lnTo>
                          <a:pt x="67" y="18"/>
                        </a:lnTo>
                        <a:lnTo>
                          <a:pt x="69" y="17"/>
                        </a:lnTo>
                        <a:lnTo>
                          <a:pt x="71" y="16"/>
                        </a:lnTo>
                        <a:lnTo>
                          <a:pt x="73" y="16"/>
                        </a:lnTo>
                        <a:lnTo>
                          <a:pt x="75" y="14"/>
                        </a:lnTo>
                        <a:lnTo>
                          <a:pt x="77" y="13"/>
                        </a:lnTo>
                        <a:lnTo>
                          <a:pt x="78" y="11"/>
                        </a:lnTo>
                        <a:lnTo>
                          <a:pt x="80" y="10"/>
                        </a:lnTo>
                        <a:lnTo>
                          <a:pt x="81" y="9"/>
                        </a:lnTo>
                        <a:lnTo>
                          <a:pt x="84" y="8"/>
                        </a:lnTo>
                        <a:lnTo>
                          <a:pt x="87" y="7"/>
                        </a:lnTo>
                        <a:lnTo>
                          <a:pt x="90" y="6"/>
                        </a:lnTo>
                        <a:lnTo>
                          <a:pt x="93" y="5"/>
                        </a:lnTo>
                        <a:lnTo>
                          <a:pt x="96" y="5"/>
                        </a:lnTo>
                        <a:lnTo>
                          <a:pt x="98" y="4"/>
                        </a:lnTo>
                        <a:lnTo>
                          <a:pt x="101" y="4"/>
                        </a:lnTo>
                        <a:lnTo>
                          <a:pt x="104" y="3"/>
                        </a:lnTo>
                        <a:lnTo>
                          <a:pt x="107" y="3"/>
                        </a:lnTo>
                        <a:lnTo>
                          <a:pt x="110" y="2"/>
                        </a:lnTo>
                        <a:lnTo>
                          <a:pt x="113" y="1"/>
                        </a:lnTo>
                        <a:lnTo>
                          <a:pt x="115" y="1"/>
                        </a:lnTo>
                        <a:lnTo>
                          <a:pt x="117" y="1"/>
                        </a:lnTo>
                        <a:lnTo>
                          <a:pt x="119" y="1"/>
                        </a:lnTo>
                        <a:lnTo>
                          <a:pt x="121" y="0"/>
                        </a:lnTo>
                        <a:lnTo>
                          <a:pt x="123" y="0"/>
                        </a:lnTo>
                        <a:lnTo>
                          <a:pt x="125" y="0"/>
                        </a:lnTo>
                        <a:lnTo>
                          <a:pt x="127" y="0"/>
                        </a:lnTo>
                        <a:lnTo>
                          <a:pt x="128" y="0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8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0" y="0"/>
                        </a:lnTo>
                        <a:lnTo>
                          <a:pt x="139" y="0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3"/>
                        </a:lnTo>
                        <a:lnTo>
                          <a:pt x="132" y="3"/>
                        </a:lnTo>
                        <a:lnTo>
                          <a:pt x="131" y="4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5"/>
                        </a:lnTo>
                        <a:lnTo>
                          <a:pt x="127" y="5"/>
                        </a:lnTo>
                        <a:lnTo>
                          <a:pt x="126" y="6"/>
                        </a:lnTo>
                        <a:lnTo>
                          <a:pt x="125" y="6"/>
                        </a:lnTo>
                        <a:lnTo>
                          <a:pt x="124" y="6"/>
                        </a:lnTo>
                        <a:lnTo>
                          <a:pt x="123" y="7"/>
                        </a:lnTo>
                        <a:lnTo>
                          <a:pt x="122" y="7"/>
                        </a:lnTo>
                        <a:lnTo>
                          <a:pt x="120" y="7"/>
                        </a:lnTo>
                        <a:lnTo>
                          <a:pt x="118" y="7"/>
                        </a:lnTo>
                        <a:lnTo>
                          <a:pt x="118" y="8"/>
                        </a:lnTo>
                        <a:lnTo>
                          <a:pt x="117" y="8"/>
                        </a:lnTo>
                        <a:lnTo>
                          <a:pt x="115" y="9"/>
                        </a:lnTo>
                        <a:lnTo>
                          <a:pt x="115" y="10"/>
                        </a:lnTo>
                        <a:lnTo>
                          <a:pt x="113" y="10"/>
                        </a:lnTo>
                        <a:lnTo>
                          <a:pt x="113" y="11"/>
                        </a:lnTo>
                        <a:lnTo>
                          <a:pt x="112" y="12"/>
                        </a:lnTo>
                        <a:lnTo>
                          <a:pt x="110" y="12"/>
                        </a:lnTo>
                        <a:lnTo>
                          <a:pt x="109" y="12"/>
                        </a:lnTo>
                        <a:lnTo>
                          <a:pt x="108" y="13"/>
                        </a:lnTo>
                        <a:lnTo>
                          <a:pt x="107" y="14"/>
                        </a:lnTo>
                        <a:lnTo>
                          <a:pt x="106" y="14"/>
                        </a:lnTo>
                        <a:lnTo>
                          <a:pt x="105" y="15"/>
                        </a:lnTo>
                        <a:lnTo>
                          <a:pt x="103" y="15"/>
                        </a:lnTo>
                        <a:lnTo>
                          <a:pt x="103" y="16"/>
                        </a:lnTo>
                        <a:lnTo>
                          <a:pt x="102" y="16"/>
                        </a:lnTo>
                        <a:lnTo>
                          <a:pt x="100" y="17"/>
                        </a:lnTo>
                        <a:lnTo>
                          <a:pt x="100" y="18"/>
                        </a:lnTo>
                        <a:lnTo>
                          <a:pt x="98" y="19"/>
                        </a:lnTo>
                        <a:lnTo>
                          <a:pt x="97" y="20"/>
                        </a:lnTo>
                        <a:lnTo>
                          <a:pt x="95" y="21"/>
                        </a:lnTo>
                        <a:lnTo>
                          <a:pt x="94" y="22"/>
                        </a:lnTo>
                        <a:lnTo>
                          <a:pt x="93" y="23"/>
                        </a:lnTo>
                        <a:lnTo>
                          <a:pt x="93" y="24"/>
                        </a:lnTo>
                        <a:lnTo>
                          <a:pt x="92" y="25"/>
                        </a:lnTo>
                        <a:lnTo>
                          <a:pt x="91" y="26"/>
                        </a:lnTo>
                        <a:lnTo>
                          <a:pt x="90" y="27"/>
                        </a:lnTo>
                        <a:lnTo>
                          <a:pt x="90" y="29"/>
                        </a:lnTo>
                        <a:lnTo>
                          <a:pt x="89" y="29"/>
                        </a:lnTo>
                        <a:lnTo>
                          <a:pt x="88" y="30"/>
                        </a:lnTo>
                        <a:lnTo>
                          <a:pt x="87" y="32"/>
                        </a:lnTo>
                        <a:lnTo>
                          <a:pt x="86" y="33"/>
                        </a:lnTo>
                        <a:lnTo>
                          <a:pt x="85" y="34"/>
                        </a:lnTo>
                        <a:lnTo>
                          <a:pt x="84" y="35"/>
                        </a:lnTo>
                        <a:lnTo>
                          <a:pt x="84" y="37"/>
                        </a:lnTo>
                        <a:lnTo>
                          <a:pt x="83" y="38"/>
                        </a:lnTo>
                        <a:lnTo>
                          <a:pt x="83" y="39"/>
                        </a:lnTo>
                        <a:lnTo>
                          <a:pt x="82" y="41"/>
                        </a:lnTo>
                        <a:lnTo>
                          <a:pt x="82" y="42"/>
                        </a:lnTo>
                        <a:lnTo>
                          <a:pt x="81" y="43"/>
                        </a:lnTo>
                        <a:lnTo>
                          <a:pt x="80" y="44"/>
                        </a:lnTo>
                        <a:lnTo>
                          <a:pt x="79" y="46"/>
                        </a:lnTo>
                        <a:lnTo>
                          <a:pt x="79" y="47"/>
                        </a:lnTo>
                        <a:lnTo>
                          <a:pt x="78" y="48"/>
                        </a:lnTo>
                        <a:lnTo>
                          <a:pt x="78" y="49"/>
                        </a:lnTo>
                        <a:lnTo>
                          <a:pt x="78" y="50"/>
                        </a:lnTo>
                        <a:lnTo>
                          <a:pt x="78" y="52"/>
                        </a:lnTo>
                        <a:lnTo>
                          <a:pt x="77" y="53"/>
                        </a:lnTo>
                        <a:lnTo>
                          <a:pt x="77" y="54"/>
                        </a:lnTo>
                        <a:lnTo>
                          <a:pt x="77" y="55"/>
                        </a:lnTo>
                        <a:lnTo>
                          <a:pt x="76" y="57"/>
                        </a:lnTo>
                        <a:lnTo>
                          <a:pt x="76" y="60"/>
                        </a:lnTo>
                        <a:lnTo>
                          <a:pt x="76" y="63"/>
                        </a:lnTo>
                        <a:lnTo>
                          <a:pt x="75" y="65"/>
                        </a:lnTo>
                        <a:lnTo>
                          <a:pt x="74" y="68"/>
                        </a:lnTo>
                        <a:lnTo>
                          <a:pt x="74" y="71"/>
                        </a:lnTo>
                        <a:lnTo>
                          <a:pt x="74" y="74"/>
                        </a:lnTo>
                        <a:lnTo>
                          <a:pt x="73" y="76"/>
                        </a:lnTo>
                        <a:lnTo>
                          <a:pt x="73" y="78"/>
                        </a:lnTo>
                        <a:lnTo>
                          <a:pt x="73" y="79"/>
                        </a:lnTo>
                        <a:lnTo>
                          <a:pt x="73" y="81"/>
                        </a:lnTo>
                        <a:lnTo>
                          <a:pt x="73" y="82"/>
                        </a:lnTo>
                        <a:lnTo>
                          <a:pt x="72" y="83"/>
                        </a:lnTo>
                        <a:lnTo>
                          <a:pt x="72" y="85"/>
                        </a:lnTo>
                        <a:lnTo>
                          <a:pt x="72" y="86"/>
                        </a:lnTo>
                        <a:lnTo>
                          <a:pt x="71" y="87"/>
                        </a:lnTo>
                        <a:lnTo>
                          <a:pt x="71" y="89"/>
                        </a:lnTo>
                        <a:lnTo>
                          <a:pt x="71" y="90"/>
                        </a:lnTo>
                        <a:lnTo>
                          <a:pt x="71" y="91"/>
                        </a:lnTo>
                        <a:lnTo>
                          <a:pt x="71" y="93"/>
                        </a:lnTo>
                        <a:lnTo>
                          <a:pt x="70" y="94"/>
                        </a:lnTo>
                        <a:lnTo>
                          <a:pt x="70" y="96"/>
                        </a:lnTo>
                        <a:lnTo>
                          <a:pt x="70" y="97"/>
                        </a:lnTo>
                        <a:lnTo>
                          <a:pt x="70" y="99"/>
                        </a:lnTo>
                        <a:lnTo>
                          <a:pt x="69" y="101"/>
                        </a:lnTo>
                        <a:lnTo>
                          <a:pt x="69" y="103"/>
                        </a:lnTo>
                        <a:lnTo>
                          <a:pt x="69" y="106"/>
                        </a:lnTo>
                        <a:lnTo>
                          <a:pt x="69" y="108"/>
                        </a:lnTo>
                        <a:lnTo>
                          <a:pt x="69" y="109"/>
                        </a:lnTo>
                        <a:lnTo>
                          <a:pt x="69" y="110"/>
                        </a:lnTo>
                        <a:lnTo>
                          <a:pt x="68" y="111"/>
                        </a:lnTo>
                        <a:lnTo>
                          <a:pt x="68" y="113"/>
                        </a:lnTo>
                        <a:lnTo>
                          <a:pt x="68" y="115"/>
                        </a:lnTo>
                        <a:lnTo>
                          <a:pt x="68" y="116"/>
                        </a:lnTo>
                        <a:lnTo>
                          <a:pt x="68" y="117"/>
                        </a:lnTo>
                        <a:lnTo>
                          <a:pt x="68" y="119"/>
                        </a:lnTo>
                        <a:lnTo>
                          <a:pt x="68" y="120"/>
                        </a:lnTo>
                        <a:lnTo>
                          <a:pt x="67" y="121"/>
                        </a:lnTo>
                        <a:lnTo>
                          <a:pt x="67" y="122"/>
                        </a:lnTo>
                        <a:lnTo>
                          <a:pt x="67" y="124"/>
                        </a:lnTo>
                        <a:lnTo>
                          <a:pt x="66" y="125"/>
                        </a:lnTo>
                        <a:lnTo>
                          <a:pt x="66" y="126"/>
                        </a:lnTo>
                        <a:lnTo>
                          <a:pt x="66" y="127"/>
                        </a:lnTo>
                        <a:lnTo>
                          <a:pt x="65" y="128"/>
                        </a:lnTo>
                        <a:lnTo>
                          <a:pt x="65" y="129"/>
                        </a:lnTo>
                        <a:lnTo>
                          <a:pt x="64" y="131"/>
                        </a:lnTo>
                        <a:lnTo>
                          <a:pt x="64" y="132"/>
                        </a:lnTo>
                        <a:lnTo>
                          <a:pt x="64" y="133"/>
                        </a:lnTo>
                        <a:lnTo>
                          <a:pt x="63" y="134"/>
                        </a:lnTo>
                        <a:lnTo>
                          <a:pt x="62" y="135"/>
                        </a:lnTo>
                        <a:lnTo>
                          <a:pt x="62" y="136"/>
                        </a:lnTo>
                        <a:lnTo>
                          <a:pt x="61" y="138"/>
                        </a:lnTo>
                        <a:lnTo>
                          <a:pt x="60" y="139"/>
                        </a:lnTo>
                        <a:lnTo>
                          <a:pt x="60" y="140"/>
                        </a:lnTo>
                        <a:lnTo>
                          <a:pt x="59" y="141"/>
                        </a:lnTo>
                        <a:lnTo>
                          <a:pt x="59" y="144"/>
                        </a:lnTo>
                        <a:lnTo>
                          <a:pt x="58" y="145"/>
                        </a:lnTo>
                        <a:lnTo>
                          <a:pt x="57" y="146"/>
                        </a:lnTo>
                        <a:lnTo>
                          <a:pt x="57" y="147"/>
                        </a:lnTo>
                        <a:lnTo>
                          <a:pt x="56" y="149"/>
                        </a:lnTo>
                        <a:lnTo>
                          <a:pt x="56" y="150"/>
                        </a:lnTo>
                        <a:lnTo>
                          <a:pt x="55" y="150"/>
                        </a:lnTo>
                        <a:lnTo>
                          <a:pt x="54" y="151"/>
                        </a:lnTo>
                        <a:lnTo>
                          <a:pt x="53" y="152"/>
                        </a:lnTo>
                        <a:lnTo>
                          <a:pt x="52" y="153"/>
                        </a:lnTo>
                        <a:lnTo>
                          <a:pt x="51" y="154"/>
                        </a:lnTo>
                        <a:lnTo>
                          <a:pt x="50" y="155"/>
                        </a:lnTo>
                        <a:lnTo>
                          <a:pt x="49" y="156"/>
                        </a:lnTo>
                        <a:lnTo>
                          <a:pt x="47" y="157"/>
                        </a:lnTo>
                        <a:lnTo>
                          <a:pt x="46" y="158"/>
                        </a:lnTo>
                        <a:lnTo>
                          <a:pt x="44" y="159"/>
                        </a:lnTo>
                        <a:lnTo>
                          <a:pt x="42" y="160"/>
                        </a:lnTo>
                        <a:lnTo>
                          <a:pt x="41" y="160"/>
                        </a:lnTo>
                        <a:lnTo>
                          <a:pt x="39" y="161"/>
                        </a:lnTo>
                        <a:lnTo>
                          <a:pt x="36" y="161"/>
                        </a:lnTo>
                        <a:lnTo>
                          <a:pt x="34" y="161"/>
                        </a:lnTo>
                        <a:lnTo>
                          <a:pt x="33" y="162"/>
                        </a:lnTo>
                        <a:lnTo>
                          <a:pt x="31" y="162"/>
                        </a:lnTo>
                        <a:lnTo>
                          <a:pt x="29" y="162"/>
                        </a:lnTo>
                        <a:lnTo>
                          <a:pt x="28" y="162"/>
                        </a:lnTo>
                        <a:lnTo>
                          <a:pt x="26" y="162"/>
                        </a:lnTo>
                        <a:lnTo>
                          <a:pt x="25" y="162"/>
                        </a:lnTo>
                        <a:lnTo>
                          <a:pt x="24" y="162"/>
                        </a:lnTo>
                        <a:lnTo>
                          <a:pt x="23" y="162"/>
                        </a:lnTo>
                        <a:lnTo>
                          <a:pt x="22" y="163"/>
                        </a:lnTo>
                        <a:lnTo>
                          <a:pt x="20" y="163"/>
                        </a:lnTo>
                        <a:lnTo>
                          <a:pt x="18" y="163"/>
                        </a:lnTo>
                        <a:lnTo>
                          <a:pt x="16" y="163"/>
                        </a:lnTo>
                        <a:lnTo>
                          <a:pt x="15" y="164"/>
                        </a:lnTo>
                        <a:lnTo>
                          <a:pt x="14" y="164"/>
                        </a:lnTo>
                        <a:lnTo>
                          <a:pt x="12" y="164"/>
                        </a:lnTo>
                        <a:lnTo>
                          <a:pt x="12" y="165"/>
                        </a:lnTo>
                        <a:lnTo>
                          <a:pt x="11" y="165"/>
                        </a:lnTo>
                        <a:lnTo>
                          <a:pt x="9" y="165"/>
                        </a:lnTo>
                        <a:lnTo>
                          <a:pt x="8" y="165"/>
                        </a:lnTo>
                        <a:lnTo>
                          <a:pt x="6" y="165"/>
                        </a:lnTo>
                        <a:lnTo>
                          <a:pt x="5" y="165"/>
                        </a:lnTo>
                        <a:lnTo>
                          <a:pt x="4" y="165"/>
                        </a:lnTo>
                        <a:lnTo>
                          <a:pt x="3" y="165"/>
                        </a:lnTo>
                        <a:lnTo>
                          <a:pt x="2" y="165"/>
                        </a:lnTo>
                        <a:lnTo>
                          <a:pt x="1" y="165"/>
                        </a:lnTo>
                        <a:lnTo>
                          <a:pt x="0" y="165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6" name="Freeform 97"/>
                  <p:cNvSpPr>
                    <a:spLocks/>
                  </p:cNvSpPr>
                  <p:nvPr/>
                </p:nvSpPr>
                <p:spPr bwMode="auto">
                  <a:xfrm>
                    <a:off x="5755" y="3421"/>
                    <a:ext cx="142" cy="166"/>
                  </a:xfrm>
                  <a:custGeom>
                    <a:avLst/>
                    <a:gdLst>
                      <a:gd name="T0" fmla="*/ 137 w 142"/>
                      <a:gd name="T1" fmla="*/ 1 h 166"/>
                      <a:gd name="T2" fmla="*/ 130 w 142"/>
                      <a:gd name="T3" fmla="*/ 3 h 166"/>
                      <a:gd name="T4" fmla="*/ 124 w 142"/>
                      <a:gd name="T5" fmla="*/ 6 h 166"/>
                      <a:gd name="T6" fmla="*/ 118 w 142"/>
                      <a:gd name="T7" fmla="*/ 10 h 166"/>
                      <a:gd name="T8" fmla="*/ 111 w 142"/>
                      <a:gd name="T9" fmla="*/ 15 h 166"/>
                      <a:gd name="T10" fmla="*/ 106 w 142"/>
                      <a:gd name="T11" fmla="*/ 21 h 166"/>
                      <a:gd name="T12" fmla="*/ 103 w 142"/>
                      <a:gd name="T13" fmla="*/ 27 h 166"/>
                      <a:gd name="T14" fmla="*/ 101 w 142"/>
                      <a:gd name="T15" fmla="*/ 35 h 166"/>
                      <a:gd name="T16" fmla="*/ 100 w 142"/>
                      <a:gd name="T17" fmla="*/ 43 h 166"/>
                      <a:gd name="T18" fmla="*/ 99 w 142"/>
                      <a:gd name="T19" fmla="*/ 52 h 166"/>
                      <a:gd name="T20" fmla="*/ 97 w 142"/>
                      <a:gd name="T21" fmla="*/ 61 h 166"/>
                      <a:gd name="T22" fmla="*/ 95 w 142"/>
                      <a:gd name="T23" fmla="*/ 72 h 166"/>
                      <a:gd name="T24" fmla="*/ 95 w 142"/>
                      <a:gd name="T25" fmla="*/ 84 h 166"/>
                      <a:gd name="T26" fmla="*/ 93 w 142"/>
                      <a:gd name="T27" fmla="*/ 95 h 166"/>
                      <a:gd name="T28" fmla="*/ 90 w 142"/>
                      <a:gd name="T29" fmla="*/ 105 h 166"/>
                      <a:gd name="T30" fmla="*/ 88 w 142"/>
                      <a:gd name="T31" fmla="*/ 117 h 166"/>
                      <a:gd name="T32" fmla="*/ 84 w 142"/>
                      <a:gd name="T33" fmla="*/ 133 h 166"/>
                      <a:gd name="T34" fmla="*/ 77 w 142"/>
                      <a:gd name="T35" fmla="*/ 143 h 166"/>
                      <a:gd name="T36" fmla="*/ 66 w 142"/>
                      <a:gd name="T37" fmla="*/ 151 h 166"/>
                      <a:gd name="T38" fmla="*/ 54 w 142"/>
                      <a:gd name="T39" fmla="*/ 158 h 166"/>
                      <a:gd name="T40" fmla="*/ 37 w 142"/>
                      <a:gd name="T41" fmla="*/ 162 h 166"/>
                      <a:gd name="T42" fmla="*/ 22 w 142"/>
                      <a:gd name="T43" fmla="*/ 164 h 166"/>
                      <a:gd name="T44" fmla="*/ 11 w 142"/>
                      <a:gd name="T45" fmla="*/ 165 h 166"/>
                      <a:gd name="T46" fmla="*/ 0 w 142"/>
                      <a:gd name="T47" fmla="*/ 165 h 166"/>
                      <a:gd name="T48" fmla="*/ 6 w 142"/>
                      <a:gd name="T49" fmla="*/ 163 h 166"/>
                      <a:gd name="T50" fmla="*/ 11 w 142"/>
                      <a:gd name="T51" fmla="*/ 161 h 166"/>
                      <a:gd name="T52" fmla="*/ 17 w 142"/>
                      <a:gd name="T53" fmla="*/ 159 h 166"/>
                      <a:gd name="T54" fmla="*/ 24 w 142"/>
                      <a:gd name="T55" fmla="*/ 157 h 166"/>
                      <a:gd name="T56" fmla="*/ 31 w 142"/>
                      <a:gd name="T57" fmla="*/ 153 h 166"/>
                      <a:gd name="T58" fmla="*/ 38 w 142"/>
                      <a:gd name="T59" fmla="*/ 150 h 166"/>
                      <a:gd name="T60" fmla="*/ 44 w 142"/>
                      <a:gd name="T61" fmla="*/ 145 h 166"/>
                      <a:gd name="T62" fmla="*/ 50 w 142"/>
                      <a:gd name="T63" fmla="*/ 139 h 166"/>
                      <a:gd name="T64" fmla="*/ 55 w 142"/>
                      <a:gd name="T65" fmla="*/ 132 h 166"/>
                      <a:gd name="T66" fmla="*/ 59 w 142"/>
                      <a:gd name="T67" fmla="*/ 124 h 166"/>
                      <a:gd name="T68" fmla="*/ 63 w 142"/>
                      <a:gd name="T69" fmla="*/ 117 h 166"/>
                      <a:gd name="T70" fmla="*/ 64 w 142"/>
                      <a:gd name="T71" fmla="*/ 110 h 166"/>
                      <a:gd name="T72" fmla="*/ 67 w 142"/>
                      <a:gd name="T73" fmla="*/ 94 h 166"/>
                      <a:gd name="T74" fmla="*/ 68 w 142"/>
                      <a:gd name="T75" fmla="*/ 83 h 166"/>
                      <a:gd name="T76" fmla="*/ 70 w 142"/>
                      <a:gd name="T77" fmla="*/ 75 h 166"/>
                      <a:gd name="T78" fmla="*/ 71 w 142"/>
                      <a:gd name="T79" fmla="*/ 66 h 166"/>
                      <a:gd name="T80" fmla="*/ 72 w 142"/>
                      <a:gd name="T81" fmla="*/ 55 h 166"/>
                      <a:gd name="T82" fmla="*/ 73 w 142"/>
                      <a:gd name="T83" fmla="*/ 46 h 166"/>
                      <a:gd name="T84" fmla="*/ 75 w 142"/>
                      <a:gd name="T85" fmla="*/ 39 h 166"/>
                      <a:gd name="T86" fmla="*/ 77 w 142"/>
                      <a:gd name="T87" fmla="*/ 32 h 166"/>
                      <a:gd name="T88" fmla="*/ 81 w 142"/>
                      <a:gd name="T89" fmla="*/ 25 h 166"/>
                      <a:gd name="T90" fmla="*/ 85 w 142"/>
                      <a:gd name="T91" fmla="*/ 16 h 166"/>
                      <a:gd name="T92" fmla="*/ 90 w 142"/>
                      <a:gd name="T93" fmla="*/ 11 h 166"/>
                      <a:gd name="T94" fmla="*/ 95 w 142"/>
                      <a:gd name="T95" fmla="*/ 7 h 166"/>
                      <a:gd name="T96" fmla="*/ 105 w 142"/>
                      <a:gd name="T97" fmla="*/ 4 h 166"/>
                      <a:gd name="T98" fmla="*/ 112 w 142"/>
                      <a:gd name="T99" fmla="*/ 3 h 166"/>
                      <a:gd name="T100" fmla="*/ 118 w 142"/>
                      <a:gd name="T101" fmla="*/ 3 h 166"/>
                      <a:gd name="T102" fmla="*/ 127 w 142"/>
                      <a:gd name="T103" fmla="*/ 1 h 166"/>
                      <a:gd name="T104" fmla="*/ 135 w 142"/>
                      <a:gd name="T105" fmla="*/ 0 h 166"/>
                      <a:gd name="T106" fmla="*/ 141 w 142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66"/>
                      <a:gd name="T164" fmla="*/ 142 w 142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66">
                        <a:moveTo>
                          <a:pt x="141" y="0"/>
                        </a:move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6" y="1"/>
                        </a:lnTo>
                        <a:lnTo>
                          <a:pt x="134" y="2"/>
                        </a:lnTo>
                        <a:lnTo>
                          <a:pt x="133" y="2"/>
                        </a:lnTo>
                        <a:lnTo>
                          <a:pt x="132" y="3"/>
                        </a:lnTo>
                        <a:lnTo>
                          <a:pt x="130" y="3"/>
                        </a:lnTo>
                        <a:lnTo>
                          <a:pt x="129" y="4"/>
                        </a:lnTo>
                        <a:lnTo>
                          <a:pt x="128" y="4"/>
                        </a:lnTo>
                        <a:lnTo>
                          <a:pt x="127" y="4"/>
                        </a:lnTo>
                        <a:lnTo>
                          <a:pt x="126" y="5"/>
                        </a:lnTo>
                        <a:lnTo>
                          <a:pt x="125" y="5"/>
                        </a:lnTo>
                        <a:lnTo>
                          <a:pt x="124" y="6"/>
                        </a:lnTo>
                        <a:lnTo>
                          <a:pt x="123" y="6"/>
                        </a:lnTo>
                        <a:lnTo>
                          <a:pt x="122" y="7"/>
                        </a:lnTo>
                        <a:lnTo>
                          <a:pt x="121" y="7"/>
                        </a:lnTo>
                        <a:lnTo>
                          <a:pt x="120" y="8"/>
                        </a:lnTo>
                        <a:lnTo>
                          <a:pt x="119" y="9"/>
                        </a:lnTo>
                        <a:lnTo>
                          <a:pt x="118" y="10"/>
                        </a:lnTo>
                        <a:lnTo>
                          <a:pt x="115" y="10"/>
                        </a:lnTo>
                        <a:lnTo>
                          <a:pt x="114" y="11"/>
                        </a:lnTo>
                        <a:lnTo>
                          <a:pt x="113" y="12"/>
                        </a:lnTo>
                        <a:lnTo>
                          <a:pt x="112" y="13"/>
                        </a:lnTo>
                        <a:lnTo>
                          <a:pt x="112" y="14"/>
                        </a:lnTo>
                        <a:lnTo>
                          <a:pt x="111" y="15"/>
                        </a:lnTo>
                        <a:lnTo>
                          <a:pt x="110" y="15"/>
                        </a:lnTo>
                        <a:lnTo>
                          <a:pt x="109" y="16"/>
                        </a:lnTo>
                        <a:lnTo>
                          <a:pt x="108" y="18"/>
                        </a:lnTo>
                        <a:lnTo>
                          <a:pt x="107" y="18"/>
                        </a:lnTo>
                        <a:lnTo>
                          <a:pt x="107" y="19"/>
                        </a:lnTo>
                        <a:lnTo>
                          <a:pt x="106" y="21"/>
                        </a:lnTo>
                        <a:lnTo>
                          <a:pt x="105" y="22"/>
                        </a:lnTo>
                        <a:lnTo>
                          <a:pt x="105" y="23"/>
                        </a:lnTo>
                        <a:lnTo>
                          <a:pt x="104" y="24"/>
                        </a:lnTo>
                        <a:lnTo>
                          <a:pt x="104" y="25"/>
                        </a:lnTo>
                        <a:lnTo>
                          <a:pt x="103" y="26"/>
                        </a:lnTo>
                        <a:lnTo>
                          <a:pt x="103" y="27"/>
                        </a:lnTo>
                        <a:lnTo>
                          <a:pt x="102" y="29"/>
                        </a:lnTo>
                        <a:lnTo>
                          <a:pt x="102" y="30"/>
                        </a:lnTo>
                        <a:lnTo>
                          <a:pt x="102" y="31"/>
                        </a:lnTo>
                        <a:lnTo>
                          <a:pt x="102" y="33"/>
                        </a:lnTo>
                        <a:lnTo>
                          <a:pt x="101" y="34"/>
                        </a:lnTo>
                        <a:lnTo>
                          <a:pt x="101" y="35"/>
                        </a:lnTo>
                        <a:lnTo>
                          <a:pt x="100" y="36"/>
                        </a:lnTo>
                        <a:lnTo>
                          <a:pt x="100" y="37"/>
                        </a:lnTo>
                        <a:lnTo>
                          <a:pt x="100" y="39"/>
                        </a:lnTo>
                        <a:lnTo>
                          <a:pt x="100" y="40"/>
                        </a:lnTo>
                        <a:lnTo>
                          <a:pt x="100" y="41"/>
                        </a:lnTo>
                        <a:lnTo>
                          <a:pt x="100" y="43"/>
                        </a:lnTo>
                        <a:lnTo>
                          <a:pt x="100" y="45"/>
                        </a:lnTo>
                        <a:lnTo>
                          <a:pt x="99" y="46"/>
                        </a:lnTo>
                        <a:lnTo>
                          <a:pt x="99" y="48"/>
                        </a:lnTo>
                        <a:lnTo>
                          <a:pt x="99" y="49"/>
                        </a:lnTo>
                        <a:lnTo>
                          <a:pt x="99" y="50"/>
                        </a:lnTo>
                        <a:lnTo>
                          <a:pt x="99" y="52"/>
                        </a:lnTo>
                        <a:lnTo>
                          <a:pt x="99" y="53"/>
                        </a:lnTo>
                        <a:lnTo>
                          <a:pt x="98" y="55"/>
                        </a:lnTo>
                        <a:lnTo>
                          <a:pt x="98" y="57"/>
                        </a:lnTo>
                        <a:lnTo>
                          <a:pt x="97" y="59"/>
                        </a:lnTo>
                        <a:lnTo>
                          <a:pt x="97" y="60"/>
                        </a:lnTo>
                        <a:lnTo>
                          <a:pt x="97" y="61"/>
                        </a:lnTo>
                        <a:lnTo>
                          <a:pt x="97" y="62"/>
                        </a:lnTo>
                        <a:lnTo>
                          <a:pt x="96" y="64"/>
                        </a:lnTo>
                        <a:lnTo>
                          <a:pt x="96" y="65"/>
                        </a:lnTo>
                        <a:lnTo>
                          <a:pt x="96" y="67"/>
                        </a:lnTo>
                        <a:lnTo>
                          <a:pt x="96" y="69"/>
                        </a:lnTo>
                        <a:lnTo>
                          <a:pt x="95" y="72"/>
                        </a:lnTo>
                        <a:lnTo>
                          <a:pt x="95" y="75"/>
                        </a:lnTo>
                        <a:lnTo>
                          <a:pt x="95" y="77"/>
                        </a:lnTo>
                        <a:lnTo>
                          <a:pt x="95" y="80"/>
                        </a:lnTo>
                        <a:lnTo>
                          <a:pt x="95" y="82"/>
                        </a:lnTo>
                        <a:lnTo>
                          <a:pt x="95" y="83"/>
                        </a:lnTo>
                        <a:lnTo>
                          <a:pt x="95" y="84"/>
                        </a:lnTo>
                        <a:lnTo>
                          <a:pt x="94" y="85"/>
                        </a:lnTo>
                        <a:lnTo>
                          <a:pt x="94" y="88"/>
                        </a:lnTo>
                        <a:lnTo>
                          <a:pt x="94" y="90"/>
                        </a:lnTo>
                        <a:lnTo>
                          <a:pt x="93" y="93"/>
                        </a:lnTo>
                        <a:lnTo>
                          <a:pt x="93" y="94"/>
                        </a:lnTo>
                        <a:lnTo>
                          <a:pt x="93" y="95"/>
                        </a:lnTo>
                        <a:lnTo>
                          <a:pt x="92" y="98"/>
                        </a:lnTo>
                        <a:lnTo>
                          <a:pt x="92" y="100"/>
                        </a:lnTo>
                        <a:lnTo>
                          <a:pt x="91" y="101"/>
                        </a:lnTo>
                        <a:lnTo>
                          <a:pt x="91" y="102"/>
                        </a:lnTo>
                        <a:lnTo>
                          <a:pt x="90" y="104"/>
                        </a:lnTo>
                        <a:lnTo>
                          <a:pt x="90" y="105"/>
                        </a:lnTo>
                        <a:lnTo>
                          <a:pt x="90" y="108"/>
                        </a:lnTo>
                        <a:lnTo>
                          <a:pt x="89" y="110"/>
                        </a:lnTo>
                        <a:lnTo>
                          <a:pt x="89" y="112"/>
                        </a:lnTo>
                        <a:lnTo>
                          <a:pt x="88" y="113"/>
                        </a:lnTo>
                        <a:lnTo>
                          <a:pt x="88" y="115"/>
                        </a:lnTo>
                        <a:lnTo>
                          <a:pt x="88" y="117"/>
                        </a:lnTo>
                        <a:lnTo>
                          <a:pt x="87" y="120"/>
                        </a:lnTo>
                        <a:lnTo>
                          <a:pt x="86" y="123"/>
                        </a:lnTo>
                        <a:lnTo>
                          <a:pt x="86" y="125"/>
                        </a:lnTo>
                        <a:lnTo>
                          <a:pt x="85" y="128"/>
                        </a:lnTo>
                        <a:lnTo>
                          <a:pt x="85" y="131"/>
                        </a:lnTo>
                        <a:lnTo>
                          <a:pt x="84" y="133"/>
                        </a:lnTo>
                        <a:lnTo>
                          <a:pt x="83" y="136"/>
                        </a:lnTo>
                        <a:lnTo>
                          <a:pt x="82" y="138"/>
                        </a:lnTo>
                        <a:lnTo>
                          <a:pt x="81" y="139"/>
                        </a:lnTo>
                        <a:lnTo>
                          <a:pt x="80" y="141"/>
                        </a:lnTo>
                        <a:lnTo>
                          <a:pt x="79" y="142"/>
                        </a:lnTo>
                        <a:lnTo>
                          <a:pt x="77" y="143"/>
                        </a:lnTo>
                        <a:lnTo>
                          <a:pt x="75" y="146"/>
                        </a:lnTo>
                        <a:lnTo>
                          <a:pt x="74" y="147"/>
                        </a:lnTo>
                        <a:lnTo>
                          <a:pt x="72" y="148"/>
                        </a:lnTo>
                        <a:lnTo>
                          <a:pt x="70" y="149"/>
                        </a:lnTo>
                        <a:lnTo>
                          <a:pt x="68" y="149"/>
                        </a:lnTo>
                        <a:lnTo>
                          <a:pt x="66" y="151"/>
                        </a:lnTo>
                        <a:lnTo>
                          <a:pt x="64" y="152"/>
                        </a:lnTo>
                        <a:lnTo>
                          <a:pt x="63" y="154"/>
                        </a:lnTo>
                        <a:lnTo>
                          <a:pt x="61" y="155"/>
                        </a:lnTo>
                        <a:lnTo>
                          <a:pt x="60" y="156"/>
                        </a:lnTo>
                        <a:lnTo>
                          <a:pt x="57" y="157"/>
                        </a:lnTo>
                        <a:lnTo>
                          <a:pt x="54" y="158"/>
                        </a:lnTo>
                        <a:lnTo>
                          <a:pt x="51" y="159"/>
                        </a:lnTo>
                        <a:lnTo>
                          <a:pt x="48" y="160"/>
                        </a:lnTo>
                        <a:lnTo>
                          <a:pt x="45" y="160"/>
                        </a:lnTo>
                        <a:lnTo>
                          <a:pt x="43" y="161"/>
                        </a:lnTo>
                        <a:lnTo>
                          <a:pt x="40" y="161"/>
                        </a:lnTo>
                        <a:lnTo>
                          <a:pt x="37" y="162"/>
                        </a:lnTo>
                        <a:lnTo>
                          <a:pt x="34" y="162"/>
                        </a:lnTo>
                        <a:lnTo>
                          <a:pt x="31" y="163"/>
                        </a:lnTo>
                        <a:lnTo>
                          <a:pt x="28" y="164"/>
                        </a:lnTo>
                        <a:lnTo>
                          <a:pt x="26" y="164"/>
                        </a:lnTo>
                        <a:lnTo>
                          <a:pt x="24" y="164"/>
                        </a:lnTo>
                        <a:lnTo>
                          <a:pt x="22" y="164"/>
                        </a:lnTo>
                        <a:lnTo>
                          <a:pt x="20" y="165"/>
                        </a:lnTo>
                        <a:lnTo>
                          <a:pt x="18" y="165"/>
                        </a:lnTo>
                        <a:lnTo>
                          <a:pt x="16" y="165"/>
                        </a:lnTo>
                        <a:lnTo>
                          <a:pt x="14" y="165"/>
                        </a:lnTo>
                        <a:lnTo>
                          <a:pt x="13" y="165"/>
                        </a:lnTo>
                        <a:lnTo>
                          <a:pt x="11" y="165"/>
                        </a:lnTo>
                        <a:lnTo>
                          <a:pt x="10" y="165"/>
                        </a:lnTo>
                        <a:lnTo>
                          <a:pt x="8" y="165"/>
                        </a:lnTo>
                        <a:lnTo>
                          <a:pt x="6" y="165"/>
                        </a:lnTo>
                        <a:lnTo>
                          <a:pt x="3" y="165"/>
                        </a:lnTo>
                        <a:lnTo>
                          <a:pt x="1" y="165"/>
                        </a:lnTo>
                        <a:lnTo>
                          <a:pt x="0" y="165"/>
                        </a:lnTo>
                        <a:lnTo>
                          <a:pt x="1" y="165"/>
                        </a:lnTo>
                        <a:lnTo>
                          <a:pt x="2" y="165"/>
                        </a:lnTo>
                        <a:lnTo>
                          <a:pt x="3" y="164"/>
                        </a:lnTo>
                        <a:lnTo>
                          <a:pt x="4" y="164"/>
                        </a:lnTo>
                        <a:lnTo>
                          <a:pt x="6" y="163"/>
                        </a:lnTo>
                        <a:lnTo>
                          <a:pt x="7" y="163"/>
                        </a:lnTo>
                        <a:lnTo>
                          <a:pt x="8" y="162"/>
                        </a:lnTo>
                        <a:lnTo>
                          <a:pt x="9" y="162"/>
                        </a:lnTo>
                        <a:lnTo>
                          <a:pt x="10" y="161"/>
                        </a:lnTo>
                        <a:lnTo>
                          <a:pt x="11" y="161"/>
                        </a:lnTo>
                        <a:lnTo>
                          <a:pt x="12" y="161"/>
                        </a:lnTo>
                        <a:lnTo>
                          <a:pt x="13" y="160"/>
                        </a:lnTo>
                        <a:lnTo>
                          <a:pt x="14" y="160"/>
                        </a:lnTo>
                        <a:lnTo>
                          <a:pt x="15" y="159"/>
                        </a:lnTo>
                        <a:lnTo>
                          <a:pt x="16" y="159"/>
                        </a:lnTo>
                        <a:lnTo>
                          <a:pt x="17" y="159"/>
                        </a:lnTo>
                        <a:lnTo>
                          <a:pt x="18" y="158"/>
                        </a:lnTo>
                        <a:lnTo>
                          <a:pt x="19" y="158"/>
                        </a:lnTo>
                        <a:lnTo>
                          <a:pt x="21" y="158"/>
                        </a:lnTo>
                        <a:lnTo>
                          <a:pt x="23" y="158"/>
                        </a:lnTo>
                        <a:lnTo>
                          <a:pt x="23" y="157"/>
                        </a:lnTo>
                        <a:lnTo>
                          <a:pt x="24" y="157"/>
                        </a:lnTo>
                        <a:lnTo>
                          <a:pt x="26" y="156"/>
                        </a:lnTo>
                        <a:lnTo>
                          <a:pt x="26" y="155"/>
                        </a:lnTo>
                        <a:lnTo>
                          <a:pt x="28" y="155"/>
                        </a:lnTo>
                        <a:lnTo>
                          <a:pt x="28" y="154"/>
                        </a:lnTo>
                        <a:lnTo>
                          <a:pt x="29" y="153"/>
                        </a:lnTo>
                        <a:lnTo>
                          <a:pt x="31" y="153"/>
                        </a:lnTo>
                        <a:lnTo>
                          <a:pt x="32" y="153"/>
                        </a:lnTo>
                        <a:lnTo>
                          <a:pt x="33" y="152"/>
                        </a:lnTo>
                        <a:lnTo>
                          <a:pt x="34" y="151"/>
                        </a:lnTo>
                        <a:lnTo>
                          <a:pt x="35" y="151"/>
                        </a:lnTo>
                        <a:lnTo>
                          <a:pt x="36" y="150"/>
                        </a:lnTo>
                        <a:lnTo>
                          <a:pt x="38" y="150"/>
                        </a:lnTo>
                        <a:lnTo>
                          <a:pt x="38" y="149"/>
                        </a:lnTo>
                        <a:lnTo>
                          <a:pt x="39" y="149"/>
                        </a:lnTo>
                        <a:lnTo>
                          <a:pt x="41" y="148"/>
                        </a:lnTo>
                        <a:lnTo>
                          <a:pt x="41" y="147"/>
                        </a:lnTo>
                        <a:lnTo>
                          <a:pt x="43" y="146"/>
                        </a:lnTo>
                        <a:lnTo>
                          <a:pt x="44" y="145"/>
                        </a:lnTo>
                        <a:lnTo>
                          <a:pt x="46" y="144"/>
                        </a:lnTo>
                        <a:lnTo>
                          <a:pt x="47" y="143"/>
                        </a:lnTo>
                        <a:lnTo>
                          <a:pt x="48" y="142"/>
                        </a:lnTo>
                        <a:lnTo>
                          <a:pt x="48" y="141"/>
                        </a:lnTo>
                        <a:lnTo>
                          <a:pt x="49" y="140"/>
                        </a:lnTo>
                        <a:lnTo>
                          <a:pt x="50" y="139"/>
                        </a:lnTo>
                        <a:lnTo>
                          <a:pt x="51" y="138"/>
                        </a:lnTo>
                        <a:lnTo>
                          <a:pt x="51" y="136"/>
                        </a:lnTo>
                        <a:lnTo>
                          <a:pt x="52" y="136"/>
                        </a:lnTo>
                        <a:lnTo>
                          <a:pt x="53" y="135"/>
                        </a:lnTo>
                        <a:lnTo>
                          <a:pt x="54" y="133"/>
                        </a:lnTo>
                        <a:lnTo>
                          <a:pt x="55" y="132"/>
                        </a:lnTo>
                        <a:lnTo>
                          <a:pt x="56" y="131"/>
                        </a:lnTo>
                        <a:lnTo>
                          <a:pt x="57" y="130"/>
                        </a:lnTo>
                        <a:lnTo>
                          <a:pt x="57" y="128"/>
                        </a:lnTo>
                        <a:lnTo>
                          <a:pt x="58" y="127"/>
                        </a:lnTo>
                        <a:lnTo>
                          <a:pt x="58" y="126"/>
                        </a:lnTo>
                        <a:lnTo>
                          <a:pt x="59" y="124"/>
                        </a:lnTo>
                        <a:lnTo>
                          <a:pt x="59" y="123"/>
                        </a:lnTo>
                        <a:lnTo>
                          <a:pt x="60" y="122"/>
                        </a:lnTo>
                        <a:lnTo>
                          <a:pt x="61" y="121"/>
                        </a:lnTo>
                        <a:lnTo>
                          <a:pt x="62" y="119"/>
                        </a:lnTo>
                        <a:lnTo>
                          <a:pt x="62" y="118"/>
                        </a:lnTo>
                        <a:lnTo>
                          <a:pt x="63" y="117"/>
                        </a:lnTo>
                        <a:lnTo>
                          <a:pt x="63" y="116"/>
                        </a:lnTo>
                        <a:lnTo>
                          <a:pt x="63" y="115"/>
                        </a:lnTo>
                        <a:lnTo>
                          <a:pt x="63" y="113"/>
                        </a:lnTo>
                        <a:lnTo>
                          <a:pt x="64" y="112"/>
                        </a:lnTo>
                        <a:lnTo>
                          <a:pt x="64" y="111"/>
                        </a:lnTo>
                        <a:lnTo>
                          <a:pt x="64" y="110"/>
                        </a:lnTo>
                        <a:lnTo>
                          <a:pt x="65" y="108"/>
                        </a:lnTo>
                        <a:lnTo>
                          <a:pt x="65" y="105"/>
                        </a:lnTo>
                        <a:lnTo>
                          <a:pt x="65" y="102"/>
                        </a:lnTo>
                        <a:lnTo>
                          <a:pt x="66" y="100"/>
                        </a:lnTo>
                        <a:lnTo>
                          <a:pt x="67" y="97"/>
                        </a:lnTo>
                        <a:lnTo>
                          <a:pt x="67" y="94"/>
                        </a:lnTo>
                        <a:lnTo>
                          <a:pt x="67" y="91"/>
                        </a:lnTo>
                        <a:lnTo>
                          <a:pt x="68" y="89"/>
                        </a:lnTo>
                        <a:lnTo>
                          <a:pt x="68" y="87"/>
                        </a:lnTo>
                        <a:lnTo>
                          <a:pt x="68" y="86"/>
                        </a:lnTo>
                        <a:lnTo>
                          <a:pt x="68" y="84"/>
                        </a:lnTo>
                        <a:lnTo>
                          <a:pt x="68" y="83"/>
                        </a:lnTo>
                        <a:lnTo>
                          <a:pt x="69" y="82"/>
                        </a:lnTo>
                        <a:lnTo>
                          <a:pt x="69" y="80"/>
                        </a:lnTo>
                        <a:lnTo>
                          <a:pt x="69" y="79"/>
                        </a:lnTo>
                        <a:lnTo>
                          <a:pt x="70" y="78"/>
                        </a:lnTo>
                        <a:lnTo>
                          <a:pt x="70" y="76"/>
                        </a:lnTo>
                        <a:lnTo>
                          <a:pt x="70" y="75"/>
                        </a:lnTo>
                        <a:lnTo>
                          <a:pt x="70" y="74"/>
                        </a:lnTo>
                        <a:lnTo>
                          <a:pt x="70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1" y="68"/>
                        </a:lnTo>
                        <a:lnTo>
                          <a:pt x="71" y="66"/>
                        </a:lnTo>
                        <a:lnTo>
                          <a:pt x="72" y="64"/>
                        </a:lnTo>
                        <a:lnTo>
                          <a:pt x="72" y="62"/>
                        </a:lnTo>
                        <a:lnTo>
                          <a:pt x="72" y="59"/>
                        </a:lnTo>
                        <a:lnTo>
                          <a:pt x="72" y="57"/>
                        </a:lnTo>
                        <a:lnTo>
                          <a:pt x="72" y="56"/>
                        </a:lnTo>
                        <a:lnTo>
                          <a:pt x="72" y="55"/>
                        </a:lnTo>
                        <a:lnTo>
                          <a:pt x="73" y="54"/>
                        </a:lnTo>
                        <a:lnTo>
                          <a:pt x="73" y="52"/>
                        </a:lnTo>
                        <a:lnTo>
                          <a:pt x="73" y="50"/>
                        </a:lnTo>
                        <a:lnTo>
                          <a:pt x="73" y="49"/>
                        </a:lnTo>
                        <a:lnTo>
                          <a:pt x="73" y="48"/>
                        </a:lnTo>
                        <a:lnTo>
                          <a:pt x="73" y="46"/>
                        </a:lnTo>
                        <a:lnTo>
                          <a:pt x="73" y="45"/>
                        </a:lnTo>
                        <a:lnTo>
                          <a:pt x="74" y="44"/>
                        </a:lnTo>
                        <a:lnTo>
                          <a:pt x="74" y="43"/>
                        </a:lnTo>
                        <a:lnTo>
                          <a:pt x="74" y="41"/>
                        </a:lnTo>
                        <a:lnTo>
                          <a:pt x="75" y="40"/>
                        </a:lnTo>
                        <a:lnTo>
                          <a:pt x="75" y="39"/>
                        </a:lnTo>
                        <a:lnTo>
                          <a:pt x="75" y="38"/>
                        </a:lnTo>
                        <a:lnTo>
                          <a:pt x="76" y="37"/>
                        </a:lnTo>
                        <a:lnTo>
                          <a:pt x="76" y="36"/>
                        </a:lnTo>
                        <a:lnTo>
                          <a:pt x="77" y="34"/>
                        </a:lnTo>
                        <a:lnTo>
                          <a:pt x="77" y="33"/>
                        </a:lnTo>
                        <a:lnTo>
                          <a:pt x="77" y="32"/>
                        </a:lnTo>
                        <a:lnTo>
                          <a:pt x="78" y="31"/>
                        </a:lnTo>
                        <a:lnTo>
                          <a:pt x="79" y="30"/>
                        </a:lnTo>
                        <a:lnTo>
                          <a:pt x="79" y="29"/>
                        </a:lnTo>
                        <a:lnTo>
                          <a:pt x="80" y="27"/>
                        </a:lnTo>
                        <a:lnTo>
                          <a:pt x="81" y="26"/>
                        </a:lnTo>
                        <a:lnTo>
                          <a:pt x="81" y="25"/>
                        </a:lnTo>
                        <a:lnTo>
                          <a:pt x="82" y="24"/>
                        </a:lnTo>
                        <a:lnTo>
                          <a:pt x="82" y="21"/>
                        </a:lnTo>
                        <a:lnTo>
                          <a:pt x="83" y="20"/>
                        </a:lnTo>
                        <a:lnTo>
                          <a:pt x="84" y="19"/>
                        </a:lnTo>
                        <a:lnTo>
                          <a:pt x="84" y="18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6" y="15"/>
                        </a:lnTo>
                        <a:lnTo>
                          <a:pt x="87" y="14"/>
                        </a:lnTo>
                        <a:lnTo>
                          <a:pt x="88" y="13"/>
                        </a:lnTo>
                        <a:lnTo>
                          <a:pt x="89" y="12"/>
                        </a:lnTo>
                        <a:lnTo>
                          <a:pt x="90" y="11"/>
                        </a:lnTo>
                        <a:lnTo>
                          <a:pt x="91" y="10"/>
                        </a:lnTo>
                        <a:lnTo>
                          <a:pt x="92" y="9"/>
                        </a:lnTo>
                        <a:lnTo>
                          <a:pt x="94" y="8"/>
                        </a:lnTo>
                        <a:lnTo>
                          <a:pt x="95" y="7"/>
                        </a:lnTo>
                        <a:lnTo>
                          <a:pt x="97" y="6"/>
                        </a:lnTo>
                        <a:lnTo>
                          <a:pt x="99" y="5"/>
                        </a:lnTo>
                        <a:lnTo>
                          <a:pt x="100" y="5"/>
                        </a:lnTo>
                        <a:lnTo>
                          <a:pt x="102" y="4"/>
                        </a:lnTo>
                        <a:lnTo>
                          <a:pt x="105" y="4"/>
                        </a:lnTo>
                        <a:lnTo>
                          <a:pt x="107" y="4"/>
                        </a:lnTo>
                        <a:lnTo>
                          <a:pt x="108" y="3"/>
                        </a:lnTo>
                        <a:lnTo>
                          <a:pt x="110" y="3"/>
                        </a:lnTo>
                        <a:lnTo>
                          <a:pt x="112" y="3"/>
                        </a:lnTo>
                        <a:lnTo>
                          <a:pt x="113" y="3"/>
                        </a:lnTo>
                        <a:lnTo>
                          <a:pt x="115" y="3"/>
                        </a:lnTo>
                        <a:lnTo>
                          <a:pt x="116" y="3"/>
                        </a:lnTo>
                        <a:lnTo>
                          <a:pt x="117" y="3"/>
                        </a:lnTo>
                        <a:lnTo>
                          <a:pt x="118" y="3"/>
                        </a:lnTo>
                        <a:lnTo>
                          <a:pt x="119" y="2"/>
                        </a:lnTo>
                        <a:lnTo>
                          <a:pt x="121" y="2"/>
                        </a:lnTo>
                        <a:lnTo>
                          <a:pt x="123" y="2"/>
                        </a:lnTo>
                        <a:lnTo>
                          <a:pt x="125" y="2"/>
                        </a:lnTo>
                        <a:lnTo>
                          <a:pt x="126" y="1"/>
                        </a:lnTo>
                        <a:lnTo>
                          <a:pt x="127" y="1"/>
                        </a:lnTo>
                        <a:lnTo>
                          <a:pt x="129" y="1"/>
                        </a:lnTo>
                        <a:lnTo>
                          <a:pt x="129" y="0"/>
                        </a:lnTo>
                        <a:lnTo>
                          <a:pt x="130" y="0"/>
                        </a:lnTo>
                        <a:lnTo>
                          <a:pt x="132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7" name="Freeform 98"/>
                  <p:cNvSpPr>
                    <a:spLocks/>
                  </p:cNvSpPr>
                  <p:nvPr/>
                </p:nvSpPr>
                <p:spPr bwMode="auto">
                  <a:xfrm>
                    <a:off x="5895" y="3421"/>
                    <a:ext cx="143" cy="166"/>
                  </a:xfrm>
                  <a:custGeom>
                    <a:avLst/>
                    <a:gdLst>
                      <a:gd name="T0" fmla="*/ 5 w 143"/>
                      <a:gd name="T1" fmla="*/ 1 h 166"/>
                      <a:gd name="T2" fmla="*/ 11 w 143"/>
                      <a:gd name="T3" fmla="*/ 3 h 166"/>
                      <a:gd name="T4" fmla="*/ 18 w 143"/>
                      <a:gd name="T5" fmla="*/ 6 h 166"/>
                      <a:gd name="T6" fmla="*/ 23 w 143"/>
                      <a:gd name="T7" fmla="*/ 10 h 166"/>
                      <a:gd name="T8" fmla="*/ 31 w 143"/>
                      <a:gd name="T9" fmla="*/ 15 h 166"/>
                      <a:gd name="T10" fmla="*/ 35 w 143"/>
                      <a:gd name="T11" fmla="*/ 21 h 166"/>
                      <a:gd name="T12" fmla="*/ 39 w 143"/>
                      <a:gd name="T13" fmla="*/ 27 h 166"/>
                      <a:gd name="T14" fmla="*/ 41 w 143"/>
                      <a:gd name="T15" fmla="*/ 35 h 166"/>
                      <a:gd name="T16" fmla="*/ 42 w 143"/>
                      <a:gd name="T17" fmla="*/ 43 h 166"/>
                      <a:gd name="T18" fmla="*/ 43 w 143"/>
                      <a:gd name="T19" fmla="*/ 52 h 166"/>
                      <a:gd name="T20" fmla="*/ 44 w 143"/>
                      <a:gd name="T21" fmla="*/ 61 h 166"/>
                      <a:gd name="T22" fmla="*/ 46 w 143"/>
                      <a:gd name="T23" fmla="*/ 72 h 166"/>
                      <a:gd name="T24" fmla="*/ 47 w 143"/>
                      <a:gd name="T25" fmla="*/ 84 h 166"/>
                      <a:gd name="T26" fmla="*/ 49 w 143"/>
                      <a:gd name="T27" fmla="*/ 95 h 166"/>
                      <a:gd name="T28" fmla="*/ 51 w 143"/>
                      <a:gd name="T29" fmla="*/ 105 h 166"/>
                      <a:gd name="T30" fmla="*/ 54 w 143"/>
                      <a:gd name="T31" fmla="*/ 117 h 166"/>
                      <a:gd name="T32" fmla="*/ 57 w 143"/>
                      <a:gd name="T33" fmla="*/ 133 h 166"/>
                      <a:gd name="T34" fmla="*/ 65 w 143"/>
                      <a:gd name="T35" fmla="*/ 143 h 166"/>
                      <a:gd name="T36" fmla="*/ 75 w 143"/>
                      <a:gd name="T37" fmla="*/ 151 h 166"/>
                      <a:gd name="T38" fmla="*/ 87 w 143"/>
                      <a:gd name="T39" fmla="*/ 158 h 166"/>
                      <a:gd name="T40" fmla="*/ 105 w 143"/>
                      <a:gd name="T41" fmla="*/ 162 h 166"/>
                      <a:gd name="T42" fmla="*/ 120 w 143"/>
                      <a:gd name="T43" fmla="*/ 164 h 166"/>
                      <a:gd name="T44" fmla="*/ 130 w 143"/>
                      <a:gd name="T45" fmla="*/ 165 h 166"/>
                      <a:gd name="T46" fmla="*/ 142 w 143"/>
                      <a:gd name="T47" fmla="*/ 165 h 166"/>
                      <a:gd name="T48" fmla="*/ 136 w 143"/>
                      <a:gd name="T49" fmla="*/ 163 h 166"/>
                      <a:gd name="T50" fmla="*/ 131 w 143"/>
                      <a:gd name="T51" fmla="*/ 161 h 166"/>
                      <a:gd name="T52" fmla="*/ 125 w 143"/>
                      <a:gd name="T53" fmla="*/ 159 h 166"/>
                      <a:gd name="T54" fmla="*/ 117 w 143"/>
                      <a:gd name="T55" fmla="*/ 157 h 166"/>
                      <a:gd name="T56" fmla="*/ 111 w 143"/>
                      <a:gd name="T57" fmla="*/ 153 h 166"/>
                      <a:gd name="T58" fmla="*/ 104 w 143"/>
                      <a:gd name="T59" fmla="*/ 150 h 166"/>
                      <a:gd name="T60" fmla="*/ 98 w 143"/>
                      <a:gd name="T61" fmla="*/ 145 h 166"/>
                      <a:gd name="T62" fmla="*/ 92 w 143"/>
                      <a:gd name="T63" fmla="*/ 139 h 166"/>
                      <a:gd name="T64" fmla="*/ 86 w 143"/>
                      <a:gd name="T65" fmla="*/ 132 h 166"/>
                      <a:gd name="T66" fmla="*/ 83 w 143"/>
                      <a:gd name="T67" fmla="*/ 124 h 166"/>
                      <a:gd name="T68" fmla="*/ 79 w 143"/>
                      <a:gd name="T69" fmla="*/ 117 h 166"/>
                      <a:gd name="T70" fmla="*/ 77 w 143"/>
                      <a:gd name="T71" fmla="*/ 110 h 166"/>
                      <a:gd name="T72" fmla="*/ 75 w 143"/>
                      <a:gd name="T73" fmla="*/ 94 h 166"/>
                      <a:gd name="T74" fmla="*/ 73 w 143"/>
                      <a:gd name="T75" fmla="*/ 83 h 166"/>
                      <a:gd name="T76" fmla="*/ 72 w 143"/>
                      <a:gd name="T77" fmla="*/ 75 h 166"/>
                      <a:gd name="T78" fmla="*/ 70 w 143"/>
                      <a:gd name="T79" fmla="*/ 66 h 166"/>
                      <a:gd name="T80" fmla="*/ 69 w 143"/>
                      <a:gd name="T81" fmla="*/ 55 h 166"/>
                      <a:gd name="T82" fmla="*/ 68 w 143"/>
                      <a:gd name="T83" fmla="*/ 46 h 166"/>
                      <a:gd name="T84" fmla="*/ 66 w 143"/>
                      <a:gd name="T85" fmla="*/ 39 h 166"/>
                      <a:gd name="T86" fmla="*/ 64 w 143"/>
                      <a:gd name="T87" fmla="*/ 32 h 166"/>
                      <a:gd name="T88" fmla="*/ 60 w 143"/>
                      <a:gd name="T89" fmla="*/ 25 h 166"/>
                      <a:gd name="T90" fmla="*/ 57 w 143"/>
                      <a:gd name="T91" fmla="*/ 16 h 166"/>
                      <a:gd name="T92" fmla="*/ 52 w 143"/>
                      <a:gd name="T93" fmla="*/ 11 h 166"/>
                      <a:gd name="T94" fmla="*/ 46 w 143"/>
                      <a:gd name="T95" fmla="*/ 7 h 166"/>
                      <a:gd name="T96" fmla="*/ 36 w 143"/>
                      <a:gd name="T97" fmla="*/ 4 h 166"/>
                      <a:gd name="T98" fmla="*/ 30 w 143"/>
                      <a:gd name="T99" fmla="*/ 3 h 166"/>
                      <a:gd name="T100" fmla="*/ 23 w 143"/>
                      <a:gd name="T101" fmla="*/ 3 h 166"/>
                      <a:gd name="T102" fmla="*/ 14 w 143"/>
                      <a:gd name="T103" fmla="*/ 1 h 166"/>
                      <a:gd name="T104" fmla="*/ 6 w 143"/>
                      <a:gd name="T105" fmla="*/ 0 h 166"/>
                      <a:gd name="T106" fmla="*/ 0 w 143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3"/>
                      <a:gd name="T163" fmla="*/ 0 h 166"/>
                      <a:gd name="T164" fmla="*/ 143 w 143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3" h="166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2" y="4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8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3" y="9"/>
                        </a:lnTo>
                        <a:lnTo>
                          <a:pt x="23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5"/>
                        </a:lnTo>
                        <a:lnTo>
                          <a:pt x="32" y="16"/>
                        </a:lnTo>
                        <a:lnTo>
                          <a:pt x="33" y="18"/>
                        </a:lnTo>
                        <a:lnTo>
                          <a:pt x="34" y="18"/>
                        </a:lnTo>
                        <a:lnTo>
                          <a:pt x="34" y="19"/>
                        </a:lnTo>
                        <a:lnTo>
                          <a:pt x="35" y="21"/>
                        </a:lnTo>
                        <a:lnTo>
                          <a:pt x="36" y="22"/>
                        </a:lnTo>
                        <a:lnTo>
                          <a:pt x="36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9"/>
                        </a:lnTo>
                        <a:lnTo>
                          <a:pt x="39" y="30"/>
                        </a:lnTo>
                        <a:lnTo>
                          <a:pt x="39" y="31"/>
                        </a:lnTo>
                        <a:lnTo>
                          <a:pt x="40" y="33"/>
                        </a:lnTo>
                        <a:lnTo>
                          <a:pt x="40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1"/>
                        </a:lnTo>
                        <a:lnTo>
                          <a:pt x="42" y="43"/>
                        </a:lnTo>
                        <a:lnTo>
                          <a:pt x="42" y="45"/>
                        </a:lnTo>
                        <a:lnTo>
                          <a:pt x="42" y="46"/>
                        </a:lnTo>
                        <a:lnTo>
                          <a:pt x="42" y="48"/>
                        </a:lnTo>
                        <a:lnTo>
                          <a:pt x="42" y="49"/>
                        </a:lnTo>
                        <a:lnTo>
                          <a:pt x="42" y="50"/>
                        </a:lnTo>
                        <a:lnTo>
                          <a:pt x="43" y="52"/>
                        </a:lnTo>
                        <a:lnTo>
                          <a:pt x="43" y="53"/>
                        </a:lnTo>
                        <a:lnTo>
                          <a:pt x="43" y="55"/>
                        </a:lnTo>
                        <a:lnTo>
                          <a:pt x="44" y="57"/>
                        </a:lnTo>
                        <a:lnTo>
                          <a:pt x="44" y="59"/>
                        </a:lnTo>
                        <a:lnTo>
                          <a:pt x="44" y="60"/>
                        </a:lnTo>
                        <a:lnTo>
                          <a:pt x="44" y="61"/>
                        </a:lnTo>
                        <a:lnTo>
                          <a:pt x="45" y="62"/>
                        </a:lnTo>
                        <a:lnTo>
                          <a:pt x="45" y="64"/>
                        </a:lnTo>
                        <a:lnTo>
                          <a:pt x="45" y="65"/>
                        </a:lnTo>
                        <a:lnTo>
                          <a:pt x="45" y="67"/>
                        </a:lnTo>
                        <a:lnTo>
                          <a:pt x="46" y="69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7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3"/>
                        </a:lnTo>
                        <a:lnTo>
                          <a:pt x="47" y="84"/>
                        </a:lnTo>
                        <a:lnTo>
                          <a:pt x="47" y="85"/>
                        </a:lnTo>
                        <a:lnTo>
                          <a:pt x="47" y="88"/>
                        </a:lnTo>
                        <a:lnTo>
                          <a:pt x="48" y="90"/>
                        </a:lnTo>
                        <a:lnTo>
                          <a:pt x="48" y="93"/>
                        </a:lnTo>
                        <a:lnTo>
                          <a:pt x="48" y="94"/>
                        </a:lnTo>
                        <a:lnTo>
                          <a:pt x="49" y="95"/>
                        </a:lnTo>
                        <a:lnTo>
                          <a:pt x="49" y="98"/>
                        </a:lnTo>
                        <a:lnTo>
                          <a:pt x="49" y="100"/>
                        </a:lnTo>
                        <a:lnTo>
                          <a:pt x="50" y="101"/>
                        </a:lnTo>
                        <a:lnTo>
                          <a:pt x="50" y="102"/>
                        </a:lnTo>
                        <a:lnTo>
                          <a:pt x="51" y="104"/>
                        </a:lnTo>
                        <a:lnTo>
                          <a:pt x="51" y="105"/>
                        </a:lnTo>
                        <a:lnTo>
                          <a:pt x="52" y="108"/>
                        </a:lnTo>
                        <a:lnTo>
                          <a:pt x="52" y="110"/>
                        </a:lnTo>
                        <a:lnTo>
                          <a:pt x="53" y="112"/>
                        </a:lnTo>
                        <a:lnTo>
                          <a:pt x="53" y="113"/>
                        </a:lnTo>
                        <a:lnTo>
                          <a:pt x="53" y="115"/>
                        </a:lnTo>
                        <a:lnTo>
                          <a:pt x="54" y="117"/>
                        </a:lnTo>
                        <a:lnTo>
                          <a:pt x="54" y="120"/>
                        </a:lnTo>
                        <a:lnTo>
                          <a:pt x="55" y="123"/>
                        </a:lnTo>
                        <a:lnTo>
                          <a:pt x="56" y="125"/>
                        </a:lnTo>
                        <a:lnTo>
                          <a:pt x="56" y="128"/>
                        </a:lnTo>
                        <a:lnTo>
                          <a:pt x="57" y="131"/>
                        </a:lnTo>
                        <a:lnTo>
                          <a:pt x="57" y="133"/>
                        </a:lnTo>
                        <a:lnTo>
                          <a:pt x="58" y="136"/>
                        </a:lnTo>
                        <a:lnTo>
                          <a:pt x="60" y="138"/>
                        </a:lnTo>
                        <a:lnTo>
                          <a:pt x="60" y="139"/>
                        </a:lnTo>
                        <a:lnTo>
                          <a:pt x="61" y="141"/>
                        </a:lnTo>
                        <a:lnTo>
                          <a:pt x="62" y="142"/>
                        </a:lnTo>
                        <a:lnTo>
                          <a:pt x="65" y="143"/>
                        </a:lnTo>
                        <a:lnTo>
                          <a:pt x="66" y="146"/>
                        </a:lnTo>
                        <a:lnTo>
                          <a:pt x="68" y="147"/>
                        </a:lnTo>
                        <a:lnTo>
                          <a:pt x="70" y="148"/>
                        </a:lnTo>
                        <a:lnTo>
                          <a:pt x="71" y="149"/>
                        </a:lnTo>
                        <a:lnTo>
                          <a:pt x="73" y="149"/>
                        </a:lnTo>
                        <a:lnTo>
                          <a:pt x="75" y="151"/>
                        </a:lnTo>
                        <a:lnTo>
                          <a:pt x="77" y="152"/>
                        </a:lnTo>
                        <a:lnTo>
                          <a:pt x="79" y="154"/>
                        </a:lnTo>
                        <a:lnTo>
                          <a:pt x="81" y="155"/>
                        </a:lnTo>
                        <a:lnTo>
                          <a:pt x="82" y="156"/>
                        </a:lnTo>
                        <a:lnTo>
                          <a:pt x="85" y="157"/>
                        </a:lnTo>
                        <a:lnTo>
                          <a:pt x="87" y="158"/>
                        </a:lnTo>
                        <a:lnTo>
                          <a:pt x="90" y="159"/>
                        </a:lnTo>
                        <a:lnTo>
                          <a:pt x="94" y="160"/>
                        </a:lnTo>
                        <a:lnTo>
                          <a:pt x="97" y="160"/>
                        </a:lnTo>
                        <a:lnTo>
                          <a:pt x="99" y="161"/>
                        </a:lnTo>
                        <a:lnTo>
                          <a:pt x="102" y="161"/>
                        </a:lnTo>
                        <a:lnTo>
                          <a:pt x="105" y="162"/>
                        </a:lnTo>
                        <a:lnTo>
                          <a:pt x="108" y="162"/>
                        </a:lnTo>
                        <a:lnTo>
                          <a:pt x="111" y="163"/>
                        </a:lnTo>
                        <a:lnTo>
                          <a:pt x="113" y="164"/>
                        </a:lnTo>
                        <a:lnTo>
                          <a:pt x="116" y="164"/>
                        </a:lnTo>
                        <a:lnTo>
                          <a:pt x="118" y="164"/>
                        </a:lnTo>
                        <a:lnTo>
                          <a:pt x="120" y="164"/>
                        </a:lnTo>
                        <a:lnTo>
                          <a:pt x="122" y="165"/>
                        </a:lnTo>
                        <a:lnTo>
                          <a:pt x="124" y="165"/>
                        </a:lnTo>
                        <a:lnTo>
                          <a:pt x="126" y="165"/>
                        </a:lnTo>
                        <a:lnTo>
                          <a:pt x="128" y="165"/>
                        </a:lnTo>
                        <a:lnTo>
                          <a:pt x="129" y="165"/>
                        </a:lnTo>
                        <a:lnTo>
                          <a:pt x="130" y="165"/>
                        </a:lnTo>
                        <a:lnTo>
                          <a:pt x="132" y="165"/>
                        </a:lnTo>
                        <a:lnTo>
                          <a:pt x="134" y="165"/>
                        </a:lnTo>
                        <a:lnTo>
                          <a:pt x="136" y="165"/>
                        </a:lnTo>
                        <a:lnTo>
                          <a:pt x="139" y="165"/>
                        </a:lnTo>
                        <a:lnTo>
                          <a:pt x="141" y="165"/>
                        </a:lnTo>
                        <a:lnTo>
                          <a:pt x="142" y="165"/>
                        </a:lnTo>
                        <a:lnTo>
                          <a:pt x="141" y="165"/>
                        </a:lnTo>
                        <a:lnTo>
                          <a:pt x="140" y="165"/>
                        </a:lnTo>
                        <a:lnTo>
                          <a:pt x="139" y="164"/>
                        </a:lnTo>
                        <a:lnTo>
                          <a:pt x="138" y="164"/>
                        </a:lnTo>
                        <a:lnTo>
                          <a:pt x="136" y="163"/>
                        </a:lnTo>
                        <a:lnTo>
                          <a:pt x="135" y="163"/>
                        </a:lnTo>
                        <a:lnTo>
                          <a:pt x="134" y="162"/>
                        </a:lnTo>
                        <a:lnTo>
                          <a:pt x="133" y="162"/>
                        </a:lnTo>
                        <a:lnTo>
                          <a:pt x="132" y="161"/>
                        </a:lnTo>
                        <a:lnTo>
                          <a:pt x="131" y="161"/>
                        </a:lnTo>
                        <a:lnTo>
                          <a:pt x="130" y="161"/>
                        </a:lnTo>
                        <a:lnTo>
                          <a:pt x="129" y="160"/>
                        </a:lnTo>
                        <a:lnTo>
                          <a:pt x="128" y="160"/>
                        </a:lnTo>
                        <a:lnTo>
                          <a:pt x="127" y="159"/>
                        </a:lnTo>
                        <a:lnTo>
                          <a:pt x="126" y="159"/>
                        </a:lnTo>
                        <a:lnTo>
                          <a:pt x="125" y="159"/>
                        </a:lnTo>
                        <a:lnTo>
                          <a:pt x="124" y="158"/>
                        </a:lnTo>
                        <a:lnTo>
                          <a:pt x="123" y="158"/>
                        </a:lnTo>
                        <a:lnTo>
                          <a:pt x="121" y="158"/>
                        </a:lnTo>
                        <a:lnTo>
                          <a:pt x="119" y="158"/>
                        </a:lnTo>
                        <a:lnTo>
                          <a:pt x="118" y="157"/>
                        </a:lnTo>
                        <a:lnTo>
                          <a:pt x="117" y="157"/>
                        </a:lnTo>
                        <a:lnTo>
                          <a:pt x="116" y="156"/>
                        </a:lnTo>
                        <a:lnTo>
                          <a:pt x="115" y="155"/>
                        </a:lnTo>
                        <a:lnTo>
                          <a:pt x="114" y="155"/>
                        </a:lnTo>
                        <a:lnTo>
                          <a:pt x="113" y="154"/>
                        </a:lnTo>
                        <a:lnTo>
                          <a:pt x="112" y="153"/>
                        </a:lnTo>
                        <a:lnTo>
                          <a:pt x="111" y="153"/>
                        </a:lnTo>
                        <a:lnTo>
                          <a:pt x="110" y="153"/>
                        </a:lnTo>
                        <a:lnTo>
                          <a:pt x="109" y="152"/>
                        </a:lnTo>
                        <a:lnTo>
                          <a:pt x="108" y="151"/>
                        </a:lnTo>
                        <a:lnTo>
                          <a:pt x="107" y="151"/>
                        </a:lnTo>
                        <a:lnTo>
                          <a:pt x="106" y="150"/>
                        </a:lnTo>
                        <a:lnTo>
                          <a:pt x="104" y="150"/>
                        </a:lnTo>
                        <a:lnTo>
                          <a:pt x="103" y="149"/>
                        </a:lnTo>
                        <a:lnTo>
                          <a:pt x="102" y="149"/>
                        </a:lnTo>
                        <a:lnTo>
                          <a:pt x="101" y="148"/>
                        </a:lnTo>
                        <a:lnTo>
                          <a:pt x="100" y="147"/>
                        </a:lnTo>
                        <a:lnTo>
                          <a:pt x="99" y="146"/>
                        </a:lnTo>
                        <a:lnTo>
                          <a:pt x="98" y="145"/>
                        </a:lnTo>
                        <a:lnTo>
                          <a:pt x="96" y="144"/>
                        </a:lnTo>
                        <a:lnTo>
                          <a:pt x="94" y="143"/>
                        </a:lnTo>
                        <a:lnTo>
                          <a:pt x="94" y="142"/>
                        </a:lnTo>
                        <a:lnTo>
                          <a:pt x="93" y="141"/>
                        </a:lnTo>
                        <a:lnTo>
                          <a:pt x="92" y="140"/>
                        </a:lnTo>
                        <a:lnTo>
                          <a:pt x="92" y="139"/>
                        </a:lnTo>
                        <a:lnTo>
                          <a:pt x="91" y="138"/>
                        </a:lnTo>
                        <a:lnTo>
                          <a:pt x="90" y="136"/>
                        </a:lnTo>
                        <a:lnTo>
                          <a:pt x="89" y="136"/>
                        </a:lnTo>
                        <a:lnTo>
                          <a:pt x="89" y="135"/>
                        </a:lnTo>
                        <a:lnTo>
                          <a:pt x="87" y="133"/>
                        </a:lnTo>
                        <a:lnTo>
                          <a:pt x="86" y="132"/>
                        </a:lnTo>
                        <a:lnTo>
                          <a:pt x="86" y="131"/>
                        </a:lnTo>
                        <a:lnTo>
                          <a:pt x="85" y="130"/>
                        </a:lnTo>
                        <a:lnTo>
                          <a:pt x="84" y="128"/>
                        </a:lnTo>
                        <a:lnTo>
                          <a:pt x="84" y="127"/>
                        </a:lnTo>
                        <a:lnTo>
                          <a:pt x="83" y="126"/>
                        </a:lnTo>
                        <a:lnTo>
                          <a:pt x="83" y="124"/>
                        </a:lnTo>
                        <a:lnTo>
                          <a:pt x="82" y="123"/>
                        </a:lnTo>
                        <a:lnTo>
                          <a:pt x="81" y="122"/>
                        </a:lnTo>
                        <a:lnTo>
                          <a:pt x="81" y="121"/>
                        </a:lnTo>
                        <a:lnTo>
                          <a:pt x="80" y="119"/>
                        </a:lnTo>
                        <a:lnTo>
                          <a:pt x="79" y="118"/>
                        </a:lnTo>
                        <a:lnTo>
                          <a:pt x="79" y="117"/>
                        </a:lnTo>
                        <a:lnTo>
                          <a:pt x="79" y="116"/>
                        </a:lnTo>
                        <a:lnTo>
                          <a:pt x="78" y="115"/>
                        </a:lnTo>
                        <a:lnTo>
                          <a:pt x="78" y="113"/>
                        </a:lnTo>
                        <a:lnTo>
                          <a:pt x="78" y="112"/>
                        </a:lnTo>
                        <a:lnTo>
                          <a:pt x="78" y="111"/>
                        </a:lnTo>
                        <a:lnTo>
                          <a:pt x="77" y="110"/>
                        </a:lnTo>
                        <a:lnTo>
                          <a:pt x="77" y="108"/>
                        </a:lnTo>
                        <a:lnTo>
                          <a:pt x="76" y="105"/>
                        </a:lnTo>
                        <a:lnTo>
                          <a:pt x="76" y="102"/>
                        </a:lnTo>
                        <a:lnTo>
                          <a:pt x="75" y="100"/>
                        </a:lnTo>
                        <a:lnTo>
                          <a:pt x="75" y="97"/>
                        </a:lnTo>
                        <a:lnTo>
                          <a:pt x="75" y="94"/>
                        </a:lnTo>
                        <a:lnTo>
                          <a:pt x="74" y="91"/>
                        </a:lnTo>
                        <a:lnTo>
                          <a:pt x="74" y="89"/>
                        </a:lnTo>
                        <a:lnTo>
                          <a:pt x="74" y="87"/>
                        </a:lnTo>
                        <a:lnTo>
                          <a:pt x="73" y="86"/>
                        </a:lnTo>
                        <a:lnTo>
                          <a:pt x="73" y="84"/>
                        </a:lnTo>
                        <a:lnTo>
                          <a:pt x="73" y="83"/>
                        </a:lnTo>
                        <a:lnTo>
                          <a:pt x="73" y="82"/>
                        </a:lnTo>
                        <a:lnTo>
                          <a:pt x="73" y="80"/>
                        </a:lnTo>
                        <a:lnTo>
                          <a:pt x="72" y="79"/>
                        </a:lnTo>
                        <a:lnTo>
                          <a:pt x="72" y="78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0" y="68"/>
                        </a:lnTo>
                        <a:lnTo>
                          <a:pt x="70" y="66"/>
                        </a:lnTo>
                        <a:lnTo>
                          <a:pt x="70" y="64"/>
                        </a:lnTo>
                        <a:lnTo>
                          <a:pt x="70" y="62"/>
                        </a:lnTo>
                        <a:lnTo>
                          <a:pt x="70" y="59"/>
                        </a:lnTo>
                        <a:lnTo>
                          <a:pt x="70" y="57"/>
                        </a:lnTo>
                        <a:lnTo>
                          <a:pt x="69" y="56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2"/>
                        </a:lnTo>
                        <a:lnTo>
                          <a:pt x="69" y="50"/>
                        </a:lnTo>
                        <a:lnTo>
                          <a:pt x="69" y="49"/>
                        </a:lnTo>
                        <a:lnTo>
                          <a:pt x="69" y="48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4"/>
                        </a:lnTo>
                        <a:lnTo>
                          <a:pt x="68" y="43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6" y="39"/>
                        </a:lnTo>
                        <a:lnTo>
                          <a:pt x="66" y="38"/>
                        </a:lnTo>
                        <a:lnTo>
                          <a:pt x="65" y="37"/>
                        </a:lnTo>
                        <a:lnTo>
                          <a:pt x="65" y="36"/>
                        </a:lnTo>
                        <a:lnTo>
                          <a:pt x="65" y="34"/>
                        </a:lnTo>
                        <a:lnTo>
                          <a:pt x="64" y="33"/>
                        </a:lnTo>
                        <a:lnTo>
                          <a:pt x="64" y="32"/>
                        </a:lnTo>
                        <a:lnTo>
                          <a:pt x="63" y="31"/>
                        </a:lnTo>
                        <a:lnTo>
                          <a:pt x="63" y="30"/>
                        </a:lnTo>
                        <a:lnTo>
                          <a:pt x="62" y="29"/>
                        </a:lnTo>
                        <a:lnTo>
                          <a:pt x="61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1"/>
                        </a:lnTo>
                        <a:lnTo>
                          <a:pt x="58" y="20"/>
                        </a:lnTo>
                        <a:lnTo>
                          <a:pt x="58" y="19"/>
                        </a:lnTo>
                        <a:lnTo>
                          <a:pt x="57" y="18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5" y="15"/>
                        </a:lnTo>
                        <a:lnTo>
                          <a:pt x="54" y="14"/>
                        </a:lnTo>
                        <a:lnTo>
                          <a:pt x="53" y="13"/>
                        </a:lnTo>
                        <a:lnTo>
                          <a:pt x="52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9"/>
                        </a:lnTo>
                        <a:lnTo>
                          <a:pt x="49" y="9"/>
                        </a:lnTo>
                        <a:lnTo>
                          <a:pt x="48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5" y="6"/>
                        </a:lnTo>
                        <a:lnTo>
                          <a:pt x="44" y="6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2" y="3"/>
                        </a:lnTo>
                        <a:lnTo>
                          <a:pt x="31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7" y="3"/>
                        </a:lnTo>
                        <a:lnTo>
                          <a:pt x="26" y="3"/>
                        </a:lnTo>
                        <a:lnTo>
                          <a:pt x="24" y="3"/>
                        </a:lnTo>
                        <a:lnTo>
                          <a:pt x="23" y="3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8" name="Freeform 99"/>
                  <p:cNvSpPr>
                    <a:spLocks/>
                  </p:cNvSpPr>
                  <p:nvPr/>
                </p:nvSpPr>
                <p:spPr bwMode="auto">
                  <a:xfrm>
                    <a:off x="5626" y="3421"/>
                    <a:ext cx="144" cy="166"/>
                  </a:xfrm>
                  <a:custGeom>
                    <a:avLst/>
                    <a:gdLst>
                      <a:gd name="T0" fmla="*/ 5 w 144"/>
                      <a:gd name="T1" fmla="*/ 1 h 166"/>
                      <a:gd name="T2" fmla="*/ 11 w 144"/>
                      <a:gd name="T3" fmla="*/ 3 h 166"/>
                      <a:gd name="T4" fmla="*/ 18 w 144"/>
                      <a:gd name="T5" fmla="*/ 6 h 166"/>
                      <a:gd name="T6" fmla="*/ 24 w 144"/>
                      <a:gd name="T7" fmla="*/ 10 h 166"/>
                      <a:gd name="T8" fmla="*/ 31 w 144"/>
                      <a:gd name="T9" fmla="*/ 15 h 166"/>
                      <a:gd name="T10" fmla="*/ 35 w 144"/>
                      <a:gd name="T11" fmla="*/ 21 h 166"/>
                      <a:gd name="T12" fmla="*/ 39 w 144"/>
                      <a:gd name="T13" fmla="*/ 27 h 166"/>
                      <a:gd name="T14" fmla="*/ 41 w 144"/>
                      <a:gd name="T15" fmla="*/ 35 h 166"/>
                      <a:gd name="T16" fmla="*/ 42 w 144"/>
                      <a:gd name="T17" fmla="*/ 43 h 166"/>
                      <a:gd name="T18" fmla="*/ 43 w 144"/>
                      <a:gd name="T19" fmla="*/ 52 h 166"/>
                      <a:gd name="T20" fmla="*/ 45 w 144"/>
                      <a:gd name="T21" fmla="*/ 61 h 166"/>
                      <a:gd name="T22" fmla="*/ 46 w 144"/>
                      <a:gd name="T23" fmla="*/ 72 h 166"/>
                      <a:gd name="T24" fmla="*/ 47 w 144"/>
                      <a:gd name="T25" fmla="*/ 84 h 166"/>
                      <a:gd name="T26" fmla="*/ 49 w 144"/>
                      <a:gd name="T27" fmla="*/ 95 h 166"/>
                      <a:gd name="T28" fmla="*/ 52 w 144"/>
                      <a:gd name="T29" fmla="*/ 105 h 166"/>
                      <a:gd name="T30" fmla="*/ 54 w 144"/>
                      <a:gd name="T31" fmla="*/ 117 h 166"/>
                      <a:gd name="T32" fmla="*/ 58 w 144"/>
                      <a:gd name="T33" fmla="*/ 133 h 166"/>
                      <a:gd name="T34" fmla="*/ 65 w 144"/>
                      <a:gd name="T35" fmla="*/ 143 h 166"/>
                      <a:gd name="T36" fmla="*/ 76 w 144"/>
                      <a:gd name="T37" fmla="*/ 151 h 166"/>
                      <a:gd name="T38" fmla="*/ 88 w 144"/>
                      <a:gd name="T39" fmla="*/ 158 h 166"/>
                      <a:gd name="T40" fmla="*/ 106 w 144"/>
                      <a:gd name="T41" fmla="*/ 162 h 166"/>
                      <a:gd name="T42" fmla="*/ 121 w 144"/>
                      <a:gd name="T43" fmla="*/ 164 h 166"/>
                      <a:gd name="T44" fmla="*/ 131 w 144"/>
                      <a:gd name="T45" fmla="*/ 165 h 166"/>
                      <a:gd name="T46" fmla="*/ 143 w 144"/>
                      <a:gd name="T47" fmla="*/ 165 h 166"/>
                      <a:gd name="T48" fmla="*/ 137 w 144"/>
                      <a:gd name="T49" fmla="*/ 163 h 166"/>
                      <a:gd name="T50" fmla="*/ 132 w 144"/>
                      <a:gd name="T51" fmla="*/ 161 h 166"/>
                      <a:gd name="T52" fmla="*/ 126 w 144"/>
                      <a:gd name="T53" fmla="*/ 159 h 166"/>
                      <a:gd name="T54" fmla="*/ 118 w 144"/>
                      <a:gd name="T55" fmla="*/ 157 h 166"/>
                      <a:gd name="T56" fmla="*/ 111 w 144"/>
                      <a:gd name="T57" fmla="*/ 153 h 166"/>
                      <a:gd name="T58" fmla="*/ 105 w 144"/>
                      <a:gd name="T59" fmla="*/ 150 h 166"/>
                      <a:gd name="T60" fmla="*/ 99 w 144"/>
                      <a:gd name="T61" fmla="*/ 145 h 166"/>
                      <a:gd name="T62" fmla="*/ 92 w 144"/>
                      <a:gd name="T63" fmla="*/ 139 h 166"/>
                      <a:gd name="T64" fmla="*/ 87 w 144"/>
                      <a:gd name="T65" fmla="*/ 132 h 166"/>
                      <a:gd name="T66" fmla="*/ 83 w 144"/>
                      <a:gd name="T67" fmla="*/ 124 h 166"/>
                      <a:gd name="T68" fmla="*/ 80 w 144"/>
                      <a:gd name="T69" fmla="*/ 117 h 166"/>
                      <a:gd name="T70" fmla="*/ 78 w 144"/>
                      <a:gd name="T71" fmla="*/ 110 h 166"/>
                      <a:gd name="T72" fmla="*/ 75 w 144"/>
                      <a:gd name="T73" fmla="*/ 94 h 166"/>
                      <a:gd name="T74" fmla="*/ 74 w 144"/>
                      <a:gd name="T75" fmla="*/ 83 h 166"/>
                      <a:gd name="T76" fmla="*/ 72 w 144"/>
                      <a:gd name="T77" fmla="*/ 75 h 166"/>
                      <a:gd name="T78" fmla="*/ 71 w 144"/>
                      <a:gd name="T79" fmla="*/ 66 h 166"/>
                      <a:gd name="T80" fmla="*/ 70 w 144"/>
                      <a:gd name="T81" fmla="*/ 55 h 166"/>
                      <a:gd name="T82" fmla="*/ 69 w 144"/>
                      <a:gd name="T83" fmla="*/ 46 h 166"/>
                      <a:gd name="T84" fmla="*/ 67 w 144"/>
                      <a:gd name="T85" fmla="*/ 39 h 166"/>
                      <a:gd name="T86" fmla="*/ 64 w 144"/>
                      <a:gd name="T87" fmla="*/ 32 h 166"/>
                      <a:gd name="T88" fmla="*/ 61 w 144"/>
                      <a:gd name="T89" fmla="*/ 25 h 166"/>
                      <a:gd name="T90" fmla="*/ 57 w 144"/>
                      <a:gd name="T91" fmla="*/ 16 h 166"/>
                      <a:gd name="T92" fmla="*/ 52 w 144"/>
                      <a:gd name="T93" fmla="*/ 11 h 166"/>
                      <a:gd name="T94" fmla="*/ 46 w 144"/>
                      <a:gd name="T95" fmla="*/ 7 h 166"/>
                      <a:gd name="T96" fmla="*/ 37 w 144"/>
                      <a:gd name="T97" fmla="*/ 4 h 166"/>
                      <a:gd name="T98" fmla="*/ 30 w 144"/>
                      <a:gd name="T99" fmla="*/ 3 h 166"/>
                      <a:gd name="T100" fmla="*/ 23 w 144"/>
                      <a:gd name="T101" fmla="*/ 3 h 166"/>
                      <a:gd name="T102" fmla="*/ 14 w 144"/>
                      <a:gd name="T103" fmla="*/ 1 h 166"/>
                      <a:gd name="T104" fmla="*/ 6 w 144"/>
                      <a:gd name="T105" fmla="*/ 0 h 166"/>
                      <a:gd name="T106" fmla="*/ 0 w 144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4"/>
                      <a:gd name="T163" fmla="*/ 0 h 166"/>
                      <a:gd name="T164" fmla="*/ 144 w 144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4" h="166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4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5"/>
                        </a:lnTo>
                        <a:lnTo>
                          <a:pt x="32" y="15"/>
                        </a:lnTo>
                        <a:lnTo>
                          <a:pt x="32" y="16"/>
                        </a:lnTo>
                        <a:lnTo>
                          <a:pt x="33" y="18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5" y="21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9"/>
                        </a:lnTo>
                        <a:lnTo>
                          <a:pt x="39" y="30"/>
                        </a:lnTo>
                        <a:lnTo>
                          <a:pt x="40" y="31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2" y="40"/>
                        </a:lnTo>
                        <a:lnTo>
                          <a:pt x="42" y="41"/>
                        </a:lnTo>
                        <a:lnTo>
                          <a:pt x="42" y="43"/>
                        </a:lnTo>
                        <a:lnTo>
                          <a:pt x="42" y="45"/>
                        </a:lnTo>
                        <a:lnTo>
                          <a:pt x="42" y="46"/>
                        </a:lnTo>
                        <a:lnTo>
                          <a:pt x="42" y="48"/>
                        </a:lnTo>
                        <a:lnTo>
                          <a:pt x="42" y="49"/>
                        </a:lnTo>
                        <a:lnTo>
                          <a:pt x="43" y="50"/>
                        </a:lnTo>
                        <a:lnTo>
                          <a:pt x="43" y="52"/>
                        </a:lnTo>
                        <a:lnTo>
                          <a:pt x="43" y="53"/>
                        </a:lnTo>
                        <a:lnTo>
                          <a:pt x="43" y="55"/>
                        </a:lnTo>
                        <a:lnTo>
                          <a:pt x="44" y="57"/>
                        </a:lnTo>
                        <a:lnTo>
                          <a:pt x="44" y="59"/>
                        </a:lnTo>
                        <a:lnTo>
                          <a:pt x="44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4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69"/>
                        </a:lnTo>
                        <a:lnTo>
                          <a:pt x="46" y="72"/>
                        </a:lnTo>
                        <a:lnTo>
                          <a:pt x="47" y="75"/>
                        </a:lnTo>
                        <a:lnTo>
                          <a:pt x="47" y="77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3"/>
                        </a:lnTo>
                        <a:lnTo>
                          <a:pt x="47" y="84"/>
                        </a:lnTo>
                        <a:lnTo>
                          <a:pt x="47" y="85"/>
                        </a:lnTo>
                        <a:lnTo>
                          <a:pt x="48" y="88"/>
                        </a:lnTo>
                        <a:lnTo>
                          <a:pt x="48" y="90"/>
                        </a:lnTo>
                        <a:lnTo>
                          <a:pt x="48" y="93"/>
                        </a:lnTo>
                        <a:lnTo>
                          <a:pt x="49" y="94"/>
                        </a:lnTo>
                        <a:lnTo>
                          <a:pt x="49" y="95"/>
                        </a:lnTo>
                        <a:lnTo>
                          <a:pt x="49" y="98"/>
                        </a:lnTo>
                        <a:lnTo>
                          <a:pt x="50" y="100"/>
                        </a:lnTo>
                        <a:lnTo>
                          <a:pt x="50" y="101"/>
                        </a:lnTo>
                        <a:lnTo>
                          <a:pt x="51" y="102"/>
                        </a:lnTo>
                        <a:lnTo>
                          <a:pt x="51" y="104"/>
                        </a:lnTo>
                        <a:lnTo>
                          <a:pt x="52" y="105"/>
                        </a:lnTo>
                        <a:lnTo>
                          <a:pt x="52" y="108"/>
                        </a:lnTo>
                        <a:lnTo>
                          <a:pt x="52" y="110"/>
                        </a:lnTo>
                        <a:lnTo>
                          <a:pt x="53" y="112"/>
                        </a:lnTo>
                        <a:lnTo>
                          <a:pt x="53" y="113"/>
                        </a:lnTo>
                        <a:lnTo>
                          <a:pt x="54" y="115"/>
                        </a:lnTo>
                        <a:lnTo>
                          <a:pt x="54" y="117"/>
                        </a:lnTo>
                        <a:lnTo>
                          <a:pt x="55" y="120"/>
                        </a:lnTo>
                        <a:lnTo>
                          <a:pt x="55" y="123"/>
                        </a:lnTo>
                        <a:lnTo>
                          <a:pt x="56" y="125"/>
                        </a:lnTo>
                        <a:lnTo>
                          <a:pt x="57" y="128"/>
                        </a:lnTo>
                        <a:lnTo>
                          <a:pt x="57" y="131"/>
                        </a:lnTo>
                        <a:lnTo>
                          <a:pt x="58" y="133"/>
                        </a:lnTo>
                        <a:lnTo>
                          <a:pt x="59" y="136"/>
                        </a:lnTo>
                        <a:lnTo>
                          <a:pt x="60" y="138"/>
                        </a:lnTo>
                        <a:lnTo>
                          <a:pt x="61" y="139"/>
                        </a:lnTo>
                        <a:lnTo>
                          <a:pt x="62" y="141"/>
                        </a:lnTo>
                        <a:lnTo>
                          <a:pt x="63" y="142"/>
                        </a:lnTo>
                        <a:lnTo>
                          <a:pt x="65" y="143"/>
                        </a:lnTo>
                        <a:lnTo>
                          <a:pt x="66" y="146"/>
                        </a:lnTo>
                        <a:lnTo>
                          <a:pt x="68" y="147"/>
                        </a:lnTo>
                        <a:lnTo>
                          <a:pt x="70" y="148"/>
                        </a:lnTo>
                        <a:lnTo>
                          <a:pt x="72" y="149"/>
                        </a:lnTo>
                        <a:lnTo>
                          <a:pt x="74" y="149"/>
                        </a:lnTo>
                        <a:lnTo>
                          <a:pt x="76" y="151"/>
                        </a:lnTo>
                        <a:lnTo>
                          <a:pt x="78" y="152"/>
                        </a:lnTo>
                        <a:lnTo>
                          <a:pt x="80" y="154"/>
                        </a:lnTo>
                        <a:lnTo>
                          <a:pt x="81" y="155"/>
                        </a:lnTo>
                        <a:lnTo>
                          <a:pt x="83" y="156"/>
                        </a:lnTo>
                        <a:lnTo>
                          <a:pt x="86" y="157"/>
                        </a:lnTo>
                        <a:lnTo>
                          <a:pt x="88" y="158"/>
                        </a:lnTo>
                        <a:lnTo>
                          <a:pt x="91" y="159"/>
                        </a:lnTo>
                        <a:lnTo>
                          <a:pt x="94" y="160"/>
                        </a:lnTo>
                        <a:lnTo>
                          <a:pt x="97" y="160"/>
                        </a:lnTo>
                        <a:lnTo>
                          <a:pt x="100" y="161"/>
                        </a:lnTo>
                        <a:lnTo>
                          <a:pt x="102" y="161"/>
                        </a:lnTo>
                        <a:lnTo>
                          <a:pt x="106" y="162"/>
                        </a:lnTo>
                        <a:lnTo>
                          <a:pt x="109" y="162"/>
                        </a:lnTo>
                        <a:lnTo>
                          <a:pt x="112" y="163"/>
                        </a:lnTo>
                        <a:lnTo>
                          <a:pt x="114" y="164"/>
                        </a:lnTo>
                        <a:lnTo>
                          <a:pt x="117" y="164"/>
                        </a:lnTo>
                        <a:lnTo>
                          <a:pt x="119" y="164"/>
                        </a:lnTo>
                        <a:lnTo>
                          <a:pt x="121" y="164"/>
                        </a:lnTo>
                        <a:lnTo>
                          <a:pt x="123" y="165"/>
                        </a:lnTo>
                        <a:lnTo>
                          <a:pt x="125" y="165"/>
                        </a:lnTo>
                        <a:lnTo>
                          <a:pt x="127" y="165"/>
                        </a:lnTo>
                        <a:lnTo>
                          <a:pt x="128" y="165"/>
                        </a:lnTo>
                        <a:lnTo>
                          <a:pt x="130" y="165"/>
                        </a:lnTo>
                        <a:lnTo>
                          <a:pt x="131" y="165"/>
                        </a:lnTo>
                        <a:lnTo>
                          <a:pt x="133" y="165"/>
                        </a:lnTo>
                        <a:lnTo>
                          <a:pt x="135" y="165"/>
                        </a:lnTo>
                        <a:lnTo>
                          <a:pt x="137" y="165"/>
                        </a:lnTo>
                        <a:lnTo>
                          <a:pt x="140" y="165"/>
                        </a:lnTo>
                        <a:lnTo>
                          <a:pt x="142" y="165"/>
                        </a:lnTo>
                        <a:lnTo>
                          <a:pt x="143" y="165"/>
                        </a:lnTo>
                        <a:lnTo>
                          <a:pt x="142" y="165"/>
                        </a:lnTo>
                        <a:lnTo>
                          <a:pt x="141" y="165"/>
                        </a:lnTo>
                        <a:lnTo>
                          <a:pt x="140" y="164"/>
                        </a:lnTo>
                        <a:lnTo>
                          <a:pt x="139" y="164"/>
                        </a:lnTo>
                        <a:lnTo>
                          <a:pt x="137" y="163"/>
                        </a:lnTo>
                        <a:lnTo>
                          <a:pt x="136" y="163"/>
                        </a:lnTo>
                        <a:lnTo>
                          <a:pt x="135" y="162"/>
                        </a:lnTo>
                        <a:lnTo>
                          <a:pt x="134" y="162"/>
                        </a:lnTo>
                        <a:lnTo>
                          <a:pt x="133" y="161"/>
                        </a:lnTo>
                        <a:lnTo>
                          <a:pt x="132" y="161"/>
                        </a:lnTo>
                        <a:lnTo>
                          <a:pt x="131" y="161"/>
                        </a:lnTo>
                        <a:lnTo>
                          <a:pt x="130" y="160"/>
                        </a:lnTo>
                        <a:lnTo>
                          <a:pt x="128" y="160"/>
                        </a:lnTo>
                        <a:lnTo>
                          <a:pt x="128" y="159"/>
                        </a:lnTo>
                        <a:lnTo>
                          <a:pt x="127" y="159"/>
                        </a:lnTo>
                        <a:lnTo>
                          <a:pt x="126" y="159"/>
                        </a:lnTo>
                        <a:lnTo>
                          <a:pt x="125" y="158"/>
                        </a:lnTo>
                        <a:lnTo>
                          <a:pt x="124" y="158"/>
                        </a:lnTo>
                        <a:lnTo>
                          <a:pt x="122" y="158"/>
                        </a:lnTo>
                        <a:lnTo>
                          <a:pt x="120" y="158"/>
                        </a:lnTo>
                        <a:lnTo>
                          <a:pt x="119" y="157"/>
                        </a:lnTo>
                        <a:lnTo>
                          <a:pt x="118" y="157"/>
                        </a:lnTo>
                        <a:lnTo>
                          <a:pt x="117" y="156"/>
                        </a:lnTo>
                        <a:lnTo>
                          <a:pt x="116" y="155"/>
                        </a:lnTo>
                        <a:lnTo>
                          <a:pt x="115" y="155"/>
                        </a:lnTo>
                        <a:lnTo>
                          <a:pt x="114" y="154"/>
                        </a:lnTo>
                        <a:lnTo>
                          <a:pt x="113" y="153"/>
                        </a:lnTo>
                        <a:lnTo>
                          <a:pt x="111" y="153"/>
                        </a:lnTo>
                        <a:lnTo>
                          <a:pt x="110" y="153"/>
                        </a:lnTo>
                        <a:lnTo>
                          <a:pt x="109" y="152"/>
                        </a:lnTo>
                        <a:lnTo>
                          <a:pt x="108" y="151"/>
                        </a:lnTo>
                        <a:lnTo>
                          <a:pt x="107" y="150"/>
                        </a:lnTo>
                        <a:lnTo>
                          <a:pt x="105" y="150"/>
                        </a:lnTo>
                        <a:lnTo>
                          <a:pt x="104" y="149"/>
                        </a:lnTo>
                        <a:lnTo>
                          <a:pt x="103" y="149"/>
                        </a:lnTo>
                        <a:lnTo>
                          <a:pt x="102" y="148"/>
                        </a:lnTo>
                        <a:lnTo>
                          <a:pt x="101" y="147"/>
                        </a:lnTo>
                        <a:lnTo>
                          <a:pt x="100" y="146"/>
                        </a:lnTo>
                        <a:lnTo>
                          <a:pt x="99" y="145"/>
                        </a:lnTo>
                        <a:lnTo>
                          <a:pt x="96" y="144"/>
                        </a:lnTo>
                        <a:lnTo>
                          <a:pt x="95" y="143"/>
                        </a:lnTo>
                        <a:lnTo>
                          <a:pt x="94" y="142"/>
                        </a:lnTo>
                        <a:lnTo>
                          <a:pt x="94" y="141"/>
                        </a:lnTo>
                        <a:lnTo>
                          <a:pt x="93" y="140"/>
                        </a:lnTo>
                        <a:lnTo>
                          <a:pt x="92" y="139"/>
                        </a:lnTo>
                        <a:lnTo>
                          <a:pt x="92" y="138"/>
                        </a:lnTo>
                        <a:lnTo>
                          <a:pt x="91" y="136"/>
                        </a:lnTo>
                        <a:lnTo>
                          <a:pt x="90" y="136"/>
                        </a:lnTo>
                        <a:lnTo>
                          <a:pt x="89" y="135"/>
                        </a:lnTo>
                        <a:lnTo>
                          <a:pt x="88" y="133"/>
                        </a:lnTo>
                        <a:lnTo>
                          <a:pt x="87" y="132"/>
                        </a:lnTo>
                        <a:lnTo>
                          <a:pt x="86" y="131"/>
                        </a:lnTo>
                        <a:lnTo>
                          <a:pt x="86" y="130"/>
                        </a:lnTo>
                        <a:lnTo>
                          <a:pt x="85" y="128"/>
                        </a:lnTo>
                        <a:lnTo>
                          <a:pt x="84" y="127"/>
                        </a:lnTo>
                        <a:lnTo>
                          <a:pt x="84" y="126"/>
                        </a:lnTo>
                        <a:lnTo>
                          <a:pt x="83" y="124"/>
                        </a:lnTo>
                        <a:lnTo>
                          <a:pt x="83" y="123"/>
                        </a:lnTo>
                        <a:lnTo>
                          <a:pt x="82" y="122"/>
                        </a:lnTo>
                        <a:lnTo>
                          <a:pt x="81" y="121"/>
                        </a:lnTo>
                        <a:lnTo>
                          <a:pt x="80" y="119"/>
                        </a:lnTo>
                        <a:lnTo>
                          <a:pt x="80" y="118"/>
                        </a:lnTo>
                        <a:lnTo>
                          <a:pt x="80" y="117"/>
                        </a:lnTo>
                        <a:lnTo>
                          <a:pt x="79" y="116"/>
                        </a:lnTo>
                        <a:lnTo>
                          <a:pt x="79" y="115"/>
                        </a:lnTo>
                        <a:lnTo>
                          <a:pt x="79" y="113"/>
                        </a:lnTo>
                        <a:lnTo>
                          <a:pt x="78" y="112"/>
                        </a:lnTo>
                        <a:lnTo>
                          <a:pt x="78" y="111"/>
                        </a:lnTo>
                        <a:lnTo>
                          <a:pt x="78" y="110"/>
                        </a:lnTo>
                        <a:lnTo>
                          <a:pt x="78" y="108"/>
                        </a:lnTo>
                        <a:lnTo>
                          <a:pt x="77" y="105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5" y="97"/>
                        </a:lnTo>
                        <a:lnTo>
                          <a:pt x="75" y="94"/>
                        </a:lnTo>
                        <a:lnTo>
                          <a:pt x="75" y="91"/>
                        </a:lnTo>
                        <a:lnTo>
                          <a:pt x="75" y="89"/>
                        </a:lnTo>
                        <a:lnTo>
                          <a:pt x="74" y="87"/>
                        </a:lnTo>
                        <a:lnTo>
                          <a:pt x="74" y="86"/>
                        </a:lnTo>
                        <a:lnTo>
                          <a:pt x="74" y="84"/>
                        </a:lnTo>
                        <a:lnTo>
                          <a:pt x="74" y="83"/>
                        </a:lnTo>
                        <a:lnTo>
                          <a:pt x="73" y="82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2" y="78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4"/>
                        </a:lnTo>
                        <a:lnTo>
                          <a:pt x="72" y="72"/>
                        </a:lnTo>
                        <a:lnTo>
                          <a:pt x="71" y="71"/>
                        </a:lnTo>
                        <a:lnTo>
                          <a:pt x="71" y="69"/>
                        </a:lnTo>
                        <a:lnTo>
                          <a:pt x="71" y="68"/>
                        </a:lnTo>
                        <a:lnTo>
                          <a:pt x="71" y="66"/>
                        </a:lnTo>
                        <a:lnTo>
                          <a:pt x="70" y="64"/>
                        </a:lnTo>
                        <a:lnTo>
                          <a:pt x="70" y="62"/>
                        </a:lnTo>
                        <a:lnTo>
                          <a:pt x="70" y="59"/>
                        </a:lnTo>
                        <a:lnTo>
                          <a:pt x="70" y="57"/>
                        </a:lnTo>
                        <a:lnTo>
                          <a:pt x="70" y="56"/>
                        </a:lnTo>
                        <a:lnTo>
                          <a:pt x="70" y="55"/>
                        </a:lnTo>
                        <a:lnTo>
                          <a:pt x="69" y="54"/>
                        </a:lnTo>
                        <a:lnTo>
                          <a:pt x="69" y="52"/>
                        </a:lnTo>
                        <a:lnTo>
                          <a:pt x="69" y="50"/>
                        </a:lnTo>
                        <a:lnTo>
                          <a:pt x="69" y="49"/>
                        </a:lnTo>
                        <a:lnTo>
                          <a:pt x="69" y="48"/>
                        </a:lnTo>
                        <a:lnTo>
                          <a:pt x="69" y="46"/>
                        </a:lnTo>
                        <a:lnTo>
                          <a:pt x="69" y="45"/>
                        </a:lnTo>
                        <a:lnTo>
                          <a:pt x="68" y="44"/>
                        </a:lnTo>
                        <a:lnTo>
                          <a:pt x="68" y="43"/>
                        </a:lnTo>
                        <a:lnTo>
                          <a:pt x="68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6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3" y="30"/>
                        </a:lnTo>
                        <a:lnTo>
                          <a:pt x="63" y="29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1" y="25"/>
                        </a:lnTo>
                        <a:lnTo>
                          <a:pt x="60" y="24"/>
                        </a:lnTo>
                        <a:lnTo>
                          <a:pt x="59" y="21"/>
                        </a:lnTo>
                        <a:lnTo>
                          <a:pt x="59" y="20"/>
                        </a:lnTo>
                        <a:lnTo>
                          <a:pt x="58" y="19"/>
                        </a:lnTo>
                        <a:lnTo>
                          <a:pt x="58" y="18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5" y="15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9"/>
                        </a:lnTo>
                        <a:lnTo>
                          <a:pt x="49" y="9"/>
                        </a:lnTo>
                        <a:lnTo>
                          <a:pt x="48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5" y="6"/>
                        </a:lnTo>
                        <a:lnTo>
                          <a:pt x="44" y="6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7" y="4"/>
                        </a:lnTo>
                        <a:lnTo>
                          <a:pt x="35" y="4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2" y="3"/>
                        </a:lnTo>
                        <a:lnTo>
                          <a:pt x="31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7" y="3"/>
                        </a:lnTo>
                        <a:lnTo>
                          <a:pt x="26" y="3"/>
                        </a:lnTo>
                        <a:lnTo>
                          <a:pt x="24" y="3"/>
                        </a:lnTo>
                        <a:lnTo>
                          <a:pt x="23" y="3"/>
                        </a:lnTo>
                        <a:lnTo>
                          <a:pt x="22" y="2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3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9" name="Freeform 100"/>
                  <p:cNvSpPr>
                    <a:spLocks/>
                  </p:cNvSpPr>
                  <p:nvPr/>
                </p:nvSpPr>
                <p:spPr bwMode="auto">
                  <a:xfrm>
                    <a:off x="5802" y="3421"/>
                    <a:ext cx="142" cy="166"/>
                  </a:xfrm>
                  <a:custGeom>
                    <a:avLst/>
                    <a:gdLst>
                      <a:gd name="T0" fmla="*/ 4 w 142"/>
                      <a:gd name="T1" fmla="*/ 1 h 166"/>
                      <a:gd name="T2" fmla="*/ 11 w 142"/>
                      <a:gd name="T3" fmla="*/ 3 h 166"/>
                      <a:gd name="T4" fmla="*/ 17 w 142"/>
                      <a:gd name="T5" fmla="*/ 6 h 166"/>
                      <a:gd name="T6" fmla="*/ 23 w 142"/>
                      <a:gd name="T7" fmla="*/ 10 h 166"/>
                      <a:gd name="T8" fmla="*/ 30 w 142"/>
                      <a:gd name="T9" fmla="*/ 15 h 166"/>
                      <a:gd name="T10" fmla="*/ 35 w 142"/>
                      <a:gd name="T11" fmla="*/ 21 h 166"/>
                      <a:gd name="T12" fmla="*/ 38 w 142"/>
                      <a:gd name="T13" fmla="*/ 27 h 166"/>
                      <a:gd name="T14" fmla="*/ 40 w 142"/>
                      <a:gd name="T15" fmla="*/ 35 h 166"/>
                      <a:gd name="T16" fmla="*/ 41 w 142"/>
                      <a:gd name="T17" fmla="*/ 43 h 166"/>
                      <a:gd name="T18" fmla="*/ 42 w 142"/>
                      <a:gd name="T19" fmla="*/ 52 h 166"/>
                      <a:gd name="T20" fmla="*/ 44 w 142"/>
                      <a:gd name="T21" fmla="*/ 61 h 166"/>
                      <a:gd name="T22" fmla="*/ 46 w 142"/>
                      <a:gd name="T23" fmla="*/ 72 h 166"/>
                      <a:gd name="T24" fmla="*/ 46 w 142"/>
                      <a:gd name="T25" fmla="*/ 84 h 166"/>
                      <a:gd name="T26" fmla="*/ 48 w 142"/>
                      <a:gd name="T27" fmla="*/ 95 h 166"/>
                      <a:gd name="T28" fmla="*/ 51 w 142"/>
                      <a:gd name="T29" fmla="*/ 105 h 166"/>
                      <a:gd name="T30" fmla="*/ 53 w 142"/>
                      <a:gd name="T31" fmla="*/ 117 h 166"/>
                      <a:gd name="T32" fmla="*/ 57 w 142"/>
                      <a:gd name="T33" fmla="*/ 133 h 166"/>
                      <a:gd name="T34" fmla="*/ 64 w 142"/>
                      <a:gd name="T35" fmla="*/ 143 h 166"/>
                      <a:gd name="T36" fmla="*/ 75 w 142"/>
                      <a:gd name="T37" fmla="*/ 151 h 166"/>
                      <a:gd name="T38" fmla="*/ 87 w 142"/>
                      <a:gd name="T39" fmla="*/ 158 h 166"/>
                      <a:gd name="T40" fmla="*/ 104 w 142"/>
                      <a:gd name="T41" fmla="*/ 162 h 166"/>
                      <a:gd name="T42" fmla="*/ 119 w 142"/>
                      <a:gd name="T43" fmla="*/ 164 h 166"/>
                      <a:gd name="T44" fmla="*/ 130 w 142"/>
                      <a:gd name="T45" fmla="*/ 165 h 166"/>
                      <a:gd name="T46" fmla="*/ 141 w 142"/>
                      <a:gd name="T47" fmla="*/ 165 h 166"/>
                      <a:gd name="T48" fmla="*/ 135 w 142"/>
                      <a:gd name="T49" fmla="*/ 163 h 166"/>
                      <a:gd name="T50" fmla="*/ 130 w 142"/>
                      <a:gd name="T51" fmla="*/ 161 h 166"/>
                      <a:gd name="T52" fmla="*/ 124 w 142"/>
                      <a:gd name="T53" fmla="*/ 159 h 166"/>
                      <a:gd name="T54" fmla="*/ 117 w 142"/>
                      <a:gd name="T55" fmla="*/ 157 h 166"/>
                      <a:gd name="T56" fmla="*/ 110 w 142"/>
                      <a:gd name="T57" fmla="*/ 153 h 166"/>
                      <a:gd name="T58" fmla="*/ 103 w 142"/>
                      <a:gd name="T59" fmla="*/ 150 h 166"/>
                      <a:gd name="T60" fmla="*/ 97 w 142"/>
                      <a:gd name="T61" fmla="*/ 145 h 166"/>
                      <a:gd name="T62" fmla="*/ 91 w 142"/>
                      <a:gd name="T63" fmla="*/ 139 h 166"/>
                      <a:gd name="T64" fmla="*/ 86 w 142"/>
                      <a:gd name="T65" fmla="*/ 132 h 166"/>
                      <a:gd name="T66" fmla="*/ 82 w 142"/>
                      <a:gd name="T67" fmla="*/ 124 h 166"/>
                      <a:gd name="T68" fmla="*/ 78 w 142"/>
                      <a:gd name="T69" fmla="*/ 117 h 166"/>
                      <a:gd name="T70" fmla="*/ 77 w 142"/>
                      <a:gd name="T71" fmla="*/ 110 h 166"/>
                      <a:gd name="T72" fmla="*/ 74 w 142"/>
                      <a:gd name="T73" fmla="*/ 94 h 166"/>
                      <a:gd name="T74" fmla="*/ 73 w 142"/>
                      <a:gd name="T75" fmla="*/ 83 h 166"/>
                      <a:gd name="T76" fmla="*/ 71 w 142"/>
                      <a:gd name="T77" fmla="*/ 75 h 166"/>
                      <a:gd name="T78" fmla="*/ 70 w 142"/>
                      <a:gd name="T79" fmla="*/ 66 h 166"/>
                      <a:gd name="T80" fmla="*/ 69 w 142"/>
                      <a:gd name="T81" fmla="*/ 55 h 166"/>
                      <a:gd name="T82" fmla="*/ 68 w 142"/>
                      <a:gd name="T83" fmla="*/ 46 h 166"/>
                      <a:gd name="T84" fmla="*/ 66 w 142"/>
                      <a:gd name="T85" fmla="*/ 39 h 166"/>
                      <a:gd name="T86" fmla="*/ 64 w 142"/>
                      <a:gd name="T87" fmla="*/ 32 h 166"/>
                      <a:gd name="T88" fmla="*/ 60 w 142"/>
                      <a:gd name="T89" fmla="*/ 25 h 166"/>
                      <a:gd name="T90" fmla="*/ 56 w 142"/>
                      <a:gd name="T91" fmla="*/ 16 h 166"/>
                      <a:gd name="T92" fmla="*/ 51 w 142"/>
                      <a:gd name="T93" fmla="*/ 11 h 166"/>
                      <a:gd name="T94" fmla="*/ 46 w 142"/>
                      <a:gd name="T95" fmla="*/ 7 h 166"/>
                      <a:gd name="T96" fmla="*/ 36 w 142"/>
                      <a:gd name="T97" fmla="*/ 4 h 166"/>
                      <a:gd name="T98" fmla="*/ 29 w 142"/>
                      <a:gd name="T99" fmla="*/ 3 h 166"/>
                      <a:gd name="T100" fmla="*/ 23 w 142"/>
                      <a:gd name="T101" fmla="*/ 3 h 166"/>
                      <a:gd name="T102" fmla="*/ 14 w 142"/>
                      <a:gd name="T103" fmla="*/ 1 h 166"/>
                      <a:gd name="T104" fmla="*/ 6 w 142"/>
                      <a:gd name="T105" fmla="*/ 0 h 166"/>
                      <a:gd name="T106" fmla="*/ 0 w 142"/>
                      <a:gd name="T107" fmla="*/ 0 h 16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66"/>
                      <a:gd name="T164" fmla="*/ 142 w 142"/>
                      <a:gd name="T165" fmla="*/ 166 h 16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66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4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7" y="6"/>
                        </a:lnTo>
                        <a:lnTo>
                          <a:pt x="18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9"/>
                        </a:lnTo>
                        <a:lnTo>
                          <a:pt x="23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9" y="13"/>
                        </a:lnTo>
                        <a:lnTo>
                          <a:pt x="29" y="14"/>
                        </a:lnTo>
                        <a:lnTo>
                          <a:pt x="30" y="15"/>
                        </a:lnTo>
                        <a:lnTo>
                          <a:pt x="31" y="15"/>
                        </a:lnTo>
                        <a:lnTo>
                          <a:pt x="32" y="16"/>
                        </a:lnTo>
                        <a:lnTo>
                          <a:pt x="33" y="18"/>
                        </a:lnTo>
                        <a:lnTo>
                          <a:pt x="34" y="18"/>
                        </a:lnTo>
                        <a:lnTo>
                          <a:pt x="34" y="19"/>
                        </a:lnTo>
                        <a:lnTo>
                          <a:pt x="35" y="21"/>
                        </a:lnTo>
                        <a:lnTo>
                          <a:pt x="36" y="22"/>
                        </a:lnTo>
                        <a:lnTo>
                          <a:pt x="36" y="23"/>
                        </a:lnTo>
                        <a:lnTo>
                          <a:pt x="37" y="24"/>
                        </a:lnTo>
                        <a:lnTo>
                          <a:pt x="37" y="25"/>
                        </a:lnTo>
                        <a:lnTo>
                          <a:pt x="38" y="26"/>
                        </a:lnTo>
                        <a:lnTo>
                          <a:pt x="38" y="27"/>
                        </a:lnTo>
                        <a:lnTo>
                          <a:pt x="39" y="29"/>
                        </a:lnTo>
                        <a:lnTo>
                          <a:pt x="39" y="30"/>
                        </a:lnTo>
                        <a:lnTo>
                          <a:pt x="39" y="31"/>
                        </a:lnTo>
                        <a:lnTo>
                          <a:pt x="39" y="33"/>
                        </a:lnTo>
                        <a:lnTo>
                          <a:pt x="40" y="34"/>
                        </a:lnTo>
                        <a:lnTo>
                          <a:pt x="40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1"/>
                        </a:lnTo>
                        <a:lnTo>
                          <a:pt x="41" y="43"/>
                        </a:lnTo>
                        <a:lnTo>
                          <a:pt x="41" y="45"/>
                        </a:lnTo>
                        <a:lnTo>
                          <a:pt x="42" y="46"/>
                        </a:lnTo>
                        <a:lnTo>
                          <a:pt x="42" y="48"/>
                        </a:lnTo>
                        <a:lnTo>
                          <a:pt x="42" y="49"/>
                        </a:lnTo>
                        <a:lnTo>
                          <a:pt x="42" y="50"/>
                        </a:lnTo>
                        <a:lnTo>
                          <a:pt x="42" y="52"/>
                        </a:lnTo>
                        <a:lnTo>
                          <a:pt x="42" y="53"/>
                        </a:lnTo>
                        <a:lnTo>
                          <a:pt x="43" y="55"/>
                        </a:lnTo>
                        <a:lnTo>
                          <a:pt x="43" y="57"/>
                        </a:lnTo>
                        <a:lnTo>
                          <a:pt x="44" y="59"/>
                        </a:lnTo>
                        <a:lnTo>
                          <a:pt x="44" y="60"/>
                        </a:lnTo>
                        <a:lnTo>
                          <a:pt x="44" y="61"/>
                        </a:lnTo>
                        <a:lnTo>
                          <a:pt x="44" y="62"/>
                        </a:lnTo>
                        <a:lnTo>
                          <a:pt x="45" y="64"/>
                        </a:lnTo>
                        <a:lnTo>
                          <a:pt x="45" y="65"/>
                        </a:lnTo>
                        <a:lnTo>
                          <a:pt x="45" y="67"/>
                        </a:lnTo>
                        <a:lnTo>
                          <a:pt x="45" y="69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7"/>
                        </a:lnTo>
                        <a:lnTo>
                          <a:pt x="46" y="80"/>
                        </a:lnTo>
                        <a:lnTo>
                          <a:pt x="46" y="82"/>
                        </a:lnTo>
                        <a:lnTo>
                          <a:pt x="46" y="83"/>
                        </a:lnTo>
                        <a:lnTo>
                          <a:pt x="46" y="84"/>
                        </a:lnTo>
                        <a:lnTo>
                          <a:pt x="47" y="85"/>
                        </a:lnTo>
                        <a:lnTo>
                          <a:pt x="47" y="88"/>
                        </a:lnTo>
                        <a:lnTo>
                          <a:pt x="47" y="90"/>
                        </a:lnTo>
                        <a:lnTo>
                          <a:pt x="48" y="93"/>
                        </a:lnTo>
                        <a:lnTo>
                          <a:pt x="48" y="94"/>
                        </a:lnTo>
                        <a:lnTo>
                          <a:pt x="48" y="95"/>
                        </a:lnTo>
                        <a:lnTo>
                          <a:pt x="49" y="98"/>
                        </a:lnTo>
                        <a:lnTo>
                          <a:pt x="49" y="100"/>
                        </a:lnTo>
                        <a:lnTo>
                          <a:pt x="50" y="101"/>
                        </a:lnTo>
                        <a:lnTo>
                          <a:pt x="50" y="102"/>
                        </a:lnTo>
                        <a:lnTo>
                          <a:pt x="51" y="104"/>
                        </a:lnTo>
                        <a:lnTo>
                          <a:pt x="51" y="105"/>
                        </a:lnTo>
                        <a:lnTo>
                          <a:pt x="51" y="108"/>
                        </a:lnTo>
                        <a:lnTo>
                          <a:pt x="52" y="110"/>
                        </a:lnTo>
                        <a:lnTo>
                          <a:pt x="52" y="112"/>
                        </a:lnTo>
                        <a:lnTo>
                          <a:pt x="53" y="113"/>
                        </a:lnTo>
                        <a:lnTo>
                          <a:pt x="53" y="115"/>
                        </a:lnTo>
                        <a:lnTo>
                          <a:pt x="53" y="117"/>
                        </a:lnTo>
                        <a:lnTo>
                          <a:pt x="54" y="120"/>
                        </a:lnTo>
                        <a:lnTo>
                          <a:pt x="55" y="123"/>
                        </a:lnTo>
                        <a:lnTo>
                          <a:pt x="55" y="125"/>
                        </a:lnTo>
                        <a:lnTo>
                          <a:pt x="56" y="128"/>
                        </a:lnTo>
                        <a:lnTo>
                          <a:pt x="56" y="131"/>
                        </a:lnTo>
                        <a:lnTo>
                          <a:pt x="57" y="133"/>
                        </a:lnTo>
                        <a:lnTo>
                          <a:pt x="58" y="136"/>
                        </a:lnTo>
                        <a:lnTo>
                          <a:pt x="59" y="138"/>
                        </a:lnTo>
                        <a:lnTo>
                          <a:pt x="60" y="139"/>
                        </a:lnTo>
                        <a:lnTo>
                          <a:pt x="61" y="141"/>
                        </a:lnTo>
                        <a:lnTo>
                          <a:pt x="62" y="142"/>
                        </a:lnTo>
                        <a:lnTo>
                          <a:pt x="64" y="143"/>
                        </a:lnTo>
                        <a:lnTo>
                          <a:pt x="66" y="146"/>
                        </a:lnTo>
                        <a:lnTo>
                          <a:pt x="67" y="147"/>
                        </a:lnTo>
                        <a:lnTo>
                          <a:pt x="69" y="148"/>
                        </a:lnTo>
                        <a:lnTo>
                          <a:pt x="71" y="149"/>
                        </a:lnTo>
                        <a:lnTo>
                          <a:pt x="73" y="149"/>
                        </a:lnTo>
                        <a:lnTo>
                          <a:pt x="75" y="151"/>
                        </a:lnTo>
                        <a:lnTo>
                          <a:pt x="77" y="152"/>
                        </a:lnTo>
                        <a:lnTo>
                          <a:pt x="78" y="154"/>
                        </a:lnTo>
                        <a:lnTo>
                          <a:pt x="80" y="155"/>
                        </a:lnTo>
                        <a:lnTo>
                          <a:pt x="81" y="156"/>
                        </a:lnTo>
                        <a:lnTo>
                          <a:pt x="84" y="157"/>
                        </a:lnTo>
                        <a:lnTo>
                          <a:pt x="87" y="158"/>
                        </a:lnTo>
                        <a:lnTo>
                          <a:pt x="90" y="159"/>
                        </a:lnTo>
                        <a:lnTo>
                          <a:pt x="93" y="160"/>
                        </a:lnTo>
                        <a:lnTo>
                          <a:pt x="96" y="160"/>
                        </a:lnTo>
                        <a:lnTo>
                          <a:pt x="98" y="161"/>
                        </a:lnTo>
                        <a:lnTo>
                          <a:pt x="101" y="161"/>
                        </a:lnTo>
                        <a:lnTo>
                          <a:pt x="104" y="162"/>
                        </a:lnTo>
                        <a:lnTo>
                          <a:pt x="107" y="162"/>
                        </a:lnTo>
                        <a:lnTo>
                          <a:pt x="110" y="163"/>
                        </a:lnTo>
                        <a:lnTo>
                          <a:pt x="113" y="164"/>
                        </a:lnTo>
                        <a:lnTo>
                          <a:pt x="115" y="164"/>
                        </a:lnTo>
                        <a:lnTo>
                          <a:pt x="117" y="164"/>
                        </a:lnTo>
                        <a:lnTo>
                          <a:pt x="119" y="164"/>
                        </a:lnTo>
                        <a:lnTo>
                          <a:pt x="121" y="165"/>
                        </a:lnTo>
                        <a:lnTo>
                          <a:pt x="123" y="165"/>
                        </a:lnTo>
                        <a:lnTo>
                          <a:pt x="125" y="165"/>
                        </a:lnTo>
                        <a:lnTo>
                          <a:pt x="127" y="165"/>
                        </a:lnTo>
                        <a:lnTo>
                          <a:pt x="128" y="165"/>
                        </a:lnTo>
                        <a:lnTo>
                          <a:pt x="130" y="165"/>
                        </a:lnTo>
                        <a:lnTo>
                          <a:pt x="131" y="165"/>
                        </a:lnTo>
                        <a:lnTo>
                          <a:pt x="133" y="165"/>
                        </a:lnTo>
                        <a:lnTo>
                          <a:pt x="135" y="165"/>
                        </a:lnTo>
                        <a:lnTo>
                          <a:pt x="138" y="165"/>
                        </a:lnTo>
                        <a:lnTo>
                          <a:pt x="140" y="165"/>
                        </a:lnTo>
                        <a:lnTo>
                          <a:pt x="141" y="165"/>
                        </a:lnTo>
                        <a:lnTo>
                          <a:pt x="140" y="165"/>
                        </a:lnTo>
                        <a:lnTo>
                          <a:pt x="139" y="165"/>
                        </a:lnTo>
                        <a:lnTo>
                          <a:pt x="138" y="164"/>
                        </a:lnTo>
                        <a:lnTo>
                          <a:pt x="137" y="164"/>
                        </a:lnTo>
                        <a:lnTo>
                          <a:pt x="135" y="163"/>
                        </a:lnTo>
                        <a:lnTo>
                          <a:pt x="134" y="163"/>
                        </a:lnTo>
                        <a:lnTo>
                          <a:pt x="133" y="162"/>
                        </a:lnTo>
                        <a:lnTo>
                          <a:pt x="132" y="162"/>
                        </a:lnTo>
                        <a:lnTo>
                          <a:pt x="131" y="161"/>
                        </a:lnTo>
                        <a:lnTo>
                          <a:pt x="130" y="161"/>
                        </a:lnTo>
                        <a:lnTo>
                          <a:pt x="129" y="161"/>
                        </a:lnTo>
                        <a:lnTo>
                          <a:pt x="128" y="160"/>
                        </a:lnTo>
                        <a:lnTo>
                          <a:pt x="127" y="160"/>
                        </a:lnTo>
                        <a:lnTo>
                          <a:pt x="126" y="159"/>
                        </a:lnTo>
                        <a:lnTo>
                          <a:pt x="125" y="159"/>
                        </a:lnTo>
                        <a:lnTo>
                          <a:pt x="124" y="159"/>
                        </a:lnTo>
                        <a:lnTo>
                          <a:pt x="123" y="158"/>
                        </a:lnTo>
                        <a:lnTo>
                          <a:pt x="122" y="158"/>
                        </a:lnTo>
                        <a:lnTo>
                          <a:pt x="120" y="158"/>
                        </a:lnTo>
                        <a:lnTo>
                          <a:pt x="118" y="158"/>
                        </a:lnTo>
                        <a:lnTo>
                          <a:pt x="118" y="157"/>
                        </a:lnTo>
                        <a:lnTo>
                          <a:pt x="117" y="157"/>
                        </a:lnTo>
                        <a:lnTo>
                          <a:pt x="115" y="156"/>
                        </a:lnTo>
                        <a:lnTo>
                          <a:pt x="115" y="155"/>
                        </a:lnTo>
                        <a:lnTo>
                          <a:pt x="113" y="155"/>
                        </a:lnTo>
                        <a:lnTo>
                          <a:pt x="113" y="154"/>
                        </a:lnTo>
                        <a:lnTo>
                          <a:pt x="112" y="153"/>
                        </a:lnTo>
                        <a:lnTo>
                          <a:pt x="110" y="153"/>
                        </a:lnTo>
                        <a:lnTo>
                          <a:pt x="109" y="153"/>
                        </a:lnTo>
                        <a:lnTo>
                          <a:pt x="108" y="152"/>
                        </a:lnTo>
                        <a:lnTo>
                          <a:pt x="107" y="151"/>
                        </a:lnTo>
                        <a:lnTo>
                          <a:pt x="106" y="151"/>
                        </a:lnTo>
                        <a:lnTo>
                          <a:pt x="105" y="150"/>
                        </a:lnTo>
                        <a:lnTo>
                          <a:pt x="103" y="150"/>
                        </a:lnTo>
                        <a:lnTo>
                          <a:pt x="103" y="149"/>
                        </a:lnTo>
                        <a:lnTo>
                          <a:pt x="102" y="149"/>
                        </a:lnTo>
                        <a:lnTo>
                          <a:pt x="100" y="148"/>
                        </a:lnTo>
                        <a:lnTo>
                          <a:pt x="100" y="147"/>
                        </a:lnTo>
                        <a:lnTo>
                          <a:pt x="98" y="146"/>
                        </a:lnTo>
                        <a:lnTo>
                          <a:pt x="97" y="145"/>
                        </a:lnTo>
                        <a:lnTo>
                          <a:pt x="95" y="144"/>
                        </a:lnTo>
                        <a:lnTo>
                          <a:pt x="94" y="143"/>
                        </a:lnTo>
                        <a:lnTo>
                          <a:pt x="93" y="142"/>
                        </a:lnTo>
                        <a:lnTo>
                          <a:pt x="93" y="141"/>
                        </a:lnTo>
                        <a:lnTo>
                          <a:pt x="92" y="140"/>
                        </a:lnTo>
                        <a:lnTo>
                          <a:pt x="91" y="139"/>
                        </a:lnTo>
                        <a:lnTo>
                          <a:pt x="90" y="138"/>
                        </a:lnTo>
                        <a:lnTo>
                          <a:pt x="90" y="136"/>
                        </a:lnTo>
                        <a:lnTo>
                          <a:pt x="89" y="136"/>
                        </a:lnTo>
                        <a:lnTo>
                          <a:pt x="88" y="135"/>
                        </a:lnTo>
                        <a:lnTo>
                          <a:pt x="87" y="133"/>
                        </a:lnTo>
                        <a:lnTo>
                          <a:pt x="86" y="132"/>
                        </a:lnTo>
                        <a:lnTo>
                          <a:pt x="85" y="131"/>
                        </a:lnTo>
                        <a:lnTo>
                          <a:pt x="84" y="130"/>
                        </a:lnTo>
                        <a:lnTo>
                          <a:pt x="84" y="128"/>
                        </a:lnTo>
                        <a:lnTo>
                          <a:pt x="83" y="127"/>
                        </a:lnTo>
                        <a:lnTo>
                          <a:pt x="83" y="126"/>
                        </a:lnTo>
                        <a:lnTo>
                          <a:pt x="82" y="124"/>
                        </a:lnTo>
                        <a:lnTo>
                          <a:pt x="82" y="123"/>
                        </a:lnTo>
                        <a:lnTo>
                          <a:pt x="81" y="122"/>
                        </a:lnTo>
                        <a:lnTo>
                          <a:pt x="80" y="121"/>
                        </a:lnTo>
                        <a:lnTo>
                          <a:pt x="79" y="119"/>
                        </a:lnTo>
                        <a:lnTo>
                          <a:pt x="79" y="118"/>
                        </a:lnTo>
                        <a:lnTo>
                          <a:pt x="78" y="117"/>
                        </a:lnTo>
                        <a:lnTo>
                          <a:pt x="78" y="116"/>
                        </a:lnTo>
                        <a:lnTo>
                          <a:pt x="78" y="115"/>
                        </a:lnTo>
                        <a:lnTo>
                          <a:pt x="78" y="113"/>
                        </a:lnTo>
                        <a:lnTo>
                          <a:pt x="77" y="112"/>
                        </a:lnTo>
                        <a:lnTo>
                          <a:pt x="77" y="111"/>
                        </a:lnTo>
                        <a:lnTo>
                          <a:pt x="77" y="110"/>
                        </a:lnTo>
                        <a:lnTo>
                          <a:pt x="76" y="108"/>
                        </a:lnTo>
                        <a:lnTo>
                          <a:pt x="76" y="105"/>
                        </a:lnTo>
                        <a:lnTo>
                          <a:pt x="76" y="102"/>
                        </a:lnTo>
                        <a:lnTo>
                          <a:pt x="75" y="100"/>
                        </a:lnTo>
                        <a:lnTo>
                          <a:pt x="74" y="97"/>
                        </a:lnTo>
                        <a:lnTo>
                          <a:pt x="74" y="94"/>
                        </a:lnTo>
                        <a:lnTo>
                          <a:pt x="74" y="91"/>
                        </a:lnTo>
                        <a:lnTo>
                          <a:pt x="73" y="89"/>
                        </a:lnTo>
                        <a:lnTo>
                          <a:pt x="73" y="87"/>
                        </a:lnTo>
                        <a:lnTo>
                          <a:pt x="73" y="86"/>
                        </a:lnTo>
                        <a:lnTo>
                          <a:pt x="73" y="84"/>
                        </a:lnTo>
                        <a:lnTo>
                          <a:pt x="73" y="83"/>
                        </a:lnTo>
                        <a:lnTo>
                          <a:pt x="72" y="82"/>
                        </a:lnTo>
                        <a:lnTo>
                          <a:pt x="72" y="80"/>
                        </a:lnTo>
                        <a:lnTo>
                          <a:pt x="72" y="79"/>
                        </a:lnTo>
                        <a:lnTo>
                          <a:pt x="71" y="78"/>
                        </a:lnTo>
                        <a:lnTo>
                          <a:pt x="71" y="76"/>
                        </a:lnTo>
                        <a:lnTo>
                          <a:pt x="71" y="75"/>
                        </a:lnTo>
                        <a:lnTo>
                          <a:pt x="71" y="74"/>
                        </a:lnTo>
                        <a:lnTo>
                          <a:pt x="71" y="72"/>
                        </a:lnTo>
                        <a:lnTo>
                          <a:pt x="70" y="71"/>
                        </a:lnTo>
                        <a:lnTo>
                          <a:pt x="70" y="69"/>
                        </a:lnTo>
                        <a:lnTo>
                          <a:pt x="70" y="68"/>
                        </a:lnTo>
                        <a:lnTo>
                          <a:pt x="70" y="66"/>
                        </a:lnTo>
                        <a:lnTo>
                          <a:pt x="69" y="64"/>
                        </a:lnTo>
                        <a:lnTo>
                          <a:pt x="69" y="62"/>
                        </a:lnTo>
                        <a:lnTo>
                          <a:pt x="69" y="59"/>
                        </a:lnTo>
                        <a:lnTo>
                          <a:pt x="69" y="57"/>
                        </a:lnTo>
                        <a:lnTo>
                          <a:pt x="69" y="56"/>
                        </a:lnTo>
                        <a:lnTo>
                          <a:pt x="69" y="55"/>
                        </a:lnTo>
                        <a:lnTo>
                          <a:pt x="68" y="54"/>
                        </a:lnTo>
                        <a:lnTo>
                          <a:pt x="68" y="52"/>
                        </a:lnTo>
                        <a:lnTo>
                          <a:pt x="68" y="50"/>
                        </a:lnTo>
                        <a:lnTo>
                          <a:pt x="68" y="49"/>
                        </a:lnTo>
                        <a:lnTo>
                          <a:pt x="68" y="48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7" y="44"/>
                        </a:lnTo>
                        <a:lnTo>
                          <a:pt x="67" y="43"/>
                        </a:lnTo>
                        <a:lnTo>
                          <a:pt x="67" y="41"/>
                        </a:lnTo>
                        <a:lnTo>
                          <a:pt x="66" y="40"/>
                        </a:lnTo>
                        <a:lnTo>
                          <a:pt x="66" y="39"/>
                        </a:lnTo>
                        <a:lnTo>
                          <a:pt x="66" y="38"/>
                        </a:lnTo>
                        <a:lnTo>
                          <a:pt x="65" y="37"/>
                        </a:lnTo>
                        <a:lnTo>
                          <a:pt x="65" y="36"/>
                        </a:lnTo>
                        <a:lnTo>
                          <a:pt x="64" y="34"/>
                        </a:lnTo>
                        <a:lnTo>
                          <a:pt x="64" y="33"/>
                        </a:lnTo>
                        <a:lnTo>
                          <a:pt x="64" y="32"/>
                        </a:lnTo>
                        <a:lnTo>
                          <a:pt x="63" y="31"/>
                        </a:lnTo>
                        <a:lnTo>
                          <a:pt x="62" y="30"/>
                        </a:lnTo>
                        <a:lnTo>
                          <a:pt x="62" y="29"/>
                        </a:lnTo>
                        <a:lnTo>
                          <a:pt x="61" y="27"/>
                        </a:lnTo>
                        <a:lnTo>
                          <a:pt x="60" y="26"/>
                        </a:lnTo>
                        <a:lnTo>
                          <a:pt x="60" y="25"/>
                        </a:lnTo>
                        <a:lnTo>
                          <a:pt x="59" y="24"/>
                        </a:lnTo>
                        <a:lnTo>
                          <a:pt x="59" y="21"/>
                        </a:lnTo>
                        <a:lnTo>
                          <a:pt x="58" y="20"/>
                        </a:lnTo>
                        <a:lnTo>
                          <a:pt x="57" y="19"/>
                        </a:lnTo>
                        <a:lnTo>
                          <a:pt x="57" y="18"/>
                        </a:lnTo>
                        <a:lnTo>
                          <a:pt x="56" y="16"/>
                        </a:lnTo>
                        <a:lnTo>
                          <a:pt x="56" y="15"/>
                        </a:lnTo>
                        <a:lnTo>
                          <a:pt x="55" y="15"/>
                        </a:lnTo>
                        <a:lnTo>
                          <a:pt x="54" y="14"/>
                        </a:lnTo>
                        <a:lnTo>
                          <a:pt x="53" y="13"/>
                        </a:lnTo>
                        <a:lnTo>
                          <a:pt x="52" y="12"/>
                        </a:lnTo>
                        <a:lnTo>
                          <a:pt x="51" y="11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7" y="8"/>
                        </a:lnTo>
                        <a:lnTo>
                          <a:pt x="46" y="7"/>
                        </a:lnTo>
                        <a:lnTo>
                          <a:pt x="44" y="6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6" y="3"/>
                        </a:lnTo>
                        <a:lnTo>
                          <a:pt x="25" y="3"/>
                        </a:lnTo>
                        <a:lnTo>
                          <a:pt x="24" y="3"/>
                        </a:lnTo>
                        <a:lnTo>
                          <a:pt x="23" y="3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279" name="Freeform 101"/>
                <p:cNvSpPr>
                  <a:spLocks/>
                </p:cNvSpPr>
                <p:nvPr/>
              </p:nvSpPr>
              <p:spPr bwMode="auto">
                <a:xfrm>
                  <a:off x="5315" y="3136"/>
                  <a:ext cx="205" cy="107"/>
                </a:xfrm>
                <a:custGeom>
                  <a:avLst/>
                  <a:gdLst>
                    <a:gd name="T0" fmla="*/ 202 w 205"/>
                    <a:gd name="T1" fmla="*/ 103 h 107"/>
                    <a:gd name="T2" fmla="*/ 200 w 205"/>
                    <a:gd name="T3" fmla="*/ 98 h 107"/>
                    <a:gd name="T4" fmla="*/ 197 w 205"/>
                    <a:gd name="T5" fmla="*/ 93 h 107"/>
                    <a:gd name="T6" fmla="*/ 192 w 205"/>
                    <a:gd name="T7" fmla="*/ 89 h 107"/>
                    <a:gd name="T8" fmla="*/ 186 w 205"/>
                    <a:gd name="T9" fmla="*/ 83 h 107"/>
                    <a:gd name="T10" fmla="*/ 178 w 205"/>
                    <a:gd name="T11" fmla="*/ 80 h 107"/>
                    <a:gd name="T12" fmla="*/ 170 w 205"/>
                    <a:gd name="T13" fmla="*/ 77 h 107"/>
                    <a:gd name="T14" fmla="*/ 161 w 205"/>
                    <a:gd name="T15" fmla="*/ 76 h 107"/>
                    <a:gd name="T16" fmla="*/ 151 w 205"/>
                    <a:gd name="T17" fmla="*/ 75 h 107"/>
                    <a:gd name="T18" fmla="*/ 140 w 205"/>
                    <a:gd name="T19" fmla="*/ 74 h 107"/>
                    <a:gd name="T20" fmla="*/ 129 w 205"/>
                    <a:gd name="T21" fmla="*/ 73 h 107"/>
                    <a:gd name="T22" fmla="*/ 115 w 205"/>
                    <a:gd name="T23" fmla="*/ 72 h 107"/>
                    <a:gd name="T24" fmla="*/ 100 w 205"/>
                    <a:gd name="T25" fmla="*/ 71 h 107"/>
                    <a:gd name="T26" fmla="*/ 86 w 205"/>
                    <a:gd name="T27" fmla="*/ 70 h 107"/>
                    <a:gd name="T28" fmla="*/ 74 w 205"/>
                    <a:gd name="T29" fmla="*/ 68 h 107"/>
                    <a:gd name="T30" fmla="*/ 59 w 205"/>
                    <a:gd name="T31" fmla="*/ 66 h 107"/>
                    <a:gd name="T32" fmla="*/ 39 w 205"/>
                    <a:gd name="T33" fmla="*/ 63 h 107"/>
                    <a:gd name="T34" fmla="*/ 27 w 205"/>
                    <a:gd name="T35" fmla="*/ 58 h 107"/>
                    <a:gd name="T36" fmla="*/ 17 w 205"/>
                    <a:gd name="T37" fmla="*/ 50 h 107"/>
                    <a:gd name="T38" fmla="*/ 9 w 205"/>
                    <a:gd name="T39" fmla="*/ 41 h 107"/>
                    <a:gd name="T40" fmla="*/ 4 w 205"/>
                    <a:gd name="T41" fmla="*/ 28 h 107"/>
                    <a:gd name="T42" fmla="*/ 1 w 205"/>
                    <a:gd name="T43" fmla="*/ 17 h 107"/>
                    <a:gd name="T44" fmla="*/ 0 w 205"/>
                    <a:gd name="T45" fmla="*/ 9 h 107"/>
                    <a:gd name="T46" fmla="*/ 0 w 205"/>
                    <a:gd name="T47" fmla="*/ 0 h 107"/>
                    <a:gd name="T48" fmla="*/ 2 w 205"/>
                    <a:gd name="T49" fmla="*/ 4 h 107"/>
                    <a:gd name="T50" fmla="*/ 5 w 205"/>
                    <a:gd name="T51" fmla="*/ 8 h 107"/>
                    <a:gd name="T52" fmla="*/ 8 w 205"/>
                    <a:gd name="T53" fmla="*/ 13 h 107"/>
                    <a:gd name="T54" fmla="*/ 10 w 205"/>
                    <a:gd name="T55" fmla="*/ 18 h 107"/>
                    <a:gd name="T56" fmla="*/ 14 w 205"/>
                    <a:gd name="T57" fmla="*/ 23 h 107"/>
                    <a:gd name="T58" fmla="*/ 19 w 205"/>
                    <a:gd name="T59" fmla="*/ 28 h 107"/>
                    <a:gd name="T60" fmla="*/ 25 w 205"/>
                    <a:gd name="T61" fmla="*/ 33 h 107"/>
                    <a:gd name="T62" fmla="*/ 33 w 205"/>
                    <a:gd name="T63" fmla="*/ 38 h 107"/>
                    <a:gd name="T64" fmla="*/ 41 w 205"/>
                    <a:gd name="T65" fmla="*/ 41 h 107"/>
                    <a:gd name="T66" fmla="*/ 50 w 205"/>
                    <a:gd name="T67" fmla="*/ 44 h 107"/>
                    <a:gd name="T68" fmla="*/ 60 w 205"/>
                    <a:gd name="T69" fmla="*/ 47 h 107"/>
                    <a:gd name="T70" fmla="*/ 68 w 205"/>
                    <a:gd name="T71" fmla="*/ 48 h 107"/>
                    <a:gd name="T72" fmla="*/ 87 w 205"/>
                    <a:gd name="T73" fmla="*/ 50 h 107"/>
                    <a:gd name="T74" fmla="*/ 102 w 205"/>
                    <a:gd name="T75" fmla="*/ 51 h 107"/>
                    <a:gd name="T76" fmla="*/ 111 w 205"/>
                    <a:gd name="T77" fmla="*/ 53 h 107"/>
                    <a:gd name="T78" fmla="*/ 122 w 205"/>
                    <a:gd name="T79" fmla="*/ 54 h 107"/>
                    <a:gd name="T80" fmla="*/ 136 w 205"/>
                    <a:gd name="T81" fmla="*/ 54 h 107"/>
                    <a:gd name="T82" fmla="*/ 147 w 205"/>
                    <a:gd name="T83" fmla="*/ 55 h 107"/>
                    <a:gd name="T84" fmla="*/ 156 w 205"/>
                    <a:gd name="T85" fmla="*/ 57 h 107"/>
                    <a:gd name="T86" fmla="*/ 164 w 205"/>
                    <a:gd name="T87" fmla="*/ 58 h 107"/>
                    <a:gd name="T88" fmla="*/ 173 w 205"/>
                    <a:gd name="T89" fmla="*/ 61 h 107"/>
                    <a:gd name="T90" fmla="*/ 184 w 205"/>
                    <a:gd name="T91" fmla="*/ 64 h 107"/>
                    <a:gd name="T92" fmla="*/ 190 w 205"/>
                    <a:gd name="T93" fmla="*/ 68 h 107"/>
                    <a:gd name="T94" fmla="*/ 195 w 205"/>
                    <a:gd name="T95" fmla="*/ 72 h 107"/>
                    <a:gd name="T96" fmla="*/ 199 w 205"/>
                    <a:gd name="T97" fmla="*/ 79 h 107"/>
                    <a:gd name="T98" fmla="*/ 200 w 205"/>
                    <a:gd name="T99" fmla="*/ 84 h 107"/>
                    <a:gd name="T100" fmla="*/ 201 w 205"/>
                    <a:gd name="T101" fmla="*/ 89 h 107"/>
                    <a:gd name="T102" fmla="*/ 203 w 205"/>
                    <a:gd name="T103" fmla="*/ 96 h 107"/>
                    <a:gd name="T104" fmla="*/ 204 w 205"/>
                    <a:gd name="T105" fmla="*/ 102 h 107"/>
                    <a:gd name="T106" fmla="*/ 204 w 205"/>
                    <a:gd name="T107" fmla="*/ 106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5"/>
                    <a:gd name="T163" fmla="*/ 0 h 107"/>
                    <a:gd name="T164" fmla="*/ 205 w 205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5" h="107">
                      <a:moveTo>
                        <a:pt x="204" y="106"/>
                      </a:moveTo>
                      <a:lnTo>
                        <a:pt x="203" y="105"/>
                      </a:lnTo>
                      <a:lnTo>
                        <a:pt x="203" y="104"/>
                      </a:lnTo>
                      <a:lnTo>
                        <a:pt x="202" y="103"/>
                      </a:lnTo>
                      <a:lnTo>
                        <a:pt x="202" y="102"/>
                      </a:lnTo>
                      <a:lnTo>
                        <a:pt x="202" y="101"/>
                      </a:lnTo>
                      <a:lnTo>
                        <a:pt x="201" y="100"/>
                      </a:lnTo>
                      <a:lnTo>
                        <a:pt x="200" y="99"/>
                      </a:lnTo>
                      <a:lnTo>
                        <a:pt x="200" y="98"/>
                      </a:lnTo>
                      <a:lnTo>
                        <a:pt x="199" y="97"/>
                      </a:lnTo>
                      <a:lnTo>
                        <a:pt x="199" y="96"/>
                      </a:lnTo>
                      <a:lnTo>
                        <a:pt x="199" y="95"/>
                      </a:lnTo>
                      <a:lnTo>
                        <a:pt x="198" y="95"/>
                      </a:lnTo>
                      <a:lnTo>
                        <a:pt x="198" y="94"/>
                      </a:lnTo>
                      <a:lnTo>
                        <a:pt x="197" y="93"/>
                      </a:lnTo>
                      <a:lnTo>
                        <a:pt x="196" y="92"/>
                      </a:lnTo>
                      <a:lnTo>
                        <a:pt x="195" y="92"/>
                      </a:lnTo>
                      <a:lnTo>
                        <a:pt x="195" y="91"/>
                      </a:lnTo>
                      <a:lnTo>
                        <a:pt x="194" y="90"/>
                      </a:lnTo>
                      <a:lnTo>
                        <a:pt x="193" y="89"/>
                      </a:lnTo>
                      <a:lnTo>
                        <a:pt x="192" y="89"/>
                      </a:lnTo>
                      <a:lnTo>
                        <a:pt x="191" y="87"/>
                      </a:lnTo>
                      <a:lnTo>
                        <a:pt x="190" y="86"/>
                      </a:lnTo>
                      <a:lnTo>
                        <a:pt x="190" y="85"/>
                      </a:lnTo>
                      <a:lnTo>
                        <a:pt x="188" y="85"/>
                      </a:lnTo>
                      <a:lnTo>
                        <a:pt x="187" y="84"/>
                      </a:lnTo>
                      <a:lnTo>
                        <a:pt x="186" y="83"/>
                      </a:lnTo>
                      <a:lnTo>
                        <a:pt x="185" y="83"/>
                      </a:lnTo>
                      <a:lnTo>
                        <a:pt x="184" y="82"/>
                      </a:lnTo>
                      <a:lnTo>
                        <a:pt x="182" y="81"/>
                      </a:lnTo>
                      <a:lnTo>
                        <a:pt x="181" y="81"/>
                      </a:lnTo>
                      <a:lnTo>
                        <a:pt x="180" y="80"/>
                      </a:lnTo>
                      <a:lnTo>
                        <a:pt x="178" y="80"/>
                      </a:lnTo>
                      <a:lnTo>
                        <a:pt x="177" y="79"/>
                      </a:lnTo>
                      <a:lnTo>
                        <a:pt x="175" y="79"/>
                      </a:lnTo>
                      <a:lnTo>
                        <a:pt x="174" y="78"/>
                      </a:lnTo>
                      <a:lnTo>
                        <a:pt x="173" y="78"/>
                      </a:lnTo>
                      <a:lnTo>
                        <a:pt x="171" y="77"/>
                      </a:lnTo>
                      <a:lnTo>
                        <a:pt x="170" y="77"/>
                      </a:lnTo>
                      <a:lnTo>
                        <a:pt x="169" y="77"/>
                      </a:lnTo>
                      <a:lnTo>
                        <a:pt x="167" y="77"/>
                      </a:lnTo>
                      <a:lnTo>
                        <a:pt x="166" y="77"/>
                      </a:lnTo>
                      <a:lnTo>
                        <a:pt x="163" y="76"/>
                      </a:lnTo>
                      <a:lnTo>
                        <a:pt x="162" y="76"/>
                      </a:lnTo>
                      <a:lnTo>
                        <a:pt x="161" y="76"/>
                      </a:lnTo>
                      <a:lnTo>
                        <a:pt x="159" y="75"/>
                      </a:lnTo>
                      <a:lnTo>
                        <a:pt x="158" y="75"/>
                      </a:lnTo>
                      <a:lnTo>
                        <a:pt x="156" y="75"/>
                      </a:lnTo>
                      <a:lnTo>
                        <a:pt x="155" y="75"/>
                      </a:lnTo>
                      <a:lnTo>
                        <a:pt x="153" y="75"/>
                      </a:lnTo>
                      <a:lnTo>
                        <a:pt x="151" y="75"/>
                      </a:lnTo>
                      <a:lnTo>
                        <a:pt x="148" y="75"/>
                      </a:lnTo>
                      <a:lnTo>
                        <a:pt x="147" y="75"/>
                      </a:lnTo>
                      <a:lnTo>
                        <a:pt x="145" y="75"/>
                      </a:lnTo>
                      <a:lnTo>
                        <a:pt x="143" y="75"/>
                      </a:lnTo>
                      <a:lnTo>
                        <a:pt x="142" y="74"/>
                      </a:lnTo>
                      <a:lnTo>
                        <a:pt x="140" y="74"/>
                      </a:lnTo>
                      <a:lnTo>
                        <a:pt x="138" y="74"/>
                      </a:lnTo>
                      <a:lnTo>
                        <a:pt x="137" y="74"/>
                      </a:lnTo>
                      <a:lnTo>
                        <a:pt x="133" y="73"/>
                      </a:lnTo>
                      <a:lnTo>
                        <a:pt x="132" y="73"/>
                      </a:lnTo>
                      <a:lnTo>
                        <a:pt x="130" y="73"/>
                      </a:lnTo>
                      <a:lnTo>
                        <a:pt x="129" y="73"/>
                      </a:lnTo>
                      <a:lnTo>
                        <a:pt x="127" y="73"/>
                      </a:lnTo>
                      <a:lnTo>
                        <a:pt x="124" y="72"/>
                      </a:lnTo>
                      <a:lnTo>
                        <a:pt x="123" y="72"/>
                      </a:lnTo>
                      <a:lnTo>
                        <a:pt x="122" y="72"/>
                      </a:lnTo>
                      <a:lnTo>
                        <a:pt x="119" y="72"/>
                      </a:lnTo>
                      <a:lnTo>
                        <a:pt x="115" y="72"/>
                      </a:lnTo>
                      <a:lnTo>
                        <a:pt x="111" y="72"/>
                      </a:lnTo>
                      <a:lnTo>
                        <a:pt x="109" y="72"/>
                      </a:lnTo>
                      <a:lnTo>
                        <a:pt x="105" y="71"/>
                      </a:lnTo>
                      <a:lnTo>
                        <a:pt x="103" y="71"/>
                      </a:lnTo>
                      <a:lnTo>
                        <a:pt x="102" y="71"/>
                      </a:lnTo>
                      <a:lnTo>
                        <a:pt x="100" y="71"/>
                      </a:lnTo>
                      <a:lnTo>
                        <a:pt x="99" y="71"/>
                      </a:lnTo>
                      <a:lnTo>
                        <a:pt x="95" y="71"/>
                      </a:lnTo>
                      <a:lnTo>
                        <a:pt x="93" y="70"/>
                      </a:lnTo>
                      <a:lnTo>
                        <a:pt x="90" y="70"/>
                      </a:lnTo>
                      <a:lnTo>
                        <a:pt x="88" y="70"/>
                      </a:lnTo>
                      <a:lnTo>
                        <a:pt x="86" y="70"/>
                      </a:lnTo>
                      <a:lnTo>
                        <a:pt x="83" y="69"/>
                      </a:lnTo>
                      <a:lnTo>
                        <a:pt x="81" y="69"/>
                      </a:lnTo>
                      <a:lnTo>
                        <a:pt x="79" y="69"/>
                      </a:lnTo>
                      <a:lnTo>
                        <a:pt x="77" y="68"/>
                      </a:lnTo>
                      <a:lnTo>
                        <a:pt x="76" y="68"/>
                      </a:lnTo>
                      <a:lnTo>
                        <a:pt x="74" y="68"/>
                      </a:lnTo>
                      <a:lnTo>
                        <a:pt x="71" y="67"/>
                      </a:lnTo>
                      <a:lnTo>
                        <a:pt x="67" y="67"/>
                      </a:lnTo>
                      <a:lnTo>
                        <a:pt x="66" y="67"/>
                      </a:lnTo>
                      <a:lnTo>
                        <a:pt x="65" y="66"/>
                      </a:lnTo>
                      <a:lnTo>
                        <a:pt x="62" y="66"/>
                      </a:lnTo>
                      <a:lnTo>
                        <a:pt x="59" y="66"/>
                      </a:lnTo>
                      <a:lnTo>
                        <a:pt x="56" y="65"/>
                      </a:lnTo>
                      <a:lnTo>
                        <a:pt x="52" y="65"/>
                      </a:lnTo>
                      <a:lnTo>
                        <a:pt x="49" y="64"/>
                      </a:lnTo>
                      <a:lnTo>
                        <a:pt x="46" y="64"/>
                      </a:lnTo>
                      <a:lnTo>
                        <a:pt x="42" y="64"/>
                      </a:lnTo>
                      <a:lnTo>
                        <a:pt x="39" y="63"/>
                      </a:lnTo>
                      <a:lnTo>
                        <a:pt x="36" y="62"/>
                      </a:lnTo>
                      <a:lnTo>
                        <a:pt x="34" y="62"/>
                      </a:lnTo>
                      <a:lnTo>
                        <a:pt x="32" y="61"/>
                      </a:lnTo>
                      <a:lnTo>
                        <a:pt x="30" y="60"/>
                      </a:lnTo>
                      <a:lnTo>
                        <a:pt x="29" y="59"/>
                      </a:lnTo>
                      <a:lnTo>
                        <a:pt x="27" y="58"/>
                      </a:lnTo>
                      <a:lnTo>
                        <a:pt x="23" y="57"/>
                      </a:lnTo>
                      <a:lnTo>
                        <a:pt x="22" y="55"/>
                      </a:lnTo>
                      <a:lnTo>
                        <a:pt x="21" y="54"/>
                      </a:lnTo>
                      <a:lnTo>
                        <a:pt x="20" y="53"/>
                      </a:lnTo>
                      <a:lnTo>
                        <a:pt x="19" y="51"/>
                      </a:lnTo>
                      <a:lnTo>
                        <a:pt x="17" y="50"/>
                      </a:lnTo>
                      <a:lnTo>
                        <a:pt x="16" y="48"/>
                      </a:lnTo>
                      <a:lnTo>
                        <a:pt x="13" y="47"/>
                      </a:lnTo>
                      <a:lnTo>
                        <a:pt x="12" y="46"/>
                      </a:lnTo>
                      <a:lnTo>
                        <a:pt x="11" y="45"/>
                      </a:lnTo>
                      <a:lnTo>
                        <a:pt x="10" y="43"/>
                      </a:lnTo>
                      <a:lnTo>
                        <a:pt x="9" y="41"/>
                      </a:lnTo>
                      <a:lnTo>
                        <a:pt x="8" y="39"/>
                      </a:lnTo>
                      <a:lnTo>
                        <a:pt x="7" y="36"/>
                      </a:lnTo>
                      <a:lnTo>
                        <a:pt x="6" y="34"/>
                      </a:lnTo>
                      <a:lnTo>
                        <a:pt x="5" y="32"/>
                      </a:lnTo>
                      <a:lnTo>
                        <a:pt x="5" y="30"/>
                      </a:lnTo>
                      <a:lnTo>
                        <a:pt x="4" y="28"/>
                      </a:lnTo>
                      <a:lnTo>
                        <a:pt x="3" y="25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9" y="14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1" y="19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4" y="22"/>
                      </a:lnTo>
                      <a:lnTo>
                        <a:pt x="14" y="23"/>
                      </a:lnTo>
                      <a:lnTo>
                        <a:pt x="15" y="24"/>
                      </a:lnTo>
                      <a:lnTo>
                        <a:pt x="16" y="25"/>
                      </a:lnTo>
                      <a:lnTo>
                        <a:pt x="17" y="26"/>
                      </a:lnTo>
                      <a:lnTo>
                        <a:pt x="18" y="26"/>
                      </a:lnTo>
                      <a:lnTo>
                        <a:pt x="18" y="27"/>
                      </a:lnTo>
                      <a:lnTo>
                        <a:pt x="19" y="28"/>
                      </a:lnTo>
                      <a:lnTo>
                        <a:pt x="20" y="29"/>
                      </a:lnTo>
                      <a:lnTo>
                        <a:pt x="20" y="30"/>
                      </a:lnTo>
                      <a:lnTo>
                        <a:pt x="21" y="30"/>
                      </a:lnTo>
                      <a:lnTo>
                        <a:pt x="22" y="31"/>
                      </a:lnTo>
                      <a:lnTo>
                        <a:pt x="24" y="32"/>
                      </a:lnTo>
                      <a:lnTo>
                        <a:pt x="25" y="33"/>
                      </a:lnTo>
                      <a:lnTo>
                        <a:pt x="26" y="35"/>
                      </a:lnTo>
                      <a:lnTo>
                        <a:pt x="28" y="36"/>
                      </a:lnTo>
                      <a:lnTo>
                        <a:pt x="29" y="36"/>
                      </a:lnTo>
                      <a:lnTo>
                        <a:pt x="30" y="36"/>
                      </a:lnTo>
                      <a:lnTo>
                        <a:pt x="31" y="37"/>
                      </a:lnTo>
                      <a:lnTo>
                        <a:pt x="33" y="38"/>
                      </a:lnTo>
                      <a:lnTo>
                        <a:pt x="34" y="38"/>
                      </a:lnTo>
                      <a:lnTo>
                        <a:pt x="35" y="39"/>
                      </a:lnTo>
                      <a:lnTo>
                        <a:pt x="36" y="39"/>
                      </a:lnTo>
                      <a:lnTo>
                        <a:pt x="38" y="40"/>
                      </a:lnTo>
                      <a:lnTo>
                        <a:pt x="39" y="41"/>
                      </a:lnTo>
                      <a:lnTo>
                        <a:pt x="41" y="41"/>
                      </a:lnTo>
                      <a:lnTo>
                        <a:pt x="42" y="42"/>
                      </a:lnTo>
                      <a:lnTo>
                        <a:pt x="43" y="43"/>
                      </a:lnTo>
                      <a:lnTo>
                        <a:pt x="45" y="43"/>
                      </a:lnTo>
                      <a:lnTo>
                        <a:pt x="47" y="43"/>
                      </a:lnTo>
                      <a:lnTo>
                        <a:pt x="48" y="44"/>
                      </a:lnTo>
                      <a:lnTo>
                        <a:pt x="50" y="44"/>
                      </a:lnTo>
                      <a:lnTo>
                        <a:pt x="52" y="45"/>
                      </a:lnTo>
                      <a:lnTo>
                        <a:pt x="53" y="45"/>
                      </a:lnTo>
                      <a:lnTo>
                        <a:pt x="55" y="46"/>
                      </a:lnTo>
                      <a:lnTo>
                        <a:pt x="57" y="46"/>
                      </a:lnTo>
                      <a:lnTo>
                        <a:pt x="58" y="47"/>
                      </a:lnTo>
                      <a:lnTo>
                        <a:pt x="60" y="47"/>
                      </a:lnTo>
                      <a:lnTo>
                        <a:pt x="61" y="47"/>
                      </a:lnTo>
                      <a:lnTo>
                        <a:pt x="62" y="47"/>
                      </a:lnTo>
                      <a:lnTo>
                        <a:pt x="64" y="47"/>
                      </a:lnTo>
                      <a:lnTo>
                        <a:pt x="65" y="48"/>
                      </a:lnTo>
                      <a:lnTo>
                        <a:pt x="66" y="48"/>
                      </a:lnTo>
                      <a:lnTo>
                        <a:pt x="68" y="48"/>
                      </a:lnTo>
                      <a:lnTo>
                        <a:pt x="71" y="49"/>
                      </a:lnTo>
                      <a:lnTo>
                        <a:pt x="75" y="49"/>
                      </a:lnTo>
                      <a:lnTo>
                        <a:pt x="77" y="49"/>
                      </a:lnTo>
                      <a:lnTo>
                        <a:pt x="81" y="50"/>
                      </a:lnTo>
                      <a:lnTo>
                        <a:pt x="85" y="50"/>
                      </a:lnTo>
                      <a:lnTo>
                        <a:pt x="87" y="50"/>
                      </a:lnTo>
                      <a:lnTo>
                        <a:pt x="91" y="51"/>
                      </a:lnTo>
                      <a:lnTo>
                        <a:pt x="94" y="51"/>
                      </a:lnTo>
                      <a:lnTo>
                        <a:pt x="96" y="51"/>
                      </a:lnTo>
                      <a:lnTo>
                        <a:pt x="98" y="51"/>
                      </a:lnTo>
                      <a:lnTo>
                        <a:pt x="100" y="51"/>
                      </a:lnTo>
                      <a:lnTo>
                        <a:pt x="102" y="51"/>
                      </a:lnTo>
                      <a:lnTo>
                        <a:pt x="103" y="52"/>
                      </a:lnTo>
                      <a:lnTo>
                        <a:pt x="105" y="52"/>
                      </a:lnTo>
                      <a:lnTo>
                        <a:pt x="107" y="52"/>
                      </a:lnTo>
                      <a:lnTo>
                        <a:pt x="108" y="52"/>
                      </a:lnTo>
                      <a:lnTo>
                        <a:pt x="109" y="52"/>
                      </a:lnTo>
                      <a:lnTo>
                        <a:pt x="111" y="53"/>
                      </a:lnTo>
                      <a:lnTo>
                        <a:pt x="113" y="53"/>
                      </a:lnTo>
                      <a:lnTo>
                        <a:pt x="115" y="53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0" y="54"/>
                      </a:lnTo>
                      <a:lnTo>
                        <a:pt x="122" y="54"/>
                      </a:lnTo>
                      <a:lnTo>
                        <a:pt x="125" y="54"/>
                      </a:lnTo>
                      <a:lnTo>
                        <a:pt x="128" y="54"/>
                      </a:lnTo>
                      <a:lnTo>
                        <a:pt x="131" y="54"/>
                      </a:lnTo>
                      <a:lnTo>
                        <a:pt x="133" y="54"/>
                      </a:lnTo>
                      <a:lnTo>
                        <a:pt x="134" y="54"/>
                      </a:lnTo>
                      <a:lnTo>
                        <a:pt x="136" y="54"/>
                      </a:lnTo>
                      <a:lnTo>
                        <a:pt x="138" y="55"/>
                      </a:lnTo>
                      <a:lnTo>
                        <a:pt x="140" y="55"/>
                      </a:lnTo>
                      <a:lnTo>
                        <a:pt x="142" y="55"/>
                      </a:lnTo>
                      <a:lnTo>
                        <a:pt x="143" y="55"/>
                      </a:lnTo>
                      <a:lnTo>
                        <a:pt x="145" y="55"/>
                      </a:lnTo>
                      <a:lnTo>
                        <a:pt x="147" y="55"/>
                      </a:lnTo>
                      <a:lnTo>
                        <a:pt x="148" y="55"/>
                      </a:lnTo>
                      <a:lnTo>
                        <a:pt x="150" y="56"/>
                      </a:lnTo>
                      <a:lnTo>
                        <a:pt x="151" y="56"/>
                      </a:lnTo>
                      <a:lnTo>
                        <a:pt x="153" y="56"/>
                      </a:lnTo>
                      <a:lnTo>
                        <a:pt x="154" y="56"/>
                      </a:lnTo>
                      <a:lnTo>
                        <a:pt x="156" y="57"/>
                      </a:lnTo>
                      <a:lnTo>
                        <a:pt x="157" y="57"/>
                      </a:lnTo>
                      <a:lnTo>
                        <a:pt x="159" y="57"/>
                      </a:lnTo>
                      <a:lnTo>
                        <a:pt x="160" y="57"/>
                      </a:lnTo>
                      <a:lnTo>
                        <a:pt x="162" y="58"/>
                      </a:lnTo>
                      <a:lnTo>
                        <a:pt x="163" y="58"/>
                      </a:lnTo>
                      <a:lnTo>
                        <a:pt x="164" y="58"/>
                      </a:lnTo>
                      <a:lnTo>
                        <a:pt x="166" y="59"/>
                      </a:lnTo>
                      <a:lnTo>
                        <a:pt x="167" y="59"/>
                      </a:lnTo>
                      <a:lnTo>
                        <a:pt x="169" y="60"/>
                      </a:lnTo>
                      <a:lnTo>
                        <a:pt x="170" y="60"/>
                      </a:lnTo>
                      <a:lnTo>
                        <a:pt x="171" y="61"/>
                      </a:lnTo>
                      <a:lnTo>
                        <a:pt x="173" y="61"/>
                      </a:lnTo>
                      <a:lnTo>
                        <a:pt x="175" y="62"/>
                      </a:lnTo>
                      <a:lnTo>
                        <a:pt x="178" y="62"/>
                      </a:lnTo>
                      <a:lnTo>
                        <a:pt x="180" y="62"/>
                      </a:lnTo>
                      <a:lnTo>
                        <a:pt x="181" y="63"/>
                      </a:lnTo>
                      <a:lnTo>
                        <a:pt x="182" y="63"/>
                      </a:lnTo>
                      <a:lnTo>
                        <a:pt x="184" y="64"/>
                      </a:lnTo>
                      <a:lnTo>
                        <a:pt x="185" y="64"/>
                      </a:lnTo>
                      <a:lnTo>
                        <a:pt x="186" y="65"/>
                      </a:lnTo>
                      <a:lnTo>
                        <a:pt x="187" y="66"/>
                      </a:lnTo>
                      <a:lnTo>
                        <a:pt x="188" y="66"/>
                      </a:lnTo>
                      <a:lnTo>
                        <a:pt x="189" y="67"/>
                      </a:lnTo>
                      <a:lnTo>
                        <a:pt x="190" y="68"/>
                      </a:lnTo>
                      <a:lnTo>
                        <a:pt x="191" y="68"/>
                      </a:lnTo>
                      <a:lnTo>
                        <a:pt x="193" y="69"/>
                      </a:lnTo>
                      <a:lnTo>
                        <a:pt x="193" y="70"/>
                      </a:lnTo>
                      <a:lnTo>
                        <a:pt x="194" y="70"/>
                      </a:lnTo>
                      <a:lnTo>
                        <a:pt x="195" y="71"/>
                      </a:lnTo>
                      <a:lnTo>
                        <a:pt x="195" y="72"/>
                      </a:lnTo>
                      <a:lnTo>
                        <a:pt x="196" y="73"/>
                      </a:lnTo>
                      <a:lnTo>
                        <a:pt x="197" y="73"/>
                      </a:lnTo>
                      <a:lnTo>
                        <a:pt x="197" y="75"/>
                      </a:lnTo>
                      <a:lnTo>
                        <a:pt x="198" y="75"/>
                      </a:lnTo>
                      <a:lnTo>
                        <a:pt x="199" y="77"/>
                      </a:lnTo>
                      <a:lnTo>
                        <a:pt x="199" y="79"/>
                      </a:lnTo>
                      <a:lnTo>
                        <a:pt x="199" y="80"/>
                      </a:lnTo>
                      <a:lnTo>
                        <a:pt x="199" y="81"/>
                      </a:lnTo>
                      <a:lnTo>
                        <a:pt x="200" y="81"/>
                      </a:lnTo>
                      <a:lnTo>
                        <a:pt x="200" y="82"/>
                      </a:lnTo>
                      <a:lnTo>
                        <a:pt x="200" y="83"/>
                      </a:lnTo>
                      <a:lnTo>
                        <a:pt x="200" y="84"/>
                      </a:lnTo>
                      <a:lnTo>
                        <a:pt x="201" y="85"/>
                      </a:lnTo>
                      <a:lnTo>
                        <a:pt x="201" y="86"/>
                      </a:lnTo>
                      <a:lnTo>
                        <a:pt x="201" y="87"/>
                      </a:lnTo>
                      <a:lnTo>
                        <a:pt x="201" y="88"/>
                      </a:lnTo>
                      <a:lnTo>
                        <a:pt x="201" y="89"/>
                      </a:lnTo>
                      <a:lnTo>
                        <a:pt x="201" y="90"/>
                      </a:lnTo>
                      <a:lnTo>
                        <a:pt x="201" y="91"/>
                      </a:lnTo>
                      <a:lnTo>
                        <a:pt x="202" y="92"/>
                      </a:lnTo>
                      <a:lnTo>
                        <a:pt x="202" y="94"/>
                      </a:lnTo>
                      <a:lnTo>
                        <a:pt x="202" y="95"/>
                      </a:lnTo>
                      <a:lnTo>
                        <a:pt x="203" y="96"/>
                      </a:lnTo>
                      <a:lnTo>
                        <a:pt x="203" y="97"/>
                      </a:lnTo>
                      <a:lnTo>
                        <a:pt x="204" y="97"/>
                      </a:lnTo>
                      <a:lnTo>
                        <a:pt x="204" y="98"/>
                      </a:lnTo>
                      <a:lnTo>
                        <a:pt x="204" y="99"/>
                      </a:lnTo>
                      <a:lnTo>
                        <a:pt x="204" y="100"/>
                      </a:lnTo>
                      <a:lnTo>
                        <a:pt x="204" y="102"/>
                      </a:lnTo>
                      <a:lnTo>
                        <a:pt x="204" y="103"/>
                      </a:lnTo>
                      <a:lnTo>
                        <a:pt x="204" y="104"/>
                      </a:lnTo>
                      <a:lnTo>
                        <a:pt x="204" y="105"/>
                      </a:lnTo>
                      <a:lnTo>
                        <a:pt x="204" y="106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0" name="Freeform 102"/>
                <p:cNvSpPr>
                  <a:spLocks/>
                </p:cNvSpPr>
                <p:nvPr/>
              </p:nvSpPr>
              <p:spPr bwMode="auto">
                <a:xfrm>
                  <a:off x="5315" y="3011"/>
                  <a:ext cx="205" cy="107"/>
                </a:xfrm>
                <a:custGeom>
                  <a:avLst/>
                  <a:gdLst>
                    <a:gd name="T0" fmla="*/ 2 w 205"/>
                    <a:gd name="T1" fmla="*/ 3 h 107"/>
                    <a:gd name="T2" fmla="*/ 4 w 205"/>
                    <a:gd name="T3" fmla="*/ 8 h 107"/>
                    <a:gd name="T4" fmla="*/ 7 w 205"/>
                    <a:gd name="T5" fmla="*/ 13 h 107"/>
                    <a:gd name="T6" fmla="*/ 12 w 205"/>
                    <a:gd name="T7" fmla="*/ 17 h 107"/>
                    <a:gd name="T8" fmla="*/ 18 w 205"/>
                    <a:gd name="T9" fmla="*/ 23 h 107"/>
                    <a:gd name="T10" fmla="*/ 26 w 205"/>
                    <a:gd name="T11" fmla="*/ 26 h 107"/>
                    <a:gd name="T12" fmla="*/ 34 w 205"/>
                    <a:gd name="T13" fmla="*/ 29 h 107"/>
                    <a:gd name="T14" fmla="*/ 43 w 205"/>
                    <a:gd name="T15" fmla="*/ 30 h 107"/>
                    <a:gd name="T16" fmla="*/ 53 w 205"/>
                    <a:gd name="T17" fmla="*/ 31 h 107"/>
                    <a:gd name="T18" fmla="*/ 64 w 205"/>
                    <a:gd name="T19" fmla="*/ 32 h 107"/>
                    <a:gd name="T20" fmla="*/ 75 w 205"/>
                    <a:gd name="T21" fmla="*/ 33 h 107"/>
                    <a:gd name="T22" fmla="*/ 89 w 205"/>
                    <a:gd name="T23" fmla="*/ 34 h 107"/>
                    <a:gd name="T24" fmla="*/ 104 w 205"/>
                    <a:gd name="T25" fmla="*/ 35 h 107"/>
                    <a:gd name="T26" fmla="*/ 118 w 205"/>
                    <a:gd name="T27" fmla="*/ 36 h 107"/>
                    <a:gd name="T28" fmla="*/ 130 w 205"/>
                    <a:gd name="T29" fmla="*/ 38 h 107"/>
                    <a:gd name="T30" fmla="*/ 145 w 205"/>
                    <a:gd name="T31" fmla="*/ 40 h 107"/>
                    <a:gd name="T32" fmla="*/ 165 w 205"/>
                    <a:gd name="T33" fmla="*/ 43 h 107"/>
                    <a:gd name="T34" fmla="*/ 177 w 205"/>
                    <a:gd name="T35" fmla="*/ 48 h 107"/>
                    <a:gd name="T36" fmla="*/ 187 w 205"/>
                    <a:gd name="T37" fmla="*/ 56 h 107"/>
                    <a:gd name="T38" fmla="*/ 195 w 205"/>
                    <a:gd name="T39" fmla="*/ 65 h 107"/>
                    <a:gd name="T40" fmla="*/ 200 w 205"/>
                    <a:gd name="T41" fmla="*/ 78 h 107"/>
                    <a:gd name="T42" fmla="*/ 203 w 205"/>
                    <a:gd name="T43" fmla="*/ 89 h 107"/>
                    <a:gd name="T44" fmla="*/ 204 w 205"/>
                    <a:gd name="T45" fmla="*/ 97 h 107"/>
                    <a:gd name="T46" fmla="*/ 204 w 205"/>
                    <a:gd name="T47" fmla="*/ 106 h 107"/>
                    <a:gd name="T48" fmla="*/ 202 w 205"/>
                    <a:gd name="T49" fmla="*/ 102 h 107"/>
                    <a:gd name="T50" fmla="*/ 199 w 205"/>
                    <a:gd name="T51" fmla="*/ 98 h 107"/>
                    <a:gd name="T52" fmla="*/ 196 w 205"/>
                    <a:gd name="T53" fmla="*/ 93 h 107"/>
                    <a:gd name="T54" fmla="*/ 194 w 205"/>
                    <a:gd name="T55" fmla="*/ 88 h 107"/>
                    <a:gd name="T56" fmla="*/ 190 w 205"/>
                    <a:gd name="T57" fmla="*/ 83 h 107"/>
                    <a:gd name="T58" fmla="*/ 185 w 205"/>
                    <a:gd name="T59" fmla="*/ 78 h 107"/>
                    <a:gd name="T60" fmla="*/ 179 w 205"/>
                    <a:gd name="T61" fmla="*/ 73 h 107"/>
                    <a:gd name="T62" fmla="*/ 171 w 205"/>
                    <a:gd name="T63" fmla="*/ 68 h 107"/>
                    <a:gd name="T64" fmla="*/ 163 w 205"/>
                    <a:gd name="T65" fmla="*/ 65 h 107"/>
                    <a:gd name="T66" fmla="*/ 154 w 205"/>
                    <a:gd name="T67" fmla="*/ 62 h 107"/>
                    <a:gd name="T68" fmla="*/ 144 w 205"/>
                    <a:gd name="T69" fmla="*/ 59 h 107"/>
                    <a:gd name="T70" fmla="*/ 136 w 205"/>
                    <a:gd name="T71" fmla="*/ 58 h 107"/>
                    <a:gd name="T72" fmla="*/ 117 w 205"/>
                    <a:gd name="T73" fmla="*/ 56 h 107"/>
                    <a:gd name="T74" fmla="*/ 102 w 205"/>
                    <a:gd name="T75" fmla="*/ 55 h 107"/>
                    <a:gd name="T76" fmla="*/ 93 w 205"/>
                    <a:gd name="T77" fmla="*/ 53 h 107"/>
                    <a:gd name="T78" fmla="*/ 82 w 205"/>
                    <a:gd name="T79" fmla="*/ 52 h 107"/>
                    <a:gd name="T80" fmla="*/ 68 w 205"/>
                    <a:gd name="T81" fmla="*/ 52 h 107"/>
                    <a:gd name="T82" fmla="*/ 57 w 205"/>
                    <a:gd name="T83" fmla="*/ 51 h 107"/>
                    <a:gd name="T84" fmla="*/ 48 w 205"/>
                    <a:gd name="T85" fmla="*/ 49 h 107"/>
                    <a:gd name="T86" fmla="*/ 40 w 205"/>
                    <a:gd name="T87" fmla="*/ 48 h 107"/>
                    <a:gd name="T88" fmla="*/ 31 w 205"/>
                    <a:gd name="T89" fmla="*/ 45 h 107"/>
                    <a:gd name="T90" fmla="*/ 20 w 205"/>
                    <a:gd name="T91" fmla="*/ 42 h 107"/>
                    <a:gd name="T92" fmla="*/ 14 w 205"/>
                    <a:gd name="T93" fmla="*/ 38 h 107"/>
                    <a:gd name="T94" fmla="*/ 9 w 205"/>
                    <a:gd name="T95" fmla="*/ 34 h 107"/>
                    <a:gd name="T96" fmla="*/ 5 w 205"/>
                    <a:gd name="T97" fmla="*/ 27 h 107"/>
                    <a:gd name="T98" fmla="*/ 4 w 205"/>
                    <a:gd name="T99" fmla="*/ 22 h 107"/>
                    <a:gd name="T100" fmla="*/ 3 w 205"/>
                    <a:gd name="T101" fmla="*/ 17 h 107"/>
                    <a:gd name="T102" fmla="*/ 1 w 205"/>
                    <a:gd name="T103" fmla="*/ 10 h 107"/>
                    <a:gd name="T104" fmla="*/ 0 w 205"/>
                    <a:gd name="T105" fmla="*/ 4 h 107"/>
                    <a:gd name="T106" fmla="*/ 0 w 205"/>
                    <a:gd name="T107" fmla="*/ 0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5"/>
                    <a:gd name="T163" fmla="*/ 0 h 107"/>
                    <a:gd name="T164" fmla="*/ 205 w 205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5" h="107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5" y="11"/>
                      </a:lnTo>
                      <a:lnTo>
                        <a:pt x="6" y="11"/>
                      </a:lnTo>
                      <a:lnTo>
                        <a:pt x="6" y="12"/>
                      </a:lnTo>
                      <a:lnTo>
                        <a:pt x="7" y="13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9" y="15"/>
                      </a:lnTo>
                      <a:lnTo>
                        <a:pt x="10" y="16"/>
                      </a:lnTo>
                      <a:lnTo>
                        <a:pt x="11" y="17"/>
                      </a:lnTo>
                      <a:lnTo>
                        <a:pt x="12" y="17"/>
                      </a:lnTo>
                      <a:lnTo>
                        <a:pt x="13" y="19"/>
                      </a:lnTo>
                      <a:lnTo>
                        <a:pt x="14" y="20"/>
                      </a:lnTo>
                      <a:lnTo>
                        <a:pt x="14" y="21"/>
                      </a:lnTo>
                      <a:lnTo>
                        <a:pt x="16" y="21"/>
                      </a:lnTo>
                      <a:lnTo>
                        <a:pt x="17" y="22"/>
                      </a:lnTo>
                      <a:lnTo>
                        <a:pt x="18" y="23"/>
                      </a:lnTo>
                      <a:lnTo>
                        <a:pt x="19" y="23"/>
                      </a:lnTo>
                      <a:lnTo>
                        <a:pt x="20" y="24"/>
                      </a:lnTo>
                      <a:lnTo>
                        <a:pt x="22" y="25"/>
                      </a:lnTo>
                      <a:lnTo>
                        <a:pt x="23" y="25"/>
                      </a:lnTo>
                      <a:lnTo>
                        <a:pt x="24" y="26"/>
                      </a:lnTo>
                      <a:lnTo>
                        <a:pt x="26" y="26"/>
                      </a:lnTo>
                      <a:lnTo>
                        <a:pt x="27" y="27"/>
                      </a:lnTo>
                      <a:lnTo>
                        <a:pt x="29" y="27"/>
                      </a:lnTo>
                      <a:lnTo>
                        <a:pt x="30" y="28"/>
                      </a:lnTo>
                      <a:lnTo>
                        <a:pt x="31" y="28"/>
                      </a:lnTo>
                      <a:lnTo>
                        <a:pt x="33" y="29"/>
                      </a:lnTo>
                      <a:lnTo>
                        <a:pt x="34" y="29"/>
                      </a:lnTo>
                      <a:lnTo>
                        <a:pt x="35" y="29"/>
                      </a:lnTo>
                      <a:lnTo>
                        <a:pt x="37" y="29"/>
                      </a:lnTo>
                      <a:lnTo>
                        <a:pt x="38" y="29"/>
                      </a:lnTo>
                      <a:lnTo>
                        <a:pt x="41" y="30"/>
                      </a:lnTo>
                      <a:lnTo>
                        <a:pt x="42" y="30"/>
                      </a:lnTo>
                      <a:lnTo>
                        <a:pt x="43" y="30"/>
                      </a:lnTo>
                      <a:lnTo>
                        <a:pt x="45" y="31"/>
                      </a:lnTo>
                      <a:lnTo>
                        <a:pt x="46" y="31"/>
                      </a:lnTo>
                      <a:lnTo>
                        <a:pt x="48" y="31"/>
                      </a:lnTo>
                      <a:lnTo>
                        <a:pt x="49" y="31"/>
                      </a:lnTo>
                      <a:lnTo>
                        <a:pt x="51" y="31"/>
                      </a:lnTo>
                      <a:lnTo>
                        <a:pt x="53" y="31"/>
                      </a:lnTo>
                      <a:lnTo>
                        <a:pt x="56" y="31"/>
                      </a:lnTo>
                      <a:lnTo>
                        <a:pt x="57" y="31"/>
                      </a:lnTo>
                      <a:lnTo>
                        <a:pt x="59" y="31"/>
                      </a:lnTo>
                      <a:lnTo>
                        <a:pt x="61" y="31"/>
                      </a:lnTo>
                      <a:lnTo>
                        <a:pt x="62" y="32"/>
                      </a:lnTo>
                      <a:lnTo>
                        <a:pt x="64" y="32"/>
                      </a:lnTo>
                      <a:lnTo>
                        <a:pt x="66" y="32"/>
                      </a:lnTo>
                      <a:lnTo>
                        <a:pt x="67" y="32"/>
                      </a:lnTo>
                      <a:lnTo>
                        <a:pt x="71" y="33"/>
                      </a:lnTo>
                      <a:lnTo>
                        <a:pt x="72" y="33"/>
                      </a:lnTo>
                      <a:lnTo>
                        <a:pt x="74" y="33"/>
                      </a:lnTo>
                      <a:lnTo>
                        <a:pt x="75" y="33"/>
                      </a:lnTo>
                      <a:lnTo>
                        <a:pt x="77" y="33"/>
                      </a:lnTo>
                      <a:lnTo>
                        <a:pt x="80" y="34"/>
                      </a:lnTo>
                      <a:lnTo>
                        <a:pt x="81" y="34"/>
                      </a:lnTo>
                      <a:lnTo>
                        <a:pt x="82" y="34"/>
                      </a:lnTo>
                      <a:lnTo>
                        <a:pt x="85" y="34"/>
                      </a:lnTo>
                      <a:lnTo>
                        <a:pt x="89" y="34"/>
                      </a:lnTo>
                      <a:lnTo>
                        <a:pt x="93" y="34"/>
                      </a:lnTo>
                      <a:lnTo>
                        <a:pt x="95" y="34"/>
                      </a:lnTo>
                      <a:lnTo>
                        <a:pt x="99" y="35"/>
                      </a:lnTo>
                      <a:lnTo>
                        <a:pt x="101" y="35"/>
                      </a:lnTo>
                      <a:lnTo>
                        <a:pt x="102" y="35"/>
                      </a:lnTo>
                      <a:lnTo>
                        <a:pt x="104" y="35"/>
                      </a:lnTo>
                      <a:lnTo>
                        <a:pt x="105" y="35"/>
                      </a:lnTo>
                      <a:lnTo>
                        <a:pt x="109" y="35"/>
                      </a:lnTo>
                      <a:lnTo>
                        <a:pt x="111" y="36"/>
                      </a:lnTo>
                      <a:lnTo>
                        <a:pt x="114" y="36"/>
                      </a:lnTo>
                      <a:lnTo>
                        <a:pt x="116" y="36"/>
                      </a:lnTo>
                      <a:lnTo>
                        <a:pt x="118" y="36"/>
                      </a:lnTo>
                      <a:lnTo>
                        <a:pt x="121" y="37"/>
                      </a:lnTo>
                      <a:lnTo>
                        <a:pt x="123" y="37"/>
                      </a:lnTo>
                      <a:lnTo>
                        <a:pt x="125" y="37"/>
                      </a:lnTo>
                      <a:lnTo>
                        <a:pt x="127" y="38"/>
                      </a:lnTo>
                      <a:lnTo>
                        <a:pt x="128" y="38"/>
                      </a:lnTo>
                      <a:lnTo>
                        <a:pt x="130" y="38"/>
                      </a:lnTo>
                      <a:lnTo>
                        <a:pt x="133" y="39"/>
                      </a:lnTo>
                      <a:lnTo>
                        <a:pt x="137" y="39"/>
                      </a:lnTo>
                      <a:lnTo>
                        <a:pt x="138" y="39"/>
                      </a:lnTo>
                      <a:lnTo>
                        <a:pt x="139" y="40"/>
                      </a:lnTo>
                      <a:lnTo>
                        <a:pt x="142" y="40"/>
                      </a:lnTo>
                      <a:lnTo>
                        <a:pt x="145" y="40"/>
                      </a:lnTo>
                      <a:lnTo>
                        <a:pt x="148" y="41"/>
                      </a:lnTo>
                      <a:lnTo>
                        <a:pt x="152" y="41"/>
                      </a:lnTo>
                      <a:lnTo>
                        <a:pt x="155" y="42"/>
                      </a:lnTo>
                      <a:lnTo>
                        <a:pt x="158" y="42"/>
                      </a:lnTo>
                      <a:lnTo>
                        <a:pt x="162" y="42"/>
                      </a:lnTo>
                      <a:lnTo>
                        <a:pt x="165" y="43"/>
                      </a:lnTo>
                      <a:lnTo>
                        <a:pt x="168" y="44"/>
                      </a:lnTo>
                      <a:lnTo>
                        <a:pt x="170" y="44"/>
                      </a:lnTo>
                      <a:lnTo>
                        <a:pt x="172" y="45"/>
                      </a:lnTo>
                      <a:lnTo>
                        <a:pt x="174" y="46"/>
                      </a:lnTo>
                      <a:lnTo>
                        <a:pt x="175" y="47"/>
                      </a:lnTo>
                      <a:lnTo>
                        <a:pt x="177" y="48"/>
                      </a:lnTo>
                      <a:lnTo>
                        <a:pt x="181" y="49"/>
                      </a:lnTo>
                      <a:lnTo>
                        <a:pt x="182" y="51"/>
                      </a:lnTo>
                      <a:lnTo>
                        <a:pt x="183" y="52"/>
                      </a:lnTo>
                      <a:lnTo>
                        <a:pt x="184" y="53"/>
                      </a:lnTo>
                      <a:lnTo>
                        <a:pt x="185" y="55"/>
                      </a:lnTo>
                      <a:lnTo>
                        <a:pt x="187" y="56"/>
                      </a:lnTo>
                      <a:lnTo>
                        <a:pt x="188" y="58"/>
                      </a:lnTo>
                      <a:lnTo>
                        <a:pt x="191" y="59"/>
                      </a:lnTo>
                      <a:lnTo>
                        <a:pt x="192" y="60"/>
                      </a:lnTo>
                      <a:lnTo>
                        <a:pt x="193" y="61"/>
                      </a:lnTo>
                      <a:lnTo>
                        <a:pt x="194" y="63"/>
                      </a:lnTo>
                      <a:lnTo>
                        <a:pt x="195" y="65"/>
                      </a:lnTo>
                      <a:lnTo>
                        <a:pt x="196" y="67"/>
                      </a:lnTo>
                      <a:lnTo>
                        <a:pt x="197" y="70"/>
                      </a:lnTo>
                      <a:lnTo>
                        <a:pt x="198" y="72"/>
                      </a:lnTo>
                      <a:lnTo>
                        <a:pt x="199" y="74"/>
                      </a:lnTo>
                      <a:lnTo>
                        <a:pt x="199" y="76"/>
                      </a:lnTo>
                      <a:lnTo>
                        <a:pt x="200" y="78"/>
                      </a:lnTo>
                      <a:lnTo>
                        <a:pt x="201" y="81"/>
                      </a:lnTo>
                      <a:lnTo>
                        <a:pt x="202" y="83"/>
                      </a:lnTo>
                      <a:lnTo>
                        <a:pt x="202" y="85"/>
                      </a:lnTo>
                      <a:lnTo>
                        <a:pt x="203" y="86"/>
                      </a:lnTo>
                      <a:lnTo>
                        <a:pt x="203" y="88"/>
                      </a:lnTo>
                      <a:lnTo>
                        <a:pt x="203" y="89"/>
                      </a:lnTo>
                      <a:lnTo>
                        <a:pt x="204" y="91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4" y="95"/>
                      </a:lnTo>
                      <a:lnTo>
                        <a:pt x="204" y="97"/>
                      </a:lnTo>
                      <a:lnTo>
                        <a:pt x="204" y="99"/>
                      </a:lnTo>
                      <a:lnTo>
                        <a:pt x="204" y="100"/>
                      </a:lnTo>
                      <a:lnTo>
                        <a:pt x="204" y="102"/>
                      </a:lnTo>
                      <a:lnTo>
                        <a:pt x="204" y="104"/>
                      </a:lnTo>
                      <a:lnTo>
                        <a:pt x="204" y="105"/>
                      </a:lnTo>
                      <a:lnTo>
                        <a:pt x="204" y="106"/>
                      </a:lnTo>
                      <a:lnTo>
                        <a:pt x="204" y="105"/>
                      </a:lnTo>
                      <a:lnTo>
                        <a:pt x="203" y="104"/>
                      </a:lnTo>
                      <a:lnTo>
                        <a:pt x="203" y="103"/>
                      </a:lnTo>
                      <a:lnTo>
                        <a:pt x="202" y="103"/>
                      </a:lnTo>
                      <a:lnTo>
                        <a:pt x="202" y="102"/>
                      </a:lnTo>
                      <a:lnTo>
                        <a:pt x="201" y="101"/>
                      </a:lnTo>
                      <a:lnTo>
                        <a:pt x="201" y="100"/>
                      </a:lnTo>
                      <a:lnTo>
                        <a:pt x="200" y="99"/>
                      </a:lnTo>
                      <a:lnTo>
                        <a:pt x="199" y="98"/>
                      </a:lnTo>
                      <a:lnTo>
                        <a:pt x="199" y="97"/>
                      </a:lnTo>
                      <a:lnTo>
                        <a:pt x="198" y="96"/>
                      </a:lnTo>
                      <a:lnTo>
                        <a:pt x="197" y="95"/>
                      </a:lnTo>
                      <a:lnTo>
                        <a:pt x="197" y="94"/>
                      </a:lnTo>
                      <a:lnTo>
                        <a:pt x="196" y="93"/>
                      </a:lnTo>
                      <a:lnTo>
                        <a:pt x="195" y="92"/>
                      </a:lnTo>
                      <a:lnTo>
                        <a:pt x="195" y="90"/>
                      </a:lnTo>
                      <a:lnTo>
                        <a:pt x="195" y="89"/>
                      </a:lnTo>
                      <a:lnTo>
                        <a:pt x="194" y="88"/>
                      </a:lnTo>
                      <a:lnTo>
                        <a:pt x="193" y="87"/>
                      </a:lnTo>
                      <a:lnTo>
                        <a:pt x="192" y="86"/>
                      </a:lnTo>
                      <a:lnTo>
                        <a:pt x="191" y="85"/>
                      </a:lnTo>
                      <a:lnTo>
                        <a:pt x="190" y="85"/>
                      </a:lnTo>
                      <a:lnTo>
                        <a:pt x="190" y="84"/>
                      </a:lnTo>
                      <a:lnTo>
                        <a:pt x="190" y="83"/>
                      </a:lnTo>
                      <a:lnTo>
                        <a:pt x="189" y="82"/>
                      </a:lnTo>
                      <a:lnTo>
                        <a:pt x="188" y="81"/>
                      </a:lnTo>
                      <a:lnTo>
                        <a:pt x="187" y="80"/>
                      </a:lnTo>
                      <a:lnTo>
                        <a:pt x="186" y="80"/>
                      </a:lnTo>
                      <a:lnTo>
                        <a:pt x="186" y="79"/>
                      </a:lnTo>
                      <a:lnTo>
                        <a:pt x="185" y="78"/>
                      </a:lnTo>
                      <a:lnTo>
                        <a:pt x="184" y="77"/>
                      </a:lnTo>
                      <a:lnTo>
                        <a:pt x="184" y="76"/>
                      </a:lnTo>
                      <a:lnTo>
                        <a:pt x="183" y="76"/>
                      </a:lnTo>
                      <a:lnTo>
                        <a:pt x="182" y="75"/>
                      </a:lnTo>
                      <a:lnTo>
                        <a:pt x="180" y="74"/>
                      </a:lnTo>
                      <a:lnTo>
                        <a:pt x="179" y="73"/>
                      </a:lnTo>
                      <a:lnTo>
                        <a:pt x="178" y="71"/>
                      </a:lnTo>
                      <a:lnTo>
                        <a:pt x="176" y="70"/>
                      </a:lnTo>
                      <a:lnTo>
                        <a:pt x="175" y="70"/>
                      </a:lnTo>
                      <a:lnTo>
                        <a:pt x="174" y="70"/>
                      </a:lnTo>
                      <a:lnTo>
                        <a:pt x="173" y="69"/>
                      </a:lnTo>
                      <a:lnTo>
                        <a:pt x="171" y="68"/>
                      </a:lnTo>
                      <a:lnTo>
                        <a:pt x="170" y="68"/>
                      </a:lnTo>
                      <a:lnTo>
                        <a:pt x="169" y="67"/>
                      </a:lnTo>
                      <a:lnTo>
                        <a:pt x="168" y="67"/>
                      </a:lnTo>
                      <a:lnTo>
                        <a:pt x="166" y="66"/>
                      </a:lnTo>
                      <a:lnTo>
                        <a:pt x="165" y="65"/>
                      </a:lnTo>
                      <a:lnTo>
                        <a:pt x="163" y="65"/>
                      </a:lnTo>
                      <a:lnTo>
                        <a:pt x="162" y="64"/>
                      </a:lnTo>
                      <a:lnTo>
                        <a:pt x="161" y="63"/>
                      </a:lnTo>
                      <a:lnTo>
                        <a:pt x="159" y="63"/>
                      </a:lnTo>
                      <a:lnTo>
                        <a:pt x="157" y="63"/>
                      </a:lnTo>
                      <a:lnTo>
                        <a:pt x="156" y="62"/>
                      </a:lnTo>
                      <a:lnTo>
                        <a:pt x="154" y="62"/>
                      </a:lnTo>
                      <a:lnTo>
                        <a:pt x="152" y="61"/>
                      </a:lnTo>
                      <a:lnTo>
                        <a:pt x="151" y="61"/>
                      </a:lnTo>
                      <a:lnTo>
                        <a:pt x="149" y="60"/>
                      </a:lnTo>
                      <a:lnTo>
                        <a:pt x="147" y="60"/>
                      </a:lnTo>
                      <a:lnTo>
                        <a:pt x="146" y="59"/>
                      </a:lnTo>
                      <a:lnTo>
                        <a:pt x="144" y="59"/>
                      </a:lnTo>
                      <a:lnTo>
                        <a:pt x="143" y="59"/>
                      </a:lnTo>
                      <a:lnTo>
                        <a:pt x="142" y="59"/>
                      </a:lnTo>
                      <a:lnTo>
                        <a:pt x="140" y="59"/>
                      </a:lnTo>
                      <a:lnTo>
                        <a:pt x="139" y="58"/>
                      </a:lnTo>
                      <a:lnTo>
                        <a:pt x="138" y="58"/>
                      </a:lnTo>
                      <a:lnTo>
                        <a:pt x="136" y="58"/>
                      </a:lnTo>
                      <a:lnTo>
                        <a:pt x="133" y="57"/>
                      </a:lnTo>
                      <a:lnTo>
                        <a:pt x="129" y="57"/>
                      </a:lnTo>
                      <a:lnTo>
                        <a:pt x="127" y="57"/>
                      </a:lnTo>
                      <a:lnTo>
                        <a:pt x="123" y="56"/>
                      </a:lnTo>
                      <a:lnTo>
                        <a:pt x="119" y="56"/>
                      </a:lnTo>
                      <a:lnTo>
                        <a:pt x="117" y="56"/>
                      </a:lnTo>
                      <a:lnTo>
                        <a:pt x="113" y="55"/>
                      </a:lnTo>
                      <a:lnTo>
                        <a:pt x="110" y="55"/>
                      </a:lnTo>
                      <a:lnTo>
                        <a:pt x="108" y="55"/>
                      </a:lnTo>
                      <a:lnTo>
                        <a:pt x="106" y="55"/>
                      </a:lnTo>
                      <a:lnTo>
                        <a:pt x="104" y="55"/>
                      </a:lnTo>
                      <a:lnTo>
                        <a:pt x="102" y="55"/>
                      </a:lnTo>
                      <a:lnTo>
                        <a:pt x="101" y="54"/>
                      </a:lnTo>
                      <a:lnTo>
                        <a:pt x="99" y="54"/>
                      </a:lnTo>
                      <a:lnTo>
                        <a:pt x="97" y="54"/>
                      </a:lnTo>
                      <a:lnTo>
                        <a:pt x="96" y="54"/>
                      </a:lnTo>
                      <a:lnTo>
                        <a:pt x="95" y="54"/>
                      </a:lnTo>
                      <a:lnTo>
                        <a:pt x="93" y="53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3"/>
                      </a:lnTo>
                      <a:lnTo>
                        <a:pt x="85" y="53"/>
                      </a:lnTo>
                      <a:lnTo>
                        <a:pt x="84" y="52"/>
                      </a:lnTo>
                      <a:lnTo>
                        <a:pt x="82" y="52"/>
                      </a:lnTo>
                      <a:lnTo>
                        <a:pt x="79" y="52"/>
                      </a:lnTo>
                      <a:lnTo>
                        <a:pt x="76" y="52"/>
                      </a:lnTo>
                      <a:lnTo>
                        <a:pt x="73" y="52"/>
                      </a:lnTo>
                      <a:lnTo>
                        <a:pt x="71" y="52"/>
                      </a:lnTo>
                      <a:lnTo>
                        <a:pt x="70" y="52"/>
                      </a:lnTo>
                      <a:lnTo>
                        <a:pt x="68" y="52"/>
                      </a:lnTo>
                      <a:lnTo>
                        <a:pt x="66" y="51"/>
                      </a:lnTo>
                      <a:lnTo>
                        <a:pt x="64" y="51"/>
                      </a:lnTo>
                      <a:lnTo>
                        <a:pt x="62" y="51"/>
                      </a:lnTo>
                      <a:lnTo>
                        <a:pt x="61" y="51"/>
                      </a:lnTo>
                      <a:lnTo>
                        <a:pt x="59" y="51"/>
                      </a:lnTo>
                      <a:lnTo>
                        <a:pt x="57" y="51"/>
                      </a:lnTo>
                      <a:lnTo>
                        <a:pt x="56" y="51"/>
                      </a:lnTo>
                      <a:lnTo>
                        <a:pt x="54" y="50"/>
                      </a:lnTo>
                      <a:lnTo>
                        <a:pt x="53" y="50"/>
                      </a:lnTo>
                      <a:lnTo>
                        <a:pt x="51" y="50"/>
                      </a:lnTo>
                      <a:lnTo>
                        <a:pt x="50" y="50"/>
                      </a:lnTo>
                      <a:lnTo>
                        <a:pt x="48" y="49"/>
                      </a:lnTo>
                      <a:lnTo>
                        <a:pt x="47" y="49"/>
                      </a:lnTo>
                      <a:lnTo>
                        <a:pt x="45" y="49"/>
                      </a:lnTo>
                      <a:lnTo>
                        <a:pt x="44" y="49"/>
                      </a:lnTo>
                      <a:lnTo>
                        <a:pt x="42" y="48"/>
                      </a:lnTo>
                      <a:lnTo>
                        <a:pt x="41" y="48"/>
                      </a:lnTo>
                      <a:lnTo>
                        <a:pt x="40" y="48"/>
                      </a:lnTo>
                      <a:lnTo>
                        <a:pt x="38" y="47"/>
                      </a:lnTo>
                      <a:lnTo>
                        <a:pt x="37" y="47"/>
                      </a:lnTo>
                      <a:lnTo>
                        <a:pt x="35" y="46"/>
                      </a:lnTo>
                      <a:lnTo>
                        <a:pt x="34" y="46"/>
                      </a:lnTo>
                      <a:lnTo>
                        <a:pt x="33" y="45"/>
                      </a:lnTo>
                      <a:lnTo>
                        <a:pt x="31" y="45"/>
                      </a:lnTo>
                      <a:lnTo>
                        <a:pt x="29" y="44"/>
                      </a:lnTo>
                      <a:lnTo>
                        <a:pt x="26" y="44"/>
                      </a:lnTo>
                      <a:lnTo>
                        <a:pt x="24" y="44"/>
                      </a:lnTo>
                      <a:lnTo>
                        <a:pt x="23" y="43"/>
                      </a:lnTo>
                      <a:lnTo>
                        <a:pt x="22" y="43"/>
                      </a:lnTo>
                      <a:lnTo>
                        <a:pt x="20" y="42"/>
                      </a:lnTo>
                      <a:lnTo>
                        <a:pt x="19" y="42"/>
                      </a:lnTo>
                      <a:lnTo>
                        <a:pt x="18" y="41"/>
                      </a:lnTo>
                      <a:lnTo>
                        <a:pt x="17" y="40"/>
                      </a:lnTo>
                      <a:lnTo>
                        <a:pt x="16" y="40"/>
                      </a:lnTo>
                      <a:lnTo>
                        <a:pt x="15" y="39"/>
                      </a:lnTo>
                      <a:lnTo>
                        <a:pt x="14" y="38"/>
                      </a:lnTo>
                      <a:lnTo>
                        <a:pt x="13" y="38"/>
                      </a:lnTo>
                      <a:lnTo>
                        <a:pt x="11" y="37"/>
                      </a:lnTo>
                      <a:lnTo>
                        <a:pt x="11" y="36"/>
                      </a:lnTo>
                      <a:lnTo>
                        <a:pt x="10" y="36"/>
                      </a:lnTo>
                      <a:lnTo>
                        <a:pt x="9" y="35"/>
                      </a:lnTo>
                      <a:lnTo>
                        <a:pt x="9" y="34"/>
                      </a:lnTo>
                      <a:lnTo>
                        <a:pt x="8" y="33"/>
                      </a:lnTo>
                      <a:lnTo>
                        <a:pt x="7" y="33"/>
                      </a:lnTo>
                      <a:lnTo>
                        <a:pt x="7" y="31"/>
                      </a:lnTo>
                      <a:lnTo>
                        <a:pt x="6" y="31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1" name="Freeform 103"/>
                <p:cNvSpPr>
                  <a:spLocks/>
                </p:cNvSpPr>
                <p:nvPr/>
              </p:nvSpPr>
              <p:spPr bwMode="auto">
                <a:xfrm>
                  <a:off x="5315" y="3205"/>
                  <a:ext cx="205" cy="109"/>
                </a:xfrm>
                <a:custGeom>
                  <a:avLst/>
                  <a:gdLst>
                    <a:gd name="T0" fmla="*/ 202 w 205"/>
                    <a:gd name="T1" fmla="*/ 105 h 109"/>
                    <a:gd name="T2" fmla="*/ 200 w 205"/>
                    <a:gd name="T3" fmla="*/ 100 h 109"/>
                    <a:gd name="T4" fmla="*/ 197 w 205"/>
                    <a:gd name="T5" fmla="*/ 95 h 109"/>
                    <a:gd name="T6" fmla="*/ 192 w 205"/>
                    <a:gd name="T7" fmla="*/ 90 h 109"/>
                    <a:gd name="T8" fmla="*/ 186 w 205"/>
                    <a:gd name="T9" fmla="*/ 85 h 109"/>
                    <a:gd name="T10" fmla="*/ 178 w 205"/>
                    <a:gd name="T11" fmla="*/ 81 h 109"/>
                    <a:gd name="T12" fmla="*/ 170 w 205"/>
                    <a:gd name="T13" fmla="*/ 79 h 109"/>
                    <a:gd name="T14" fmla="*/ 161 w 205"/>
                    <a:gd name="T15" fmla="*/ 77 h 109"/>
                    <a:gd name="T16" fmla="*/ 151 w 205"/>
                    <a:gd name="T17" fmla="*/ 76 h 109"/>
                    <a:gd name="T18" fmla="*/ 140 w 205"/>
                    <a:gd name="T19" fmla="*/ 76 h 109"/>
                    <a:gd name="T20" fmla="*/ 129 w 205"/>
                    <a:gd name="T21" fmla="*/ 74 h 109"/>
                    <a:gd name="T22" fmla="*/ 115 w 205"/>
                    <a:gd name="T23" fmla="*/ 73 h 109"/>
                    <a:gd name="T24" fmla="*/ 100 w 205"/>
                    <a:gd name="T25" fmla="*/ 72 h 109"/>
                    <a:gd name="T26" fmla="*/ 86 w 205"/>
                    <a:gd name="T27" fmla="*/ 71 h 109"/>
                    <a:gd name="T28" fmla="*/ 74 w 205"/>
                    <a:gd name="T29" fmla="*/ 69 h 109"/>
                    <a:gd name="T30" fmla="*/ 59 w 205"/>
                    <a:gd name="T31" fmla="*/ 67 h 109"/>
                    <a:gd name="T32" fmla="*/ 39 w 205"/>
                    <a:gd name="T33" fmla="*/ 64 h 109"/>
                    <a:gd name="T34" fmla="*/ 27 w 205"/>
                    <a:gd name="T35" fmla="*/ 59 h 109"/>
                    <a:gd name="T36" fmla="*/ 17 w 205"/>
                    <a:gd name="T37" fmla="*/ 51 h 109"/>
                    <a:gd name="T38" fmla="*/ 9 w 205"/>
                    <a:gd name="T39" fmla="*/ 42 h 109"/>
                    <a:gd name="T40" fmla="*/ 4 w 205"/>
                    <a:gd name="T41" fmla="*/ 28 h 109"/>
                    <a:gd name="T42" fmla="*/ 1 w 205"/>
                    <a:gd name="T43" fmla="*/ 17 h 109"/>
                    <a:gd name="T44" fmla="*/ 0 w 205"/>
                    <a:gd name="T45" fmla="*/ 9 h 109"/>
                    <a:gd name="T46" fmla="*/ 0 w 205"/>
                    <a:gd name="T47" fmla="*/ 0 h 109"/>
                    <a:gd name="T48" fmla="*/ 2 w 205"/>
                    <a:gd name="T49" fmla="*/ 4 h 109"/>
                    <a:gd name="T50" fmla="*/ 5 w 205"/>
                    <a:gd name="T51" fmla="*/ 8 h 109"/>
                    <a:gd name="T52" fmla="*/ 8 w 205"/>
                    <a:gd name="T53" fmla="*/ 13 h 109"/>
                    <a:gd name="T54" fmla="*/ 10 w 205"/>
                    <a:gd name="T55" fmla="*/ 19 h 109"/>
                    <a:gd name="T56" fmla="*/ 14 w 205"/>
                    <a:gd name="T57" fmla="*/ 24 h 109"/>
                    <a:gd name="T58" fmla="*/ 19 w 205"/>
                    <a:gd name="T59" fmla="*/ 29 h 109"/>
                    <a:gd name="T60" fmla="*/ 25 w 205"/>
                    <a:gd name="T61" fmla="*/ 33 h 109"/>
                    <a:gd name="T62" fmla="*/ 33 w 205"/>
                    <a:gd name="T63" fmla="*/ 38 h 109"/>
                    <a:gd name="T64" fmla="*/ 41 w 205"/>
                    <a:gd name="T65" fmla="*/ 42 h 109"/>
                    <a:gd name="T66" fmla="*/ 50 w 205"/>
                    <a:gd name="T67" fmla="*/ 45 h 109"/>
                    <a:gd name="T68" fmla="*/ 60 w 205"/>
                    <a:gd name="T69" fmla="*/ 48 h 109"/>
                    <a:gd name="T70" fmla="*/ 68 w 205"/>
                    <a:gd name="T71" fmla="*/ 49 h 109"/>
                    <a:gd name="T72" fmla="*/ 87 w 205"/>
                    <a:gd name="T73" fmla="*/ 51 h 109"/>
                    <a:gd name="T74" fmla="*/ 102 w 205"/>
                    <a:gd name="T75" fmla="*/ 52 h 109"/>
                    <a:gd name="T76" fmla="*/ 111 w 205"/>
                    <a:gd name="T77" fmla="*/ 54 h 109"/>
                    <a:gd name="T78" fmla="*/ 122 w 205"/>
                    <a:gd name="T79" fmla="*/ 55 h 109"/>
                    <a:gd name="T80" fmla="*/ 136 w 205"/>
                    <a:gd name="T81" fmla="*/ 55 h 109"/>
                    <a:gd name="T82" fmla="*/ 147 w 205"/>
                    <a:gd name="T83" fmla="*/ 56 h 109"/>
                    <a:gd name="T84" fmla="*/ 156 w 205"/>
                    <a:gd name="T85" fmla="*/ 58 h 109"/>
                    <a:gd name="T86" fmla="*/ 164 w 205"/>
                    <a:gd name="T87" fmla="*/ 59 h 109"/>
                    <a:gd name="T88" fmla="*/ 173 w 205"/>
                    <a:gd name="T89" fmla="*/ 62 h 109"/>
                    <a:gd name="T90" fmla="*/ 184 w 205"/>
                    <a:gd name="T91" fmla="*/ 65 h 109"/>
                    <a:gd name="T92" fmla="*/ 190 w 205"/>
                    <a:gd name="T93" fmla="*/ 69 h 109"/>
                    <a:gd name="T94" fmla="*/ 195 w 205"/>
                    <a:gd name="T95" fmla="*/ 73 h 109"/>
                    <a:gd name="T96" fmla="*/ 199 w 205"/>
                    <a:gd name="T97" fmla="*/ 80 h 109"/>
                    <a:gd name="T98" fmla="*/ 200 w 205"/>
                    <a:gd name="T99" fmla="*/ 85 h 109"/>
                    <a:gd name="T100" fmla="*/ 201 w 205"/>
                    <a:gd name="T101" fmla="*/ 91 h 109"/>
                    <a:gd name="T102" fmla="*/ 203 w 205"/>
                    <a:gd name="T103" fmla="*/ 98 h 109"/>
                    <a:gd name="T104" fmla="*/ 204 w 205"/>
                    <a:gd name="T105" fmla="*/ 103 h 109"/>
                    <a:gd name="T106" fmla="*/ 204 w 205"/>
                    <a:gd name="T107" fmla="*/ 108 h 109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5"/>
                    <a:gd name="T163" fmla="*/ 0 h 109"/>
                    <a:gd name="T164" fmla="*/ 205 w 205"/>
                    <a:gd name="T165" fmla="*/ 109 h 109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5" h="109">
                      <a:moveTo>
                        <a:pt x="204" y="108"/>
                      </a:moveTo>
                      <a:lnTo>
                        <a:pt x="203" y="107"/>
                      </a:lnTo>
                      <a:lnTo>
                        <a:pt x="203" y="106"/>
                      </a:lnTo>
                      <a:lnTo>
                        <a:pt x="202" y="105"/>
                      </a:lnTo>
                      <a:lnTo>
                        <a:pt x="202" y="104"/>
                      </a:lnTo>
                      <a:lnTo>
                        <a:pt x="202" y="103"/>
                      </a:lnTo>
                      <a:lnTo>
                        <a:pt x="201" y="102"/>
                      </a:lnTo>
                      <a:lnTo>
                        <a:pt x="201" y="101"/>
                      </a:lnTo>
                      <a:lnTo>
                        <a:pt x="200" y="101"/>
                      </a:lnTo>
                      <a:lnTo>
                        <a:pt x="200" y="100"/>
                      </a:lnTo>
                      <a:lnTo>
                        <a:pt x="199" y="98"/>
                      </a:lnTo>
                      <a:lnTo>
                        <a:pt x="199" y="97"/>
                      </a:lnTo>
                      <a:lnTo>
                        <a:pt x="198" y="96"/>
                      </a:lnTo>
                      <a:lnTo>
                        <a:pt x="197" y="95"/>
                      </a:lnTo>
                      <a:lnTo>
                        <a:pt x="196" y="94"/>
                      </a:lnTo>
                      <a:lnTo>
                        <a:pt x="195" y="93"/>
                      </a:lnTo>
                      <a:lnTo>
                        <a:pt x="194" y="92"/>
                      </a:lnTo>
                      <a:lnTo>
                        <a:pt x="193" y="91"/>
                      </a:lnTo>
                      <a:lnTo>
                        <a:pt x="192" y="90"/>
                      </a:lnTo>
                      <a:lnTo>
                        <a:pt x="191" y="88"/>
                      </a:lnTo>
                      <a:lnTo>
                        <a:pt x="190" y="87"/>
                      </a:lnTo>
                      <a:lnTo>
                        <a:pt x="188" y="86"/>
                      </a:lnTo>
                      <a:lnTo>
                        <a:pt x="187" y="85"/>
                      </a:lnTo>
                      <a:lnTo>
                        <a:pt x="186" y="85"/>
                      </a:lnTo>
                      <a:lnTo>
                        <a:pt x="185" y="84"/>
                      </a:lnTo>
                      <a:lnTo>
                        <a:pt x="184" y="84"/>
                      </a:lnTo>
                      <a:lnTo>
                        <a:pt x="182" y="83"/>
                      </a:lnTo>
                      <a:lnTo>
                        <a:pt x="181" y="82"/>
                      </a:lnTo>
                      <a:lnTo>
                        <a:pt x="180" y="82"/>
                      </a:lnTo>
                      <a:lnTo>
                        <a:pt x="178" y="81"/>
                      </a:lnTo>
                      <a:lnTo>
                        <a:pt x="177" y="81"/>
                      </a:lnTo>
                      <a:lnTo>
                        <a:pt x="175" y="80"/>
                      </a:lnTo>
                      <a:lnTo>
                        <a:pt x="174" y="80"/>
                      </a:lnTo>
                      <a:lnTo>
                        <a:pt x="173" y="79"/>
                      </a:lnTo>
                      <a:lnTo>
                        <a:pt x="171" y="79"/>
                      </a:lnTo>
                      <a:lnTo>
                        <a:pt x="170" y="79"/>
                      </a:lnTo>
                      <a:lnTo>
                        <a:pt x="169" y="78"/>
                      </a:lnTo>
                      <a:lnTo>
                        <a:pt x="167" y="78"/>
                      </a:lnTo>
                      <a:lnTo>
                        <a:pt x="166" y="78"/>
                      </a:lnTo>
                      <a:lnTo>
                        <a:pt x="163" y="78"/>
                      </a:lnTo>
                      <a:lnTo>
                        <a:pt x="162" y="77"/>
                      </a:lnTo>
                      <a:lnTo>
                        <a:pt x="161" y="77"/>
                      </a:lnTo>
                      <a:lnTo>
                        <a:pt x="159" y="77"/>
                      </a:lnTo>
                      <a:lnTo>
                        <a:pt x="158" y="77"/>
                      </a:lnTo>
                      <a:lnTo>
                        <a:pt x="156" y="77"/>
                      </a:lnTo>
                      <a:lnTo>
                        <a:pt x="155" y="76"/>
                      </a:lnTo>
                      <a:lnTo>
                        <a:pt x="153" y="76"/>
                      </a:lnTo>
                      <a:lnTo>
                        <a:pt x="151" y="76"/>
                      </a:lnTo>
                      <a:lnTo>
                        <a:pt x="148" y="76"/>
                      </a:lnTo>
                      <a:lnTo>
                        <a:pt x="147" y="76"/>
                      </a:lnTo>
                      <a:lnTo>
                        <a:pt x="145" y="76"/>
                      </a:lnTo>
                      <a:lnTo>
                        <a:pt x="143" y="76"/>
                      </a:lnTo>
                      <a:lnTo>
                        <a:pt x="142" y="76"/>
                      </a:lnTo>
                      <a:lnTo>
                        <a:pt x="140" y="76"/>
                      </a:lnTo>
                      <a:lnTo>
                        <a:pt x="138" y="76"/>
                      </a:lnTo>
                      <a:lnTo>
                        <a:pt x="137" y="75"/>
                      </a:lnTo>
                      <a:lnTo>
                        <a:pt x="133" y="75"/>
                      </a:lnTo>
                      <a:lnTo>
                        <a:pt x="132" y="75"/>
                      </a:lnTo>
                      <a:lnTo>
                        <a:pt x="130" y="75"/>
                      </a:lnTo>
                      <a:lnTo>
                        <a:pt x="129" y="74"/>
                      </a:lnTo>
                      <a:lnTo>
                        <a:pt x="127" y="74"/>
                      </a:lnTo>
                      <a:lnTo>
                        <a:pt x="124" y="74"/>
                      </a:lnTo>
                      <a:lnTo>
                        <a:pt x="123" y="74"/>
                      </a:lnTo>
                      <a:lnTo>
                        <a:pt x="122" y="74"/>
                      </a:lnTo>
                      <a:lnTo>
                        <a:pt x="119" y="73"/>
                      </a:lnTo>
                      <a:lnTo>
                        <a:pt x="115" y="73"/>
                      </a:lnTo>
                      <a:lnTo>
                        <a:pt x="111" y="73"/>
                      </a:lnTo>
                      <a:lnTo>
                        <a:pt x="109" y="73"/>
                      </a:lnTo>
                      <a:lnTo>
                        <a:pt x="105" y="73"/>
                      </a:lnTo>
                      <a:lnTo>
                        <a:pt x="103" y="72"/>
                      </a:lnTo>
                      <a:lnTo>
                        <a:pt x="102" y="72"/>
                      </a:lnTo>
                      <a:lnTo>
                        <a:pt x="100" y="72"/>
                      </a:lnTo>
                      <a:lnTo>
                        <a:pt x="99" y="72"/>
                      </a:lnTo>
                      <a:lnTo>
                        <a:pt x="95" y="72"/>
                      </a:lnTo>
                      <a:lnTo>
                        <a:pt x="93" y="72"/>
                      </a:lnTo>
                      <a:lnTo>
                        <a:pt x="90" y="72"/>
                      </a:lnTo>
                      <a:lnTo>
                        <a:pt x="88" y="71"/>
                      </a:lnTo>
                      <a:lnTo>
                        <a:pt x="86" y="71"/>
                      </a:lnTo>
                      <a:lnTo>
                        <a:pt x="83" y="71"/>
                      </a:lnTo>
                      <a:lnTo>
                        <a:pt x="81" y="70"/>
                      </a:lnTo>
                      <a:lnTo>
                        <a:pt x="79" y="70"/>
                      </a:lnTo>
                      <a:lnTo>
                        <a:pt x="77" y="70"/>
                      </a:lnTo>
                      <a:lnTo>
                        <a:pt x="76" y="69"/>
                      </a:lnTo>
                      <a:lnTo>
                        <a:pt x="74" y="69"/>
                      </a:lnTo>
                      <a:lnTo>
                        <a:pt x="71" y="69"/>
                      </a:lnTo>
                      <a:lnTo>
                        <a:pt x="67" y="68"/>
                      </a:lnTo>
                      <a:lnTo>
                        <a:pt x="66" y="68"/>
                      </a:lnTo>
                      <a:lnTo>
                        <a:pt x="65" y="68"/>
                      </a:lnTo>
                      <a:lnTo>
                        <a:pt x="62" y="67"/>
                      </a:lnTo>
                      <a:lnTo>
                        <a:pt x="59" y="67"/>
                      </a:lnTo>
                      <a:lnTo>
                        <a:pt x="56" y="67"/>
                      </a:lnTo>
                      <a:lnTo>
                        <a:pt x="52" y="66"/>
                      </a:lnTo>
                      <a:lnTo>
                        <a:pt x="49" y="66"/>
                      </a:lnTo>
                      <a:lnTo>
                        <a:pt x="46" y="65"/>
                      </a:lnTo>
                      <a:lnTo>
                        <a:pt x="42" y="65"/>
                      </a:lnTo>
                      <a:lnTo>
                        <a:pt x="39" y="64"/>
                      </a:lnTo>
                      <a:lnTo>
                        <a:pt x="36" y="64"/>
                      </a:lnTo>
                      <a:lnTo>
                        <a:pt x="34" y="63"/>
                      </a:lnTo>
                      <a:lnTo>
                        <a:pt x="32" y="62"/>
                      </a:lnTo>
                      <a:lnTo>
                        <a:pt x="30" y="61"/>
                      </a:lnTo>
                      <a:lnTo>
                        <a:pt x="29" y="60"/>
                      </a:lnTo>
                      <a:lnTo>
                        <a:pt x="27" y="59"/>
                      </a:lnTo>
                      <a:lnTo>
                        <a:pt x="23" y="58"/>
                      </a:lnTo>
                      <a:lnTo>
                        <a:pt x="22" y="56"/>
                      </a:lnTo>
                      <a:lnTo>
                        <a:pt x="21" y="55"/>
                      </a:lnTo>
                      <a:lnTo>
                        <a:pt x="20" y="54"/>
                      </a:lnTo>
                      <a:lnTo>
                        <a:pt x="19" y="52"/>
                      </a:lnTo>
                      <a:lnTo>
                        <a:pt x="17" y="51"/>
                      </a:lnTo>
                      <a:lnTo>
                        <a:pt x="16" y="49"/>
                      </a:lnTo>
                      <a:lnTo>
                        <a:pt x="13" y="48"/>
                      </a:lnTo>
                      <a:lnTo>
                        <a:pt x="12" y="47"/>
                      </a:lnTo>
                      <a:lnTo>
                        <a:pt x="11" y="46"/>
                      </a:lnTo>
                      <a:lnTo>
                        <a:pt x="10" y="43"/>
                      </a:lnTo>
                      <a:lnTo>
                        <a:pt x="9" y="42"/>
                      </a:lnTo>
                      <a:lnTo>
                        <a:pt x="8" y="39"/>
                      </a:lnTo>
                      <a:lnTo>
                        <a:pt x="7" y="37"/>
                      </a:lnTo>
                      <a:lnTo>
                        <a:pt x="6" y="34"/>
                      </a:lnTo>
                      <a:lnTo>
                        <a:pt x="5" y="33"/>
                      </a:lnTo>
                      <a:lnTo>
                        <a:pt x="5" y="31"/>
                      </a:lnTo>
                      <a:lnTo>
                        <a:pt x="4" y="28"/>
                      </a:lnTo>
                      <a:lnTo>
                        <a:pt x="3" y="26"/>
                      </a:lnTo>
                      <a:lnTo>
                        <a:pt x="2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6" y="10"/>
                      </a:lnTo>
                      <a:lnTo>
                        <a:pt x="7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9" y="15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0" y="19"/>
                      </a:lnTo>
                      <a:lnTo>
                        <a:pt x="11" y="20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2"/>
                      </a:lnTo>
                      <a:lnTo>
                        <a:pt x="14" y="24"/>
                      </a:lnTo>
                      <a:lnTo>
                        <a:pt x="15" y="25"/>
                      </a:lnTo>
                      <a:lnTo>
                        <a:pt x="16" y="25"/>
                      </a:lnTo>
                      <a:lnTo>
                        <a:pt x="17" y="26"/>
                      </a:lnTo>
                      <a:lnTo>
                        <a:pt x="18" y="27"/>
                      </a:lnTo>
                      <a:lnTo>
                        <a:pt x="19" y="29"/>
                      </a:lnTo>
                      <a:lnTo>
                        <a:pt x="20" y="29"/>
                      </a:lnTo>
                      <a:lnTo>
                        <a:pt x="20" y="30"/>
                      </a:lnTo>
                      <a:lnTo>
                        <a:pt x="21" y="31"/>
                      </a:lnTo>
                      <a:lnTo>
                        <a:pt x="22" y="32"/>
                      </a:lnTo>
                      <a:lnTo>
                        <a:pt x="24" y="33"/>
                      </a:lnTo>
                      <a:lnTo>
                        <a:pt x="25" y="33"/>
                      </a:lnTo>
                      <a:lnTo>
                        <a:pt x="26" y="35"/>
                      </a:lnTo>
                      <a:lnTo>
                        <a:pt x="28" y="36"/>
                      </a:lnTo>
                      <a:lnTo>
                        <a:pt x="29" y="37"/>
                      </a:lnTo>
                      <a:lnTo>
                        <a:pt x="30" y="37"/>
                      </a:lnTo>
                      <a:lnTo>
                        <a:pt x="31" y="38"/>
                      </a:lnTo>
                      <a:lnTo>
                        <a:pt x="33" y="38"/>
                      </a:lnTo>
                      <a:lnTo>
                        <a:pt x="34" y="39"/>
                      </a:lnTo>
                      <a:lnTo>
                        <a:pt x="35" y="39"/>
                      </a:lnTo>
                      <a:lnTo>
                        <a:pt x="36" y="40"/>
                      </a:lnTo>
                      <a:lnTo>
                        <a:pt x="38" y="41"/>
                      </a:lnTo>
                      <a:lnTo>
                        <a:pt x="39" y="42"/>
                      </a:lnTo>
                      <a:lnTo>
                        <a:pt x="41" y="42"/>
                      </a:lnTo>
                      <a:lnTo>
                        <a:pt x="42" y="43"/>
                      </a:lnTo>
                      <a:lnTo>
                        <a:pt x="43" y="43"/>
                      </a:lnTo>
                      <a:lnTo>
                        <a:pt x="45" y="44"/>
                      </a:lnTo>
                      <a:lnTo>
                        <a:pt x="47" y="44"/>
                      </a:lnTo>
                      <a:lnTo>
                        <a:pt x="48" y="45"/>
                      </a:lnTo>
                      <a:lnTo>
                        <a:pt x="50" y="45"/>
                      </a:lnTo>
                      <a:lnTo>
                        <a:pt x="52" y="45"/>
                      </a:lnTo>
                      <a:lnTo>
                        <a:pt x="53" y="46"/>
                      </a:lnTo>
                      <a:lnTo>
                        <a:pt x="55" y="47"/>
                      </a:lnTo>
                      <a:lnTo>
                        <a:pt x="57" y="47"/>
                      </a:lnTo>
                      <a:lnTo>
                        <a:pt x="58" y="48"/>
                      </a:lnTo>
                      <a:lnTo>
                        <a:pt x="60" y="48"/>
                      </a:lnTo>
                      <a:lnTo>
                        <a:pt x="61" y="48"/>
                      </a:lnTo>
                      <a:lnTo>
                        <a:pt x="62" y="48"/>
                      </a:lnTo>
                      <a:lnTo>
                        <a:pt x="64" y="48"/>
                      </a:lnTo>
                      <a:lnTo>
                        <a:pt x="65" y="49"/>
                      </a:lnTo>
                      <a:lnTo>
                        <a:pt x="66" y="49"/>
                      </a:lnTo>
                      <a:lnTo>
                        <a:pt x="68" y="49"/>
                      </a:lnTo>
                      <a:lnTo>
                        <a:pt x="71" y="49"/>
                      </a:lnTo>
                      <a:lnTo>
                        <a:pt x="75" y="50"/>
                      </a:lnTo>
                      <a:lnTo>
                        <a:pt x="77" y="50"/>
                      </a:lnTo>
                      <a:lnTo>
                        <a:pt x="81" y="51"/>
                      </a:lnTo>
                      <a:lnTo>
                        <a:pt x="85" y="51"/>
                      </a:lnTo>
                      <a:lnTo>
                        <a:pt x="87" y="51"/>
                      </a:lnTo>
                      <a:lnTo>
                        <a:pt x="91" y="51"/>
                      </a:lnTo>
                      <a:lnTo>
                        <a:pt x="94" y="52"/>
                      </a:lnTo>
                      <a:lnTo>
                        <a:pt x="96" y="52"/>
                      </a:lnTo>
                      <a:lnTo>
                        <a:pt x="98" y="52"/>
                      </a:lnTo>
                      <a:lnTo>
                        <a:pt x="100" y="52"/>
                      </a:lnTo>
                      <a:lnTo>
                        <a:pt x="102" y="52"/>
                      </a:lnTo>
                      <a:lnTo>
                        <a:pt x="103" y="53"/>
                      </a:lnTo>
                      <a:lnTo>
                        <a:pt x="105" y="53"/>
                      </a:lnTo>
                      <a:lnTo>
                        <a:pt x="107" y="53"/>
                      </a:lnTo>
                      <a:lnTo>
                        <a:pt x="108" y="53"/>
                      </a:lnTo>
                      <a:lnTo>
                        <a:pt x="109" y="53"/>
                      </a:lnTo>
                      <a:lnTo>
                        <a:pt x="111" y="54"/>
                      </a:lnTo>
                      <a:lnTo>
                        <a:pt x="113" y="54"/>
                      </a:lnTo>
                      <a:lnTo>
                        <a:pt x="115" y="54"/>
                      </a:lnTo>
                      <a:lnTo>
                        <a:pt x="117" y="54"/>
                      </a:lnTo>
                      <a:lnTo>
                        <a:pt x="119" y="54"/>
                      </a:lnTo>
                      <a:lnTo>
                        <a:pt x="120" y="55"/>
                      </a:lnTo>
                      <a:lnTo>
                        <a:pt x="122" y="55"/>
                      </a:lnTo>
                      <a:lnTo>
                        <a:pt x="125" y="55"/>
                      </a:lnTo>
                      <a:lnTo>
                        <a:pt x="128" y="55"/>
                      </a:lnTo>
                      <a:lnTo>
                        <a:pt x="131" y="55"/>
                      </a:lnTo>
                      <a:lnTo>
                        <a:pt x="133" y="55"/>
                      </a:lnTo>
                      <a:lnTo>
                        <a:pt x="134" y="55"/>
                      </a:lnTo>
                      <a:lnTo>
                        <a:pt x="136" y="55"/>
                      </a:lnTo>
                      <a:lnTo>
                        <a:pt x="138" y="56"/>
                      </a:lnTo>
                      <a:lnTo>
                        <a:pt x="140" y="56"/>
                      </a:lnTo>
                      <a:lnTo>
                        <a:pt x="142" y="56"/>
                      </a:lnTo>
                      <a:lnTo>
                        <a:pt x="143" y="56"/>
                      </a:lnTo>
                      <a:lnTo>
                        <a:pt x="145" y="56"/>
                      </a:lnTo>
                      <a:lnTo>
                        <a:pt x="147" y="56"/>
                      </a:lnTo>
                      <a:lnTo>
                        <a:pt x="148" y="56"/>
                      </a:lnTo>
                      <a:lnTo>
                        <a:pt x="150" y="57"/>
                      </a:lnTo>
                      <a:lnTo>
                        <a:pt x="151" y="57"/>
                      </a:lnTo>
                      <a:lnTo>
                        <a:pt x="153" y="57"/>
                      </a:lnTo>
                      <a:lnTo>
                        <a:pt x="154" y="57"/>
                      </a:lnTo>
                      <a:lnTo>
                        <a:pt x="156" y="58"/>
                      </a:lnTo>
                      <a:lnTo>
                        <a:pt x="157" y="58"/>
                      </a:lnTo>
                      <a:lnTo>
                        <a:pt x="159" y="58"/>
                      </a:lnTo>
                      <a:lnTo>
                        <a:pt x="160" y="58"/>
                      </a:lnTo>
                      <a:lnTo>
                        <a:pt x="162" y="59"/>
                      </a:lnTo>
                      <a:lnTo>
                        <a:pt x="163" y="59"/>
                      </a:lnTo>
                      <a:lnTo>
                        <a:pt x="164" y="59"/>
                      </a:lnTo>
                      <a:lnTo>
                        <a:pt x="166" y="60"/>
                      </a:lnTo>
                      <a:lnTo>
                        <a:pt x="167" y="60"/>
                      </a:lnTo>
                      <a:lnTo>
                        <a:pt x="169" y="61"/>
                      </a:lnTo>
                      <a:lnTo>
                        <a:pt x="170" y="61"/>
                      </a:lnTo>
                      <a:lnTo>
                        <a:pt x="171" y="62"/>
                      </a:lnTo>
                      <a:lnTo>
                        <a:pt x="173" y="62"/>
                      </a:lnTo>
                      <a:lnTo>
                        <a:pt x="175" y="63"/>
                      </a:lnTo>
                      <a:lnTo>
                        <a:pt x="178" y="63"/>
                      </a:lnTo>
                      <a:lnTo>
                        <a:pt x="180" y="64"/>
                      </a:lnTo>
                      <a:lnTo>
                        <a:pt x="181" y="64"/>
                      </a:lnTo>
                      <a:lnTo>
                        <a:pt x="182" y="65"/>
                      </a:lnTo>
                      <a:lnTo>
                        <a:pt x="184" y="65"/>
                      </a:lnTo>
                      <a:lnTo>
                        <a:pt x="185" y="65"/>
                      </a:lnTo>
                      <a:lnTo>
                        <a:pt x="186" y="66"/>
                      </a:lnTo>
                      <a:lnTo>
                        <a:pt x="187" y="67"/>
                      </a:lnTo>
                      <a:lnTo>
                        <a:pt x="188" y="67"/>
                      </a:lnTo>
                      <a:lnTo>
                        <a:pt x="189" y="68"/>
                      </a:lnTo>
                      <a:lnTo>
                        <a:pt x="190" y="69"/>
                      </a:lnTo>
                      <a:lnTo>
                        <a:pt x="191" y="70"/>
                      </a:lnTo>
                      <a:lnTo>
                        <a:pt x="193" y="70"/>
                      </a:lnTo>
                      <a:lnTo>
                        <a:pt x="193" y="71"/>
                      </a:lnTo>
                      <a:lnTo>
                        <a:pt x="194" y="72"/>
                      </a:lnTo>
                      <a:lnTo>
                        <a:pt x="195" y="72"/>
                      </a:lnTo>
                      <a:lnTo>
                        <a:pt x="195" y="73"/>
                      </a:lnTo>
                      <a:lnTo>
                        <a:pt x="196" y="74"/>
                      </a:lnTo>
                      <a:lnTo>
                        <a:pt x="197" y="75"/>
                      </a:lnTo>
                      <a:lnTo>
                        <a:pt x="197" y="76"/>
                      </a:lnTo>
                      <a:lnTo>
                        <a:pt x="198" y="77"/>
                      </a:lnTo>
                      <a:lnTo>
                        <a:pt x="199" y="78"/>
                      </a:lnTo>
                      <a:lnTo>
                        <a:pt x="199" y="80"/>
                      </a:lnTo>
                      <a:lnTo>
                        <a:pt x="199" y="82"/>
                      </a:lnTo>
                      <a:lnTo>
                        <a:pt x="200" y="83"/>
                      </a:lnTo>
                      <a:lnTo>
                        <a:pt x="200" y="84"/>
                      </a:lnTo>
                      <a:lnTo>
                        <a:pt x="200" y="85"/>
                      </a:lnTo>
                      <a:lnTo>
                        <a:pt x="201" y="86"/>
                      </a:lnTo>
                      <a:lnTo>
                        <a:pt x="201" y="87"/>
                      </a:lnTo>
                      <a:lnTo>
                        <a:pt x="201" y="88"/>
                      </a:lnTo>
                      <a:lnTo>
                        <a:pt x="201" y="89"/>
                      </a:lnTo>
                      <a:lnTo>
                        <a:pt x="201" y="90"/>
                      </a:lnTo>
                      <a:lnTo>
                        <a:pt x="201" y="91"/>
                      </a:lnTo>
                      <a:lnTo>
                        <a:pt x="201" y="92"/>
                      </a:lnTo>
                      <a:lnTo>
                        <a:pt x="202" y="94"/>
                      </a:lnTo>
                      <a:lnTo>
                        <a:pt x="202" y="96"/>
                      </a:lnTo>
                      <a:lnTo>
                        <a:pt x="202" y="97"/>
                      </a:lnTo>
                      <a:lnTo>
                        <a:pt x="203" y="98"/>
                      </a:lnTo>
                      <a:lnTo>
                        <a:pt x="204" y="99"/>
                      </a:lnTo>
                      <a:lnTo>
                        <a:pt x="204" y="100"/>
                      </a:lnTo>
                      <a:lnTo>
                        <a:pt x="204" y="101"/>
                      </a:lnTo>
                      <a:lnTo>
                        <a:pt x="204" y="102"/>
                      </a:lnTo>
                      <a:lnTo>
                        <a:pt x="204" y="103"/>
                      </a:lnTo>
                      <a:lnTo>
                        <a:pt x="204" y="104"/>
                      </a:lnTo>
                      <a:lnTo>
                        <a:pt x="204" y="105"/>
                      </a:lnTo>
                      <a:lnTo>
                        <a:pt x="204" y="106"/>
                      </a:lnTo>
                      <a:lnTo>
                        <a:pt x="204" y="107"/>
                      </a:lnTo>
                      <a:lnTo>
                        <a:pt x="204" y="108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2" name="Freeform 104"/>
                <p:cNvSpPr>
                  <a:spLocks/>
                </p:cNvSpPr>
                <p:nvPr/>
              </p:nvSpPr>
              <p:spPr bwMode="auto">
                <a:xfrm>
                  <a:off x="5315" y="3109"/>
                  <a:ext cx="205" cy="108"/>
                </a:xfrm>
                <a:custGeom>
                  <a:avLst/>
                  <a:gdLst>
                    <a:gd name="T0" fmla="*/ 202 w 205"/>
                    <a:gd name="T1" fmla="*/ 3 h 108"/>
                    <a:gd name="T2" fmla="*/ 200 w 205"/>
                    <a:gd name="T3" fmla="*/ 8 h 108"/>
                    <a:gd name="T4" fmla="*/ 197 w 205"/>
                    <a:gd name="T5" fmla="*/ 13 h 108"/>
                    <a:gd name="T6" fmla="*/ 192 w 205"/>
                    <a:gd name="T7" fmla="*/ 18 h 108"/>
                    <a:gd name="T8" fmla="*/ 186 w 205"/>
                    <a:gd name="T9" fmla="*/ 23 h 108"/>
                    <a:gd name="T10" fmla="*/ 178 w 205"/>
                    <a:gd name="T11" fmla="*/ 26 h 108"/>
                    <a:gd name="T12" fmla="*/ 170 w 205"/>
                    <a:gd name="T13" fmla="*/ 29 h 108"/>
                    <a:gd name="T14" fmla="*/ 161 w 205"/>
                    <a:gd name="T15" fmla="*/ 31 h 108"/>
                    <a:gd name="T16" fmla="*/ 151 w 205"/>
                    <a:gd name="T17" fmla="*/ 31 h 108"/>
                    <a:gd name="T18" fmla="*/ 140 w 205"/>
                    <a:gd name="T19" fmla="*/ 32 h 108"/>
                    <a:gd name="T20" fmla="*/ 129 w 205"/>
                    <a:gd name="T21" fmla="*/ 33 h 108"/>
                    <a:gd name="T22" fmla="*/ 115 w 205"/>
                    <a:gd name="T23" fmla="*/ 35 h 108"/>
                    <a:gd name="T24" fmla="*/ 100 w 205"/>
                    <a:gd name="T25" fmla="*/ 35 h 108"/>
                    <a:gd name="T26" fmla="*/ 86 w 205"/>
                    <a:gd name="T27" fmla="*/ 37 h 108"/>
                    <a:gd name="T28" fmla="*/ 74 w 205"/>
                    <a:gd name="T29" fmla="*/ 39 h 108"/>
                    <a:gd name="T30" fmla="*/ 59 w 205"/>
                    <a:gd name="T31" fmla="*/ 40 h 108"/>
                    <a:gd name="T32" fmla="*/ 39 w 205"/>
                    <a:gd name="T33" fmla="*/ 43 h 108"/>
                    <a:gd name="T34" fmla="*/ 27 w 205"/>
                    <a:gd name="T35" fmla="*/ 49 h 108"/>
                    <a:gd name="T36" fmla="*/ 17 w 205"/>
                    <a:gd name="T37" fmla="*/ 57 h 108"/>
                    <a:gd name="T38" fmla="*/ 9 w 205"/>
                    <a:gd name="T39" fmla="*/ 66 h 108"/>
                    <a:gd name="T40" fmla="*/ 4 w 205"/>
                    <a:gd name="T41" fmla="*/ 79 h 108"/>
                    <a:gd name="T42" fmla="*/ 1 w 205"/>
                    <a:gd name="T43" fmla="*/ 90 h 108"/>
                    <a:gd name="T44" fmla="*/ 0 w 205"/>
                    <a:gd name="T45" fmla="*/ 98 h 108"/>
                    <a:gd name="T46" fmla="*/ 0 w 205"/>
                    <a:gd name="T47" fmla="*/ 107 h 108"/>
                    <a:gd name="T48" fmla="*/ 2 w 205"/>
                    <a:gd name="T49" fmla="*/ 103 h 108"/>
                    <a:gd name="T50" fmla="*/ 5 w 205"/>
                    <a:gd name="T51" fmla="*/ 99 h 108"/>
                    <a:gd name="T52" fmla="*/ 8 w 205"/>
                    <a:gd name="T53" fmla="*/ 94 h 108"/>
                    <a:gd name="T54" fmla="*/ 10 w 205"/>
                    <a:gd name="T55" fmla="*/ 89 h 108"/>
                    <a:gd name="T56" fmla="*/ 14 w 205"/>
                    <a:gd name="T57" fmla="*/ 83 h 108"/>
                    <a:gd name="T58" fmla="*/ 19 w 205"/>
                    <a:gd name="T59" fmla="*/ 78 h 108"/>
                    <a:gd name="T60" fmla="*/ 25 w 205"/>
                    <a:gd name="T61" fmla="*/ 74 h 108"/>
                    <a:gd name="T62" fmla="*/ 33 w 205"/>
                    <a:gd name="T63" fmla="*/ 69 h 108"/>
                    <a:gd name="T64" fmla="*/ 41 w 205"/>
                    <a:gd name="T65" fmla="*/ 65 h 108"/>
                    <a:gd name="T66" fmla="*/ 50 w 205"/>
                    <a:gd name="T67" fmla="*/ 62 h 108"/>
                    <a:gd name="T68" fmla="*/ 60 w 205"/>
                    <a:gd name="T69" fmla="*/ 60 h 108"/>
                    <a:gd name="T70" fmla="*/ 68 w 205"/>
                    <a:gd name="T71" fmla="*/ 58 h 108"/>
                    <a:gd name="T72" fmla="*/ 87 w 205"/>
                    <a:gd name="T73" fmla="*/ 56 h 108"/>
                    <a:gd name="T74" fmla="*/ 102 w 205"/>
                    <a:gd name="T75" fmla="*/ 55 h 108"/>
                    <a:gd name="T76" fmla="*/ 111 w 205"/>
                    <a:gd name="T77" fmla="*/ 54 h 108"/>
                    <a:gd name="T78" fmla="*/ 122 w 205"/>
                    <a:gd name="T79" fmla="*/ 53 h 108"/>
                    <a:gd name="T80" fmla="*/ 136 w 205"/>
                    <a:gd name="T81" fmla="*/ 52 h 108"/>
                    <a:gd name="T82" fmla="*/ 147 w 205"/>
                    <a:gd name="T83" fmla="*/ 52 h 108"/>
                    <a:gd name="T84" fmla="*/ 156 w 205"/>
                    <a:gd name="T85" fmla="*/ 50 h 108"/>
                    <a:gd name="T86" fmla="*/ 164 w 205"/>
                    <a:gd name="T87" fmla="*/ 48 h 108"/>
                    <a:gd name="T88" fmla="*/ 173 w 205"/>
                    <a:gd name="T89" fmla="*/ 45 h 108"/>
                    <a:gd name="T90" fmla="*/ 184 w 205"/>
                    <a:gd name="T91" fmla="*/ 43 h 108"/>
                    <a:gd name="T92" fmla="*/ 190 w 205"/>
                    <a:gd name="T93" fmla="*/ 39 h 108"/>
                    <a:gd name="T94" fmla="*/ 195 w 205"/>
                    <a:gd name="T95" fmla="*/ 35 h 108"/>
                    <a:gd name="T96" fmla="*/ 199 w 205"/>
                    <a:gd name="T97" fmla="*/ 27 h 108"/>
                    <a:gd name="T98" fmla="*/ 200 w 205"/>
                    <a:gd name="T99" fmla="*/ 22 h 108"/>
                    <a:gd name="T100" fmla="*/ 201 w 205"/>
                    <a:gd name="T101" fmla="*/ 17 h 108"/>
                    <a:gd name="T102" fmla="*/ 203 w 205"/>
                    <a:gd name="T103" fmla="*/ 10 h 108"/>
                    <a:gd name="T104" fmla="*/ 204 w 205"/>
                    <a:gd name="T105" fmla="*/ 5 h 108"/>
                    <a:gd name="T106" fmla="*/ 204 w 205"/>
                    <a:gd name="T107" fmla="*/ 0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5"/>
                    <a:gd name="T163" fmla="*/ 0 h 108"/>
                    <a:gd name="T164" fmla="*/ 205 w 205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5" h="108">
                      <a:moveTo>
                        <a:pt x="204" y="0"/>
                      </a:moveTo>
                      <a:lnTo>
                        <a:pt x="203" y="1"/>
                      </a:lnTo>
                      <a:lnTo>
                        <a:pt x="203" y="2"/>
                      </a:lnTo>
                      <a:lnTo>
                        <a:pt x="202" y="3"/>
                      </a:lnTo>
                      <a:lnTo>
                        <a:pt x="202" y="4"/>
                      </a:lnTo>
                      <a:lnTo>
                        <a:pt x="202" y="5"/>
                      </a:lnTo>
                      <a:lnTo>
                        <a:pt x="201" y="6"/>
                      </a:lnTo>
                      <a:lnTo>
                        <a:pt x="201" y="7"/>
                      </a:lnTo>
                      <a:lnTo>
                        <a:pt x="200" y="7"/>
                      </a:lnTo>
                      <a:lnTo>
                        <a:pt x="200" y="8"/>
                      </a:lnTo>
                      <a:lnTo>
                        <a:pt x="199" y="9"/>
                      </a:lnTo>
                      <a:lnTo>
                        <a:pt x="199" y="10"/>
                      </a:lnTo>
                      <a:lnTo>
                        <a:pt x="199" y="11"/>
                      </a:lnTo>
                      <a:lnTo>
                        <a:pt x="198" y="11"/>
                      </a:lnTo>
                      <a:lnTo>
                        <a:pt x="198" y="12"/>
                      </a:lnTo>
                      <a:lnTo>
                        <a:pt x="197" y="13"/>
                      </a:lnTo>
                      <a:lnTo>
                        <a:pt x="196" y="14"/>
                      </a:lnTo>
                      <a:lnTo>
                        <a:pt x="195" y="15"/>
                      </a:lnTo>
                      <a:lnTo>
                        <a:pt x="194" y="16"/>
                      </a:lnTo>
                      <a:lnTo>
                        <a:pt x="193" y="17"/>
                      </a:lnTo>
                      <a:lnTo>
                        <a:pt x="192" y="18"/>
                      </a:lnTo>
                      <a:lnTo>
                        <a:pt x="191" y="19"/>
                      </a:lnTo>
                      <a:lnTo>
                        <a:pt x="190" y="20"/>
                      </a:lnTo>
                      <a:lnTo>
                        <a:pt x="190" y="21"/>
                      </a:lnTo>
                      <a:lnTo>
                        <a:pt x="188" y="22"/>
                      </a:lnTo>
                      <a:lnTo>
                        <a:pt x="187" y="22"/>
                      </a:lnTo>
                      <a:lnTo>
                        <a:pt x="186" y="23"/>
                      </a:lnTo>
                      <a:lnTo>
                        <a:pt x="185" y="24"/>
                      </a:lnTo>
                      <a:lnTo>
                        <a:pt x="184" y="24"/>
                      </a:lnTo>
                      <a:lnTo>
                        <a:pt x="182" y="25"/>
                      </a:lnTo>
                      <a:lnTo>
                        <a:pt x="181" y="25"/>
                      </a:lnTo>
                      <a:lnTo>
                        <a:pt x="180" y="26"/>
                      </a:lnTo>
                      <a:lnTo>
                        <a:pt x="178" y="26"/>
                      </a:lnTo>
                      <a:lnTo>
                        <a:pt x="177" y="27"/>
                      </a:lnTo>
                      <a:lnTo>
                        <a:pt x="175" y="27"/>
                      </a:lnTo>
                      <a:lnTo>
                        <a:pt x="174" y="28"/>
                      </a:lnTo>
                      <a:lnTo>
                        <a:pt x="173" y="28"/>
                      </a:lnTo>
                      <a:lnTo>
                        <a:pt x="171" y="29"/>
                      </a:lnTo>
                      <a:lnTo>
                        <a:pt x="170" y="29"/>
                      </a:lnTo>
                      <a:lnTo>
                        <a:pt x="169" y="29"/>
                      </a:lnTo>
                      <a:lnTo>
                        <a:pt x="167" y="29"/>
                      </a:lnTo>
                      <a:lnTo>
                        <a:pt x="166" y="30"/>
                      </a:lnTo>
                      <a:lnTo>
                        <a:pt x="163" y="30"/>
                      </a:lnTo>
                      <a:lnTo>
                        <a:pt x="162" y="30"/>
                      </a:lnTo>
                      <a:lnTo>
                        <a:pt x="161" y="31"/>
                      </a:lnTo>
                      <a:lnTo>
                        <a:pt x="159" y="31"/>
                      </a:lnTo>
                      <a:lnTo>
                        <a:pt x="158" y="31"/>
                      </a:lnTo>
                      <a:lnTo>
                        <a:pt x="156" y="31"/>
                      </a:lnTo>
                      <a:lnTo>
                        <a:pt x="155" y="31"/>
                      </a:lnTo>
                      <a:lnTo>
                        <a:pt x="153" y="31"/>
                      </a:lnTo>
                      <a:lnTo>
                        <a:pt x="151" y="31"/>
                      </a:lnTo>
                      <a:lnTo>
                        <a:pt x="148" y="31"/>
                      </a:lnTo>
                      <a:lnTo>
                        <a:pt x="147" y="32"/>
                      </a:lnTo>
                      <a:lnTo>
                        <a:pt x="145" y="32"/>
                      </a:lnTo>
                      <a:lnTo>
                        <a:pt x="143" y="32"/>
                      </a:lnTo>
                      <a:lnTo>
                        <a:pt x="142" y="32"/>
                      </a:lnTo>
                      <a:lnTo>
                        <a:pt x="140" y="32"/>
                      </a:lnTo>
                      <a:lnTo>
                        <a:pt x="138" y="32"/>
                      </a:lnTo>
                      <a:lnTo>
                        <a:pt x="137" y="32"/>
                      </a:lnTo>
                      <a:lnTo>
                        <a:pt x="133" y="33"/>
                      </a:lnTo>
                      <a:lnTo>
                        <a:pt x="132" y="33"/>
                      </a:lnTo>
                      <a:lnTo>
                        <a:pt x="130" y="33"/>
                      </a:lnTo>
                      <a:lnTo>
                        <a:pt x="129" y="33"/>
                      </a:lnTo>
                      <a:lnTo>
                        <a:pt x="127" y="34"/>
                      </a:lnTo>
                      <a:lnTo>
                        <a:pt x="124" y="34"/>
                      </a:lnTo>
                      <a:lnTo>
                        <a:pt x="123" y="34"/>
                      </a:lnTo>
                      <a:lnTo>
                        <a:pt x="122" y="34"/>
                      </a:lnTo>
                      <a:lnTo>
                        <a:pt x="119" y="34"/>
                      </a:lnTo>
                      <a:lnTo>
                        <a:pt x="115" y="35"/>
                      </a:lnTo>
                      <a:lnTo>
                        <a:pt x="111" y="35"/>
                      </a:lnTo>
                      <a:lnTo>
                        <a:pt x="109" y="35"/>
                      </a:lnTo>
                      <a:lnTo>
                        <a:pt x="105" y="35"/>
                      </a:lnTo>
                      <a:lnTo>
                        <a:pt x="103" y="35"/>
                      </a:lnTo>
                      <a:lnTo>
                        <a:pt x="102" y="35"/>
                      </a:lnTo>
                      <a:lnTo>
                        <a:pt x="100" y="35"/>
                      </a:lnTo>
                      <a:lnTo>
                        <a:pt x="99" y="35"/>
                      </a:lnTo>
                      <a:lnTo>
                        <a:pt x="95" y="36"/>
                      </a:lnTo>
                      <a:lnTo>
                        <a:pt x="93" y="36"/>
                      </a:lnTo>
                      <a:lnTo>
                        <a:pt x="90" y="36"/>
                      </a:lnTo>
                      <a:lnTo>
                        <a:pt x="88" y="36"/>
                      </a:lnTo>
                      <a:lnTo>
                        <a:pt x="86" y="37"/>
                      </a:lnTo>
                      <a:lnTo>
                        <a:pt x="83" y="37"/>
                      </a:lnTo>
                      <a:lnTo>
                        <a:pt x="81" y="37"/>
                      </a:lnTo>
                      <a:lnTo>
                        <a:pt x="79" y="38"/>
                      </a:lnTo>
                      <a:lnTo>
                        <a:pt x="77" y="38"/>
                      </a:lnTo>
                      <a:lnTo>
                        <a:pt x="76" y="38"/>
                      </a:lnTo>
                      <a:lnTo>
                        <a:pt x="74" y="39"/>
                      </a:lnTo>
                      <a:lnTo>
                        <a:pt x="71" y="39"/>
                      </a:lnTo>
                      <a:lnTo>
                        <a:pt x="67" y="39"/>
                      </a:lnTo>
                      <a:lnTo>
                        <a:pt x="66" y="40"/>
                      </a:lnTo>
                      <a:lnTo>
                        <a:pt x="65" y="40"/>
                      </a:lnTo>
                      <a:lnTo>
                        <a:pt x="62" y="40"/>
                      </a:lnTo>
                      <a:lnTo>
                        <a:pt x="59" y="40"/>
                      </a:lnTo>
                      <a:lnTo>
                        <a:pt x="56" y="41"/>
                      </a:lnTo>
                      <a:lnTo>
                        <a:pt x="52" y="42"/>
                      </a:lnTo>
                      <a:lnTo>
                        <a:pt x="49" y="42"/>
                      </a:lnTo>
                      <a:lnTo>
                        <a:pt x="46" y="42"/>
                      </a:lnTo>
                      <a:lnTo>
                        <a:pt x="42" y="43"/>
                      </a:lnTo>
                      <a:lnTo>
                        <a:pt x="39" y="43"/>
                      </a:lnTo>
                      <a:lnTo>
                        <a:pt x="36" y="44"/>
                      </a:lnTo>
                      <a:lnTo>
                        <a:pt x="34" y="45"/>
                      </a:lnTo>
                      <a:lnTo>
                        <a:pt x="32" y="46"/>
                      </a:lnTo>
                      <a:lnTo>
                        <a:pt x="30" y="46"/>
                      </a:lnTo>
                      <a:lnTo>
                        <a:pt x="29" y="47"/>
                      </a:lnTo>
                      <a:lnTo>
                        <a:pt x="27" y="49"/>
                      </a:lnTo>
                      <a:lnTo>
                        <a:pt x="23" y="50"/>
                      </a:lnTo>
                      <a:lnTo>
                        <a:pt x="22" y="51"/>
                      </a:lnTo>
                      <a:lnTo>
                        <a:pt x="21" y="52"/>
                      </a:lnTo>
                      <a:lnTo>
                        <a:pt x="20" y="54"/>
                      </a:lnTo>
                      <a:lnTo>
                        <a:pt x="19" y="55"/>
                      </a:lnTo>
                      <a:lnTo>
                        <a:pt x="17" y="57"/>
                      </a:lnTo>
                      <a:lnTo>
                        <a:pt x="16" y="58"/>
                      </a:lnTo>
                      <a:lnTo>
                        <a:pt x="13" y="60"/>
                      </a:lnTo>
                      <a:lnTo>
                        <a:pt x="12" y="61"/>
                      </a:lnTo>
                      <a:lnTo>
                        <a:pt x="11" y="62"/>
                      </a:lnTo>
                      <a:lnTo>
                        <a:pt x="10" y="64"/>
                      </a:lnTo>
                      <a:lnTo>
                        <a:pt x="9" y="66"/>
                      </a:lnTo>
                      <a:lnTo>
                        <a:pt x="8" y="68"/>
                      </a:lnTo>
                      <a:lnTo>
                        <a:pt x="7" y="71"/>
                      </a:lnTo>
                      <a:lnTo>
                        <a:pt x="6" y="73"/>
                      </a:lnTo>
                      <a:lnTo>
                        <a:pt x="5" y="75"/>
                      </a:lnTo>
                      <a:lnTo>
                        <a:pt x="5" y="76"/>
                      </a:lnTo>
                      <a:lnTo>
                        <a:pt x="4" y="79"/>
                      </a:lnTo>
                      <a:lnTo>
                        <a:pt x="3" y="81"/>
                      </a:lnTo>
                      <a:lnTo>
                        <a:pt x="2" y="84"/>
                      </a:lnTo>
                      <a:lnTo>
                        <a:pt x="2" y="85"/>
                      </a:lnTo>
                      <a:lnTo>
                        <a:pt x="1" y="87"/>
                      </a:lnTo>
                      <a:lnTo>
                        <a:pt x="1" y="89"/>
                      </a:lnTo>
                      <a:lnTo>
                        <a:pt x="1" y="90"/>
                      </a:lnTo>
                      <a:lnTo>
                        <a:pt x="0" y="92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  <a:lnTo>
                        <a:pt x="0" y="106"/>
                      </a:lnTo>
                      <a:lnTo>
                        <a:pt x="1" y="105"/>
                      </a:lnTo>
                      <a:lnTo>
                        <a:pt x="1" y="104"/>
                      </a:lnTo>
                      <a:lnTo>
                        <a:pt x="2" y="104"/>
                      </a:lnTo>
                      <a:lnTo>
                        <a:pt x="2" y="103"/>
                      </a:lnTo>
                      <a:lnTo>
                        <a:pt x="3" y="102"/>
                      </a:lnTo>
                      <a:lnTo>
                        <a:pt x="3" y="101"/>
                      </a:lnTo>
                      <a:lnTo>
                        <a:pt x="4" y="100"/>
                      </a:lnTo>
                      <a:lnTo>
                        <a:pt x="5" y="99"/>
                      </a:lnTo>
                      <a:lnTo>
                        <a:pt x="5" y="98"/>
                      </a:lnTo>
                      <a:lnTo>
                        <a:pt x="6" y="97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8" y="94"/>
                      </a:lnTo>
                      <a:lnTo>
                        <a:pt x="8" y="93"/>
                      </a:lnTo>
                      <a:lnTo>
                        <a:pt x="9" y="93"/>
                      </a:lnTo>
                      <a:lnTo>
                        <a:pt x="9" y="91"/>
                      </a:lnTo>
                      <a:lnTo>
                        <a:pt x="9" y="90"/>
                      </a:lnTo>
                      <a:lnTo>
                        <a:pt x="10" y="89"/>
                      </a:lnTo>
                      <a:lnTo>
                        <a:pt x="11" y="88"/>
                      </a:lnTo>
                      <a:lnTo>
                        <a:pt x="12" y="87"/>
                      </a:lnTo>
                      <a:lnTo>
                        <a:pt x="13" y="86"/>
                      </a:lnTo>
                      <a:lnTo>
                        <a:pt x="14" y="85"/>
                      </a:lnTo>
                      <a:lnTo>
                        <a:pt x="14" y="83"/>
                      </a:lnTo>
                      <a:lnTo>
                        <a:pt x="15" y="83"/>
                      </a:lnTo>
                      <a:lnTo>
                        <a:pt x="16" y="82"/>
                      </a:lnTo>
                      <a:lnTo>
                        <a:pt x="17" y="81"/>
                      </a:lnTo>
                      <a:lnTo>
                        <a:pt x="18" y="80"/>
                      </a:lnTo>
                      <a:lnTo>
                        <a:pt x="19" y="78"/>
                      </a:lnTo>
                      <a:lnTo>
                        <a:pt x="20" y="78"/>
                      </a:lnTo>
                      <a:lnTo>
                        <a:pt x="20" y="77"/>
                      </a:lnTo>
                      <a:lnTo>
                        <a:pt x="21" y="76"/>
                      </a:lnTo>
                      <a:lnTo>
                        <a:pt x="22" y="76"/>
                      </a:lnTo>
                      <a:lnTo>
                        <a:pt x="24" y="75"/>
                      </a:lnTo>
                      <a:lnTo>
                        <a:pt x="25" y="74"/>
                      </a:lnTo>
                      <a:lnTo>
                        <a:pt x="26" y="72"/>
                      </a:lnTo>
                      <a:lnTo>
                        <a:pt x="28" y="71"/>
                      </a:lnTo>
                      <a:lnTo>
                        <a:pt x="29" y="71"/>
                      </a:lnTo>
                      <a:lnTo>
                        <a:pt x="30" y="70"/>
                      </a:lnTo>
                      <a:lnTo>
                        <a:pt x="31" y="70"/>
                      </a:lnTo>
                      <a:lnTo>
                        <a:pt x="33" y="69"/>
                      </a:lnTo>
                      <a:lnTo>
                        <a:pt x="34" y="68"/>
                      </a:lnTo>
                      <a:lnTo>
                        <a:pt x="35" y="68"/>
                      </a:lnTo>
                      <a:lnTo>
                        <a:pt x="36" y="67"/>
                      </a:lnTo>
                      <a:lnTo>
                        <a:pt x="38" y="67"/>
                      </a:lnTo>
                      <a:lnTo>
                        <a:pt x="39" y="66"/>
                      </a:lnTo>
                      <a:lnTo>
                        <a:pt x="41" y="65"/>
                      </a:lnTo>
                      <a:lnTo>
                        <a:pt x="42" y="65"/>
                      </a:lnTo>
                      <a:lnTo>
                        <a:pt x="43" y="64"/>
                      </a:lnTo>
                      <a:lnTo>
                        <a:pt x="45" y="64"/>
                      </a:lnTo>
                      <a:lnTo>
                        <a:pt x="47" y="63"/>
                      </a:lnTo>
                      <a:lnTo>
                        <a:pt x="48" y="63"/>
                      </a:lnTo>
                      <a:lnTo>
                        <a:pt x="50" y="62"/>
                      </a:lnTo>
                      <a:lnTo>
                        <a:pt x="52" y="62"/>
                      </a:lnTo>
                      <a:lnTo>
                        <a:pt x="53" y="61"/>
                      </a:lnTo>
                      <a:lnTo>
                        <a:pt x="55" y="61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0" y="60"/>
                      </a:lnTo>
                      <a:lnTo>
                        <a:pt x="61" y="59"/>
                      </a:lnTo>
                      <a:lnTo>
                        <a:pt x="62" y="59"/>
                      </a:lnTo>
                      <a:lnTo>
                        <a:pt x="64" y="59"/>
                      </a:lnTo>
                      <a:lnTo>
                        <a:pt x="65" y="59"/>
                      </a:lnTo>
                      <a:lnTo>
                        <a:pt x="66" y="59"/>
                      </a:lnTo>
                      <a:lnTo>
                        <a:pt x="68" y="58"/>
                      </a:lnTo>
                      <a:lnTo>
                        <a:pt x="71" y="58"/>
                      </a:lnTo>
                      <a:lnTo>
                        <a:pt x="75" y="58"/>
                      </a:lnTo>
                      <a:lnTo>
                        <a:pt x="77" y="57"/>
                      </a:lnTo>
                      <a:lnTo>
                        <a:pt x="81" y="57"/>
                      </a:lnTo>
                      <a:lnTo>
                        <a:pt x="85" y="56"/>
                      </a:lnTo>
                      <a:lnTo>
                        <a:pt x="87" y="56"/>
                      </a:lnTo>
                      <a:lnTo>
                        <a:pt x="91" y="56"/>
                      </a:lnTo>
                      <a:lnTo>
                        <a:pt x="94" y="56"/>
                      </a:lnTo>
                      <a:lnTo>
                        <a:pt x="96" y="56"/>
                      </a:lnTo>
                      <a:lnTo>
                        <a:pt x="98" y="55"/>
                      </a:lnTo>
                      <a:lnTo>
                        <a:pt x="100" y="55"/>
                      </a:lnTo>
                      <a:lnTo>
                        <a:pt x="102" y="55"/>
                      </a:lnTo>
                      <a:lnTo>
                        <a:pt x="103" y="55"/>
                      </a:lnTo>
                      <a:lnTo>
                        <a:pt x="105" y="55"/>
                      </a:lnTo>
                      <a:lnTo>
                        <a:pt x="107" y="54"/>
                      </a:lnTo>
                      <a:lnTo>
                        <a:pt x="108" y="54"/>
                      </a:lnTo>
                      <a:lnTo>
                        <a:pt x="109" y="54"/>
                      </a:lnTo>
                      <a:lnTo>
                        <a:pt x="111" y="54"/>
                      </a:lnTo>
                      <a:lnTo>
                        <a:pt x="113" y="54"/>
                      </a:lnTo>
                      <a:lnTo>
                        <a:pt x="115" y="54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5" y="53"/>
                      </a:lnTo>
                      <a:lnTo>
                        <a:pt x="128" y="52"/>
                      </a:lnTo>
                      <a:lnTo>
                        <a:pt x="131" y="52"/>
                      </a:lnTo>
                      <a:lnTo>
                        <a:pt x="133" y="52"/>
                      </a:lnTo>
                      <a:lnTo>
                        <a:pt x="134" y="52"/>
                      </a:lnTo>
                      <a:lnTo>
                        <a:pt x="136" y="52"/>
                      </a:lnTo>
                      <a:lnTo>
                        <a:pt x="138" y="52"/>
                      </a:lnTo>
                      <a:lnTo>
                        <a:pt x="140" y="52"/>
                      </a:lnTo>
                      <a:lnTo>
                        <a:pt x="142" y="52"/>
                      </a:lnTo>
                      <a:lnTo>
                        <a:pt x="143" y="52"/>
                      </a:lnTo>
                      <a:lnTo>
                        <a:pt x="145" y="52"/>
                      </a:lnTo>
                      <a:lnTo>
                        <a:pt x="147" y="52"/>
                      </a:lnTo>
                      <a:lnTo>
                        <a:pt x="148" y="51"/>
                      </a:lnTo>
                      <a:lnTo>
                        <a:pt x="150" y="51"/>
                      </a:lnTo>
                      <a:lnTo>
                        <a:pt x="151" y="51"/>
                      </a:lnTo>
                      <a:lnTo>
                        <a:pt x="153" y="51"/>
                      </a:lnTo>
                      <a:lnTo>
                        <a:pt x="154" y="50"/>
                      </a:lnTo>
                      <a:lnTo>
                        <a:pt x="156" y="50"/>
                      </a:lnTo>
                      <a:lnTo>
                        <a:pt x="157" y="50"/>
                      </a:lnTo>
                      <a:lnTo>
                        <a:pt x="159" y="49"/>
                      </a:lnTo>
                      <a:lnTo>
                        <a:pt x="160" y="49"/>
                      </a:lnTo>
                      <a:lnTo>
                        <a:pt x="162" y="49"/>
                      </a:lnTo>
                      <a:lnTo>
                        <a:pt x="163" y="48"/>
                      </a:lnTo>
                      <a:lnTo>
                        <a:pt x="164" y="48"/>
                      </a:lnTo>
                      <a:lnTo>
                        <a:pt x="166" y="48"/>
                      </a:lnTo>
                      <a:lnTo>
                        <a:pt x="167" y="47"/>
                      </a:lnTo>
                      <a:lnTo>
                        <a:pt x="169" y="47"/>
                      </a:lnTo>
                      <a:lnTo>
                        <a:pt x="170" y="46"/>
                      </a:lnTo>
                      <a:lnTo>
                        <a:pt x="171" y="46"/>
                      </a:lnTo>
                      <a:lnTo>
                        <a:pt x="173" y="45"/>
                      </a:lnTo>
                      <a:lnTo>
                        <a:pt x="175" y="45"/>
                      </a:lnTo>
                      <a:lnTo>
                        <a:pt x="178" y="44"/>
                      </a:lnTo>
                      <a:lnTo>
                        <a:pt x="180" y="44"/>
                      </a:lnTo>
                      <a:lnTo>
                        <a:pt x="181" y="43"/>
                      </a:lnTo>
                      <a:lnTo>
                        <a:pt x="182" y="43"/>
                      </a:lnTo>
                      <a:lnTo>
                        <a:pt x="184" y="43"/>
                      </a:lnTo>
                      <a:lnTo>
                        <a:pt x="185" y="42"/>
                      </a:lnTo>
                      <a:lnTo>
                        <a:pt x="186" y="42"/>
                      </a:lnTo>
                      <a:lnTo>
                        <a:pt x="187" y="41"/>
                      </a:lnTo>
                      <a:lnTo>
                        <a:pt x="188" y="40"/>
                      </a:lnTo>
                      <a:lnTo>
                        <a:pt x="189" y="39"/>
                      </a:lnTo>
                      <a:lnTo>
                        <a:pt x="190" y="39"/>
                      </a:lnTo>
                      <a:lnTo>
                        <a:pt x="191" y="38"/>
                      </a:lnTo>
                      <a:lnTo>
                        <a:pt x="193" y="37"/>
                      </a:lnTo>
                      <a:lnTo>
                        <a:pt x="194" y="36"/>
                      </a:lnTo>
                      <a:lnTo>
                        <a:pt x="195" y="35"/>
                      </a:lnTo>
                      <a:lnTo>
                        <a:pt x="196" y="34"/>
                      </a:lnTo>
                      <a:lnTo>
                        <a:pt x="197" y="33"/>
                      </a:lnTo>
                      <a:lnTo>
                        <a:pt x="197" y="32"/>
                      </a:lnTo>
                      <a:lnTo>
                        <a:pt x="198" y="31"/>
                      </a:lnTo>
                      <a:lnTo>
                        <a:pt x="199" y="29"/>
                      </a:lnTo>
                      <a:lnTo>
                        <a:pt x="199" y="27"/>
                      </a:lnTo>
                      <a:lnTo>
                        <a:pt x="199" y="26"/>
                      </a:lnTo>
                      <a:lnTo>
                        <a:pt x="199" y="25"/>
                      </a:lnTo>
                      <a:lnTo>
                        <a:pt x="200" y="25"/>
                      </a:lnTo>
                      <a:lnTo>
                        <a:pt x="200" y="24"/>
                      </a:lnTo>
                      <a:lnTo>
                        <a:pt x="200" y="23"/>
                      </a:lnTo>
                      <a:lnTo>
                        <a:pt x="200" y="22"/>
                      </a:lnTo>
                      <a:lnTo>
                        <a:pt x="201" y="22"/>
                      </a:lnTo>
                      <a:lnTo>
                        <a:pt x="201" y="21"/>
                      </a:lnTo>
                      <a:lnTo>
                        <a:pt x="201" y="20"/>
                      </a:lnTo>
                      <a:lnTo>
                        <a:pt x="201" y="19"/>
                      </a:lnTo>
                      <a:lnTo>
                        <a:pt x="201" y="18"/>
                      </a:lnTo>
                      <a:lnTo>
                        <a:pt x="201" y="17"/>
                      </a:lnTo>
                      <a:lnTo>
                        <a:pt x="201" y="16"/>
                      </a:lnTo>
                      <a:lnTo>
                        <a:pt x="201" y="15"/>
                      </a:lnTo>
                      <a:lnTo>
                        <a:pt x="202" y="14"/>
                      </a:lnTo>
                      <a:lnTo>
                        <a:pt x="202" y="12"/>
                      </a:lnTo>
                      <a:lnTo>
                        <a:pt x="202" y="11"/>
                      </a:lnTo>
                      <a:lnTo>
                        <a:pt x="203" y="10"/>
                      </a:lnTo>
                      <a:lnTo>
                        <a:pt x="203" y="9"/>
                      </a:lnTo>
                      <a:lnTo>
                        <a:pt x="204" y="9"/>
                      </a:lnTo>
                      <a:lnTo>
                        <a:pt x="204" y="8"/>
                      </a:lnTo>
                      <a:lnTo>
                        <a:pt x="204" y="7"/>
                      </a:lnTo>
                      <a:lnTo>
                        <a:pt x="204" y="6"/>
                      </a:lnTo>
                      <a:lnTo>
                        <a:pt x="204" y="5"/>
                      </a:lnTo>
                      <a:lnTo>
                        <a:pt x="204" y="4"/>
                      </a:lnTo>
                      <a:lnTo>
                        <a:pt x="204" y="3"/>
                      </a:lnTo>
                      <a:lnTo>
                        <a:pt x="204" y="2"/>
                      </a:lnTo>
                      <a:lnTo>
                        <a:pt x="204" y="1"/>
                      </a:lnTo>
                      <a:lnTo>
                        <a:pt x="204" y="0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3" name="Freeform 105"/>
                <p:cNvSpPr>
                  <a:spLocks/>
                </p:cNvSpPr>
                <p:nvPr/>
              </p:nvSpPr>
              <p:spPr bwMode="auto">
                <a:xfrm>
                  <a:off x="5315" y="3241"/>
                  <a:ext cx="205" cy="108"/>
                </a:xfrm>
                <a:custGeom>
                  <a:avLst/>
                  <a:gdLst>
                    <a:gd name="T0" fmla="*/ 202 w 205"/>
                    <a:gd name="T1" fmla="*/ 3 h 108"/>
                    <a:gd name="T2" fmla="*/ 200 w 205"/>
                    <a:gd name="T3" fmla="*/ 8 h 108"/>
                    <a:gd name="T4" fmla="*/ 197 w 205"/>
                    <a:gd name="T5" fmla="*/ 13 h 108"/>
                    <a:gd name="T6" fmla="*/ 192 w 205"/>
                    <a:gd name="T7" fmla="*/ 18 h 108"/>
                    <a:gd name="T8" fmla="*/ 186 w 205"/>
                    <a:gd name="T9" fmla="*/ 23 h 108"/>
                    <a:gd name="T10" fmla="*/ 178 w 205"/>
                    <a:gd name="T11" fmla="*/ 26 h 108"/>
                    <a:gd name="T12" fmla="*/ 170 w 205"/>
                    <a:gd name="T13" fmla="*/ 29 h 108"/>
                    <a:gd name="T14" fmla="*/ 161 w 205"/>
                    <a:gd name="T15" fmla="*/ 31 h 108"/>
                    <a:gd name="T16" fmla="*/ 151 w 205"/>
                    <a:gd name="T17" fmla="*/ 31 h 108"/>
                    <a:gd name="T18" fmla="*/ 140 w 205"/>
                    <a:gd name="T19" fmla="*/ 32 h 108"/>
                    <a:gd name="T20" fmla="*/ 129 w 205"/>
                    <a:gd name="T21" fmla="*/ 33 h 108"/>
                    <a:gd name="T22" fmla="*/ 115 w 205"/>
                    <a:gd name="T23" fmla="*/ 35 h 108"/>
                    <a:gd name="T24" fmla="*/ 100 w 205"/>
                    <a:gd name="T25" fmla="*/ 35 h 108"/>
                    <a:gd name="T26" fmla="*/ 86 w 205"/>
                    <a:gd name="T27" fmla="*/ 37 h 108"/>
                    <a:gd name="T28" fmla="*/ 74 w 205"/>
                    <a:gd name="T29" fmla="*/ 39 h 108"/>
                    <a:gd name="T30" fmla="*/ 59 w 205"/>
                    <a:gd name="T31" fmla="*/ 40 h 108"/>
                    <a:gd name="T32" fmla="*/ 39 w 205"/>
                    <a:gd name="T33" fmla="*/ 43 h 108"/>
                    <a:gd name="T34" fmla="*/ 27 w 205"/>
                    <a:gd name="T35" fmla="*/ 49 h 108"/>
                    <a:gd name="T36" fmla="*/ 17 w 205"/>
                    <a:gd name="T37" fmla="*/ 57 h 108"/>
                    <a:gd name="T38" fmla="*/ 9 w 205"/>
                    <a:gd name="T39" fmla="*/ 66 h 108"/>
                    <a:gd name="T40" fmla="*/ 4 w 205"/>
                    <a:gd name="T41" fmla="*/ 79 h 108"/>
                    <a:gd name="T42" fmla="*/ 1 w 205"/>
                    <a:gd name="T43" fmla="*/ 90 h 108"/>
                    <a:gd name="T44" fmla="*/ 0 w 205"/>
                    <a:gd name="T45" fmla="*/ 98 h 108"/>
                    <a:gd name="T46" fmla="*/ 0 w 205"/>
                    <a:gd name="T47" fmla="*/ 107 h 108"/>
                    <a:gd name="T48" fmla="*/ 2 w 205"/>
                    <a:gd name="T49" fmla="*/ 103 h 108"/>
                    <a:gd name="T50" fmla="*/ 5 w 205"/>
                    <a:gd name="T51" fmla="*/ 99 h 108"/>
                    <a:gd name="T52" fmla="*/ 8 w 205"/>
                    <a:gd name="T53" fmla="*/ 94 h 108"/>
                    <a:gd name="T54" fmla="*/ 10 w 205"/>
                    <a:gd name="T55" fmla="*/ 89 h 108"/>
                    <a:gd name="T56" fmla="*/ 14 w 205"/>
                    <a:gd name="T57" fmla="*/ 83 h 108"/>
                    <a:gd name="T58" fmla="*/ 19 w 205"/>
                    <a:gd name="T59" fmla="*/ 78 h 108"/>
                    <a:gd name="T60" fmla="*/ 25 w 205"/>
                    <a:gd name="T61" fmla="*/ 74 h 108"/>
                    <a:gd name="T62" fmla="*/ 33 w 205"/>
                    <a:gd name="T63" fmla="*/ 69 h 108"/>
                    <a:gd name="T64" fmla="*/ 41 w 205"/>
                    <a:gd name="T65" fmla="*/ 65 h 108"/>
                    <a:gd name="T66" fmla="*/ 50 w 205"/>
                    <a:gd name="T67" fmla="*/ 62 h 108"/>
                    <a:gd name="T68" fmla="*/ 60 w 205"/>
                    <a:gd name="T69" fmla="*/ 60 h 108"/>
                    <a:gd name="T70" fmla="*/ 68 w 205"/>
                    <a:gd name="T71" fmla="*/ 58 h 108"/>
                    <a:gd name="T72" fmla="*/ 87 w 205"/>
                    <a:gd name="T73" fmla="*/ 56 h 108"/>
                    <a:gd name="T74" fmla="*/ 102 w 205"/>
                    <a:gd name="T75" fmla="*/ 55 h 108"/>
                    <a:gd name="T76" fmla="*/ 111 w 205"/>
                    <a:gd name="T77" fmla="*/ 54 h 108"/>
                    <a:gd name="T78" fmla="*/ 122 w 205"/>
                    <a:gd name="T79" fmla="*/ 53 h 108"/>
                    <a:gd name="T80" fmla="*/ 136 w 205"/>
                    <a:gd name="T81" fmla="*/ 52 h 108"/>
                    <a:gd name="T82" fmla="*/ 147 w 205"/>
                    <a:gd name="T83" fmla="*/ 52 h 108"/>
                    <a:gd name="T84" fmla="*/ 156 w 205"/>
                    <a:gd name="T85" fmla="*/ 50 h 108"/>
                    <a:gd name="T86" fmla="*/ 164 w 205"/>
                    <a:gd name="T87" fmla="*/ 48 h 108"/>
                    <a:gd name="T88" fmla="*/ 173 w 205"/>
                    <a:gd name="T89" fmla="*/ 45 h 108"/>
                    <a:gd name="T90" fmla="*/ 184 w 205"/>
                    <a:gd name="T91" fmla="*/ 43 h 108"/>
                    <a:gd name="T92" fmla="*/ 190 w 205"/>
                    <a:gd name="T93" fmla="*/ 39 h 108"/>
                    <a:gd name="T94" fmla="*/ 195 w 205"/>
                    <a:gd name="T95" fmla="*/ 35 h 108"/>
                    <a:gd name="T96" fmla="*/ 199 w 205"/>
                    <a:gd name="T97" fmla="*/ 27 h 108"/>
                    <a:gd name="T98" fmla="*/ 200 w 205"/>
                    <a:gd name="T99" fmla="*/ 22 h 108"/>
                    <a:gd name="T100" fmla="*/ 201 w 205"/>
                    <a:gd name="T101" fmla="*/ 17 h 108"/>
                    <a:gd name="T102" fmla="*/ 203 w 205"/>
                    <a:gd name="T103" fmla="*/ 10 h 108"/>
                    <a:gd name="T104" fmla="*/ 204 w 205"/>
                    <a:gd name="T105" fmla="*/ 5 h 108"/>
                    <a:gd name="T106" fmla="*/ 204 w 205"/>
                    <a:gd name="T107" fmla="*/ 0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5"/>
                    <a:gd name="T163" fmla="*/ 0 h 108"/>
                    <a:gd name="T164" fmla="*/ 205 w 205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5" h="108">
                      <a:moveTo>
                        <a:pt x="204" y="0"/>
                      </a:moveTo>
                      <a:lnTo>
                        <a:pt x="203" y="1"/>
                      </a:lnTo>
                      <a:lnTo>
                        <a:pt x="203" y="2"/>
                      </a:lnTo>
                      <a:lnTo>
                        <a:pt x="202" y="3"/>
                      </a:lnTo>
                      <a:lnTo>
                        <a:pt x="202" y="4"/>
                      </a:lnTo>
                      <a:lnTo>
                        <a:pt x="202" y="5"/>
                      </a:lnTo>
                      <a:lnTo>
                        <a:pt x="201" y="6"/>
                      </a:lnTo>
                      <a:lnTo>
                        <a:pt x="201" y="7"/>
                      </a:lnTo>
                      <a:lnTo>
                        <a:pt x="200" y="7"/>
                      </a:lnTo>
                      <a:lnTo>
                        <a:pt x="200" y="8"/>
                      </a:lnTo>
                      <a:lnTo>
                        <a:pt x="199" y="9"/>
                      </a:lnTo>
                      <a:lnTo>
                        <a:pt x="199" y="10"/>
                      </a:lnTo>
                      <a:lnTo>
                        <a:pt x="199" y="11"/>
                      </a:lnTo>
                      <a:lnTo>
                        <a:pt x="198" y="11"/>
                      </a:lnTo>
                      <a:lnTo>
                        <a:pt x="198" y="12"/>
                      </a:lnTo>
                      <a:lnTo>
                        <a:pt x="197" y="13"/>
                      </a:lnTo>
                      <a:lnTo>
                        <a:pt x="196" y="14"/>
                      </a:lnTo>
                      <a:lnTo>
                        <a:pt x="195" y="15"/>
                      </a:lnTo>
                      <a:lnTo>
                        <a:pt x="194" y="16"/>
                      </a:lnTo>
                      <a:lnTo>
                        <a:pt x="193" y="17"/>
                      </a:lnTo>
                      <a:lnTo>
                        <a:pt x="192" y="18"/>
                      </a:lnTo>
                      <a:lnTo>
                        <a:pt x="191" y="19"/>
                      </a:lnTo>
                      <a:lnTo>
                        <a:pt x="190" y="20"/>
                      </a:lnTo>
                      <a:lnTo>
                        <a:pt x="190" y="21"/>
                      </a:lnTo>
                      <a:lnTo>
                        <a:pt x="188" y="22"/>
                      </a:lnTo>
                      <a:lnTo>
                        <a:pt x="187" y="22"/>
                      </a:lnTo>
                      <a:lnTo>
                        <a:pt x="186" y="23"/>
                      </a:lnTo>
                      <a:lnTo>
                        <a:pt x="185" y="24"/>
                      </a:lnTo>
                      <a:lnTo>
                        <a:pt x="184" y="24"/>
                      </a:lnTo>
                      <a:lnTo>
                        <a:pt x="182" y="25"/>
                      </a:lnTo>
                      <a:lnTo>
                        <a:pt x="181" y="25"/>
                      </a:lnTo>
                      <a:lnTo>
                        <a:pt x="180" y="26"/>
                      </a:lnTo>
                      <a:lnTo>
                        <a:pt x="178" y="26"/>
                      </a:lnTo>
                      <a:lnTo>
                        <a:pt x="177" y="27"/>
                      </a:lnTo>
                      <a:lnTo>
                        <a:pt x="175" y="27"/>
                      </a:lnTo>
                      <a:lnTo>
                        <a:pt x="174" y="28"/>
                      </a:lnTo>
                      <a:lnTo>
                        <a:pt x="173" y="28"/>
                      </a:lnTo>
                      <a:lnTo>
                        <a:pt x="171" y="29"/>
                      </a:lnTo>
                      <a:lnTo>
                        <a:pt x="170" y="29"/>
                      </a:lnTo>
                      <a:lnTo>
                        <a:pt x="169" y="29"/>
                      </a:lnTo>
                      <a:lnTo>
                        <a:pt x="167" y="29"/>
                      </a:lnTo>
                      <a:lnTo>
                        <a:pt x="166" y="30"/>
                      </a:lnTo>
                      <a:lnTo>
                        <a:pt x="163" y="30"/>
                      </a:lnTo>
                      <a:lnTo>
                        <a:pt x="162" y="30"/>
                      </a:lnTo>
                      <a:lnTo>
                        <a:pt x="161" y="31"/>
                      </a:lnTo>
                      <a:lnTo>
                        <a:pt x="159" y="31"/>
                      </a:lnTo>
                      <a:lnTo>
                        <a:pt x="158" y="31"/>
                      </a:lnTo>
                      <a:lnTo>
                        <a:pt x="156" y="31"/>
                      </a:lnTo>
                      <a:lnTo>
                        <a:pt x="155" y="31"/>
                      </a:lnTo>
                      <a:lnTo>
                        <a:pt x="153" y="31"/>
                      </a:lnTo>
                      <a:lnTo>
                        <a:pt x="151" y="31"/>
                      </a:lnTo>
                      <a:lnTo>
                        <a:pt x="148" y="31"/>
                      </a:lnTo>
                      <a:lnTo>
                        <a:pt x="147" y="32"/>
                      </a:lnTo>
                      <a:lnTo>
                        <a:pt x="145" y="32"/>
                      </a:lnTo>
                      <a:lnTo>
                        <a:pt x="143" y="32"/>
                      </a:lnTo>
                      <a:lnTo>
                        <a:pt x="142" y="32"/>
                      </a:lnTo>
                      <a:lnTo>
                        <a:pt x="140" y="32"/>
                      </a:lnTo>
                      <a:lnTo>
                        <a:pt x="138" y="32"/>
                      </a:lnTo>
                      <a:lnTo>
                        <a:pt x="137" y="32"/>
                      </a:lnTo>
                      <a:lnTo>
                        <a:pt x="133" y="33"/>
                      </a:lnTo>
                      <a:lnTo>
                        <a:pt x="132" y="33"/>
                      </a:lnTo>
                      <a:lnTo>
                        <a:pt x="130" y="33"/>
                      </a:lnTo>
                      <a:lnTo>
                        <a:pt x="129" y="33"/>
                      </a:lnTo>
                      <a:lnTo>
                        <a:pt x="127" y="34"/>
                      </a:lnTo>
                      <a:lnTo>
                        <a:pt x="124" y="34"/>
                      </a:lnTo>
                      <a:lnTo>
                        <a:pt x="123" y="34"/>
                      </a:lnTo>
                      <a:lnTo>
                        <a:pt x="122" y="34"/>
                      </a:lnTo>
                      <a:lnTo>
                        <a:pt x="119" y="34"/>
                      </a:lnTo>
                      <a:lnTo>
                        <a:pt x="115" y="35"/>
                      </a:lnTo>
                      <a:lnTo>
                        <a:pt x="111" y="35"/>
                      </a:lnTo>
                      <a:lnTo>
                        <a:pt x="109" y="35"/>
                      </a:lnTo>
                      <a:lnTo>
                        <a:pt x="105" y="35"/>
                      </a:lnTo>
                      <a:lnTo>
                        <a:pt x="103" y="35"/>
                      </a:lnTo>
                      <a:lnTo>
                        <a:pt x="102" y="35"/>
                      </a:lnTo>
                      <a:lnTo>
                        <a:pt x="100" y="35"/>
                      </a:lnTo>
                      <a:lnTo>
                        <a:pt x="99" y="35"/>
                      </a:lnTo>
                      <a:lnTo>
                        <a:pt x="95" y="36"/>
                      </a:lnTo>
                      <a:lnTo>
                        <a:pt x="93" y="36"/>
                      </a:lnTo>
                      <a:lnTo>
                        <a:pt x="90" y="36"/>
                      </a:lnTo>
                      <a:lnTo>
                        <a:pt x="88" y="36"/>
                      </a:lnTo>
                      <a:lnTo>
                        <a:pt x="86" y="37"/>
                      </a:lnTo>
                      <a:lnTo>
                        <a:pt x="83" y="37"/>
                      </a:lnTo>
                      <a:lnTo>
                        <a:pt x="81" y="37"/>
                      </a:lnTo>
                      <a:lnTo>
                        <a:pt x="79" y="38"/>
                      </a:lnTo>
                      <a:lnTo>
                        <a:pt x="77" y="38"/>
                      </a:lnTo>
                      <a:lnTo>
                        <a:pt x="76" y="38"/>
                      </a:lnTo>
                      <a:lnTo>
                        <a:pt x="74" y="39"/>
                      </a:lnTo>
                      <a:lnTo>
                        <a:pt x="71" y="39"/>
                      </a:lnTo>
                      <a:lnTo>
                        <a:pt x="67" y="39"/>
                      </a:lnTo>
                      <a:lnTo>
                        <a:pt x="66" y="40"/>
                      </a:lnTo>
                      <a:lnTo>
                        <a:pt x="65" y="40"/>
                      </a:lnTo>
                      <a:lnTo>
                        <a:pt x="62" y="40"/>
                      </a:lnTo>
                      <a:lnTo>
                        <a:pt x="59" y="40"/>
                      </a:lnTo>
                      <a:lnTo>
                        <a:pt x="56" y="41"/>
                      </a:lnTo>
                      <a:lnTo>
                        <a:pt x="52" y="42"/>
                      </a:lnTo>
                      <a:lnTo>
                        <a:pt x="49" y="42"/>
                      </a:lnTo>
                      <a:lnTo>
                        <a:pt x="46" y="42"/>
                      </a:lnTo>
                      <a:lnTo>
                        <a:pt x="42" y="43"/>
                      </a:lnTo>
                      <a:lnTo>
                        <a:pt x="39" y="43"/>
                      </a:lnTo>
                      <a:lnTo>
                        <a:pt x="36" y="44"/>
                      </a:lnTo>
                      <a:lnTo>
                        <a:pt x="34" y="45"/>
                      </a:lnTo>
                      <a:lnTo>
                        <a:pt x="32" y="46"/>
                      </a:lnTo>
                      <a:lnTo>
                        <a:pt x="30" y="46"/>
                      </a:lnTo>
                      <a:lnTo>
                        <a:pt x="29" y="47"/>
                      </a:lnTo>
                      <a:lnTo>
                        <a:pt x="27" y="49"/>
                      </a:lnTo>
                      <a:lnTo>
                        <a:pt x="23" y="50"/>
                      </a:lnTo>
                      <a:lnTo>
                        <a:pt x="22" y="51"/>
                      </a:lnTo>
                      <a:lnTo>
                        <a:pt x="21" y="52"/>
                      </a:lnTo>
                      <a:lnTo>
                        <a:pt x="20" y="54"/>
                      </a:lnTo>
                      <a:lnTo>
                        <a:pt x="19" y="55"/>
                      </a:lnTo>
                      <a:lnTo>
                        <a:pt x="17" y="57"/>
                      </a:lnTo>
                      <a:lnTo>
                        <a:pt x="16" y="58"/>
                      </a:lnTo>
                      <a:lnTo>
                        <a:pt x="13" y="60"/>
                      </a:lnTo>
                      <a:lnTo>
                        <a:pt x="12" y="61"/>
                      </a:lnTo>
                      <a:lnTo>
                        <a:pt x="11" y="62"/>
                      </a:lnTo>
                      <a:lnTo>
                        <a:pt x="10" y="64"/>
                      </a:lnTo>
                      <a:lnTo>
                        <a:pt x="9" y="66"/>
                      </a:lnTo>
                      <a:lnTo>
                        <a:pt x="8" y="68"/>
                      </a:lnTo>
                      <a:lnTo>
                        <a:pt x="7" y="71"/>
                      </a:lnTo>
                      <a:lnTo>
                        <a:pt x="6" y="73"/>
                      </a:lnTo>
                      <a:lnTo>
                        <a:pt x="5" y="75"/>
                      </a:lnTo>
                      <a:lnTo>
                        <a:pt x="5" y="76"/>
                      </a:lnTo>
                      <a:lnTo>
                        <a:pt x="4" y="79"/>
                      </a:lnTo>
                      <a:lnTo>
                        <a:pt x="3" y="81"/>
                      </a:lnTo>
                      <a:lnTo>
                        <a:pt x="2" y="84"/>
                      </a:lnTo>
                      <a:lnTo>
                        <a:pt x="2" y="85"/>
                      </a:lnTo>
                      <a:lnTo>
                        <a:pt x="1" y="87"/>
                      </a:lnTo>
                      <a:lnTo>
                        <a:pt x="1" y="89"/>
                      </a:lnTo>
                      <a:lnTo>
                        <a:pt x="1" y="90"/>
                      </a:lnTo>
                      <a:lnTo>
                        <a:pt x="0" y="92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  <a:lnTo>
                        <a:pt x="0" y="106"/>
                      </a:lnTo>
                      <a:lnTo>
                        <a:pt x="1" y="105"/>
                      </a:lnTo>
                      <a:lnTo>
                        <a:pt x="1" y="104"/>
                      </a:lnTo>
                      <a:lnTo>
                        <a:pt x="2" y="104"/>
                      </a:lnTo>
                      <a:lnTo>
                        <a:pt x="2" y="103"/>
                      </a:lnTo>
                      <a:lnTo>
                        <a:pt x="3" y="102"/>
                      </a:lnTo>
                      <a:lnTo>
                        <a:pt x="3" y="101"/>
                      </a:lnTo>
                      <a:lnTo>
                        <a:pt x="4" y="100"/>
                      </a:lnTo>
                      <a:lnTo>
                        <a:pt x="5" y="99"/>
                      </a:lnTo>
                      <a:lnTo>
                        <a:pt x="5" y="98"/>
                      </a:lnTo>
                      <a:lnTo>
                        <a:pt x="6" y="97"/>
                      </a:lnTo>
                      <a:lnTo>
                        <a:pt x="7" y="96"/>
                      </a:lnTo>
                      <a:lnTo>
                        <a:pt x="7" y="95"/>
                      </a:lnTo>
                      <a:lnTo>
                        <a:pt x="8" y="94"/>
                      </a:lnTo>
                      <a:lnTo>
                        <a:pt x="8" y="93"/>
                      </a:lnTo>
                      <a:lnTo>
                        <a:pt x="9" y="93"/>
                      </a:lnTo>
                      <a:lnTo>
                        <a:pt x="9" y="91"/>
                      </a:lnTo>
                      <a:lnTo>
                        <a:pt x="9" y="90"/>
                      </a:lnTo>
                      <a:lnTo>
                        <a:pt x="10" y="89"/>
                      </a:lnTo>
                      <a:lnTo>
                        <a:pt x="11" y="88"/>
                      </a:lnTo>
                      <a:lnTo>
                        <a:pt x="12" y="87"/>
                      </a:lnTo>
                      <a:lnTo>
                        <a:pt x="13" y="86"/>
                      </a:lnTo>
                      <a:lnTo>
                        <a:pt x="14" y="85"/>
                      </a:lnTo>
                      <a:lnTo>
                        <a:pt x="14" y="83"/>
                      </a:lnTo>
                      <a:lnTo>
                        <a:pt x="15" y="83"/>
                      </a:lnTo>
                      <a:lnTo>
                        <a:pt x="16" y="82"/>
                      </a:lnTo>
                      <a:lnTo>
                        <a:pt x="17" y="81"/>
                      </a:lnTo>
                      <a:lnTo>
                        <a:pt x="18" y="80"/>
                      </a:lnTo>
                      <a:lnTo>
                        <a:pt x="19" y="78"/>
                      </a:lnTo>
                      <a:lnTo>
                        <a:pt x="20" y="78"/>
                      </a:lnTo>
                      <a:lnTo>
                        <a:pt x="20" y="77"/>
                      </a:lnTo>
                      <a:lnTo>
                        <a:pt x="21" y="76"/>
                      </a:lnTo>
                      <a:lnTo>
                        <a:pt x="22" y="76"/>
                      </a:lnTo>
                      <a:lnTo>
                        <a:pt x="24" y="75"/>
                      </a:lnTo>
                      <a:lnTo>
                        <a:pt x="25" y="74"/>
                      </a:lnTo>
                      <a:lnTo>
                        <a:pt x="26" y="72"/>
                      </a:lnTo>
                      <a:lnTo>
                        <a:pt x="28" y="71"/>
                      </a:lnTo>
                      <a:lnTo>
                        <a:pt x="29" y="71"/>
                      </a:lnTo>
                      <a:lnTo>
                        <a:pt x="30" y="70"/>
                      </a:lnTo>
                      <a:lnTo>
                        <a:pt x="31" y="70"/>
                      </a:lnTo>
                      <a:lnTo>
                        <a:pt x="33" y="69"/>
                      </a:lnTo>
                      <a:lnTo>
                        <a:pt x="34" y="68"/>
                      </a:lnTo>
                      <a:lnTo>
                        <a:pt x="35" y="68"/>
                      </a:lnTo>
                      <a:lnTo>
                        <a:pt x="36" y="67"/>
                      </a:lnTo>
                      <a:lnTo>
                        <a:pt x="38" y="67"/>
                      </a:lnTo>
                      <a:lnTo>
                        <a:pt x="39" y="66"/>
                      </a:lnTo>
                      <a:lnTo>
                        <a:pt x="41" y="65"/>
                      </a:lnTo>
                      <a:lnTo>
                        <a:pt x="42" y="65"/>
                      </a:lnTo>
                      <a:lnTo>
                        <a:pt x="43" y="64"/>
                      </a:lnTo>
                      <a:lnTo>
                        <a:pt x="45" y="64"/>
                      </a:lnTo>
                      <a:lnTo>
                        <a:pt x="47" y="63"/>
                      </a:lnTo>
                      <a:lnTo>
                        <a:pt x="48" y="63"/>
                      </a:lnTo>
                      <a:lnTo>
                        <a:pt x="50" y="62"/>
                      </a:lnTo>
                      <a:lnTo>
                        <a:pt x="52" y="62"/>
                      </a:lnTo>
                      <a:lnTo>
                        <a:pt x="53" y="61"/>
                      </a:lnTo>
                      <a:lnTo>
                        <a:pt x="55" y="61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0" y="60"/>
                      </a:lnTo>
                      <a:lnTo>
                        <a:pt x="61" y="59"/>
                      </a:lnTo>
                      <a:lnTo>
                        <a:pt x="62" y="59"/>
                      </a:lnTo>
                      <a:lnTo>
                        <a:pt x="64" y="59"/>
                      </a:lnTo>
                      <a:lnTo>
                        <a:pt x="65" y="59"/>
                      </a:lnTo>
                      <a:lnTo>
                        <a:pt x="66" y="59"/>
                      </a:lnTo>
                      <a:lnTo>
                        <a:pt x="68" y="58"/>
                      </a:lnTo>
                      <a:lnTo>
                        <a:pt x="71" y="58"/>
                      </a:lnTo>
                      <a:lnTo>
                        <a:pt x="75" y="58"/>
                      </a:lnTo>
                      <a:lnTo>
                        <a:pt x="77" y="57"/>
                      </a:lnTo>
                      <a:lnTo>
                        <a:pt x="81" y="57"/>
                      </a:lnTo>
                      <a:lnTo>
                        <a:pt x="85" y="56"/>
                      </a:lnTo>
                      <a:lnTo>
                        <a:pt x="87" y="56"/>
                      </a:lnTo>
                      <a:lnTo>
                        <a:pt x="91" y="56"/>
                      </a:lnTo>
                      <a:lnTo>
                        <a:pt x="94" y="56"/>
                      </a:lnTo>
                      <a:lnTo>
                        <a:pt x="96" y="56"/>
                      </a:lnTo>
                      <a:lnTo>
                        <a:pt x="98" y="55"/>
                      </a:lnTo>
                      <a:lnTo>
                        <a:pt x="100" y="55"/>
                      </a:lnTo>
                      <a:lnTo>
                        <a:pt x="102" y="55"/>
                      </a:lnTo>
                      <a:lnTo>
                        <a:pt x="103" y="55"/>
                      </a:lnTo>
                      <a:lnTo>
                        <a:pt x="105" y="55"/>
                      </a:lnTo>
                      <a:lnTo>
                        <a:pt x="107" y="54"/>
                      </a:lnTo>
                      <a:lnTo>
                        <a:pt x="108" y="54"/>
                      </a:lnTo>
                      <a:lnTo>
                        <a:pt x="109" y="54"/>
                      </a:lnTo>
                      <a:lnTo>
                        <a:pt x="111" y="54"/>
                      </a:lnTo>
                      <a:lnTo>
                        <a:pt x="113" y="54"/>
                      </a:lnTo>
                      <a:lnTo>
                        <a:pt x="115" y="54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5" y="53"/>
                      </a:lnTo>
                      <a:lnTo>
                        <a:pt x="128" y="52"/>
                      </a:lnTo>
                      <a:lnTo>
                        <a:pt x="131" y="52"/>
                      </a:lnTo>
                      <a:lnTo>
                        <a:pt x="133" y="52"/>
                      </a:lnTo>
                      <a:lnTo>
                        <a:pt x="134" y="52"/>
                      </a:lnTo>
                      <a:lnTo>
                        <a:pt x="136" y="52"/>
                      </a:lnTo>
                      <a:lnTo>
                        <a:pt x="138" y="52"/>
                      </a:lnTo>
                      <a:lnTo>
                        <a:pt x="140" y="52"/>
                      </a:lnTo>
                      <a:lnTo>
                        <a:pt x="142" y="52"/>
                      </a:lnTo>
                      <a:lnTo>
                        <a:pt x="143" y="52"/>
                      </a:lnTo>
                      <a:lnTo>
                        <a:pt x="145" y="52"/>
                      </a:lnTo>
                      <a:lnTo>
                        <a:pt x="147" y="52"/>
                      </a:lnTo>
                      <a:lnTo>
                        <a:pt x="148" y="51"/>
                      </a:lnTo>
                      <a:lnTo>
                        <a:pt x="150" y="51"/>
                      </a:lnTo>
                      <a:lnTo>
                        <a:pt x="151" y="51"/>
                      </a:lnTo>
                      <a:lnTo>
                        <a:pt x="153" y="51"/>
                      </a:lnTo>
                      <a:lnTo>
                        <a:pt x="154" y="50"/>
                      </a:lnTo>
                      <a:lnTo>
                        <a:pt x="156" y="50"/>
                      </a:lnTo>
                      <a:lnTo>
                        <a:pt x="157" y="50"/>
                      </a:lnTo>
                      <a:lnTo>
                        <a:pt x="159" y="49"/>
                      </a:lnTo>
                      <a:lnTo>
                        <a:pt x="160" y="49"/>
                      </a:lnTo>
                      <a:lnTo>
                        <a:pt x="162" y="49"/>
                      </a:lnTo>
                      <a:lnTo>
                        <a:pt x="163" y="48"/>
                      </a:lnTo>
                      <a:lnTo>
                        <a:pt x="164" y="48"/>
                      </a:lnTo>
                      <a:lnTo>
                        <a:pt x="166" y="48"/>
                      </a:lnTo>
                      <a:lnTo>
                        <a:pt x="167" y="47"/>
                      </a:lnTo>
                      <a:lnTo>
                        <a:pt x="169" y="47"/>
                      </a:lnTo>
                      <a:lnTo>
                        <a:pt x="170" y="46"/>
                      </a:lnTo>
                      <a:lnTo>
                        <a:pt x="171" y="46"/>
                      </a:lnTo>
                      <a:lnTo>
                        <a:pt x="173" y="45"/>
                      </a:lnTo>
                      <a:lnTo>
                        <a:pt x="175" y="45"/>
                      </a:lnTo>
                      <a:lnTo>
                        <a:pt x="178" y="44"/>
                      </a:lnTo>
                      <a:lnTo>
                        <a:pt x="180" y="44"/>
                      </a:lnTo>
                      <a:lnTo>
                        <a:pt x="181" y="43"/>
                      </a:lnTo>
                      <a:lnTo>
                        <a:pt x="182" y="43"/>
                      </a:lnTo>
                      <a:lnTo>
                        <a:pt x="184" y="43"/>
                      </a:lnTo>
                      <a:lnTo>
                        <a:pt x="185" y="42"/>
                      </a:lnTo>
                      <a:lnTo>
                        <a:pt x="186" y="42"/>
                      </a:lnTo>
                      <a:lnTo>
                        <a:pt x="187" y="41"/>
                      </a:lnTo>
                      <a:lnTo>
                        <a:pt x="188" y="40"/>
                      </a:lnTo>
                      <a:lnTo>
                        <a:pt x="189" y="39"/>
                      </a:lnTo>
                      <a:lnTo>
                        <a:pt x="190" y="39"/>
                      </a:lnTo>
                      <a:lnTo>
                        <a:pt x="191" y="38"/>
                      </a:lnTo>
                      <a:lnTo>
                        <a:pt x="193" y="37"/>
                      </a:lnTo>
                      <a:lnTo>
                        <a:pt x="194" y="36"/>
                      </a:lnTo>
                      <a:lnTo>
                        <a:pt x="195" y="35"/>
                      </a:lnTo>
                      <a:lnTo>
                        <a:pt x="196" y="34"/>
                      </a:lnTo>
                      <a:lnTo>
                        <a:pt x="197" y="33"/>
                      </a:lnTo>
                      <a:lnTo>
                        <a:pt x="197" y="32"/>
                      </a:lnTo>
                      <a:lnTo>
                        <a:pt x="198" y="31"/>
                      </a:lnTo>
                      <a:lnTo>
                        <a:pt x="199" y="29"/>
                      </a:lnTo>
                      <a:lnTo>
                        <a:pt x="199" y="27"/>
                      </a:lnTo>
                      <a:lnTo>
                        <a:pt x="199" y="26"/>
                      </a:lnTo>
                      <a:lnTo>
                        <a:pt x="199" y="25"/>
                      </a:lnTo>
                      <a:lnTo>
                        <a:pt x="200" y="25"/>
                      </a:lnTo>
                      <a:lnTo>
                        <a:pt x="200" y="24"/>
                      </a:lnTo>
                      <a:lnTo>
                        <a:pt x="200" y="23"/>
                      </a:lnTo>
                      <a:lnTo>
                        <a:pt x="200" y="22"/>
                      </a:lnTo>
                      <a:lnTo>
                        <a:pt x="201" y="22"/>
                      </a:lnTo>
                      <a:lnTo>
                        <a:pt x="201" y="21"/>
                      </a:lnTo>
                      <a:lnTo>
                        <a:pt x="201" y="20"/>
                      </a:lnTo>
                      <a:lnTo>
                        <a:pt x="201" y="19"/>
                      </a:lnTo>
                      <a:lnTo>
                        <a:pt x="201" y="18"/>
                      </a:lnTo>
                      <a:lnTo>
                        <a:pt x="201" y="17"/>
                      </a:lnTo>
                      <a:lnTo>
                        <a:pt x="201" y="16"/>
                      </a:lnTo>
                      <a:lnTo>
                        <a:pt x="201" y="15"/>
                      </a:lnTo>
                      <a:lnTo>
                        <a:pt x="202" y="14"/>
                      </a:lnTo>
                      <a:lnTo>
                        <a:pt x="202" y="12"/>
                      </a:lnTo>
                      <a:lnTo>
                        <a:pt x="202" y="11"/>
                      </a:lnTo>
                      <a:lnTo>
                        <a:pt x="203" y="10"/>
                      </a:lnTo>
                      <a:lnTo>
                        <a:pt x="203" y="9"/>
                      </a:lnTo>
                      <a:lnTo>
                        <a:pt x="204" y="9"/>
                      </a:lnTo>
                      <a:lnTo>
                        <a:pt x="204" y="8"/>
                      </a:lnTo>
                      <a:lnTo>
                        <a:pt x="204" y="7"/>
                      </a:lnTo>
                      <a:lnTo>
                        <a:pt x="204" y="6"/>
                      </a:lnTo>
                      <a:lnTo>
                        <a:pt x="204" y="5"/>
                      </a:lnTo>
                      <a:lnTo>
                        <a:pt x="204" y="4"/>
                      </a:lnTo>
                      <a:lnTo>
                        <a:pt x="204" y="3"/>
                      </a:lnTo>
                      <a:lnTo>
                        <a:pt x="204" y="2"/>
                      </a:lnTo>
                      <a:lnTo>
                        <a:pt x="204" y="1"/>
                      </a:lnTo>
                      <a:lnTo>
                        <a:pt x="204" y="0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4" name="Freeform 106"/>
                <p:cNvSpPr>
                  <a:spLocks/>
                </p:cNvSpPr>
                <p:nvPr/>
              </p:nvSpPr>
              <p:spPr bwMode="auto">
                <a:xfrm>
                  <a:off x="5315" y="3039"/>
                  <a:ext cx="205" cy="107"/>
                </a:xfrm>
                <a:custGeom>
                  <a:avLst/>
                  <a:gdLst>
                    <a:gd name="T0" fmla="*/ 202 w 205"/>
                    <a:gd name="T1" fmla="*/ 3 h 107"/>
                    <a:gd name="T2" fmla="*/ 200 w 205"/>
                    <a:gd name="T3" fmla="*/ 8 h 107"/>
                    <a:gd name="T4" fmla="*/ 197 w 205"/>
                    <a:gd name="T5" fmla="*/ 13 h 107"/>
                    <a:gd name="T6" fmla="*/ 192 w 205"/>
                    <a:gd name="T7" fmla="*/ 17 h 107"/>
                    <a:gd name="T8" fmla="*/ 186 w 205"/>
                    <a:gd name="T9" fmla="*/ 23 h 107"/>
                    <a:gd name="T10" fmla="*/ 178 w 205"/>
                    <a:gd name="T11" fmla="*/ 26 h 107"/>
                    <a:gd name="T12" fmla="*/ 170 w 205"/>
                    <a:gd name="T13" fmla="*/ 29 h 107"/>
                    <a:gd name="T14" fmla="*/ 161 w 205"/>
                    <a:gd name="T15" fmla="*/ 30 h 107"/>
                    <a:gd name="T16" fmla="*/ 151 w 205"/>
                    <a:gd name="T17" fmla="*/ 31 h 107"/>
                    <a:gd name="T18" fmla="*/ 140 w 205"/>
                    <a:gd name="T19" fmla="*/ 32 h 107"/>
                    <a:gd name="T20" fmla="*/ 129 w 205"/>
                    <a:gd name="T21" fmla="*/ 33 h 107"/>
                    <a:gd name="T22" fmla="*/ 115 w 205"/>
                    <a:gd name="T23" fmla="*/ 34 h 107"/>
                    <a:gd name="T24" fmla="*/ 100 w 205"/>
                    <a:gd name="T25" fmla="*/ 35 h 107"/>
                    <a:gd name="T26" fmla="*/ 86 w 205"/>
                    <a:gd name="T27" fmla="*/ 36 h 107"/>
                    <a:gd name="T28" fmla="*/ 74 w 205"/>
                    <a:gd name="T29" fmla="*/ 38 h 107"/>
                    <a:gd name="T30" fmla="*/ 59 w 205"/>
                    <a:gd name="T31" fmla="*/ 40 h 107"/>
                    <a:gd name="T32" fmla="*/ 39 w 205"/>
                    <a:gd name="T33" fmla="*/ 43 h 107"/>
                    <a:gd name="T34" fmla="*/ 27 w 205"/>
                    <a:gd name="T35" fmla="*/ 48 h 107"/>
                    <a:gd name="T36" fmla="*/ 17 w 205"/>
                    <a:gd name="T37" fmla="*/ 56 h 107"/>
                    <a:gd name="T38" fmla="*/ 9 w 205"/>
                    <a:gd name="T39" fmla="*/ 65 h 107"/>
                    <a:gd name="T40" fmla="*/ 4 w 205"/>
                    <a:gd name="T41" fmla="*/ 78 h 107"/>
                    <a:gd name="T42" fmla="*/ 1 w 205"/>
                    <a:gd name="T43" fmla="*/ 89 h 107"/>
                    <a:gd name="T44" fmla="*/ 0 w 205"/>
                    <a:gd name="T45" fmla="*/ 97 h 107"/>
                    <a:gd name="T46" fmla="*/ 0 w 205"/>
                    <a:gd name="T47" fmla="*/ 106 h 107"/>
                    <a:gd name="T48" fmla="*/ 2 w 205"/>
                    <a:gd name="T49" fmla="*/ 102 h 107"/>
                    <a:gd name="T50" fmla="*/ 5 w 205"/>
                    <a:gd name="T51" fmla="*/ 98 h 107"/>
                    <a:gd name="T52" fmla="*/ 8 w 205"/>
                    <a:gd name="T53" fmla="*/ 93 h 107"/>
                    <a:gd name="T54" fmla="*/ 10 w 205"/>
                    <a:gd name="T55" fmla="*/ 88 h 107"/>
                    <a:gd name="T56" fmla="*/ 14 w 205"/>
                    <a:gd name="T57" fmla="*/ 83 h 107"/>
                    <a:gd name="T58" fmla="*/ 19 w 205"/>
                    <a:gd name="T59" fmla="*/ 78 h 107"/>
                    <a:gd name="T60" fmla="*/ 25 w 205"/>
                    <a:gd name="T61" fmla="*/ 73 h 107"/>
                    <a:gd name="T62" fmla="*/ 33 w 205"/>
                    <a:gd name="T63" fmla="*/ 68 h 107"/>
                    <a:gd name="T64" fmla="*/ 41 w 205"/>
                    <a:gd name="T65" fmla="*/ 65 h 107"/>
                    <a:gd name="T66" fmla="*/ 50 w 205"/>
                    <a:gd name="T67" fmla="*/ 62 h 107"/>
                    <a:gd name="T68" fmla="*/ 60 w 205"/>
                    <a:gd name="T69" fmla="*/ 59 h 107"/>
                    <a:gd name="T70" fmla="*/ 68 w 205"/>
                    <a:gd name="T71" fmla="*/ 58 h 107"/>
                    <a:gd name="T72" fmla="*/ 87 w 205"/>
                    <a:gd name="T73" fmla="*/ 56 h 107"/>
                    <a:gd name="T74" fmla="*/ 102 w 205"/>
                    <a:gd name="T75" fmla="*/ 55 h 107"/>
                    <a:gd name="T76" fmla="*/ 111 w 205"/>
                    <a:gd name="T77" fmla="*/ 53 h 107"/>
                    <a:gd name="T78" fmla="*/ 122 w 205"/>
                    <a:gd name="T79" fmla="*/ 52 h 107"/>
                    <a:gd name="T80" fmla="*/ 136 w 205"/>
                    <a:gd name="T81" fmla="*/ 52 h 107"/>
                    <a:gd name="T82" fmla="*/ 147 w 205"/>
                    <a:gd name="T83" fmla="*/ 51 h 107"/>
                    <a:gd name="T84" fmla="*/ 156 w 205"/>
                    <a:gd name="T85" fmla="*/ 49 h 107"/>
                    <a:gd name="T86" fmla="*/ 164 w 205"/>
                    <a:gd name="T87" fmla="*/ 48 h 107"/>
                    <a:gd name="T88" fmla="*/ 173 w 205"/>
                    <a:gd name="T89" fmla="*/ 45 h 107"/>
                    <a:gd name="T90" fmla="*/ 184 w 205"/>
                    <a:gd name="T91" fmla="*/ 42 h 107"/>
                    <a:gd name="T92" fmla="*/ 190 w 205"/>
                    <a:gd name="T93" fmla="*/ 38 h 107"/>
                    <a:gd name="T94" fmla="*/ 195 w 205"/>
                    <a:gd name="T95" fmla="*/ 34 h 107"/>
                    <a:gd name="T96" fmla="*/ 199 w 205"/>
                    <a:gd name="T97" fmla="*/ 27 h 107"/>
                    <a:gd name="T98" fmla="*/ 200 w 205"/>
                    <a:gd name="T99" fmla="*/ 22 h 107"/>
                    <a:gd name="T100" fmla="*/ 201 w 205"/>
                    <a:gd name="T101" fmla="*/ 17 h 107"/>
                    <a:gd name="T102" fmla="*/ 203 w 205"/>
                    <a:gd name="T103" fmla="*/ 10 h 107"/>
                    <a:gd name="T104" fmla="*/ 204 w 205"/>
                    <a:gd name="T105" fmla="*/ 4 h 107"/>
                    <a:gd name="T106" fmla="*/ 204 w 205"/>
                    <a:gd name="T107" fmla="*/ 0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5"/>
                    <a:gd name="T163" fmla="*/ 0 h 107"/>
                    <a:gd name="T164" fmla="*/ 205 w 205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5" h="107">
                      <a:moveTo>
                        <a:pt x="204" y="0"/>
                      </a:moveTo>
                      <a:lnTo>
                        <a:pt x="203" y="1"/>
                      </a:lnTo>
                      <a:lnTo>
                        <a:pt x="203" y="2"/>
                      </a:lnTo>
                      <a:lnTo>
                        <a:pt x="202" y="3"/>
                      </a:lnTo>
                      <a:lnTo>
                        <a:pt x="202" y="4"/>
                      </a:lnTo>
                      <a:lnTo>
                        <a:pt x="202" y="5"/>
                      </a:lnTo>
                      <a:lnTo>
                        <a:pt x="201" y="6"/>
                      </a:lnTo>
                      <a:lnTo>
                        <a:pt x="200" y="7"/>
                      </a:lnTo>
                      <a:lnTo>
                        <a:pt x="200" y="8"/>
                      </a:lnTo>
                      <a:lnTo>
                        <a:pt x="199" y="9"/>
                      </a:lnTo>
                      <a:lnTo>
                        <a:pt x="199" y="10"/>
                      </a:lnTo>
                      <a:lnTo>
                        <a:pt x="199" y="11"/>
                      </a:lnTo>
                      <a:lnTo>
                        <a:pt x="198" y="11"/>
                      </a:lnTo>
                      <a:lnTo>
                        <a:pt x="198" y="12"/>
                      </a:lnTo>
                      <a:lnTo>
                        <a:pt x="197" y="13"/>
                      </a:lnTo>
                      <a:lnTo>
                        <a:pt x="196" y="14"/>
                      </a:lnTo>
                      <a:lnTo>
                        <a:pt x="195" y="14"/>
                      </a:lnTo>
                      <a:lnTo>
                        <a:pt x="195" y="15"/>
                      </a:lnTo>
                      <a:lnTo>
                        <a:pt x="194" y="16"/>
                      </a:lnTo>
                      <a:lnTo>
                        <a:pt x="193" y="17"/>
                      </a:lnTo>
                      <a:lnTo>
                        <a:pt x="192" y="17"/>
                      </a:lnTo>
                      <a:lnTo>
                        <a:pt x="191" y="19"/>
                      </a:lnTo>
                      <a:lnTo>
                        <a:pt x="190" y="20"/>
                      </a:lnTo>
                      <a:lnTo>
                        <a:pt x="190" y="21"/>
                      </a:lnTo>
                      <a:lnTo>
                        <a:pt x="188" y="21"/>
                      </a:lnTo>
                      <a:lnTo>
                        <a:pt x="187" y="22"/>
                      </a:lnTo>
                      <a:lnTo>
                        <a:pt x="186" y="23"/>
                      </a:lnTo>
                      <a:lnTo>
                        <a:pt x="185" y="23"/>
                      </a:lnTo>
                      <a:lnTo>
                        <a:pt x="184" y="24"/>
                      </a:lnTo>
                      <a:lnTo>
                        <a:pt x="182" y="25"/>
                      </a:lnTo>
                      <a:lnTo>
                        <a:pt x="181" y="25"/>
                      </a:lnTo>
                      <a:lnTo>
                        <a:pt x="180" y="26"/>
                      </a:lnTo>
                      <a:lnTo>
                        <a:pt x="178" y="26"/>
                      </a:lnTo>
                      <a:lnTo>
                        <a:pt x="177" y="27"/>
                      </a:lnTo>
                      <a:lnTo>
                        <a:pt x="175" y="27"/>
                      </a:lnTo>
                      <a:lnTo>
                        <a:pt x="174" y="28"/>
                      </a:lnTo>
                      <a:lnTo>
                        <a:pt x="173" y="28"/>
                      </a:lnTo>
                      <a:lnTo>
                        <a:pt x="171" y="29"/>
                      </a:lnTo>
                      <a:lnTo>
                        <a:pt x="170" y="29"/>
                      </a:lnTo>
                      <a:lnTo>
                        <a:pt x="169" y="29"/>
                      </a:lnTo>
                      <a:lnTo>
                        <a:pt x="167" y="29"/>
                      </a:lnTo>
                      <a:lnTo>
                        <a:pt x="166" y="29"/>
                      </a:lnTo>
                      <a:lnTo>
                        <a:pt x="163" y="30"/>
                      </a:lnTo>
                      <a:lnTo>
                        <a:pt x="162" y="30"/>
                      </a:lnTo>
                      <a:lnTo>
                        <a:pt x="161" y="30"/>
                      </a:lnTo>
                      <a:lnTo>
                        <a:pt x="159" y="31"/>
                      </a:lnTo>
                      <a:lnTo>
                        <a:pt x="158" y="31"/>
                      </a:lnTo>
                      <a:lnTo>
                        <a:pt x="156" y="31"/>
                      </a:lnTo>
                      <a:lnTo>
                        <a:pt x="155" y="31"/>
                      </a:lnTo>
                      <a:lnTo>
                        <a:pt x="153" y="31"/>
                      </a:lnTo>
                      <a:lnTo>
                        <a:pt x="151" y="31"/>
                      </a:lnTo>
                      <a:lnTo>
                        <a:pt x="148" y="31"/>
                      </a:lnTo>
                      <a:lnTo>
                        <a:pt x="147" y="31"/>
                      </a:lnTo>
                      <a:lnTo>
                        <a:pt x="145" y="31"/>
                      </a:lnTo>
                      <a:lnTo>
                        <a:pt x="143" y="31"/>
                      </a:lnTo>
                      <a:lnTo>
                        <a:pt x="142" y="32"/>
                      </a:lnTo>
                      <a:lnTo>
                        <a:pt x="140" y="32"/>
                      </a:lnTo>
                      <a:lnTo>
                        <a:pt x="138" y="32"/>
                      </a:lnTo>
                      <a:lnTo>
                        <a:pt x="137" y="32"/>
                      </a:lnTo>
                      <a:lnTo>
                        <a:pt x="133" y="33"/>
                      </a:lnTo>
                      <a:lnTo>
                        <a:pt x="132" y="33"/>
                      </a:lnTo>
                      <a:lnTo>
                        <a:pt x="130" y="33"/>
                      </a:lnTo>
                      <a:lnTo>
                        <a:pt x="129" y="33"/>
                      </a:lnTo>
                      <a:lnTo>
                        <a:pt x="127" y="33"/>
                      </a:lnTo>
                      <a:lnTo>
                        <a:pt x="124" y="34"/>
                      </a:lnTo>
                      <a:lnTo>
                        <a:pt x="123" y="34"/>
                      </a:lnTo>
                      <a:lnTo>
                        <a:pt x="122" y="34"/>
                      </a:lnTo>
                      <a:lnTo>
                        <a:pt x="119" y="34"/>
                      </a:lnTo>
                      <a:lnTo>
                        <a:pt x="115" y="34"/>
                      </a:lnTo>
                      <a:lnTo>
                        <a:pt x="111" y="34"/>
                      </a:lnTo>
                      <a:lnTo>
                        <a:pt x="109" y="34"/>
                      </a:lnTo>
                      <a:lnTo>
                        <a:pt x="105" y="35"/>
                      </a:lnTo>
                      <a:lnTo>
                        <a:pt x="103" y="35"/>
                      </a:lnTo>
                      <a:lnTo>
                        <a:pt x="102" y="35"/>
                      </a:lnTo>
                      <a:lnTo>
                        <a:pt x="100" y="35"/>
                      </a:lnTo>
                      <a:lnTo>
                        <a:pt x="99" y="35"/>
                      </a:lnTo>
                      <a:lnTo>
                        <a:pt x="95" y="35"/>
                      </a:lnTo>
                      <a:lnTo>
                        <a:pt x="93" y="36"/>
                      </a:lnTo>
                      <a:lnTo>
                        <a:pt x="90" y="36"/>
                      </a:lnTo>
                      <a:lnTo>
                        <a:pt x="88" y="36"/>
                      </a:lnTo>
                      <a:lnTo>
                        <a:pt x="86" y="36"/>
                      </a:lnTo>
                      <a:lnTo>
                        <a:pt x="83" y="37"/>
                      </a:lnTo>
                      <a:lnTo>
                        <a:pt x="81" y="37"/>
                      </a:lnTo>
                      <a:lnTo>
                        <a:pt x="79" y="37"/>
                      </a:lnTo>
                      <a:lnTo>
                        <a:pt x="77" y="38"/>
                      </a:lnTo>
                      <a:lnTo>
                        <a:pt x="76" y="38"/>
                      </a:lnTo>
                      <a:lnTo>
                        <a:pt x="74" y="38"/>
                      </a:lnTo>
                      <a:lnTo>
                        <a:pt x="71" y="39"/>
                      </a:lnTo>
                      <a:lnTo>
                        <a:pt x="67" y="39"/>
                      </a:lnTo>
                      <a:lnTo>
                        <a:pt x="66" y="39"/>
                      </a:lnTo>
                      <a:lnTo>
                        <a:pt x="65" y="40"/>
                      </a:lnTo>
                      <a:lnTo>
                        <a:pt x="62" y="40"/>
                      </a:lnTo>
                      <a:lnTo>
                        <a:pt x="59" y="40"/>
                      </a:lnTo>
                      <a:lnTo>
                        <a:pt x="56" y="41"/>
                      </a:lnTo>
                      <a:lnTo>
                        <a:pt x="52" y="41"/>
                      </a:lnTo>
                      <a:lnTo>
                        <a:pt x="49" y="42"/>
                      </a:lnTo>
                      <a:lnTo>
                        <a:pt x="46" y="42"/>
                      </a:lnTo>
                      <a:lnTo>
                        <a:pt x="42" y="42"/>
                      </a:lnTo>
                      <a:lnTo>
                        <a:pt x="39" y="43"/>
                      </a:lnTo>
                      <a:lnTo>
                        <a:pt x="36" y="44"/>
                      </a:lnTo>
                      <a:lnTo>
                        <a:pt x="34" y="44"/>
                      </a:lnTo>
                      <a:lnTo>
                        <a:pt x="32" y="45"/>
                      </a:lnTo>
                      <a:lnTo>
                        <a:pt x="30" y="46"/>
                      </a:lnTo>
                      <a:lnTo>
                        <a:pt x="29" y="47"/>
                      </a:lnTo>
                      <a:lnTo>
                        <a:pt x="27" y="48"/>
                      </a:lnTo>
                      <a:lnTo>
                        <a:pt x="23" y="49"/>
                      </a:lnTo>
                      <a:lnTo>
                        <a:pt x="22" y="51"/>
                      </a:lnTo>
                      <a:lnTo>
                        <a:pt x="21" y="52"/>
                      </a:lnTo>
                      <a:lnTo>
                        <a:pt x="20" y="53"/>
                      </a:lnTo>
                      <a:lnTo>
                        <a:pt x="19" y="55"/>
                      </a:lnTo>
                      <a:lnTo>
                        <a:pt x="17" y="56"/>
                      </a:lnTo>
                      <a:lnTo>
                        <a:pt x="16" y="58"/>
                      </a:lnTo>
                      <a:lnTo>
                        <a:pt x="13" y="59"/>
                      </a:lnTo>
                      <a:lnTo>
                        <a:pt x="12" y="60"/>
                      </a:lnTo>
                      <a:lnTo>
                        <a:pt x="11" y="61"/>
                      </a:lnTo>
                      <a:lnTo>
                        <a:pt x="10" y="63"/>
                      </a:lnTo>
                      <a:lnTo>
                        <a:pt x="9" y="65"/>
                      </a:lnTo>
                      <a:lnTo>
                        <a:pt x="8" y="67"/>
                      </a:lnTo>
                      <a:lnTo>
                        <a:pt x="7" y="70"/>
                      </a:lnTo>
                      <a:lnTo>
                        <a:pt x="6" y="72"/>
                      </a:lnTo>
                      <a:lnTo>
                        <a:pt x="5" y="74"/>
                      </a:lnTo>
                      <a:lnTo>
                        <a:pt x="5" y="76"/>
                      </a:lnTo>
                      <a:lnTo>
                        <a:pt x="4" y="78"/>
                      </a:lnTo>
                      <a:lnTo>
                        <a:pt x="3" y="81"/>
                      </a:lnTo>
                      <a:lnTo>
                        <a:pt x="2" y="83"/>
                      </a:lnTo>
                      <a:lnTo>
                        <a:pt x="2" y="85"/>
                      </a:lnTo>
                      <a:lnTo>
                        <a:pt x="1" y="86"/>
                      </a:lnTo>
                      <a:lnTo>
                        <a:pt x="1" y="88"/>
                      </a:lnTo>
                      <a:lnTo>
                        <a:pt x="1" y="89"/>
                      </a:lnTo>
                      <a:lnTo>
                        <a:pt x="0" y="91"/>
                      </a:lnTo>
                      <a:lnTo>
                        <a:pt x="0" y="93"/>
                      </a:lnTo>
                      <a:lnTo>
                        <a:pt x="0" y="94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5"/>
                      </a:lnTo>
                      <a:lnTo>
                        <a:pt x="1" y="104"/>
                      </a:lnTo>
                      <a:lnTo>
                        <a:pt x="1" y="103"/>
                      </a:lnTo>
                      <a:lnTo>
                        <a:pt x="2" y="103"/>
                      </a:lnTo>
                      <a:lnTo>
                        <a:pt x="2" y="102"/>
                      </a:lnTo>
                      <a:lnTo>
                        <a:pt x="3" y="101"/>
                      </a:lnTo>
                      <a:lnTo>
                        <a:pt x="3" y="100"/>
                      </a:lnTo>
                      <a:lnTo>
                        <a:pt x="4" y="99"/>
                      </a:lnTo>
                      <a:lnTo>
                        <a:pt x="5" y="98"/>
                      </a:lnTo>
                      <a:lnTo>
                        <a:pt x="5" y="97"/>
                      </a:lnTo>
                      <a:lnTo>
                        <a:pt x="6" y="96"/>
                      </a:lnTo>
                      <a:lnTo>
                        <a:pt x="7" y="95"/>
                      </a:lnTo>
                      <a:lnTo>
                        <a:pt x="7" y="94"/>
                      </a:lnTo>
                      <a:lnTo>
                        <a:pt x="8" y="93"/>
                      </a:lnTo>
                      <a:lnTo>
                        <a:pt x="9" y="92"/>
                      </a:lnTo>
                      <a:lnTo>
                        <a:pt x="9" y="90"/>
                      </a:lnTo>
                      <a:lnTo>
                        <a:pt x="9" y="89"/>
                      </a:lnTo>
                      <a:lnTo>
                        <a:pt x="10" y="88"/>
                      </a:lnTo>
                      <a:lnTo>
                        <a:pt x="11" y="87"/>
                      </a:lnTo>
                      <a:lnTo>
                        <a:pt x="12" y="86"/>
                      </a:lnTo>
                      <a:lnTo>
                        <a:pt x="13" y="85"/>
                      </a:lnTo>
                      <a:lnTo>
                        <a:pt x="14" y="85"/>
                      </a:lnTo>
                      <a:lnTo>
                        <a:pt x="14" y="84"/>
                      </a:lnTo>
                      <a:lnTo>
                        <a:pt x="14" y="83"/>
                      </a:lnTo>
                      <a:lnTo>
                        <a:pt x="15" y="82"/>
                      </a:lnTo>
                      <a:lnTo>
                        <a:pt x="16" y="81"/>
                      </a:lnTo>
                      <a:lnTo>
                        <a:pt x="17" y="80"/>
                      </a:lnTo>
                      <a:lnTo>
                        <a:pt x="18" y="80"/>
                      </a:lnTo>
                      <a:lnTo>
                        <a:pt x="18" y="79"/>
                      </a:lnTo>
                      <a:lnTo>
                        <a:pt x="19" y="78"/>
                      </a:lnTo>
                      <a:lnTo>
                        <a:pt x="20" y="77"/>
                      </a:lnTo>
                      <a:lnTo>
                        <a:pt x="20" y="76"/>
                      </a:lnTo>
                      <a:lnTo>
                        <a:pt x="21" y="76"/>
                      </a:lnTo>
                      <a:lnTo>
                        <a:pt x="22" y="75"/>
                      </a:lnTo>
                      <a:lnTo>
                        <a:pt x="24" y="74"/>
                      </a:lnTo>
                      <a:lnTo>
                        <a:pt x="25" y="73"/>
                      </a:lnTo>
                      <a:lnTo>
                        <a:pt x="26" y="71"/>
                      </a:lnTo>
                      <a:lnTo>
                        <a:pt x="28" y="70"/>
                      </a:lnTo>
                      <a:lnTo>
                        <a:pt x="29" y="70"/>
                      </a:lnTo>
                      <a:lnTo>
                        <a:pt x="30" y="70"/>
                      </a:lnTo>
                      <a:lnTo>
                        <a:pt x="31" y="69"/>
                      </a:lnTo>
                      <a:lnTo>
                        <a:pt x="33" y="68"/>
                      </a:lnTo>
                      <a:lnTo>
                        <a:pt x="34" y="68"/>
                      </a:lnTo>
                      <a:lnTo>
                        <a:pt x="35" y="67"/>
                      </a:lnTo>
                      <a:lnTo>
                        <a:pt x="36" y="67"/>
                      </a:lnTo>
                      <a:lnTo>
                        <a:pt x="38" y="66"/>
                      </a:lnTo>
                      <a:lnTo>
                        <a:pt x="39" y="65"/>
                      </a:lnTo>
                      <a:lnTo>
                        <a:pt x="41" y="65"/>
                      </a:lnTo>
                      <a:lnTo>
                        <a:pt x="42" y="64"/>
                      </a:lnTo>
                      <a:lnTo>
                        <a:pt x="43" y="63"/>
                      </a:lnTo>
                      <a:lnTo>
                        <a:pt x="45" y="63"/>
                      </a:lnTo>
                      <a:lnTo>
                        <a:pt x="47" y="63"/>
                      </a:lnTo>
                      <a:lnTo>
                        <a:pt x="48" y="62"/>
                      </a:lnTo>
                      <a:lnTo>
                        <a:pt x="50" y="62"/>
                      </a:lnTo>
                      <a:lnTo>
                        <a:pt x="52" y="61"/>
                      </a:lnTo>
                      <a:lnTo>
                        <a:pt x="53" y="61"/>
                      </a:lnTo>
                      <a:lnTo>
                        <a:pt x="55" y="60"/>
                      </a:lnTo>
                      <a:lnTo>
                        <a:pt x="57" y="60"/>
                      </a:lnTo>
                      <a:lnTo>
                        <a:pt x="58" y="59"/>
                      </a:lnTo>
                      <a:lnTo>
                        <a:pt x="60" y="59"/>
                      </a:lnTo>
                      <a:lnTo>
                        <a:pt x="61" y="59"/>
                      </a:lnTo>
                      <a:lnTo>
                        <a:pt x="62" y="59"/>
                      </a:lnTo>
                      <a:lnTo>
                        <a:pt x="64" y="59"/>
                      </a:lnTo>
                      <a:lnTo>
                        <a:pt x="65" y="58"/>
                      </a:lnTo>
                      <a:lnTo>
                        <a:pt x="66" y="58"/>
                      </a:lnTo>
                      <a:lnTo>
                        <a:pt x="68" y="58"/>
                      </a:lnTo>
                      <a:lnTo>
                        <a:pt x="71" y="57"/>
                      </a:lnTo>
                      <a:lnTo>
                        <a:pt x="75" y="57"/>
                      </a:lnTo>
                      <a:lnTo>
                        <a:pt x="77" y="57"/>
                      </a:lnTo>
                      <a:lnTo>
                        <a:pt x="81" y="56"/>
                      </a:lnTo>
                      <a:lnTo>
                        <a:pt x="85" y="56"/>
                      </a:lnTo>
                      <a:lnTo>
                        <a:pt x="87" y="56"/>
                      </a:lnTo>
                      <a:lnTo>
                        <a:pt x="91" y="55"/>
                      </a:lnTo>
                      <a:lnTo>
                        <a:pt x="94" y="55"/>
                      </a:lnTo>
                      <a:lnTo>
                        <a:pt x="96" y="55"/>
                      </a:lnTo>
                      <a:lnTo>
                        <a:pt x="98" y="55"/>
                      </a:lnTo>
                      <a:lnTo>
                        <a:pt x="100" y="55"/>
                      </a:lnTo>
                      <a:lnTo>
                        <a:pt x="102" y="55"/>
                      </a:lnTo>
                      <a:lnTo>
                        <a:pt x="103" y="54"/>
                      </a:lnTo>
                      <a:lnTo>
                        <a:pt x="105" y="54"/>
                      </a:lnTo>
                      <a:lnTo>
                        <a:pt x="107" y="54"/>
                      </a:lnTo>
                      <a:lnTo>
                        <a:pt x="108" y="54"/>
                      </a:lnTo>
                      <a:lnTo>
                        <a:pt x="109" y="54"/>
                      </a:lnTo>
                      <a:lnTo>
                        <a:pt x="111" y="53"/>
                      </a:lnTo>
                      <a:lnTo>
                        <a:pt x="113" y="53"/>
                      </a:lnTo>
                      <a:lnTo>
                        <a:pt x="115" y="53"/>
                      </a:lnTo>
                      <a:lnTo>
                        <a:pt x="117" y="53"/>
                      </a:lnTo>
                      <a:lnTo>
                        <a:pt x="119" y="53"/>
                      </a:lnTo>
                      <a:lnTo>
                        <a:pt x="120" y="52"/>
                      </a:lnTo>
                      <a:lnTo>
                        <a:pt x="122" y="52"/>
                      </a:lnTo>
                      <a:lnTo>
                        <a:pt x="125" y="52"/>
                      </a:lnTo>
                      <a:lnTo>
                        <a:pt x="128" y="52"/>
                      </a:lnTo>
                      <a:lnTo>
                        <a:pt x="131" y="52"/>
                      </a:lnTo>
                      <a:lnTo>
                        <a:pt x="133" y="52"/>
                      </a:lnTo>
                      <a:lnTo>
                        <a:pt x="134" y="52"/>
                      </a:lnTo>
                      <a:lnTo>
                        <a:pt x="136" y="52"/>
                      </a:lnTo>
                      <a:lnTo>
                        <a:pt x="138" y="51"/>
                      </a:lnTo>
                      <a:lnTo>
                        <a:pt x="140" y="51"/>
                      </a:lnTo>
                      <a:lnTo>
                        <a:pt x="142" y="51"/>
                      </a:lnTo>
                      <a:lnTo>
                        <a:pt x="143" y="51"/>
                      </a:lnTo>
                      <a:lnTo>
                        <a:pt x="145" y="51"/>
                      </a:lnTo>
                      <a:lnTo>
                        <a:pt x="147" y="51"/>
                      </a:lnTo>
                      <a:lnTo>
                        <a:pt x="148" y="51"/>
                      </a:lnTo>
                      <a:lnTo>
                        <a:pt x="150" y="50"/>
                      </a:lnTo>
                      <a:lnTo>
                        <a:pt x="151" y="50"/>
                      </a:lnTo>
                      <a:lnTo>
                        <a:pt x="153" y="50"/>
                      </a:lnTo>
                      <a:lnTo>
                        <a:pt x="154" y="50"/>
                      </a:lnTo>
                      <a:lnTo>
                        <a:pt x="156" y="49"/>
                      </a:lnTo>
                      <a:lnTo>
                        <a:pt x="157" y="49"/>
                      </a:lnTo>
                      <a:lnTo>
                        <a:pt x="159" y="49"/>
                      </a:lnTo>
                      <a:lnTo>
                        <a:pt x="160" y="49"/>
                      </a:lnTo>
                      <a:lnTo>
                        <a:pt x="162" y="48"/>
                      </a:lnTo>
                      <a:lnTo>
                        <a:pt x="163" y="48"/>
                      </a:lnTo>
                      <a:lnTo>
                        <a:pt x="164" y="48"/>
                      </a:lnTo>
                      <a:lnTo>
                        <a:pt x="166" y="47"/>
                      </a:lnTo>
                      <a:lnTo>
                        <a:pt x="167" y="47"/>
                      </a:lnTo>
                      <a:lnTo>
                        <a:pt x="169" y="46"/>
                      </a:lnTo>
                      <a:lnTo>
                        <a:pt x="170" y="46"/>
                      </a:lnTo>
                      <a:lnTo>
                        <a:pt x="171" y="45"/>
                      </a:lnTo>
                      <a:lnTo>
                        <a:pt x="173" y="45"/>
                      </a:lnTo>
                      <a:lnTo>
                        <a:pt x="175" y="44"/>
                      </a:lnTo>
                      <a:lnTo>
                        <a:pt x="178" y="44"/>
                      </a:lnTo>
                      <a:lnTo>
                        <a:pt x="180" y="44"/>
                      </a:lnTo>
                      <a:lnTo>
                        <a:pt x="181" y="43"/>
                      </a:lnTo>
                      <a:lnTo>
                        <a:pt x="182" y="43"/>
                      </a:lnTo>
                      <a:lnTo>
                        <a:pt x="184" y="42"/>
                      </a:lnTo>
                      <a:lnTo>
                        <a:pt x="185" y="42"/>
                      </a:lnTo>
                      <a:lnTo>
                        <a:pt x="186" y="41"/>
                      </a:lnTo>
                      <a:lnTo>
                        <a:pt x="187" y="40"/>
                      </a:lnTo>
                      <a:lnTo>
                        <a:pt x="188" y="40"/>
                      </a:lnTo>
                      <a:lnTo>
                        <a:pt x="189" y="39"/>
                      </a:lnTo>
                      <a:lnTo>
                        <a:pt x="190" y="38"/>
                      </a:lnTo>
                      <a:lnTo>
                        <a:pt x="191" y="38"/>
                      </a:lnTo>
                      <a:lnTo>
                        <a:pt x="193" y="37"/>
                      </a:lnTo>
                      <a:lnTo>
                        <a:pt x="193" y="36"/>
                      </a:lnTo>
                      <a:lnTo>
                        <a:pt x="194" y="36"/>
                      </a:lnTo>
                      <a:lnTo>
                        <a:pt x="195" y="35"/>
                      </a:lnTo>
                      <a:lnTo>
                        <a:pt x="195" y="34"/>
                      </a:lnTo>
                      <a:lnTo>
                        <a:pt x="196" y="33"/>
                      </a:lnTo>
                      <a:lnTo>
                        <a:pt x="197" y="33"/>
                      </a:lnTo>
                      <a:lnTo>
                        <a:pt x="197" y="31"/>
                      </a:lnTo>
                      <a:lnTo>
                        <a:pt x="198" y="31"/>
                      </a:lnTo>
                      <a:lnTo>
                        <a:pt x="199" y="29"/>
                      </a:lnTo>
                      <a:lnTo>
                        <a:pt x="199" y="27"/>
                      </a:lnTo>
                      <a:lnTo>
                        <a:pt x="199" y="26"/>
                      </a:lnTo>
                      <a:lnTo>
                        <a:pt x="199" y="25"/>
                      </a:lnTo>
                      <a:lnTo>
                        <a:pt x="200" y="25"/>
                      </a:lnTo>
                      <a:lnTo>
                        <a:pt x="200" y="24"/>
                      </a:lnTo>
                      <a:lnTo>
                        <a:pt x="200" y="23"/>
                      </a:lnTo>
                      <a:lnTo>
                        <a:pt x="200" y="22"/>
                      </a:lnTo>
                      <a:lnTo>
                        <a:pt x="201" y="21"/>
                      </a:lnTo>
                      <a:lnTo>
                        <a:pt x="201" y="20"/>
                      </a:lnTo>
                      <a:lnTo>
                        <a:pt x="201" y="19"/>
                      </a:lnTo>
                      <a:lnTo>
                        <a:pt x="201" y="18"/>
                      </a:lnTo>
                      <a:lnTo>
                        <a:pt x="201" y="17"/>
                      </a:lnTo>
                      <a:lnTo>
                        <a:pt x="201" y="16"/>
                      </a:lnTo>
                      <a:lnTo>
                        <a:pt x="201" y="15"/>
                      </a:lnTo>
                      <a:lnTo>
                        <a:pt x="202" y="14"/>
                      </a:lnTo>
                      <a:lnTo>
                        <a:pt x="202" y="12"/>
                      </a:lnTo>
                      <a:lnTo>
                        <a:pt x="202" y="11"/>
                      </a:lnTo>
                      <a:lnTo>
                        <a:pt x="203" y="10"/>
                      </a:lnTo>
                      <a:lnTo>
                        <a:pt x="203" y="9"/>
                      </a:lnTo>
                      <a:lnTo>
                        <a:pt x="204" y="9"/>
                      </a:lnTo>
                      <a:lnTo>
                        <a:pt x="204" y="8"/>
                      </a:lnTo>
                      <a:lnTo>
                        <a:pt x="204" y="7"/>
                      </a:lnTo>
                      <a:lnTo>
                        <a:pt x="204" y="6"/>
                      </a:lnTo>
                      <a:lnTo>
                        <a:pt x="204" y="4"/>
                      </a:lnTo>
                      <a:lnTo>
                        <a:pt x="204" y="3"/>
                      </a:lnTo>
                      <a:lnTo>
                        <a:pt x="204" y="2"/>
                      </a:lnTo>
                      <a:lnTo>
                        <a:pt x="204" y="1"/>
                      </a:lnTo>
                      <a:lnTo>
                        <a:pt x="204" y="0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5" name="Freeform 107"/>
                <p:cNvSpPr>
                  <a:spLocks/>
                </p:cNvSpPr>
                <p:nvPr/>
              </p:nvSpPr>
              <p:spPr bwMode="auto">
                <a:xfrm>
                  <a:off x="5148" y="3409"/>
                  <a:ext cx="132" cy="170"/>
                </a:xfrm>
                <a:custGeom>
                  <a:avLst/>
                  <a:gdLst>
                    <a:gd name="T0" fmla="*/ 4 w 132"/>
                    <a:gd name="T1" fmla="*/ 169 h 170"/>
                    <a:gd name="T2" fmla="*/ 24 w 132"/>
                    <a:gd name="T3" fmla="*/ 169 h 170"/>
                    <a:gd name="T4" fmla="*/ 33 w 132"/>
                    <a:gd name="T5" fmla="*/ 169 h 170"/>
                    <a:gd name="T6" fmla="*/ 45 w 132"/>
                    <a:gd name="T7" fmla="*/ 169 h 170"/>
                    <a:gd name="T8" fmla="*/ 53 w 132"/>
                    <a:gd name="T9" fmla="*/ 169 h 170"/>
                    <a:gd name="T10" fmla="*/ 63 w 132"/>
                    <a:gd name="T11" fmla="*/ 167 h 170"/>
                    <a:gd name="T12" fmla="*/ 73 w 132"/>
                    <a:gd name="T13" fmla="*/ 163 h 170"/>
                    <a:gd name="T14" fmla="*/ 82 w 132"/>
                    <a:gd name="T15" fmla="*/ 159 h 170"/>
                    <a:gd name="T16" fmla="*/ 89 w 132"/>
                    <a:gd name="T17" fmla="*/ 153 h 170"/>
                    <a:gd name="T18" fmla="*/ 97 w 132"/>
                    <a:gd name="T19" fmla="*/ 145 h 170"/>
                    <a:gd name="T20" fmla="*/ 103 w 132"/>
                    <a:gd name="T21" fmla="*/ 136 h 170"/>
                    <a:gd name="T22" fmla="*/ 110 w 132"/>
                    <a:gd name="T23" fmla="*/ 128 h 170"/>
                    <a:gd name="T24" fmla="*/ 112 w 132"/>
                    <a:gd name="T25" fmla="*/ 120 h 170"/>
                    <a:gd name="T26" fmla="*/ 115 w 132"/>
                    <a:gd name="T27" fmla="*/ 110 h 170"/>
                    <a:gd name="T28" fmla="*/ 116 w 132"/>
                    <a:gd name="T29" fmla="*/ 101 h 170"/>
                    <a:gd name="T30" fmla="*/ 117 w 132"/>
                    <a:gd name="T31" fmla="*/ 91 h 170"/>
                    <a:gd name="T32" fmla="*/ 118 w 132"/>
                    <a:gd name="T33" fmla="*/ 82 h 170"/>
                    <a:gd name="T34" fmla="*/ 120 w 132"/>
                    <a:gd name="T35" fmla="*/ 72 h 170"/>
                    <a:gd name="T36" fmla="*/ 120 w 132"/>
                    <a:gd name="T37" fmla="*/ 62 h 170"/>
                    <a:gd name="T38" fmla="*/ 121 w 132"/>
                    <a:gd name="T39" fmla="*/ 53 h 170"/>
                    <a:gd name="T40" fmla="*/ 121 w 132"/>
                    <a:gd name="T41" fmla="*/ 45 h 170"/>
                    <a:gd name="T42" fmla="*/ 123 w 132"/>
                    <a:gd name="T43" fmla="*/ 36 h 170"/>
                    <a:gd name="T44" fmla="*/ 126 w 132"/>
                    <a:gd name="T45" fmla="*/ 28 h 170"/>
                    <a:gd name="T46" fmla="*/ 127 w 132"/>
                    <a:gd name="T47" fmla="*/ 20 h 170"/>
                    <a:gd name="T48" fmla="*/ 130 w 132"/>
                    <a:gd name="T49" fmla="*/ 10 h 170"/>
                    <a:gd name="T50" fmla="*/ 131 w 132"/>
                    <a:gd name="T51" fmla="*/ 0 h 170"/>
                    <a:gd name="T52" fmla="*/ 123 w 132"/>
                    <a:gd name="T53" fmla="*/ 7 h 170"/>
                    <a:gd name="T54" fmla="*/ 120 w 132"/>
                    <a:gd name="T55" fmla="*/ 15 h 170"/>
                    <a:gd name="T56" fmla="*/ 117 w 132"/>
                    <a:gd name="T57" fmla="*/ 24 h 170"/>
                    <a:gd name="T58" fmla="*/ 116 w 132"/>
                    <a:gd name="T59" fmla="*/ 32 h 170"/>
                    <a:gd name="T60" fmla="*/ 115 w 132"/>
                    <a:gd name="T61" fmla="*/ 41 h 170"/>
                    <a:gd name="T62" fmla="*/ 112 w 132"/>
                    <a:gd name="T63" fmla="*/ 49 h 170"/>
                    <a:gd name="T64" fmla="*/ 110 w 132"/>
                    <a:gd name="T65" fmla="*/ 58 h 170"/>
                    <a:gd name="T66" fmla="*/ 107 w 132"/>
                    <a:gd name="T67" fmla="*/ 67 h 170"/>
                    <a:gd name="T68" fmla="*/ 102 w 132"/>
                    <a:gd name="T69" fmla="*/ 76 h 170"/>
                    <a:gd name="T70" fmla="*/ 98 w 132"/>
                    <a:gd name="T71" fmla="*/ 86 h 170"/>
                    <a:gd name="T72" fmla="*/ 93 w 132"/>
                    <a:gd name="T73" fmla="*/ 94 h 170"/>
                    <a:gd name="T74" fmla="*/ 89 w 132"/>
                    <a:gd name="T75" fmla="*/ 103 h 170"/>
                    <a:gd name="T76" fmla="*/ 86 w 132"/>
                    <a:gd name="T77" fmla="*/ 111 h 170"/>
                    <a:gd name="T78" fmla="*/ 79 w 132"/>
                    <a:gd name="T79" fmla="*/ 120 h 170"/>
                    <a:gd name="T80" fmla="*/ 73 w 132"/>
                    <a:gd name="T81" fmla="*/ 128 h 170"/>
                    <a:gd name="T82" fmla="*/ 66 w 132"/>
                    <a:gd name="T83" fmla="*/ 135 h 170"/>
                    <a:gd name="T84" fmla="*/ 58 w 132"/>
                    <a:gd name="T85" fmla="*/ 142 h 170"/>
                    <a:gd name="T86" fmla="*/ 50 w 132"/>
                    <a:gd name="T87" fmla="*/ 149 h 170"/>
                    <a:gd name="T88" fmla="*/ 42 w 132"/>
                    <a:gd name="T89" fmla="*/ 155 h 170"/>
                    <a:gd name="T90" fmla="*/ 33 w 132"/>
                    <a:gd name="T91" fmla="*/ 159 h 170"/>
                    <a:gd name="T92" fmla="*/ 25 w 132"/>
                    <a:gd name="T93" fmla="*/ 163 h 170"/>
                    <a:gd name="T94" fmla="*/ 18 w 132"/>
                    <a:gd name="T95" fmla="*/ 165 h 170"/>
                    <a:gd name="T96" fmla="*/ 10 w 132"/>
                    <a:gd name="T97" fmla="*/ 165 h 170"/>
                    <a:gd name="T98" fmla="*/ 3 w 132"/>
                    <a:gd name="T99" fmla="*/ 165 h 17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32"/>
                    <a:gd name="T151" fmla="*/ 0 h 170"/>
                    <a:gd name="T152" fmla="*/ 132 w 132"/>
                    <a:gd name="T153" fmla="*/ 170 h 17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32" h="170">
                      <a:moveTo>
                        <a:pt x="0" y="167"/>
                      </a:moveTo>
                      <a:lnTo>
                        <a:pt x="4" y="169"/>
                      </a:lnTo>
                      <a:lnTo>
                        <a:pt x="11" y="169"/>
                      </a:lnTo>
                      <a:lnTo>
                        <a:pt x="24" y="169"/>
                      </a:lnTo>
                      <a:lnTo>
                        <a:pt x="29" y="169"/>
                      </a:lnTo>
                      <a:lnTo>
                        <a:pt x="33" y="169"/>
                      </a:lnTo>
                      <a:lnTo>
                        <a:pt x="40" y="169"/>
                      </a:lnTo>
                      <a:lnTo>
                        <a:pt x="45" y="169"/>
                      </a:lnTo>
                      <a:lnTo>
                        <a:pt x="49" y="169"/>
                      </a:lnTo>
                      <a:lnTo>
                        <a:pt x="53" y="169"/>
                      </a:lnTo>
                      <a:lnTo>
                        <a:pt x="58" y="169"/>
                      </a:lnTo>
                      <a:lnTo>
                        <a:pt x="63" y="167"/>
                      </a:lnTo>
                      <a:lnTo>
                        <a:pt x="68" y="166"/>
                      </a:lnTo>
                      <a:lnTo>
                        <a:pt x="73" y="163"/>
                      </a:lnTo>
                      <a:lnTo>
                        <a:pt x="77" y="162"/>
                      </a:lnTo>
                      <a:lnTo>
                        <a:pt x="82" y="159"/>
                      </a:lnTo>
                      <a:lnTo>
                        <a:pt x="86" y="156"/>
                      </a:lnTo>
                      <a:lnTo>
                        <a:pt x="89" y="153"/>
                      </a:lnTo>
                      <a:lnTo>
                        <a:pt x="93" y="149"/>
                      </a:lnTo>
                      <a:lnTo>
                        <a:pt x="97" y="145"/>
                      </a:lnTo>
                      <a:lnTo>
                        <a:pt x="101" y="141"/>
                      </a:lnTo>
                      <a:lnTo>
                        <a:pt x="103" y="136"/>
                      </a:lnTo>
                      <a:lnTo>
                        <a:pt x="107" y="132"/>
                      </a:lnTo>
                      <a:lnTo>
                        <a:pt x="110" y="128"/>
                      </a:lnTo>
                      <a:lnTo>
                        <a:pt x="111" y="124"/>
                      </a:lnTo>
                      <a:lnTo>
                        <a:pt x="112" y="120"/>
                      </a:lnTo>
                      <a:lnTo>
                        <a:pt x="113" y="114"/>
                      </a:lnTo>
                      <a:lnTo>
                        <a:pt x="115" y="110"/>
                      </a:lnTo>
                      <a:lnTo>
                        <a:pt x="115" y="106"/>
                      </a:lnTo>
                      <a:lnTo>
                        <a:pt x="116" y="101"/>
                      </a:lnTo>
                      <a:lnTo>
                        <a:pt x="116" y="97"/>
                      </a:lnTo>
                      <a:lnTo>
                        <a:pt x="117" y="91"/>
                      </a:lnTo>
                      <a:lnTo>
                        <a:pt x="118" y="86"/>
                      </a:lnTo>
                      <a:lnTo>
                        <a:pt x="118" y="82"/>
                      </a:lnTo>
                      <a:lnTo>
                        <a:pt x="120" y="76"/>
                      </a:lnTo>
                      <a:lnTo>
                        <a:pt x="120" y="72"/>
                      </a:lnTo>
                      <a:lnTo>
                        <a:pt x="120" y="66"/>
                      </a:lnTo>
                      <a:lnTo>
                        <a:pt x="120" y="62"/>
                      </a:lnTo>
                      <a:lnTo>
                        <a:pt x="120" y="58"/>
                      </a:lnTo>
                      <a:lnTo>
                        <a:pt x="121" y="53"/>
                      </a:lnTo>
                      <a:lnTo>
                        <a:pt x="121" y="49"/>
                      </a:lnTo>
                      <a:lnTo>
                        <a:pt x="121" y="45"/>
                      </a:lnTo>
                      <a:lnTo>
                        <a:pt x="122" y="41"/>
                      </a:lnTo>
                      <a:lnTo>
                        <a:pt x="123" y="36"/>
                      </a:lnTo>
                      <a:lnTo>
                        <a:pt x="123" y="32"/>
                      </a:lnTo>
                      <a:lnTo>
                        <a:pt x="126" y="28"/>
                      </a:lnTo>
                      <a:lnTo>
                        <a:pt x="126" y="24"/>
                      </a:lnTo>
                      <a:lnTo>
                        <a:pt x="127" y="20"/>
                      </a:lnTo>
                      <a:lnTo>
                        <a:pt x="128" y="15"/>
                      </a:lnTo>
                      <a:lnTo>
                        <a:pt x="130" y="10"/>
                      </a:lnTo>
                      <a:lnTo>
                        <a:pt x="130" y="4"/>
                      </a:lnTo>
                      <a:lnTo>
                        <a:pt x="131" y="0"/>
                      </a:lnTo>
                      <a:lnTo>
                        <a:pt x="127" y="3"/>
                      </a:lnTo>
                      <a:lnTo>
                        <a:pt x="123" y="7"/>
                      </a:lnTo>
                      <a:lnTo>
                        <a:pt x="121" y="11"/>
                      </a:lnTo>
                      <a:lnTo>
                        <a:pt x="120" y="15"/>
                      </a:lnTo>
                      <a:lnTo>
                        <a:pt x="118" y="20"/>
                      </a:lnTo>
                      <a:lnTo>
                        <a:pt x="117" y="24"/>
                      </a:lnTo>
                      <a:lnTo>
                        <a:pt x="117" y="28"/>
                      </a:lnTo>
                      <a:lnTo>
                        <a:pt x="116" y="32"/>
                      </a:lnTo>
                      <a:lnTo>
                        <a:pt x="115" y="36"/>
                      </a:lnTo>
                      <a:lnTo>
                        <a:pt x="115" y="41"/>
                      </a:lnTo>
                      <a:lnTo>
                        <a:pt x="113" y="45"/>
                      </a:lnTo>
                      <a:lnTo>
                        <a:pt x="112" y="49"/>
                      </a:lnTo>
                      <a:lnTo>
                        <a:pt x="112" y="53"/>
                      </a:lnTo>
                      <a:lnTo>
                        <a:pt x="110" y="58"/>
                      </a:lnTo>
                      <a:lnTo>
                        <a:pt x="108" y="63"/>
                      </a:lnTo>
                      <a:lnTo>
                        <a:pt x="107" y="67"/>
                      </a:lnTo>
                      <a:lnTo>
                        <a:pt x="104" y="72"/>
                      </a:lnTo>
                      <a:lnTo>
                        <a:pt x="102" y="76"/>
                      </a:lnTo>
                      <a:lnTo>
                        <a:pt x="101" y="82"/>
                      </a:lnTo>
                      <a:lnTo>
                        <a:pt x="98" y="86"/>
                      </a:lnTo>
                      <a:lnTo>
                        <a:pt x="96" y="90"/>
                      </a:lnTo>
                      <a:lnTo>
                        <a:pt x="93" y="94"/>
                      </a:lnTo>
                      <a:lnTo>
                        <a:pt x="92" y="98"/>
                      </a:lnTo>
                      <a:lnTo>
                        <a:pt x="89" y="103"/>
                      </a:lnTo>
                      <a:lnTo>
                        <a:pt x="87" y="107"/>
                      </a:lnTo>
                      <a:lnTo>
                        <a:pt x="86" y="111"/>
                      </a:lnTo>
                      <a:lnTo>
                        <a:pt x="83" y="115"/>
                      </a:lnTo>
                      <a:lnTo>
                        <a:pt x="79" y="120"/>
                      </a:lnTo>
                      <a:lnTo>
                        <a:pt x="76" y="124"/>
                      </a:lnTo>
                      <a:lnTo>
                        <a:pt x="73" y="128"/>
                      </a:lnTo>
                      <a:lnTo>
                        <a:pt x="69" y="131"/>
                      </a:lnTo>
                      <a:lnTo>
                        <a:pt x="66" y="135"/>
                      </a:lnTo>
                      <a:lnTo>
                        <a:pt x="62" y="139"/>
                      </a:lnTo>
                      <a:lnTo>
                        <a:pt x="58" y="142"/>
                      </a:lnTo>
                      <a:lnTo>
                        <a:pt x="54" y="145"/>
                      </a:lnTo>
                      <a:lnTo>
                        <a:pt x="50" y="149"/>
                      </a:lnTo>
                      <a:lnTo>
                        <a:pt x="47" y="152"/>
                      </a:lnTo>
                      <a:lnTo>
                        <a:pt x="42" y="155"/>
                      </a:lnTo>
                      <a:lnTo>
                        <a:pt x="37" y="158"/>
                      </a:lnTo>
                      <a:lnTo>
                        <a:pt x="33" y="159"/>
                      </a:lnTo>
                      <a:lnTo>
                        <a:pt x="29" y="160"/>
                      </a:lnTo>
                      <a:lnTo>
                        <a:pt x="25" y="163"/>
                      </a:lnTo>
                      <a:lnTo>
                        <a:pt x="21" y="165"/>
                      </a:lnTo>
                      <a:lnTo>
                        <a:pt x="18" y="165"/>
                      </a:lnTo>
                      <a:lnTo>
                        <a:pt x="14" y="165"/>
                      </a:lnTo>
                      <a:lnTo>
                        <a:pt x="10" y="165"/>
                      </a:lnTo>
                      <a:lnTo>
                        <a:pt x="6" y="165"/>
                      </a:lnTo>
                      <a:lnTo>
                        <a:pt x="3" y="165"/>
                      </a:lnTo>
                      <a:lnTo>
                        <a:pt x="0" y="167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6" name="Freeform 108"/>
                <p:cNvSpPr>
                  <a:spLocks/>
                </p:cNvSpPr>
                <p:nvPr/>
              </p:nvSpPr>
              <p:spPr bwMode="auto">
                <a:xfrm>
                  <a:off x="5280" y="3280"/>
                  <a:ext cx="245" cy="142"/>
                </a:xfrm>
                <a:custGeom>
                  <a:avLst/>
                  <a:gdLst>
                    <a:gd name="T0" fmla="*/ 234 w 245"/>
                    <a:gd name="T1" fmla="*/ 17 h 142"/>
                    <a:gd name="T2" fmla="*/ 233 w 245"/>
                    <a:gd name="T3" fmla="*/ 22 h 142"/>
                    <a:gd name="T4" fmla="*/ 232 w 245"/>
                    <a:gd name="T5" fmla="*/ 29 h 142"/>
                    <a:gd name="T6" fmla="*/ 229 w 245"/>
                    <a:gd name="T7" fmla="*/ 35 h 142"/>
                    <a:gd name="T8" fmla="*/ 226 w 245"/>
                    <a:gd name="T9" fmla="*/ 41 h 142"/>
                    <a:gd name="T10" fmla="*/ 219 w 245"/>
                    <a:gd name="T11" fmla="*/ 47 h 142"/>
                    <a:gd name="T12" fmla="*/ 214 w 245"/>
                    <a:gd name="T13" fmla="*/ 53 h 142"/>
                    <a:gd name="T14" fmla="*/ 202 w 245"/>
                    <a:gd name="T15" fmla="*/ 58 h 142"/>
                    <a:gd name="T16" fmla="*/ 194 w 245"/>
                    <a:gd name="T17" fmla="*/ 63 h 142"/>
                    <a:gd name="T18" fmla="*/ 182 w 245"/>
                    <a:gd name="T19" fmla="*/ 68 h 142"/>
                    <a:gd name="T20" fmla="*/ 171 w 245"/>
                    <a:gd name="T21" fmla="*/ 71 h 142"/>
                    <a:gd name="T22" fmla="*/ 156 w 245"/>
                    <a:gd name="T23" fmla="*/ 73 h 142"/>
                    <a:gd name="T24" fmla="*/ 134 w 245"/>
                    <a:gd name="T25" fmla="*/ 74 h 142"/>
                    <a:gd name="T26" fmla="*/ 111 w 245"/>
                    <a:gd name="T27" fmla="*/ 76 h 142"/>
                    <a:gd name="T28" fmla="*/ 85 w 245"/>
                    <a:gd name="T29" fmla="*/ 77 h 142"/>
                    <a:gd name="T30" fmla="*/ 70 w 245"/>
                    <a:gd name="T31" fmla="*/ 80 h 142"/>
                    <a:gd name="T32" fmla="*/ 57 w 245"/>
                    <a:gd name="T33" fmla="*/ 84 h 142"/>
                    <a:gd name="T34" fmla="*/ 36 w 245"/>
                    <a:gd name="T35" fmla="*/ 91 h 142"/>
                    <a:gd name="T36" fmla="*/ 16 w 245"/>
                    <a:gd name="T37" fmla="*/ 97 h 142"/>
                    <a:gd name="T38" fmla="*/ 9 w 245"/>
                    <a:gd name="T39" fmla="*/ 106 h 142"/>
                    <a:gd name="T40" fmla="*/ 1 w 245"/>
                    <a:gd name="T41" fmla="*/ 113 h 142"/>
                    <a:gd name="T42" fmla="*/ 0 w 245"/>
                    <a:gd name="T43" fmla="*/ 119 h 142"/>
                    <a:gd name="T44" fmla="*/ 0 w 245"/>
                    <a:gd name="T45" fmla="*/ 124 h 142"/>
                    <a:gd name="T46" fmla="*/ 0 w 245"/>
                    <a:gd name="T47" fmla="*/ 132 h 142"/>
                    <a:gd name="T48" fmla="*/ 0 w 245"/>
                    <a:gd name="T49" fmla="*/ 137 h 142"/>
                    <a:gd name="T50" fmla="*/ 3 w 245"/>
                    <a:gd name="T51" fmla="*/ 139 h 142"/>
                    <a:gd name="T52" fmla="*/ 9 w 245"/>
                    <a:gd name="T53" fmla="*/ 134 h 142"/>
                    <a:gd name="T54" fmla="*/ 16 w 245"/>
                    <a:gd name="T55" fmla="*/ 127 h 142"/>
                    <a:gd name="T56" fmla="*/ 25 w 245"/>
                    <a:gd name="T57" fmla="*/ 121 h 142"/>
                    <a:gd name="T58" fmla="*/ 31 w 245"/>
                    <a:gd name="T59" fmla="*/ 114 h 142"/>
                    <a:gd name="T60" fmla="*/ 42 w 245"/>
                    <a:gd name="T61" fmla="*/ 108 h 142"/>
                    <a:gd name="T62" fmla="*/ 53 w 245"/>
                    <a:gd name="T63" fmla="*/ 104 h 142"/>
                    <a:gd name="T64" fmla="*/ 69 w 245"/>
                    <a:gd name="T65" fmla="*/ 100 h 142"/>
                    <a:gd name="T66" fmla="*/ 82 w 245"/>
                    <a:gd name="T67" fmla="*/ 98 h 142"/>
                    <a:gd name="T68" fmla="*/ 94 w 245"/>
                    <a:gd name="T69" fmla="*/ 97 h 142"/>
                    <a:gd name="T70" fmla="*/ 105 w 245"/>
                    <a:gd name="T71" fmla="*/ 97 h 142"/>
                    <a:gd name="T72" fmla="*/ 120 w 245"/>
                    <a:gd name="T73" fmla="*/ 97 h 142"/>
                    <a:gd name="T74" fmla="*/ 131 w 245"/>
                    <a:gd name="T75" fmla="*/ 97 h 142"/>
                    <a:gd name="T76" fmla="*/ 141 w 245"/>
                    <a:gd name="T77" fmla="*/ 97 h 142"/>
                    <a:gd name="T78" fmla="*/ 157 w 245"/>
                    <a:gd name="T79" fmla="*/ 96 h 142"/>
                    <a:gd name="T80" fmla="*/ 168 w 245"/>
                    <a:gd name="T81" fmla="*/ 94 h 142"/>
                    <a:gd name="T82" fmla="*/ 179 w 245"/>
                    <a:gd name="T83" fmla="*/ 92 h 142"/>
                    <a:gd name="T84" fmla="*/ 190 w 245"/>
                    <a:gd name="T85" fmla="*/ 90 h 142"/>
                    <a:gd name="T86" fmla="*/ 201 w 245"/>
                    <a:gd name="T87" fmla="*/ 87 h 142"/>
                    <a:gd name="T88" fmla="*/ 212 w 245"/>
                    <a:gd name="T89" fmla="*/ 83 h 142"/>
                    <a:gd name="T90" fmla="*/ 220 w 245"/>
                    <a:gd name="T91" fmla="*/ 77 h 142"/>
                    <a:gd name="T92" fmla="*/ 227 w 245"/>
                    <a:gd name="T93" fmla="*/ 71 h 142"/>
                    <a:gd name="T94" fmla="*/ 231 w 245"/>
                    <a:gd name="T95" fmla="*/ 66 h 142"/>
                    <a:gd name="T96" fmla="*/ 236 w 245"/>
                    <a:gd name="T97" fmla="*/ 60 h 142"/>
                    <a:gd name="T98" fmla="*/ 241 w 245"/>
                    <a:gd name="T99" fmla="*/ 54 h 142"/>
                    <a:gd name="T100" fmla="*/ 242 w 245"/>
                    <a:gd name="T101" fmla="*/ 48 h 142"/>
                    <a:gd name="T102" fmla="*/ 242 w 245"/>
                    <a:gd name="T103" fmla="*/ 43 h 142"/>
                    <a:gd name="T104" fmla="*/ 242 w 245"/>
                    <a:gd name="T105" fmla="*/ 36 h 142"/>
                    <a:gd name="T106" fmla="*/ 242 w 245"/>
                    <a:gd name="T107" fmla="*/ 31 h 142"/>
                    <a:gd name="T108" fmla="*/ 243 w 245"/>
                    <a:gd name="T109" fmla="*/ 25 h 142"/>
                    <a:gd name="T110" fmla="*/ 243 w 245"/>
                    <a:gd name="T111" fmla="*/ 20 h 142"/>
                    <a:gd name="T112" fmla="*/ 243 w 245"/>
                    <a:gd name="T113" fmla="*/ 14 h 142"/>
                    <a:gd name="T114" fmla="*/ 244 w 245"/>
                    <a:gd name="T115" fmla="*/ 9 h 142"/>
                    <a:gd name="T116" fmla="*/ 243 w 245"/>
                    <a:gd name="T117" fmla="*/ 4 h 142"/>
                    <a:gd name="T118" fmla="*/ 239 w 245"/>
                    <a:gd name="T119" fmla="*/ 2 h 142"/>
                    <a:gd name="T120" fmla="*/ 237 w 245"/>
                    <a:gd name="T121" fmla="*/ 7 h 142"/>
                    <a:gd name="T122" fmla="*/ 236 w 245"/>
                    <a:gd name="T123" fmla="*/ 12 h 14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45"/>
                    <a:gd name="T187" fmla="*/ 0 h 142"/>
                    <a:gd name="T188" fmla="*/ 245 w 245"/>
                    <a:gd name="T189" fmla="*/ 142 h 14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45" h="142">
                      <a:moveTo>
                        <a:pt x="234" y="13"/>
                      </a:moveTo>
                      <a:lnTo>
                        <a:pt x="234" y="15"/>
                      </a:lnTo>
                      <a:lnTo>
                        <a:pt x="234" y="17"/>
                      </a:lnTo>
                      <a:lnTo>
                        <a:pt x="233" y="19"/>
                      </a:lnTo>
                      <a:lnTo>
                        <a:pt x="233" y="21"/>
                      </a:lnTo>
                      <a:lnTo>
                        <a:pt x="233" y="22"/>
                      </a:lnTo>
                      <a:lnTo>
                        <a:pt x="232" y="24"/>
                      </a:lnTo>
                      <a:lnTo>
                        <a:pt x="232" y="27"/>
                      </a:lnTo>
                      <a:lnTo>
                        <a:pt x="232" y="29"/>
                      </a:lnTo>
                      <a:lnTo>
                        <a:pt x="231" y="31"/>
                      </a:lnTo>
                      <a:lnTo>
                        <a:pt x="230" y="33"/>
                      </a:lnTo>
                      <a:lnTo>
                        <a:pt x="229" y="35"/>
                      </a:lnTo>
                      <a:lnTo>
                        <a:pt x="228" y="37"/>
                      </a:lnTo>
                      <a:lnTo>
                        <a:pt x="227" y="39"/>
                      </a:lnTo>
                      <a:lnTo>
                        <a:pt x="226" y="41"/>
                      </a:lnTo>
                      <a:lnTo>
                        <a:pt x="224" y="43"/>
                      </a:lnTo>
                      <a:lnTo>
                        <a:pt x="221" y="45"/>
                      </a:lnTo>
                      <a:lnTo>
                        <a:pt x="219" y="47"/>
                      </a:lnTo>
                      <a:lnTo>
                        <a:pt x="217" y="49"/>
                      </a:lnTo>
                      <a:lnTo>
                        <a:pt x="215" y="51"/>
                      </a:lnTo>
                      <a:lnTo>
                        <a:pt x="214" y="53"/>
                      </a:lnTo>
                      <a:lnTo>
                        <a:pt x="212" y="54"/>
                      </a:lnTo>
                      <a:lnTo>
                        <a:pt x="205" y="55"/>
                      </a:lnTo>
                      <a:lnTo>
                        <a:pt x="202" y="58"/>
                      </a:lnTo>
                      <a:lnTo>
                        <a:pt x="200" y="60"/>
                      </a:lnTo>
                      <a:lnTo>
                        <a:pt x="197" y="61"/>
                      </a:lnTo>
                      <a:lnTo>
                        <a:pt x="194" y="63"/>
                      </a:lnTo>
                      <a:lnTo>
                        <a:pt x="189" y="64"/>
                      </a:lnTo>
                      <a:lnTo>
                        <a:pt x="185" y="66"/>
                      </a:lnTo>
                      <a:lnTo>
                        <a:pt x="182" y="68"/>
                      </a:lnTo>
                      <a:lnTo>
                        <a:pt x="178" y="68"/>
                      </a:lnTo>
                      <a:lnTo>
                        <a:pt x="175" y="70"/>
                      </a:lnTo>
                      <a:lnTo>
                        <a:pt x="171" y="71"/>
                      </a:lnTo>
                      <a:lnTo>
                        <a:pt x="167" y="71"/>
                      </a:lnTo>
                      <a:lnTo>
                        <a:pt x="160" y="72"/>
                      </a:lnTo>
                      <a:lnTo>
                        <a:pt x="156" y="73"/>
                      </a:lnTo>
                      <a:lnTo>
                        <a:pt x="147" y="73"/>
                      </a:lnTo>
                      <a:lnTo>
                        <a:pt x="141" y="73"/>
                      </a:lnTo>
                      <a:lnTo>
                        <a:pt x="134" y="74"/>
                      </a:lnTo>
                      <a:lnTo>
                        <a:pt x="124" y="74"/>
                      </a:lnTo>
                      <a:lnTo>
                        <a:pt x="117" y="75"/>
                      </a:lnTo>
                      <a:lnTo>
                        <a:pt x="111" y="76"/>
                      </a:lnTo>
                      <a:lnTo>
                        <a:pt x="102" y="76"/>
                      </a:lnTo>
                      <a:lnTo>
                        <a:pt x="94" y="77"/>
                      </a:lnTo>
                      <a:lnTo>
                        <a:pt x="85" y="77"/>
                      </a:lnTo>
                      <a:lnTo>
                        <a:pt x="78" y="78"/>
                      </a:lnTo>
                      <a:lnTo>
                        <a:pt x="74" y="79"/>
                      </a:lnTo>
                      <a:lnTo>
                        <a:pt x="70" y="80"/>
                      </a:lnTo>
                      <a:lnTo>
                        <a:pt x="66" y="81"/>
                      </a:lnTo>
                      <a:lnTo>
                        <a:pt x="61" y="82"/>
                      </a:lnTo>
                      <a:lnTo>
                        <a:pt x="57" y="84"/>
                      </a:lnTo>
                      <a:lnTo>
                        <a:pt x="51" y="85"/>
                      </a:lnTo>
                      <a:lnTo>
                        <a:pt x="42" y="87"/>
                      </a:lnTo>
                      <a:lnTo>
                        <a:pt x="36" y="91"/>
                      </a:lnTo>
                      <a:lnTo>
                        <a:pt x="29" y="92"/>
                      </a:lnTo>
                      <a:lnTo>
                        <a:pt x="23" y="96"/>
                      </a:lnTo>
                      <a:lnTo>
                        <a:pt x="16" y="97"/>
                      </a:lnTo>
                      <a:lnTo>
                        <a:pt x="14" y="100"/>
                      </a:lnTo>
                      <a:lnTo>
                        <a:pt x="12" y="104"/>
                      </a:lnTo>
                      <a:lnTo>
                        <a:pt x="9" y="106"/>
                      </a:lnTo>
                      <a:lnTo>
                        <a:pt x="5" y="109"/>
                      </a:lnTo>
                      <a:lnTo>
                        <a:pt x="3" y="111"/>
                      </a:lnTo>
                      <a:lnTo>
                        <a:pt x="1" y="113"/>
                      </a:lnTo>
                      <a:lnTo>
                        <a:pt x="0" y="114"/>
                      </a:lnTo>
                      <a:lnTo>
                        <a:pt x="0" y="116"/>
                      </a:lnTo>
                      <a:lnTo>
                        <a:pt x="0" y="119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4"/>
                      </a:lnTo>
                      <a:lnTo>
                        <a:pt x="0" y="127"/>
                      </a:lnTo>
                      <a:lnTo>
                        <a:pt x="0" y="129"/>
                      </a:lnTo>
                      <a:lnTo>
                        <a:pt x="0" y="132"/>
                      </a:lnTo>
                      <a:lnTo>
                        <a:pt x="0" y="133"/>
                      </a:lnTo>
                      <a:lnTo>
                        <a:pt x="0" y="135"/>
                      </a:lnTo>
                      <a:lnTo>
                        <a:pt x="0" y="137"/>
                      </a:lnTo>
                      <a:lnTo>
                        <a:pt x="0" y="139"/>
                      </a:lnTo>
                      <a:lnTo>
                        <a:pt x="0" y="141"/>
                      </a:lnTo>
                      <a:lnTo>
                        <a:pt x="3" y="139"/>
                      </a:lnTo>
                      <a:lnTo>
                        <a:pt x="5" y="137"/>
                      </a:lnTo>
                      <a:lnTo>
                        <a:pt x="7" y="136"/>
                      </a:lnTo>
                      <a:lnTo>
                        <a:pt x="9" y="134"/>
                      </a:lnTo>
                      <a:lnTo>
                        <a:pt x="12" y="132"/>
                      </a:lnTo>
                      <a:lnTo>
                        <a:pt x="15" y="129"/>
                      </a:lnTo>
                      <a:lnTo>
                        <a:pt x="16" y="127"/>
                      </a:lnTo>
                      <a:lnTo>
                        <a:pt x="19" y="125"/>
                      </a:lnTo>
                      <a:lnTo>
                        <a:pt x="22" y="123"/>
                      </a:lnTo>
                      <a:lnTo>
                        <a:pt x="25" y="121"/>
                      </a:lnTo>
                      <a:lnTo>
                        <a:pt x="27" y="119"/>
                      </a:lnTo>
                      <a:lnTo>
                        <a:pt x="29" y="117"/>
                      </a:lnTo>
                      <a:lnTo>
                        <a:pt x="31" y="114"/>
                      </a:lnTo>
                      <a:lnTo>
                        <a:pt x="36" y="111"/>
                      </a:lnTo>
                      <a:lnTo>
                        <a:pt x="39" y="110"/>
                      </a:lnTo>
                      <a:lnTo>
                        <a:pt x="42" y="108"/>
                      </a:lnTo>
                      <a:lnTo>
                        <a:pt x="45" y="107"/>
                      </a:lnTo>
                      <a:lnTo>
                        <a:pt x="49" y="105"/>
                      </a:lnTo>
                      <a:lnTo>
                        <a:pt x="53" y="104"/>
                      </a:lnTo>
                      <a:lnTo>
                        <a:pt x="57" y="103"/>
                      </a:lnTo>
                      <a:lnTo>
                        <a:pt x="66" y="101"/>
                      </a:lnTo>
                      <a:lnTo>
                        <a:pt x="69" y="100"/>
                      </a:lnTo>
                      <a:lnTo>
                        <a:pt x="73" y="100"/>
                      </a:lnTo>
                      <a:lnTo>
                        <a:pt x="77" y="99"/>
                      </a:lnTo>
                      <a:lnTo>
                        <a:pt x="82" y="98"/>
                      </a:lnTo>
                      <a:lnTo>
                        <a:pt x="85" y="98"/>
                      </a:lnTo>
                      <a:lnTo>
                        <a:pt x="89" y="98"/>
                      </a:lnTo>
                      <a:lnTo>
                        <a:pt x="94" y="97"/>
                      </a:lnTo>
                      <a:lnTo>
                        <a:pt x="97" y="97"/>
                      </a:lnTo>
                      <a:lnTo>
                        <a:pt x="101" y="97"/>
                      </a:lnTo>
                      <a:lnTo>
                        <a:pt x="105" y="97"/>
                      </a:lnTo>
                      <a:lnTo>
                        <a:pt x="110" y="97"/>
                      </a:lnTo>
                      <a:lnTo>
                        <a:pt x="117" y="97"/>
                      </a:lnTo>
                      <a:lnTo>
                        <a:pt x="120" y="97"/>
                      </a:lnTo>
                      <a:lnTo>
                        <a:pt x="124" y="97"/>
                      </a:lnTo>
                      <a:lnTo>
                        <a:pt x="127" y="97"/>
                      </a:lnTo>
                      <a:lnTo>
                        <a:pt x="131" y="97"/>
                      </a:lnTo>
                      <a:lnTo>
                        <a:pt x="134" y="97"/>
                      </a:lnTo>
                      <a:lnTo>
                        <a:pt x="138" y="97"/>
                      </a:lnTo>
                      <a:lnTo>
                        <a:pt x="141" y="97"/>
                      </a:lnTo>
                      <a:lnTo>
                        <a:pt x="144" y="96"/>
                      </a:lnTo>
                      <a:lnTo>
                        <a:pt x="153" y="96"/>
                      </a:lnTo>
                      <a:lnTo>
                        <a:pt x="157" y="96"/>
                      </a:lnTo>
                      <a:lnTo>
                        <a:pt x="160" y="95"/>
                      </a:lnTo>
                      <a:lnTo>
                        <a:pt x="163" y="94"/>
                      </a:lnTo>
                      <a:lnTo>
                        <a:pt x="168" y="94"/>
                      </a:lnTo>
                      <a:lnTo>
                        <a:pt x="172" y="93"/>
                      </a:lnTo>
                      <a:lnTo>
                        <a:pt x="176" y="93"/>
                      </a:lnTo>
                      <a:lnTo>
                        <a:pt x="179" y="92"/>
                      </a:lnTo>
                      <a:lnTo>
                        <a:pt x="183" y="91"/>
                      </a:lnTo>
                      <a:lnTo>
                        <a:pt x="186" y="91"/>
                      </a:lnTo>
                      <a:lnTo>
                        <a:pt x="190" y="90"/>
                      </a:lnTo>
                      <a:lnTo>
                        <a:pt x="194" y="89"/>
                      </a:lnTo>
                      <a:lnTo>
                        <a:pt x="198" y="88"/>
                      </a:lnTo>
                      <a:lnTo>
                        <a:pt x="201" y="87"/>
                      </a:lnTo>
                      <a:lnTo>
                        <a:pt x="204" y="86"/>
                      </a:lnTo>
                      <a:lnTo>
                        <a:pt x="208" y="84"/>
                      </a:lnTo>
                      <a:lnTo>
                        <a:pt x="212" y="83"/>
                      </a:lnTo>
                      <a:lnTo>
                        <a:pt x="214" y="81"/>
                      </a:lnTo>
                      <a:lnTo>
                        <a:pt x="217" y="79"/>
                      </a:lnTo>
                      <a:lnTo>
                        <a:pt x="220" y="77"/>
                      </a:lnTo>
                      <a:lnTo>
                        <a:pt x="223" y="75"/>
                      </a:lnTo>
                      <a:lnTo>
                        <a:pt x="225" y="73"/>
                      </a:lnTo>
                      <a:lnTo>
                        <a:pt x="227" y="71"/>
                      </a:lnTo>
                      <a:lnTo>
                        <a:pt x="228" y="70"/>
                      </a:lnTo>
                      <a:lnTo>
                        <a:pt x="230" y="68"/>
                      </a:lnTo>
                      <a:lnTo>
                        <a:pt x="231" y="66"/>
                      </a:lnTo>
                      <a:lnTo>
                        <a:pt x="233" y="64"/>
                      </a:lnTo>
                      <a:lnTo>
                        <a:pt x="235" y="62"/>
                      </a:lnTo>
                      <a:lnTo>
                        <a:pt x="236" y="60"/>
                      </a:lnTo>
                      <a:lnTo>
                        <a:pt x="239" y="57"/>
                      </a:lnTo>
                      <a:lnTo>
                        <a:pt x="240" y="55"/>
                      </a:lnTo>
                      <a:lnTo>
                        <a:pt x="241" y="54"/>
                      </a:lnTo>
                      <a:lnTo>
                        <a:pt x="241" y="52"/>
                      </a:lnTo>
                      <a:lnTo>
                        <a:pt x="242" y="50"/>
                      </a:lnTo>
                      <a:lnTo>
                        <a:pt x="242" y="48"/>
                      </a:lnTo>
                      <a:lnTo>
                        <a:pt x="242" y="46"/>
                      </a:lnTo>
                      <a:lnTo>
                        <a:pt x="242" y="44"/>
                      </a:lnTo>
                      <a:lnTo>
                        <a:pt x="242" y="43"/>
                      </a:lnTo>
                      <a:lnTo>
                        <a:pt x="242" y="40"/>
                      </a:lnTo>
                      <a:lnTo>
                        <a:pt x="242" y="38"/>
                      </a:lnTo>
                      <a:lnTo>
                        <a:pt x="242" y="36"/>
                      </a:lnTo>
                      <a:lnTo>
                        <a:pt x="242" y="34"/>
                      </a:lnTo>
                      <a:lnTo>
                        <a:pt x="242" y="32"/>
                      </a:lnTo>
                      <a:lnTo>
                        <a:pt x="242" y="31"/>
                      </a:lnTo>
                      <a:lnTo>
                        <a:pt x="242" y="29"/>
                      </a:lnTo>
                      <a:lnTo>
                        <a:pt x="243" y="27"/>
                      </a:lnTo>
                      <a:lnTo>
                        <a:pt x="243" y="25"/>
                      </a:lnTo>
                      <a:lnTo>
                        <a:pt x="243" y="23"/>
                      </a:lnTo>
                      <a:lnTo>
                        <a:pt x="243" y="21"/>
                      </a:lnTo>
                      <a:lnTo>
                        <a:pt x="243" y="20"/>
                      </a:lnTo>
                      <a:lnTo>
                        <a:pt x="243" y="18"/>
                      </a:lnTo>
                      <a:lnTo>
                        <a:pt x="243" y="16"/>
                      </a:lnTo>
                      <a:lnTo>
                        <a:pt x="243" y="14"/>
                      </a:lnTo>
                      <a:lnTo>
                        <a:pt x="243" y="12"/>
                      </a:lnTo>
                      <a:lnTo>
                        <a:pt x="243" y="11"/>
                      </a:lnTo>
                      <a:lnTo>
                        <a:pt x="244" y="9"/>
                      </a:lnTo>
                      <a:lnTo>
                        <a:pt x="244" y="7"/>
                      </a:lnTo>
                      <a:lnTo>
                        <a:pt x="244" y="5"/>
                      </a:lnTo>
                      <a:lnTo>
                        <a:pt x="243" y="4"/>
                      </a:lnTo>
                      <a:lnTo>
                        <a:pt x="242" y="2"/>
                      </a:lnTo>
                      <a:lnTo>
                        <a:pt x="241" y="0"/>
                      </a:lnTo>
                      <a:lnTo>
                        <a:pt x="239" y="2"/>
                      </a:lnTo>
                      <a:lnTo>
                        <a:pt x="239" y="4"/>
                      </a:lnTo>
                      <a:lnTo>
                        <a:pt x="239" y="5"/>
                      </a:lnTo>
                      <a:lnTo>
                        <a:pt x="237" y="7"/>
                      </a:lnTo>
                      <a:lnTo>
                        <a:pt x="237" y="9"/>
                      </a:lnTo>
                      <a:lnTo>
                        <a:pt x="237" y="11"/>
                      </a:lnTo>
                      <a:lnTo>
                        <a:pt x="236" y="12"/>
                      </a:lnTo>
                      <a:lnTo>
                        <a:pt x="235" y="14"/>
                      </a:lnTo>
                      <a:lnTo>
                        <a:pt x="234" y="13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87" name="Freeform 109"/>
                <p:cNvSpPr>
                  <a:spLocks/>
                </p:cNvSpPr>
                <p:nvPr/>
              </p:nvSpPr>
              <p:spPr bwMode="auto">
                <a:xfrm>
                  <a:off x="5525" y="3407"/>
                  <a:ext cx="187" cy="177"/>
                </a:xfrm>
                <a:custGeom>
                  <a:avLst/>
                  <a:gdLst>
                    <a:gd name="T0" fmla="*/ 164 w 187"/>
                    <a:gd name="T1" fmla="*/ 169 h 177"/>
                    <a:gd name="T2" fmla="*/ 156 w 187"/>
                    <a:gd name="T3" fmla="*/ 168 h 177"/>
                    <a:gd name="T4" fmla="*/ 148 w 187"/>
                    <a:gd name="T5" fmla="*/ 167 h 177"/>
                    <a:gd name="T6" fmla="*/ 139 w 187"/>
                    <a:gd name="T7" fmla="*/ 165 h 177"/>
                    <a:gd name="T8" fmla="*/ 132 w 187"/>
                    <a:gd name="T9" fmla="*/ 163 h 177"/>
                    <a:gd name="T10" fmla="*/ 124 w 187"/>
                    <a:gd name="T11" fmla="*/ 158 h 177"/>
                    <a:gd name="T12" fmla="*/ 117 w 187"/>
                    <a:gd name="T13" fmla="*/ 154 h 177"/>
                    <a:gd name="T14" fmla="*/ 110 w 187"/>
                    <a:gd name="T15" fmla="*/ 146 h 177"/>
                    <a:gd name="T16" fmla="*/ 103 w 187"/>
                    <a:gd name="T17" fmla="*/ 140 h 177"/>
                    <a:gd name="T18" fmla="*/ 97 w 187"/>
                    <a:gd name="T19" fmla="*/ 131 h 177"/>
                    <a:gd name="T20" fmla="*/ 93 w 187"/>
                    <a:gd name="T21" fmla="*/ 123 h 177"/>
                    <a:gd name="T22" fmla="*/ 90 w 187"/>
                    <a:gd name="T23" fmla="*/ 112 h 177"/>
                    <a:gd name="T24" fmla="*/ 89 w 187"/>
                    <a:gd name="T25" fmla="*/ 97 h 177"/>
                    <a:gd name="T26" fmla="*/ 86 w 187"/>
                    <a:gd name="T27" fmla="*/ 80 h 177"/>
                    <a:gd name="T28" fmla="*/ 84 w 187"/>
                    <a:gd name="T29" fmla="*/ 61 h 177"/>
                    <a:gd name="T30" fmla="*/ 81 w 187"/>
                    <a:gd name="T31" fmla="*/ 50 h 177"/>
                    <a:gd name="T32" fmla="*/ 76 w 187"/>
                    <a:gd name="T33" fmla="*/ 41 h 177"/>
                    <a:gd name="T34" fmla="*/ 66 w 187"/>
                    <a:gd name="T35" fmla="*/ 26 h 177"/>
                    <a:gd name="T36" fmla="*/ 58 w 187"/>
                    <a:gd name="T37" fmla="*/ 12 h 177"/>
                    <a:gd name="T38" fmla="*/ 46 w 187"/>
                    <a:gd name="T39" fmla="*/ 6 h 177"/>
                    <a:gd name="T40" fmla="*/ 37 w 187"/>
                    <a:gd name="T41" fmla="*/ 1 h 177"/>
                    <a:gd name="T42" fmla="*/ 30 w 187"/>
                    <a:gd name="T43" fmla="*/ 0 h 177"/>
                    <a:gd name="T44" fmla="*/ 22 w 187"/>
                    <a:gd name="T45" fmla="*/ 0 h 177"/>
                    <a:gd name="T46" fmla="*/ 12 w 187"/>
                    <a:gd name="T47" fmla="*/ 0 h 177"/>
                    <a:gd name="T48" fmla="*/ 5 w 187"/>
                    <a:gd name="T49" fmla="*/ 0 h 177"/>
                    <a:gd name="T50" fmla="*/ 2 w 187"/>
                    <a:gd name="T51" fmla="*/ 2 h 177"/>
                    <a:gd name="T52" fmla="*/ 9 w 187"/>
                    <a:gd name="T53" fmla="*/ 6 h 177"/>
                    <a:gd name="T54" fmla="*/ 19 w 187"/>
                    <a:gd name="T55" fmla="*/ 12 h 177"/>
                    <a:gd name="T56" fmla="*/ 26 w 187"/>
                    <a:gd name="T57" fmla="*/ 18 h 177"/>
                    <a:gd name="T58" fmla="*/ 36 w 187"/>
                    <a:gd name="T59" fmla="*/ 22 h 177"/>
                    <a:gd name="T60" fmla="*/ 44 w 187"/>
                    <a:gd name="T61" fmla="*/ 30 h 177"/>
                    <a:gd name="T62" fmla="*/ 49 w 187"/>
                    <a:gd name="T63" fmla="*/ 38 h 177"/>
                    <a:gd name="T64" fmla="*/ 54 w 187"/>
                    <a:gd name="T65" fmla="*/ 50 h 177"/>
                    <a:gd name="T66" fmla="*/ 56 w 187"/>
                    <a:gd name="T67" fmla="*/ 59 h 177"/>
                    <a:gd name="T68" fmla="*/ 58 w 187"/>
                    <a:gd name="T69" fmla="*/ 67 h 177"/>
                    <a:gd name="T70" fmla="*/ 58 w 187"/>
                    <a:gd name="T71" fmla="*/ 76 h 177"/>
                    <a:gd name="T72" fmla="*/ 58 w 187"/>
                    <a:gd name="T73" fmla="*/ 87 h 177"/>
                    <a:gd name="T74" fmla="*/ 58 w 187"/>
                    <a:gd name="T75" fmla="*/ 95 h 177"/>
                    <a:gd name="T76" fmla="*/ 58 w 187"/>
                    <a:gd name="T77" fmla="*/ 102 h 177"/>
                    <a:gd name="T78" fmla="*/ 60 w 187"/>
                    <a:gd name="T79" fmla="*/ 113 h 177"/>
                    <a:gd name="T80" fmla="*/ 62 w 187"/>
                    <a:gd name="T81" fmla="*/ 121 h 177"/>
                    <a:gd name="T82" fmla="*/ 65 w 187"/>
                    <a:gd name="T83" fmla="*/ 129 h 177"/>
                    <a:gd name="T84" fmla="*/ 67 w 187"/>
                    <a:gd name="T85" fmla="*/ 137 h 177"/>
                    <a:gd name="T86" fmla="*/ 72 w 187"/>
                    <a:gd name="T87" fmla="*/ 145 h 177"/>
                    <a:gd name="T88" fmla="*/ 77 w 187"/>
                    <a:gd name="T89" fmla="*/ 153 h 177"/>
                    <a:gd name="T90" fmla="*/ 85 w 187"/>
                    <a:gd name="T91" fmla="*/ 159 h 177"/>
                    <a:gd name="T92" fmla="*/ 92 w 187"/>
                    <a:gd name="T93" fmla="*/ 164 h 177"/>
                    <a:gd name="T94" fmla="*/ 99 w 187"/>
                    <a:gd name="T95" fmla="*/ 167 h 177"/>
                    <a:gd name="T96" fmla="*/ 107 w 187"/>
                    <a:gd name="T97" fmla="*/ 171 h 177"/>
                    <a:gd name="T98" fmla="*/ 115 w 187"/>
                    <a:gd name="T99" fmla="*/ 174 h 177"/>
                    <a:gd name="T100" fmla="*/ 123 w 187"/>
                    <a:gd name="T101" fmla="*/ 174 h 177"/>
                    <a:gd name="T102" fmla="*/ 130 w 187"/>
                    <a:gd name="T103" fmla="*/ 174 h 177"/>
                    <a:gd name="T104" fmla="*/ 139 w 187"/>
                    <a:gd name="T105" fmla="*/ 174 h 177"/>
                    <a:gd name="T106" fmla="*/ 145 w 187"/>
                    <a:gd name="T107" fmla="*/ 174 h 177"/>
                    <a:gd name="T108" fmla="*/ 153 w 187"/>
                    <a:gd name="T109" fmla="*/ 175 h 177"/>
                    <a:gd name="T110" fmla="*/ 160 w 187"/>
                    <a:gd name="T111" fmla="*/ 175 h 177"/>
                    <a:gd name="T112" fmla="*/ 167 w 187"/>
                    <a:gd name="T113" fmla="*/ 175 h 177"/>
                    <a:gd name="T114" fmla="*/ 174 w 187"/>
                    <a:gd name="T115" fmla="*/ 176 h 177"/>
                    <a:gd name="T116" fmla="*/ 181 w 187"/>
                    <a:gd name="T117" fmla="*/ 175 h 177"/>
                    <a:gd name="T118" fmla="*/ 184 w 187"/>
                    <a:gd name="T119" fmla="*/ 172 h 177"/>
                    <a:gd name="T120" fmla="*/ 177 w 187"/>
                    <a:gd name="T121" fmla="*/ 171 h 177"/>
                    <a:gd name="T122" fmla="*/ 170 w 187"/>
                    <a:gd name="T123" fmla="*/ 171 h 17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87"/>
                    <a:gd name="T187" fmla="*/ 0 h 177"/>
                    <a:gd name="T188" fmla="*/ 187 w 187"/>
                    <a:gd name="T189" fmla="*/ 177 h 17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87" h="177">
                      <a:moveTo>
                        <a:pt x="169" y="169"/>
                      </a:moveTo>
                      <a:lnTo>
                        <a:pt x="166" y="169"/>
                      </a:lnTo>
                      <a:lnTo>
                        <a:pt x="164" y="169"/>
                      </a:lnTo>
                      <a:lnTo>
                        <a:pt x="161" y="168"/>
                      </a:lnTo>
                      <a:lnTo>
                        <a:pt x="159" y="168"/>
                      </a:lnTo>
                      <a:lnTo>
                        <a:pt x="156" y="168"/>
                      </a:lnTo>
                      <a:lnTo>
                        <a:pt x="154" y="167"/>
                      </a:lnTo>
                      <a:lnTo>
                        <a:pt x="151" y="167"/>
                      </a:lnTo>
                      <a:lnTo>
                        <a:pt x="148" y="167"/>
                      </a:lnTo>
                      <a:lnTo>
                        <a:pt x="145" y="167"/>
                      </a:lnTo>
                      <a:lnTo>
                        <a:pt x="142" y="166"/>
                      </a:lnTo>
                      <a:lnTo>
                        <a:pt x="139" y="165"/>
                      </a:lnTo>
                      <a:lnTo>
                        <a:pt x="137" y="164"/>
                      </a:lnTo>
                      <a:lnTo>
                        <a:pt x="135" y="164"/>
                      </a:lnTo>
                      <a:lnTo>
                        <a:pt x="132" y="163"/>
                      </a:lnTo>
                      <a:lnTo>
                        <a:pt x="129" y="161"/>
                      </a:lnTo>
                      <a:lnTo>
                        <a:pt x="127" y="160"/>
                      </a:lnTo>
                      <a:lnTo>
                        <a:pt x="124" y="158"/>
                      </a:lnTo>
                      <a:lnTo>
                        <a:pt x="121" y="157"/>
                      </a:lnTo>
                      <a:lnTo>
                        <a:pt x="119" y="155"/>
                      </a:lnTo>
                      <a:lnTo>
                        <a:pt x="117" y="154"/>
                      </a:lnTo>
                      <a:lnTo>
                        <a:pt x="114" y="153"/>
                      </a:lnTo>
                      <a:lnTo>
                        <a:pt x="113" y="148"/>
                      </a:lnTo>
                      <a:lnTo>
                        <a:pt x="110" y="146"/>
                      </a:lnTo>
                      <a:lnTo>
                        <a:pt x="107" y="144"/>
                      </a:lnTo>
                      <a:lnTo>
                        <a:pt x="106" y="142"/>
                      </a:lnTo>
                      <a:lnTo>
                        <a:pt x="103" y="140"/>
                      </a:lnTo>
                      <a:lnTo>
                        <a:pt x="101" y="136"/>
                      </a:lnTo>
                      <a:lnTo>
                        <a:pt x="99" y="133"/>
                      </a:lnTo>
                      <a:lnTo>
                        <a:pt x="97" y="131"/>
                      </a:lnTo>
                      <a:lnTo>
                        <a:pt x="96" y="129"/>
                      </a:lnTo>
                      <a:lnTo>
                        <a:pt x="94" y="126"/>
                      </a:lnTo>
                      <a:lnTo>
                        <a:pt x="93" y="123"/>
                      </a:lnTo>
                      <a:lnTo>
                        <a:pt x="92" y="120"/>
                      </a:lnTo>
                      <a:lnTo>
                        <a:pt x="91" y="116"/>
                      </a:lnTo>
                      <a:lnTo>
                        <a:pt x="90" y="112"/>
                      </a:lnTo>
                      <a:lnTo>
                        <a:pt x="89" y="106"/>
                      </a:lnTo>
                      <a:lnTo>
                        <a:pt x="89" y="102"/>
                      </a:lnTo>
                      <a:lnTo>
                        <a:pt x="89" y="97"/>
                      </a:lnTo>
                      <a:lnTo>
                        <a:pt x="88" y="89"/>
                      </a:lnTo>
                      <a:lnTo>
                        <a:pt x="87" y="85"/>
                      </a:lnTo>
                      <a:lnTo>
                        <a:pt x="86" y="80"/>
                      </a:lnTo>
                      <a:lnTo>
                        <a:pt x="86" y="74"/>
                      </a:lnTo>
                      <a:lnTo>
                        <a:pt x="85" y="67"/>
                      </a:lnTo>
                      <a:lnTo>
                        <a:pt x="84" y="61"/>
                      </a:lnTo>
                      <a:lnTo>
                        <a:pt x="83" y="57"/>
                      </a:lnTo>
                      <a:lnTo>
                        <a:pt x="82" y="54"/>
                      </a:lnTo>
                      <a:lnTo>
                        <a:pt x="81" y="50"/>
                      </a:lnTo>
                      <a:lnTo>
                        <a:pt x="79" y="47"/>
                      </a:lnTo>
                      <a:lnTo>
                        <a:pt x="78" y="44"/>
                      </a:lnTo>
                      <a:lnTo>
                        <a:pt x="76" y="41"/>
                      </a:lnTo>
                      <a:lnTo>
                        <a:pt x="74" y="37"/>
                      </a:lnTo>
                      <a:lnTo>
                        <a:pt x="71" y="30"/>
                      </a:lnTo>
                      <a:lnTo>
                        <a:pt x="66" y="26"/>
                      </a:lnTo>
                      <a:lnTo>
                        <a:pt x="65" y="21"/>
                      </a:lnTo>
                      <a:lnTo>
                        <a:pt x="60" y="16"/>
                      </a:lnTo>
                      <a:lnTo>
                        <a:pt x="58" y="12"/>
                      </a:lnTo>
                      <a:lnTo>
                        <a:pt x="54" y="10"/>
                      </a:lnTo>
                      <a:lnTo>
                        <a:pt x="49" y="9"/>
                      </a:lnTo>
                      <a:lnTo>
                        <a:pt x="46" y="6"/>
                      </a:lnTo>
                      <a:lnTo>
                        <a:pt x="43" y="4"/>
                      </a:lnTo>
                      <a:lnTo>
                        <a:pt x="40" y="2"/>
                      </a:lnTo>
                      <a:lnTo>
                        <a:pt x="37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2" y="0"/>
                      </a:lnTo>
                      <a:lnTo>
                        <a:pt x="19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5" y="4"/>
                      </a:lnTo>
                      <a:lnTo>
                        <a:pt x="7" y="5"/>
                      </a:lnTo>
                      <a:lnTo>
                        <a:pt x="9" y="6"/>
                      </a:lnTo>
                      <a:lnTo>
                        <a:pt x="12" y="9"/>
                      </a:lnTo>
                      <a:lnTo>
                        <a:pt x="16" y="11"/>
                      </a:lnTo>
                      <a:lnTo>
                        <a:pt x="19" y="12"/>
                      </a:lnTo>
                      <a:lnTo>
                        <a:pt x="21" y="14"/>
                      </a:lnTo>
                      <a:lnTo>
                        <a:pt x="24" y="16"/>
                      </a:lnTo>
                      <a:lnTo>
                        <a:pt x="26" y="18"/>
                      </a:lnTo>
                      <a:lnTo>
                        <a:pt x="29" y="19"/>
                      </a:lnTo>
                      <a:lnTo>
                        <a:pt x="31" y="21"/>
                      </a:lnTo>
                      <a:lnTo>
                        <a:pt x="36" y="22"/>
                      </a:lnTo>
                      <a:lnTo>
                        <a:pt x="39" y="26"/>
                      </a:lnTo>
                      <a:lnTo>
                        <a:pt x="41" y="28"/>
                      </a:lnTo>
                      <a:lnTo>
                        <a:pt x="44" y="30"/>
                      </a:lnTo>
                      <a:lnTo>
                        <a:pt x="45" y="33"/>
                      </a:lnTo>
                      <a:lnTo>
                        <a:pt x="47" y="36"/>
                      </a:lnTo>
                      <a:lnTo>
                        <a:pt x="49" y="38"/>
                      </a:lnTo>
                      <a:lnTo>
                        <a:pt x="51" y="41"/>
                      </a:lnTo>
                      <a:lnTo>
                        <a:pt x="52" y="47"/>
                      </a:lnTo>
                      <a:lnTo>
                        <a:pt x="54" y="50"/>
                      </a:lnTo>
                      <a:lnTo>
                        <a:pt x="55" y="53"/>
                      </a:lnTo>
                      <a:lnTo>
                        <a:pt x="55" y="56"/>
                      </a:lnTo>
                      <a:lnTo>
                        <a:pt x="56" y="59"/>
                      </a:lnTo>
                      <a:lnTo>
                        <a:pt x="57" y="61"/>
                      </a:lnTo>
                      <a:lnTo>
                        <a:pt x="57" y="64"/>
                      </a:lnTo>
                      <a:lnTo>
                        <a:pt x="58" y="67"/>
                      </a:lnTo>
                      <a:lnTo>
                        <a:pt x="58" y="70"/>
                      </a:lnTo>
                      <a:lnTo>
                        <a:pt x="58" y="73"/>
                      </a:lnTo>
                      <a:lnTo>
                        <a:pt x="58" y="76"/>
                      </a:lnTo>
                      <a:lnTo>
                        <a:pt x="58" y="79"/>
                      </a:lnTo>
                      <a:lnTo>
                        <a:pt x="58" y="85"/>
                      </a:lnTo>
                      <a:lnTo>
                        <a:pt x="58" y="87"/>
                      </a:lnTo>
                      <a:lnTo>
                        <a:pt x="58" y="89"/>
                      </a:lnTo>
                      <a:lnTo>
                        <a:pt x="58" y="92"/>
                      </a:lnTo>
                      <a:lnTo>
                        <a:pt x="58" y="95"/>
                      </a:lnTo>
                      <a:lnTo>
                        <a:pt x="58" y="97"/>
                      </a:lnTo>
                      <a:lnTo>
                        <a:pt x="58" y="99"/>
                      </a:lnTo>
                      <a:lnTo>
                        <a:pt x="58" y="102"/>
                      </a:lnTo>
                      <a:lnTo>
                        <a:pt x="59" y="104"/>
                      </a:lnTo>
                      <a:lnTo>
                        <a:pt x="60" y="110"/>
                      </a:lnTo>
                      <a:lnTo>
                        <a:pt x="60" y="113"/>
                      </a:lnTo>
                      <a:lnTo>
                        <a:pt x="61" y="116"/>
                      </a:lnTo>
                      <a:lnTo>
                        <a:pt x="61" y="118"/>
                      </a:lnTo>
                      <a:lnTo>
                        <a:pt x="62" y="121"/>
                      </a:lnTo>
                      <a:lnTo>
                        <a:pt x="63" y="124"/>
                      </a:lnTo>
                      <a:lnTo>
                        <a:pt x="63" y="127"/>
                      </a:lnTo>
                      <a:lnTo>
                        <a:pt x="65" y="129"/>
                      </a:lnTo>
                      <a:lnTo>
                        <a:pt x="65" y="132"/>
                      </a:lnTo>
                      <a:lnTo>
                        <a:pt x="66" y="134"/>
                      </a:lnTo>
                      <a:lnTo>
                        <a:pt x="67" y="137"/>
                      </a:lnTo>
                      <a:lnTo>
                        <a:pt x="68" y="140"/>
                      </a:lnTo>
                      <a:lnTo>
                        <a:pt x="70" y="143"/>
                      </a:lnTo>
                      <a:lnTo>
                        <a:pt x="72" y="145"/>
                      </a:lnTo>
                      <a:lnTo>
                        <a:pt x="72" y="147"/>
                      </a:lnTo>
                      <a:lnTo>
                        <a:pt x="75" y="150"/>
                      </a:lnTo>
                      <a:lnTo>
                        <a:pt x="77" y="153"/>
                      </a:lnTo>
                      <a:lnTo>
                        <a:pt x="79" y="154"/>
                      </a:lnTo>
                      <a:lnTo>
                        <a:pt x="82" y="157"/>
                      </a:lnTo>
                      <a:lnTo>
                        <a:pt x="85" y="159"/>
                      </a:lnTo>
                      <a:lnTo>
                        <a:pt x="87" y="161"/>
                      </a:lnTo>
                      <a:lnTo>
                        <a:pt x="89" y="162"/>
                      </a:lnTo>
                      <a:lnTo>
                        <a:pt x="92" y="164"/>
                      </a:lnTo>
                      <a:lnTo>
                        <a:pt x="94" y="164"/>
                      </a:lnTo>
                      <a:lnTo>
                        <a:pt x="97" y="166"/>
                      </a:lnTo>
                      <a:lnTo>
                        <a:pt x="99" y="167"/>
                      </a:lnTo>
                      <a:lnTo>
                        <a:pt x="101" y="168"/>
                      </a:lnTo>
                      <a:lnTo>
                        <a:pt x="104" y="170"/>
                      </a:lnTo>
                      <a:lnTo>
                        <a:pt x="107" y="171"/>
                      </a:lnTo>
                      <a:lnTo>
                        <a:pt x="110" y="172"/>
                      </a:lnTo>
                      <a:lnTo>
                        <a:pt x="113" y="173"/>
                      </a:lnTo>
                      <a:lnTo>
                        <a:pt x="115" y="174"/>
                      </a:lnTo>
                      <a:lnTo>
                        <a:pt x="118" y="174"/>
                      </a:lnTo>
                      <a:lnTo>
                        <a:pt x="121" y="174"/>
                      </a:lnTo>
                      <a:lnTo>
                        <a:pt x="123" y="174"/>
                      </a:lnTo>
                      <a:lnTo>
                        <a:pt x="125" y="174"/>
                      </a:lnTo>
                      <a:lnTo>
                        <a:pt x="128" y="174"/>
                      </a:lnTo>
                      <a:lnTo>
                        <a:pt x="130" y="174"/>
                      </a:lnTo>
                      <a:lnTo>
                        <a:pt x="133" y="174"/>
                      </a:lnTo>
                      <a:lnTo>
                        <a:pt x="136" y="174"/>
                      </a:lnTo>
                      <a:lnTo>
                        <a:pt x="139" y="174"/>
                      </a:lnTo>
                      <a:lnTo>
                        <a:pt x="141" y="174"/>
                      </a:lnTo>
                      <a:lnTo>
                        <a:pt x="143" y="174"/>
                      </a:lnTo>
                      <a:lnTo>
                        <a:pt x="145" y="174"/>
                      </a:lnTo>
                      <a:lnTo>
                        <a:pt x="148" y="174"/>
                      </a:lnTo>
                      <a:lnTo>
                        <a:pt x="151" y="175"/>
                      </a:lnTo>
                      <a:lnTo>
                        <a:pt x="153" y="175"/>
                      </a:lnTo>
                      <a:lnTo>
                        <a:pt x="156" y="175"/>
                      </a:lnTo>
                      <a:lnTo>
                        <a:pt x="158" y="175"/>
                      </a:lnTo>
                      <a:lnTo>
                        <a:pt x="160" y="175"/>
                      </a:lnTo>
                      <a:lnTo>
                        <a:pt x="163" y="175"/>
                      </a:lnTo>
                      <a:lnTo>
                        <a:pt x="165" y="175"/>
                      </a:lnTo>
                      <a:lnTo>
                        <a:pt x="167" y="175"/>
                      </a:lnTo>
                      <a:lnTo>
                        <a:pt x="170" y="175"/>
                      </a:lnTo>
                      <a:lnTo>
                        <a:pt x="172" y="175"/>
                      </a:lnTo>
                      <a:lnTo>
                        <a:pt x="174" y="176"/>
                      </a:lnTo>
                      <a:lnTo>
                        <a:pt x="177" y="176"/>
                      </a:lnTo>
                      <a:lnTo>
                        <a:pt x="179" y="176"/>
                      </a:lnTo>
                      <a:lnTo>
                        <a:pt x="181" y="175"/>
                      </a:lnTo>
                      <a:lnTo>
                        <a:pt x="184" y="174"/>
                      </a:lnTo>
                      <a:lnTo>
                        <a:pt x="186" y="174"/>
                      </a:lnTo>
                      <a:lnTo>
                        <a:pt x="184" y="172"/>
                      </a:lnTo>
                      <a:lnTo>
                        <a:pt x="181" y="172"/>
                      </a:lnTo>
                      <a:lnTo>
                        <a:pt x="179" y="172"/>
                      </a:lnTo>
                      <a:lnTo>
                        <a:pt x="177" y="171"/>
                      </a:lnTo>
                      <a:lnTo>
                        <a:pt x="174" y="171"/>
                      </a:lnTo>
                      <a:lnTo>
                        <a:pt x="172" y="171"/>
                      </a:lnTo>
                      <a:lnTo>
                        <a:pt x="170" y="171"/>
                      </a:lnTo>
                      <a:lnTo>
                        <a:pt x="167" y="170"/>
                      </a:lnTo>
                      <a:lnTo>
                        <a:pt x="169" y="169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7288" name="Group 110"/>
                <p:cNvGrpSpPr>
                  <a:grpSpLocks/>
                </p:cNvGrpSpPr>
                <p:nvPr/>
              </p:nvGrpSpPr>
              <p:grpSpPr bwMode="auto">
                <a:xfrm>
                  <a:off x="4731" y="3429"/>
                  <a:ext cx="462" cy="155"/>
                  <a:chOff x="4731" y="3429"/>
                  <a:chExt cx="462" cy="155"/>
                </a:xfrm>
              </p:grpSpPr>
              <p:sp>
                <p:nvSpPr>
                  <p:cNvPr id="7298" name="Freeform 111"/>
                  <p:cNvSpPr>
                    <a:spLocks/>
                  </p:cNvSpPr>
                  <p:nvPr/>
                </p:nvSpPr>
                <p:spPr bwMode="auto">
                  <a:xfrm>
                    <a:off x="4731" y="3429"/>
                    <a:ext cx="142" cy="155"/>
                  </a:xfrm>
                  <a:custGeom>
                    <a:avLst/>
                    <a:gdLst>
                      <a:gd name="T0" fmla="*/ 4 w 142"/>
                      <a:gd name="T1" fmla="*/ 153 h 155"/>
                      <a:gd name="T2" fmla="*/ 11 w 142"/>
                      <a:gd name="T3" fmla="*/ 151 h 155"/>
                      <a:gd name="T4" fmla="*/ 17 w 142"/>
                      <a:gd name="T5" fmla="*/ 149 h 155"/>
                      <a:gd name="T6" fmla="*/ 23 w 142"/>
                      <a:gd name="T7" fmla="*/ 145 h 155"/>
                      <a:gd name="T8" fmla="*/ 30 w 142"/>
                      <a:gd name="T9" fmla="*/ 140 h 155"/>
                      <a:gd name="T10" fmla="*/ 35 w 142"/>
                      <a:gd name="T11" fmla="*/ 135 h 155"/>
                      <a:gd name="T12" fmla="*/ 38 w 142"/>
                      <a:gd name="T13" fmla="*/ 128 h 155"/>
                      <a:gd name="T14" fmla="*/ 40 w 142"/>
                      <a:gd name="T15" fmla="*/ 121 h 155"/>
                      <a:gd name="T16" fmla="*/ 41 w 142"/>
                      <a:gd name="T17" fmla="*/ 114 h 155"/>
                      <a:gd name="T18" fmla="*/ 42 w 142"/>
                      <a:gd name="T19" fmla="*/ 106 h 155"/>
                      <a:gd name="T20" fmla="*/ 44 w 142"/>
                      <a:gd name="T21" fmla="*/ 97 h 155"/>
                      <a:gd name="T22" fmla="*/ 46 w 142"/>
                      <a:gd name="T23" fmla="*/ 87 h 155"/>
                      <a:gd name="T24" fmla="*/ 46 w 142"/>
                      <a:gd name="T25" fmla="*/ 76 h 155"/>
                      <a:gd name="T26" fmla="*/ 48 w 142"/>
                      <a:gd name="T27" fmla="*/ 65 h 155"/>
                      <a:gd name="T28" fmla="*/ 51 w 142"/>
                      <a:gd name="T29" fmla="*/ 56 h 155"/>
                      <a:gd name="T30" fmla="*/ 53 w 142"/>
                      <a:gd name="T31" fmla="*/ 45 h 155"/>
                      <a:gd name="T32" fmla="*/ 57 w 142"/>
                      <a:gd name="T33" fmla="*/ 30 h 155"/>
                      <a:gd name="T34" fmla="*/ 64 w 142"/>
                      <a:gd name="T35" fmla="*/ 20 h 155"/>
                      <a:gd name="T36" fmla="*/ 75 w 142"/>
                      <a:gd name="T37" fmla="*/ 13 h 155"/>
                      <a:gd name="T38" fmla="*/ 87 w 142"/>
                      <a:gd name="T39" fmla="*/ 6 h 155"/>
                      <a:gd name="T40" fmla="*/ 104 w 142"/>
                      <a:gd name="T41" fmla="*/ 3 h 155"/>
                      <a:gd name="T42" fmla="*/ 119 w 142"/>
                      <a:gd name="T43" fmla="*/ 1 h 155"/>
                      <a:gd name="T44" fmla="*/ 130 w 142"/>
                      <a:gd name="T45" fmla="*/ 0 h 155"/>
                      <a:gd name="T46" fmla="*/ 141 w 142"/>
                      <a:gd name="T47" fmla="*/ 0 h 155"/>
                      <a:gd name="T48" fmla="*/ 135 w 142"/>
                      <a:gd name="T49" fmla="*/ 2 h 155"/>
                      <a:gd name="T50" fmla="*/ 130 w 142"/>
                      <a:gd name="T51" fmla="*/ 4 h 155"/>
                      <a:gd name="T52" fmla="*/ 124 w 142"/>
                      <a:gd name="T53" fmla="*/ 6 h 155"/>
                      <a:gd name="T54" fmla="*/ 117 w 142"/>
                      <a:gd name="T55" fmla="*/ 8 h 155"/>
                      <a:gd name="T56" fmla="*/ 110 w 142"/>
                      <a:gd name="T57" fmla="*/ 11 h 155"/>
                      <a:gd name="T58" fmla="*/ 103 w 142"/>
                      <a:gd name="T59" fmla="*/ 14 h 155"/>
                      <a:gd name="T60" fmla="*/ 97 w 142"/>
                      <a:gd name="T61" fmla="*/ 19 h 155"/>
                      <a:gd name="T62" fmla="*/ 91 w 142"/>
                      <a:gd name="T63" fmla="*/ 25 h 155"/>
                      <a:gd name="T64" fmla="*/ 86 w 142"/>
                      <a:gd name="T65" fmla="*/ 31 h 155"/>
                      <a:gd name="T66" fmla="*/ 82 w 142"/>
                      <a:gd name="T67" fmla="*/ 38 h 155"/>
                      <a:gd name="T68" fmla="*/ 78 w 142"/>
                      <a:gd name="T69" fmla="*/ 45 h 155"/>
                      <a:gd name="T70" fmla="*/ 77 w 142"/>
                      <a:gd name="T71" fmla="*/ 52 h 155"/>
                      <a:gd name="T72" fmla="*/ 74 w 142"/>
                      <a:gd name="T73" fmla="*/ 66 h 155"/>
                      <a:gd name="T74" fmla="*/ 73 w 142"/>
                      <a:gd name="T75" fmla="*/ 77 h 155"/>
                      <a:gd name="T76" fmla="*/ 71 w 142"/>
                      <a:gd name="T77" fmla="*/ 84 h 155"/>
                      <a:gd name="T78" fmla="*/ 70 w 142"/>
                      <a:gd name="T79" fmla="*/ 92 h 155"/>
                      <a:gd name="T80" fmla="*/ 69 w 142"/>
                      <a:gd name="T81" fmla="*/ 103 h 155"/>
                      <a:gd name="T82" fmla="*/ 68 w 142"/>
                      <a:gd name="T83" fmla="*/ 111 h 155"/>
                      <a:gd name="T84" fmla="*/ 66 w 142"/>
                      <a:gd name="T85" fmla="*/ 117 h 155"/>
                      <a:gd name="T86" fmla="*/ 64 w 142"/>
                      <a:gd name="T87" fmla="*/ 124 h 155"/>
                      <a:gd name="T88" fmla="*/ 60 w 142"/>
                      <a:gd name="T89" fmla="*/ 130 h 155"/>
                      <a:gd name="T90" fmla="*/ 56 w 142"/>
                      <a:gd name="T91" fmla="*/ 139 h 155"/>
                      <a:gd name="T92" fmla="*/ 51 w 142"/>
                      <a:gd name="T93" fmla="*/ 144 h 155"/>
                      <a:gd name="T94" fmla="*/ 46 w 142"/>
                      <a:gd name="T95" fmla="*/ 148 h 155"/>
                      <a:gd name="T96" fmla="*/ 36 w 142"/>
                      <a:gd name="T97" fmla="*/ 150 h 155"/>
                      <a:gd name="T98" fmla="*/ 29 w 142"/>
                      <a:gd name="T99" fmla="*/ 151 h 155"/>
                      <a:gd name="T100" fmla="*/ 23 w 142"/>
                      <a:gd name="T101" fmla="*/ 152 h 155"/>
                      <a:gd name="T102" fmla="*/ 14 w 142"/>
                      <a:gd name="T103" fmla="*/ 153 h 155"/>
                      <a:gd name="T104" fmla="*/ 6 w 142"/>
                      <a:gd name="T105" fmla="*/ 154 h 155"/>
                      <a:gd name="T106" fmla="*/ 0 w 142"/>
                      <a:gd name="T107" fmla="*/ 154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154"/>
                        </a:moveTo>
                        <a:lnTo>
                          <a:pt x="1" y="153"/>
                        </a:lnTo>
                        <a:lnTo>
                          <a:pt x="2" y="153"/>
                        </a:lnTo>
                        <a:lnTo>
                          <a:pt x="3" y="153"/>
                        </a:lnTo>
                        <a:lnTo>
                          <a:pt x="4" y="153"/>
                        </a:lnTo>
                        <a:lnTo>
                          <a:pt x="5" y="153"/>
                        </a:lnTo>
                        <a:lnTo>
                          <a:pt x="7" y="152"/>
                        </a:lnTo>
                        <a:lnTo>
                          <a:pt x="8" y="152"/>
                        </a:lnTo>
                        <a:lnTo>
                          <a:pt x="9" y="152"/>
                        </a:lnTo>
                        <a:lnTo>
                          <a:pt x="9" y="151"/>
                        </a:lnTo>
                        <a:lnTo>
                          <a:pt x="11" y="151"/>
                        </a:lnTo>
                        <a:lnTo>
                          <a:pt x="12" y="151"/>
                        </a:lnTo>
                        <a:lnTo>
                          <a:pt x="13" y="150"/>
                        </a:lnTo>
                        <a:lnTo>
                          <a:pt x="14" y="150"/>
                        </a:lnTo>
                        <a:lnTo>
                          <a:pt x="15" y="150"/>
                        </a:lnTo>
                        <a:lnTo>
                          <a:pt x="16" y="149"/>
                        </a:lnTo>
                        <a:lnTo>
                          <a:pt x="17" y="149"/>
                        </a:lnTo>
                        <a:lnTo>
                          <a:pt x="18" y="148"/>
                        </a:lnTo>
                        <a:lnTo>
                          <a:pt x="19" y="148"/>
                        </a:lnTo>
                        <a:lnTo>
                          <a:pt x="20" y="147"/>
                        </a:lnTo>
                        <a:lnTo>
                          <a:pt x="21" y="146"/>
                        </a:lnTo>
                        <a:lnTo>
                          <a:pt x="22" y="146"/>
                        </a:lnTo>
                        <a:lnTo>
                          <a:pt x="23" y="145"/>
                        </a:lnTo>
                        <a:lnTo>
                          <a:pt x="26" y="144"/>
                        </a:lnTo>
                        <a:lnTo>
                          <a:pt x="27" y="144"/>
                        </a:lnTo>
                        <a:lnTo>
                          <a:pt x="28" y="143"/>
                        </a:lnTo>
                        <a:lnTo>
                          <a:pt x="29" y="142"/>
                        </a:lnTo>
                        <a:lnTo>
                          <a:pt x="29" y="141"/>
                        </a:lnTo>
                        <a:lnTo>
                          <a:pt x="30" y="140"/>
                        </a:lnTo>
                        <a:lnTo>
                          <a:pt x="31" y="140"/>
                        </a:lnTo>
                        <a:lnTo>
                          <a:pt x="32" y="139"/>
                        </a:lnTo>
                        <a:lnTo>
                          <a:pt x="33" y="138"/>
                        </a:lnTo>
                        <a:lnTo>
                          <a:pt x="34" y="137"/>
                        </a:lnTo>
                        <a:lnTo>
                          <a:pt x="34" y="136"/>
                        </a:lnTo>
                        <a:lnTo>
                          <a:pt x="35" y="135"/>
                        </a:lnTo>
                        <a:lnTo>
                          <a:pt x="36" y="134"/>
                        </a:lnTo>
                        <a:lnTo>
                          <a:pt x="36" y="132"/>
                        </a:lnTo>
                        <a:lnTo>
                          <a:pt x="37" y="131"/>
                        </a:lnTo>
                        <a:lnTo>
                          <a:pt x="37" y="130"/>
                        </a:lnTo>
                        <a:lnTo>
                          <a:pt x="38" y="129"/>
                        </a:lnTo>
                        <a:lnTo>
                          <a:pt x="38" y="128"/>
                        </a:lnTo>
                        <a:lnTo>
                          <a:pt x="39" y="127"/>
                        </a:lnTo>
                        <a:lnTo>
                          <a:pt x="39" y="126"/>
                        </a:lnTo>
                        <a:lnTo>
                          <a:pt x="39" y="125"/>
                        </a:lnTo>
                        <a:lnTo>
                          <a:pt x="39" y="123"/>
                        </a:lnTo>
                        <a:lnTo>
                          <a:pt x="40" y="122"/>
                        </a:lnTo>
                        <a:lnTo>
                          <a:pt x="40" y="121"/>
                        </a:lnTo>
                        <a:lnTo>
                          <a:pt x="41" y="120"/>
                        </a:lnTo>
                        <a:lnTo>
                          <a:pt x="41" y="119"/>
                        </a:lnTo>
                        <a:lnTo>
                          <a:pt x="41" y="118"/>
                        </a:lnTo>
                        <a:lnTo>
                          <a:pt x="41" y="117"/>
                        </a:lnTo>
                        <a:lnTo>
                          <a:pt x="41" y="115"/>
                        </a:lnTo>
                        <a:lnTo>
                          <a:pt x="41" y="114"/>
                        </a:lnTo>
                        <a:lnTo>
                          <a:pt x="41" y="112"/>
                        </a:lnTo>
                        <a:lnTo>
                          <a:pt x="42" y="111"/>
                        </a:lnTo>
                        <a:lnTo>
                          <a:pt x="42" y="110"/>
                        </a:lnTo>
                        <a:lnTo>
                          <a:pt x="42" y="108"/>
                        </a:lnTo>
                        <a:lnTo>
                          <a:pt x="42" y="107"/>
                        </a:lnTo>
                        <a:lnTo>
                          <a:pt x="42" y="106"/>
                        </a:lnTo>
                        <a:lnTo>
                          <a:pt x="42" y="104"/>
                        </a:lnTo>
                        <a:lnTo>
                          <a:pt x="43" y="103"/>
                        </a:lnTo>
                        <a:lnTo>
                          <a:pt x="43" y="100"/>
                        </a:lnTo>
                        <a:lnTo>
                          <a:pt x="44" y="99"/>
                        </a:lnTo>
                        <a:lnTo>
                          <a:pt x="44" y="98"/>
                        </a:lnTo>
                        <a:lnTo>
                          <a:pt x="44" y="97"/>
                        </a:lnTo>
                        <a:lnTo>
                          <a:pt x="44" y="96"/>
                        </a:lnTo>
                        <a:lnTo>
                          <a:pt x="45" y="94"/>
                        </a:lnTo>
                        <a:lnTo>
                          <a:pt x="45" y="93"/>
                        </a:lnTo>
                        <a:lnTo>
                          <a:pt x="45" y="92"/>
                        </a:lnTo>
                        <a:lnTo>
                          <a:pt x="45" y="89"/>
                        </a:lnTo>
                        <a:lnTo>
                          <a:pt x="46" y="87"/>
                        </a:lnTo>
                        <a:lnTo>
                          <a:pt x="46" y="84"/>
                        </a:lnTo>
                        <a:lnTo>
                          <a:pt x="46" y="82"/>
                        </a:lnTo>
                        <a:lnTo>
                          <a:pt x="46" y="79"/>
                        </a:lnTo>
                        <a:lnTo>
                          <a:pt x="46" y="78"/>
                        </a:lnTo>
                        <a:lnTo>
                          <a:pt x="46" y="77"/>
                        </a:lnTo>
                        <a:lnTo>
                          <a:pt x="46" y="76"/>
                        </a:lnTo>
                        <a:lnTo>
                          <a:pt x="47" y="74"/>
                        </a:lnTo>
                        <a:lnTo>
                          <a:pt x="47" y="72"/>
                        </a:lnTo>
                        <a:lnTo>
                          <a:pt x="47" y="70"/>
                        </a:lnTo>
                        <a:lnTo>
                          <a:pt x="48" y="68"/>
                        </a:lnTo>
                        <a:lnTo>
                          <a:pt x="48" y="66"/>
                        </a:lnTo>
                        <a:lnTo>
                          <a:pt x="48" y="65"/>
                        </a:lnTo>
                        <a:lnTo>
                          <a:pt x="49" y="63"/>
                        </a:lnTo>
                        <a:lnTo>
                          <a:pt x="49" y="61"/>
                        </a:lnTo>
                        <a:lnTo>
                          <a:pt x="50" y="60"/>
                        </a:lnTo>
                        <a:lnTo>
                          <a:pt x="50" y="58"/>
                        </a:lnTo>
                        <a:lnTo>
                          <a:pt x="51" y="57"/>
                        </a:lnTo>
                        <a:lnTo>
                          <a:pt x="51" y="56"/>
                        </a:lnTo>
                        <a:lnTo>
                          <a:pt x="51" y="54"/>
                        </a:lnTo>
                        <a:lnTo>
                          <a:pt x="52" y="51"/>
                        </a:lnTo>
                        <a:lnTo>
                          <a:pt x="52" y="50"/>
                        </a:lnTo>
                        <a:lnTo>
                          <a:pt x="53" y="49"/>
                        </a:lnTo>
                        <a:lnTo>
                          <a:pt x="53" y="47"/>
                        </a:lnTo>
                        <a:lnTo>
                          <a:pt x="53" y="45"/>
                        </a:lnTo>
                        <a:lnTo>
                          <a:pt x="54" y="42"/>
                        </a:lnTo>
                        <a:lnTo>
                          <a:pt x="55" y="39"/>
                        </a:lnTo>
                        <a:lnTo>
                          <a:pt x="55" y="37"/>
                        </a:lnTo>
                        <a:lnTo>
                          <a:pt x="56" y="34"/>
                        </a:lnTo>
                        <a:lnTo>
                          <a:pt x="56" y="32"/>
                        </a:lnTo>
                        <a:lnTo>
                          <a:pt x="57" y="30"/>
                        </a:lnTo>
                        <a:lnTo>
                          <a:pt x="58" y="27"/>
                        </a:lnTo>
                        <a:lnTo>
                          <a:pt x="59" y="26"/>
                        </a:lnTo>
                        <a:lnTo>
                          <a:pt x="60" y="24"/>
                        </a:lnTo>
                        <a:lnTo>
                          <a:pt x="61" y="23"/>
                        </a:lnTo>
                        <a:lnTo>
                          <a:pt x="62" y="22"/>
                        </a:lnTo>
                        <a:lnTo>
                          <a:pt x="64" y="20"/>
                        </a:lnTo>
                        <a:lnTo>
                          <a:pt x="66" y="17"/>
                        </a:lnTo>
                        <a:lnTo>
                          <a:pt x="67" y="17"/>
                        </a:lnTo>
                        <a:lnTo>
                          <a:pt x="69" y="16"/>
                        </a:lnTo>
                        <a:lnTo>
                          <a:pt x="71" y="15"/>
                        </a:lnTo>
                        <a:lnTo>
                          <a:pt x="73" y="15"/>
                        </a:lnTo>
                        <a:lnTo>
                          <a:pt x="75" y="13"/>
                        </a:lnTo>
                        <a:lnTo>
                          <a:pt x="77" y="12"/>
                        </a:lnTo>
                        <a:lnTo>
                          <a:pt x="78" y="10"/>
                        </a:lnTo>
                        <a:lnTo>
                          <a:pt x="80" y="9"/>
                        </a:lnTo>
                        <a:lnTo>
                          <a:pt x="81" y="8"/>
                        </a:lnTo>
                        <a:lnTo>
                          <a:pt x="84" y="7"/>
                        </a:lnTo>
                        <a:lnTo>
                          <a:pt x="87" y="6"/>
                        </a:lnTo>
                        <a:lnTo>
                          <a:pt x="90" y="6"/>
                        </a:lnTo>
                        <a:lnTo>
                          <a:pt x="93" y="5"/>
                        </a:lnTo>
                        <a:lnTo>
                          <a:pt x="96" y="5"/>
                        </a:lnTo>
                        <a:lnTo>
                          <a:pt x="98" y="4"/>
                        </a:lnTo>
                        <a:lnTo>
                          <a:pt x="101" y="3"/>
                        </a:lnTo>
                        <a:lnTo>
                          <a:pt x="104" y="3"/>
                        </a:lnTo>
                        <a:lnTo>
                          <a:pt x="107" y="2"/>
                        </a:lnTo>
                        <a:lnTo>
                          <a:pt x="110" y="2"/>
                        </a:lnTo>
                        <a:lnTo>
                          <a:pt x="113" y="1"/>
                        </a:lnTo>
                        <a:lnTo>
                          <a:pt x="115" y="1"/>
                        </a:lnTo>
                        <a:lnTo>
                          <a:pt x="117" y="1"/>
                        </a:lnTo>
                        <a:lnTo>
                          <a:pt x="119" y="1"/>
                        </a:lnTo>
                        <a:lnTo>
                          <a:pt x="121" y="0"/>
                        </a:lnTo>
                        <a:lnTo>
                          <a:pt x="123" y="0"/>
                        </a:lnTo>
                        <a:lnTo>
                          <a:pt x="125" y="0"/>
                        </a:lnTo>
                        <a:lnTo>
                          <a:pt x="127" y="0"/>
                        </a:lnTo>
                        <a:lnTo>
                          <a:pt x="128" y="0"/>
                        </a:lnTo>
                        <a:lnTo>
                          <a:pt x="130" y="0"/>
                        </a:lnTo>
                        <a:lnTo>
                          <a:pt x="131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8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0" y="0"/>
                        </a:lnTo>
                        <a:lnTo>
                          <a:pt x="139" y="0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2"/>
                        </a:lnTo>
                        <a:lnTo>
                          <a:pt x="132" y="3"/>
                        </a:lnTo>
                        <a:lnTo>
                          <a:pt x="131" y="3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5"/>
                        </a:lnTo>
                        <a:lnTo>
                          <a:pt x="127" y="5"/>
                        </a:lnTo>
                        <a:lnTo>
                          <a:pt x="126" y="5"/>
                        </a:lnTo>
                        <a:lnTo>
                          <a:pt x="125" y="5"/>
                        </a:lnTo>
                        <a:lnTo>
                          <a:pt x="124" y="6"/>
                        </a:lnTo>
                        <a:lnTo>
                          <a:pt x="123" y="6"/>
                        </a:lnTo>
                        <a:lnTo>
                          <a:pt x="122" y="6"/>
                        </a:lnTo>
                        <a:lnTo>
                          <a:pt x="120" y="7"/>
                        </a:lnTo>
                        <a:lnTo>
                          <a:pt x="118" y="7"/>
                        </a:lnTo>
                        <a:lnTo>
                          <a:pt x="118" y="8"/>
                        </a:lnTo>
                        <a:lnTo>
                          <a:pt x="117" y="8"/>
                        </a:lnTo>
                        <a:lnTo>
                          <a:pt x="115" y="9"/>
                        </a:lnTo>
                        <a:lnTo>
                          <a:pt x="113" y="10"/>
                        </a:lnTo>
                        <a:lnTo>
                          <a:pt x="112" y="11"/>
                        </a:lnTo>
                        <a:lnTo>
                          <a:pt x="110" y="11"/>
                        </a:lnTo>
                        <a:lnTo>
                          <a:pt x="109" y="12"/>
                        </a:lnTo>
                        <a:lnTo>
                          <a:pt x="108" y="12"/>
                        </a:lnTo>
                        <a:lnTo>
                          <a:pt x="107" y="13"/>
                        </a:lnTo>
                        <a:lnTo>
                          <a:pt x="106" y="13"/>
                        </a:lnTo>
                        <a:lnTo>
                          <a:pt x="105" y="14"/>
                        </a:lnTo>
                        <a:lnTo>
                          <a:pt x="103" y="14"/>
                        </a:lnTo>
                        <a:lnTo>
                          <a:pt x="103" y="15"/>
                        </a:lnTo>
                        <a:lnTo>
                          <a:pt x="102" y="15"/>
                        </a:lnTo>
                        <a:lnTo>
                          <a:pt x="100" y="16"/>
                        </a:lnTo>
                        <a:lnTo>
                          <a:pt x="100" y="17"/>
                        </a:lnTo>
                        <a:lnTo>
                          <a:pt x="98" y="18"/>
                        </a:lnTo>
                        <a:lnTo>
                          <a:pt x="97" y="19"/>
                        </a:lnTo>
                        <a:lnTo>
                          <a:pt x="95" y="20"/>
                        </a:lnTo>
                        <a:lnTo>
                          <a:pt x="94" y="21"/>
                        </a:lnTo>
                        <a:lnTo>
                          <a:pt x="93" y="22"/>
                        </a:lnTo>
                        <a:lnTo>
                          <a:pt x="93" y="23"/>
                        </a:lnTo>
                        <a:lnTo>
                          <a:pt x="92" y="24"/>
                        </a:lnTo>
                        <a:lnTo>
                          <a:pt x="91" y="25"/>
                        </a:lnTo>
                        <a:lnTo>
                          <a:pt x="90" y="26"/>
                        </a:lnTo>
                        <a:lnTo>
                          <a:pt x="90" y="27"/>
                        </a:lnTo>
                        <a:lnTo>
                          <a:pt x="89" y="27"/>
                        </a:lnTo>
                        <a:lnTo>
                          <a:pt x="88" y="28"/>
                        </a:lnTo>
                        <a:lnTo>
                          <a:pt x="87" y="30"/>
                        </a:lnTo>
                        <a:lnTo>
                          <a:pt x="86" y="31"/>
                        </a:lnTo>
                        <a:lnTo>
                          <a:pt x="85" y="32"/>
                        </a:lnTo>
                        <a:lnTo>
                          <a:pt x="84" y="33"/>
                        </a:lnTo>
                        <a:lnTo>
                          <a:pt x="84" y="34"/>
                        </a:lnTo>
                        <a:lnTo>
                          <a:pt x="83" y="36"/>
                        </a:lnTo>
                        <a:lnTo>
                          <a:pt x="83" y="37"/>
                        </a:lnTo>
                        <a:lnTo>
                          <a:pt x="82" y="38"/>
                        </a:lnTo>
                        <a:lnTo>
                          <a:pt x="82" y="39"/>
                        </a:lnTo>
                        <a:lnTo>
                          <a:pt x="81" y="40"/>
                        </a:lnTo>
                        <a:lnTo>
                          <a:pt x="80" y="41"/>
                        </a:lnTo>
                        <a:lnTo>
                          <a:pt x="79" y="43"/>
                        </a:lnTo>
                        <a:lnTo>
                          <a:pt x="79" y="44"/>
                        </a:lnTo>
                        <a:lnTo>
                          <a:pt x="78" y="45"/>
                        </a:lnTo>
                        <a:lnTo>
                          <a:pt x="78" y="46"/>
                        </a:lnTo>
                        <a:lnTo>
                          <a:pt x="78" y="47"/>
                        </a:lnTo>
                        <a:lnTo>
                          <a:pt x="78" y="48"/>
                        </a:lnTo>
                        <a:lnTo>
                          <a:pt x="77" y="49"/>
                        </a:lnTo>
                        <a:lnTo>
                          <a:pt x="77" y="50"/>
                        </a:lnTo>
                        <a:lnTo>
                          <a:pt x="77" y="52"/>
                        </a:lnTo>
                        <a:lnTo>
                          <a:pt x="76" y="54"/>
                        </a:lnTo>
                        <a:lnTo>
                          <a:pt x="76" y="56"/>
                        </a:lnTo>
                        <a:lnTo>
                          <a:pt x="76" y="58"/>
                        </a:lnTo>
                        <a:lnTo>
                          <a:pt x="75" y="61"/>
                        </a:lnTo>
                        <a:lnTo>
                          <a:pt x="74" y="64"/>
                        </a:lnTo>
                        <a:lnTo>
                          <a:pt x="74" y="66"/>
                        </a:lnTo>
                        <a:lnTo>
                          <a:pt x="74" y="69"/>
                        </a:lnTo>
                        <a:lnTo>
                          <a:pt x="73" y="71"/>
                        </a:lnTo>
                        <a:lnTo>
                          <a:pt x="73" y="73"/>
                        </a:lnTo>
                        <a:lnTo>
                          <a:pt x="73" y="74"/>
                        </a:lnTo>
                        <a:lnTo>
                          <a:pt x="73" y="75"/>
                        </a:lnTo>
                        <a:lnTo>
                          <a:pt x="73" y="77"/>
                        </a:lnTo>
                        <a:lnTo>
                          <a:pt x="72" y="78"/>
                        </a:lnTo>
                        <a:lnTo>
                          <a:pt x="72" y="79"/>
                        </a:lnTo>
                        <a:lnTo>
                          <a:pt x="72" y="81"/>
                        </a:lnTo>
                        <a:lnTo>
                          <a:pt x="71" y="82"/>
                        </a:lnTo>
                        <a:lnTo>
                          <a:pt x="71" y="83"/>
                        </a:lnTo>
                        <a:lnTo>
                          <a:pt x="71" y="84"/>
                        </a:lnTo>
                        <a:lnTo>
                          <a:pt x="71" y="85"/>
                        </a:lnTo>
                        <a:lnTo>
                          <a:pt x="71" y="87"/>
                        </a:lnTo>
                        <a:lnTo>
                          <a:pt x="70" y="88"/>
                        </a:lnTo>
                        <a:lnTo>
                          <a:pt x="70" y="89"/>
                        </a:lnTo>
                        <a:lnTo>
                          <a:pt x="70" y="91"/>
                        </a:lnTo>
                        <a:lnTo>
                          <a:pt x="70" y="92"/>
                        </a:lnTo>
                        <a:lnTo>
                          <a:pt x="69" y="94"/>
                        </a:lnTo>
                        <a:lnTo>
                          <a:pt x="69" y="96"/>
                        </a:lnTo>
                        <a:lnTo>
                          <a:pt x="69" y="99"/>
                        </a:lnTo>
                        <a:lnTo>
                          <a:pt x="69" y="100"/>
                        </a:lnTo>
                        <a:lnTo>
                          <a:pt x="69" y="101"/>
                        </a:lnTo>
                        <a:lnTo>
                          <a:pt x="69" y="103"/>
                        </a:lnTo>
                        <a:lnTo>
                          <a:pt x="68" y="104"/>
                        </a:lnTo>
                        <a:lnTo>
                          <a:pt x="68" y="106"/>
                        </a:lnTo>
                        <a:lnTo>
                          <a:pt x="68" y="107"/>
                        </a:lnTo>
                        <a:lnTo>
                          <a:pt x="68" y="108"/>
                        </a:lnTo>
                        <a:lnTo>
                          <a:pt x="68" y="109"/>
                        </a:lnTo>
                        <a:lnTo>
                          <a:pt x="68" y="111"/>
                        </a:lnTo>
                        <a:lnTo>
                          <a:pt x="68" y="112"/>
                        </a:lnTo>
                        <a:lnTo>
                          <a:pt x="67" y="113"/>
                        </a:lnTo>
                        <a:lnTo>
                          <a:pt x="67" y="114"/>
                        </a:lnTo>
                        <a:lnTo>
                          <a:pt x="67" y="115"/>
                        </a:lnTo>
                        <a:lnTo>
                          <a:pt x="66" y="116"/>
                        </a:lnTo>
                        <a:lnTo>
                          <a:pt x="66" y="117"/>
                        </a:lnTo>
                        <a:lnTo>
                          <a:pt x="66" y="119"/>
                        </a:lnTo>
                        <a:lnTo>
                          <a:pt x="65" y="120"/>
                        </a:lnTo>
                        <a:lnTo>
                          <a:pt x="65" y="121"/>
                        </a:lnTo>
                        <a:lnTo>
                          <a:pt x="64" y="122"/>
                        </a:lnTo>
                        <a:lnTo>
                          <a:pt x="64" y="123"/>
                        </a:lnTo>
                        <a:lnTo>
                          <a:pt x="64" y="124"/>
                        </a:lnTo>
                        <a:lnTo>
                          <a:pt x="63" y="125"/>
                        </a:lnTo>
                        <a:lnTo>
                          <a:pt x="62" y="126"/>
                        </a:lnTo>
                        <a:lnTo>
                          <a:pt x="62" y="127"/>
                        </a:lnTo>
                        <a:lnTo>
                          <a:pt x="61" y="128"/>
                        </a:lnTo>
                        <a:lnTo>
                          <a:pt x="60" y="129"/>
                        </a:lnTo>
                        <a:lnTo>
                          <a:pt x="60" y="130"/>
                        </a:lnTo>
                        <a:lnTo>
                          <a:pt x="59" y="132"/>
                        </a:lnTo>
                        <a:lnTo>
                          <a:pt x="59" y="135"/>
                        </a:lnTo>
                        <a:lnTo>
                          <a:pt x="58" y="136"/>
                        </a:lnTo>
                        <a:lnTo>
                          <a:pt x="57" y="137"/>
                        </a:lnTo>
                        <a:lnTo>
                          <a:pt x="57" y="138"/>
                        </a:lnTo>
                        <a:lnTo>
                          <a:pt x="56" y="139"/>
                        </a:lnTo>
                        <a:lnTo>
                          <a:pt x="56" y="140"/>
                        </a:lnTo>
                        <a:lnTo>
                          <a:pt x="55" y="140"/>
                        </a:lnTo>
                        <a:lnTo>
                          <a:pt x="54" y="141"/>
                        </a:lnTo>
                        <a:lnTo>
                          <a:pt x="53" y="142"/>
                        </a:lnTo>
                        <a:lnTo>
                          <a:pt x="52" y="143"/>
                        </a:lnTo>
                        <a:lnTo>
                          <a:pt x="51" y="144"/>
                        </a:lnTo>
                        <a:lnTo>
                          <a:pt x="50" y="144"/>
                        </a:lnTo>
                        <a:lnTo>
                          <a:pt x="49" y="145"/>
                        </a:lnTo>
                        <a:lnTo>
                          <a:pt x="49" y="146"/>
                        </a:lnTo>
                        <a:lnTo>
                          <a:pt x="47" y="147"/>
                        </a:lnTo>
                        <a:lnTo>
                          <a:pt x="46" y="147"/>
                        </a:lnTo>
                        <a:lnTo>
                          <a:pt x="46" y="148"/>
                        </a:lnTo>
                        <a:lnTo>
                          <a:pt x="44" y="148"/>
                        </a:lnTo>
                        <a:lnTo>
                          <a:pt x="44" y="149"/>
                        </a:lnTo>
                        <a:lnTo>
                          <a:pt x="42" y="149"/>
                        </a:lnTo>
                        <a:lnTo>
                          <a:pt x="41" y="149"/>
                        </a:lnTo>
                        <a:lnTo>
                          <a:pt x="39" y="150"/>
                        </a:lnTo>
                        <a:lnTo>
                          <a:pt x="36" y="150"/>
                        </a:lnTo>
                        <a:lnTo>
                          <a:pt x="34" y="150"/>
                        </a:lnTo>
                        <a:lnTo>
                          <a:pt x="34" y="151"/>
                        </a:lnTo>
                        <a:lnTo>
                          <a:pt x="33" y="151"/>
                        </a:lnTo>
                        <a:lnTo>
                          <a:pt x="31" y="151"/>
                        </a:lnTo>
                        <a:lnTo>
                          <a:pt x="29" y="151"/>
                        </a:lnTo>
                        <a:lnTo>
                          <a:pt x="29" y="152"/>
                        </a:lnTo>
                        <a:lnTo>
                          <a:pt x="28" y="152"/>
                        </a:lnTo>
                        <a:lnTo>
                          <a:pt x="26" y="152"/>
                        </a:lnTo>
                        <a:lnTo>
                          <a:pt x="25" y="152"/>
                        </a:lnTo>
                        <a:lnTo>
                          <a:pt x="24" y="152"/>
                        </a:lnTo>
                        <a:lnTo>
                          <a:pt x="23" y="152"/>
                        </a:lnTo>
                        <a:lnTo>
                          <a:pt x="22" y="152"/>
                        </a:lnTo>
                        <a:lnTo>
                          <a:pt x="20" y="152"/>
                        </a:lnTo>
                        <a:lnTo>
                          <a:pt x="18" y="152"/>
                        </a:lnTo>
                        <a:lnTo>
                          <a:pt x="16" y="152"/>
                        </a:lnTo>
                        <a:lnTo>
                          <a:pt x="15" y="153"/>
                        </a:lnTo>
                        <a:lnTo>
                          <a:pt x="14" y="153"/>
                        </a:lnTo>
                        <a:lnTo>
                          <a:pt x="12" y="153"/>
                        </a:lnTo>
                        <a:lnTo>
                          <a:pt x="12" y="154"/>
                        </a:lnTo>
                        <a:lnTo>
                          <a:pt x="11" y="154"/>
                        </a:lnTo>
                        <a:lnTo>
                          <a:pt x="9" y="154"/>
                        </a:lnTo>
                        <a:lnTo>
                          <a:pt x="8" y="154"/>
                        </a:lnTo>
                        <a:lnTo>
                          <a:pt x="6" y="154"/>
                        </a:lnTo>
                        <a:lnTo>
                          <a:pt x="5" y="154"/>
                        </a:lnTo>
                        <a:lnTo>
                          <a:pt x="4" y="154"/>
                        </a:lnTo>
                        <a:lnTo>
                          <a:pt x="3" y="154"/>
                        </a:lnTo>
                        <a:lnTo>
                          <a:pt x="2" y="154"/>
                        </a:lnTo>
                        <a:lnTo>
                          <a:pt x="1" y="154"/>
                        </a:lnTo>
                        <a:lnTo>
                          <a:pt x="0" y="154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99" name="Freeform 112"/>
                  <p:cNvSpPr>
                    <a:spLocks/>
                  </p:cNvSpPr>
                  <p:nvPr/>
                </p:nvSpPr>
                <p:spPr bwMode="auto">
                  <a:xfrm>
                    <a:off x="4783" y="3429"/>
                    <a:ext cx="142" cy="155"/>
                  </a:xfrm>
                  <a:custGeom>
                    <a:avLst/>
                    <a:gdLst>
                      <a:gd name="T0" fmla="*/ 4 w 142"/>
                      <a:gd name="T1" fmla="*/ 1 h 155"/>
                      <a:gd name="T2" fmla="*/ 11 w 142"/>
                      <a:gd name="T3" fmla="*/ 3 h 155"/>
                      <a:gd name="T4" fmla="*/ 17 w 142"/>
                      <a:gd name="T5" fmla="*/ 5 h 155"/>
                      <a:gd name="T6" fmla="*/ 23 w 142"/>
                      <a:gd name="T7" fmla="*/ 9 h 155"/>
                      <a:gd name="T8" fmla="*/ 30 w 142"/>
                      <a:gd name="T9" fmla="*/ 14 h 155"/>
                      <a:gd name="T10" fmla="*/ 35 w 142"/>
                      <a:gd name="T11" fmla="*/ 19 h 155"/>
                      <a:gd name="T12" fmla="*/ 38 w 142"/>
                      <a:gd name="T13" fmla="*/ 26 h 155"/>
                      <a:gd name="T14" fmla="*/ 40 w 142"/>
                      <a:gd name="T15" fmla="*/ 33 h 155"/>
                      <a:gd name="T16" fmla="*/ 41 w 142"/>
                      <a:gd name="T17" fmla="*/ 40 h 155"/>
                      <a:gd name="T18" fmla="*/ 42 w 142"/>
                      <a:gd name="T19" fmla="*/ 48 h 155"/>
                      <a:gd name="T20" fmla="*/ 44 w 142"/>
                      <a:gd name="T21" fmla="*/ 57 h 155"/>
                      <a:gd name="T22" fmla="*/ 46 w 142"/>
                      <a:gd name="T23" fmla="*/ 67 h 155"/>
                      <a:gd name="T24" fmla="*/ 46 w 142"/>
                      <a:gd name="T25" fmla="*/ 78 h 155"/>
                      <a:gd name="T26" fmla="*/ 48 w 142"/>
                      <a:gd name="T27" fmla="*/ 89 h 155"/>
                      <a:gd name="T28" fmla="*/ 51 w 142"/>
                      <a:gd name="T29" fmla="*/ 98 h 155"/>
                      <a:gd name="T30" fmla="*/ 53 w 142"/>
                      <a:gd name="T31" fmla="*/ 109 h 155"/>
                      <a:gd name="T32" fmla="*/ 57 w 142"/>
                      <a:gd name="T33" fmla="*/ 124 h 155"/>
                      <a:gd name="T34" fmla="*/ 64 w 142"/>
                      <a:gd name="T35" fmla="*/ 134 h 155"/>
                      <a:gd name="T36" fmla="*/ 75 w 142"/>
                      <a:gd name="T37" fmla="*/ 141 h 155"/>
                      <a:gd name="T38" fmla="*/ 87 w 142"/>
                      <a:gd name="T39" fmla="*/ 148 h 155"/>
                      <a:gd name="T40" fmla="*/ 104 w 142"/>
                      <a:gd name="T41" fmla="*/ 151 h 155"/>
                      <a:gd name="T42" fmla="*/ 119 w 142"/>
                      <a:gd name="T43" fmla="*/ 153 h 155"/>
                      <a:gd name="T44" fmla="*/ 130 w 142"/>
                      <a:gd name="T45" fmla="*/ 154 h 155"/>
                      <a:gd name="T46" fmla="*/ 141 w 142"/>
                      <a:gd name="T47" fmla="*/ 154 h 155"/>
                      <a:gd name="T48" fmla="*/ 135 w 142"/>
                      <a:gd name="T49" fmla="*/ 152 h 155"/>
                      <a:gd name="T50" fmla="*/ 130 w 142"/>
                      <a:gd name="T51" fmla="*/ 150 h 155"/>
                      <a:gd name="T52" fmla="*/ 124 w 142"/>
                      <a:gd name="T53" fmla="*/ 148 h 155"/>
                      <a:gd name="T54" fmla="*/ 117 w 142"/>
                      <a:gd name="T55" fmla="*/ 146 h 155"/>
                      <a:gd name="T56" fmla="*/ 110 w 142"/>
                      <a:gd name="T57" fmla="*/ 143 h 155"/>
                      <a:gd name="T58" fmla="*/ 103 w 142"/>
                      <a:gd name="T59" fmla="*/ 140 h 155"/>
                      <a:gd name="T60" fmla="*/ 97 w 142"/>
                      <a:gd name="T61" fmla="*/ 135 h 155"/>
                      <a:gd name="T62" fmla="*/ 91 w 142"/>
                      <a:gd name="T63" fmla="*/ 129 h 155"/>
                      <a:gd name="T64" fmla="*/ 86 w 142"/>
                      <a:gd name="T65" fmla="*/ 123 h 155"/>
                      <a:gd name="T66" fmla="*/ 82 w 142"/>
                      <a:gd name="T67" fmla="*/ 116 h 155"/>
                      <a:gd name="T68" fmla="*/ 78 w 142"/>
                      <a:gd name="T69" fmla="*/ 109 h 155"/>
                      <a:gd name="T70" fmla="*/ 77 w 142"/>
                      <a:gd name="T71" fmla="*/ 102 h 155"/>
                      <a:gd name="T72" fmla="*/ 74 w 142"/>
                      <a:gd name="T73" fmla="*/ 88 h 155"/>
                      <a:gd name="T74" fmla="*/ 73 w 142"/>
                      <a:gd name="T75" fmla="*/ 77 h 155"/>
                      <a:gd name="T76" fmla="*/ 71 w 142"/>
                      <a:gd name="T77" fmla="*/ 70 h 155"/>
                      <a:gd name="T78" fmla="*/ 70 w 142"/>
                      <a:gd name="T79" fmla="*/ 62 h 155"/>
                      <a:gd name="T80" fmla="*/ 69 w 142"/>
                      <a:gd name="T81" fmla="*/ 51 h 155"/>
                      <a:gd name="T82" fmla="*/ 68 w 142"/>
                      <a:gd name="T83" fmla="*/ 43 h 155"/>
                      <a:gd name="T84" fmla="*/ 66 w 142"/>
                      <a:gd name="T85" fmla="*/ 37 h 155"/>
                      <a:gd name="T86" fmla="*/ 64 w 142"/>
                      <a:gd name="T87" fmla="*/ 30 h 155"/>
                      <a:gd name="T88" fmla="*/ 60 w 142"/>
                      <a:gd name="T89" fmla="*/ 24 h 155"/>
                      <a:gd name="T90" fmla="*/ 56 w 142"/>
                      <a:gd name="T91" fmla="*/ 15 h 155"/>
                      <a:gd name="T92" fmla="*/ 51 w 142"/>
                      <a:gd name="T93" fmla="*/ 10 h 155"/>
                      <a:gd name="T94" fmla="*/ 46 w 142"/>
                      <a:gd name="T95" fmla="*/ 6 h 155"/>
                      <a:gd name="T96" fmla="*/ 36 w 142"/>
                      <a:gd name="T97" fmla="*/ 4 h 155"/>
                      <a:gd name="T98" fmla="*/ 29 w 142"/>
                      <a:gd name="T99" fmla="*/ 3 h 155"/>
                      <a:gd name="T100" fmla="*/ 23 w 142"/>
                      <a:gd name="T101" fmla="*/ 2 h 155"/>
                      <a:gd name="T102" fmla="*/ 14 w 142"/>
                      <a:gd name="T103" fmla="*/ 1 h 155"/>
                      <a:gd name="T104" fmla="*/ 6 w 142"/>
                      <a:gd name="T105" fmla="*/ 0 h 155"/>
                      <a:gd name="T106" fmla="*/ 0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4" y="17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6" y="20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8"/>
                        </a:lnTo>
                        <a:lnTo>
                          <a:pt x="39" y="29"/>
                        </a:lnTo>
                        <a:lnTo>
                          <a:pt x="39" y="31"/>
                        </a:lnTo>
                        <a:lnTo>
                          <a:pt x="40" y="32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42" y="43"/>
                        </a:lnTo>
                        <a:lnTo>
                          <a:pt x="42" y="44"/>
                        </a:lnTo>
                        <a:lnTo>
                          <a:pt x="42" y="46"/>
                        </a:lnTo>
                        <a:lnTo>
                          <a:pt x="42" y="47"/>
                        </a:lnTo>
                        <a:lnTo>
                          <a:pt x="42" y="48"/>
                        </a:lnTo>
                        <a:lnTo>
                          <a:pt x="42" y="50"/>
                        </a:lnTo>
                        <a:lnTo>
                          <a:pt x="43" y="51"/>
                        </a:lnTo>
                        <a:lnTo>
                          <a:pt x="43" y="54"/>
                        </a:lnTo>
                        <a:lnTo>
                          <a:pt x="44" y="55"/>
                        </a:lnTo>
                        <a:lnTo>
                          <a:pt x="44" y="56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5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70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6"/>
                        </a:lnTo>
                        <a:lnTo>
                          <a:pt x="46" y="77"/>
                        </a:lnTo>
                        <a:lnTo>
                          <a:pt x="46" y="78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4"/>
                        </a:lnTo>
                        <a:lnTo>
                          <a:pt x="48" y="86"/>
                        </a:lnTo>
                        <a:lnTo>
                          <a:pt x="48" y="88"/>
                        </a:lnTo>
                        <a:lnTo>
                          <a:pt x="48" y="89"/>
                        </a:lnTo>
                        <a:lnTo>
                          <a:pt x="49" y="91"/>
                        </a:lnTo>
                        <a:lnTo>
                          <a:pt x="49" y="93"/>
                        </a:lnTo>
                        <a:lnTo>
                          <a:pt x="50" y="94"/>
                        </a:lnTo>
                        <a:lnTo>
                          <a:pt x="50" y="96"/>
                        </a:lnTo>
                        <a:lnTo>
                          <a:pt x="51" y="97"/>
                        </a:lnTo>
                        <a:lnTo>
                          <a:pt x="51" y="98"/>
                        </a:lnTo>
                        <a:lnTo>
                          <a:pt x="51" y="100"/>
                        </a:lnTo>
                        <a:lnTo>
                          <a:pt x="52" y="103"/>
                        </a:lnTo>
                        <a:lnTo>
                          <a:pt x="52" y="104"/>
                        </a:lnTo>
                        <a:lnTo>
                          <a:pt x="53" y="105"/>
                        </a:lnTo>
                        <a:lnTo>
                          <a:pt x="53" y="107"/>
                        </a:lnTo>
                        <a:lnTo>
                          <a:pt x="53" y="109"/>
                        </a:lnTo>
                        <a:lnTo>
                          <a:pt x="54" y="112"/>
                        </a:lnTo>
                        <a:lnTo>
                          <a:pt x="55" y="115"/>
                        </a:lnTo>
                        <a:lnTo>
                          <a:pt x="55" y="117"/>
                        </a:lnTo>
                        <a:lnTo>
                          <a:pt x="56" y="120"/>
                        </a:lnTo>
                        <a:lnTo>
                          <a:pt x="56" y="122"/>
                        </a:lnTo>
                        <a:lnTo>
                          <a:pt x="57" y="124"/>
                        </a:lnTo>
                        <a:lnTo>
                          <a:pt x="58" y="127"/>
                        </a:lnTo>
                        <a:lnTo>
                          <a:pt x="59" y="128"/>
                        </a:lnTo>
                        <a:lnTo>
                          <a:pt x="60" y="130"/>
                        </a:lnTo>
                        <a:lnTo>
                          <a:pt x="61" y="131"/>
                        </a:lnTo>
                        <a:lnTo>
                          <a:pt x="62" y="132"/>
                        </a:lnTo>
                        <a:lnTo>
                          <a:pt x="64" y="134"/>
                        </a:lnTo>
                        <a:lnTo>
                          <a:pt x="66" y="137"/>
                        </a:lnTo>
                        <a:lnTo>
                          <a:pt x="67" y="137"/>
                        </a:lnTo>
                        <a:lnTo>
                          <a:pt x="69" y="138"/>
                        </a:lnTo>
                        <a:lnTo>
                          <a:pt x="71" y="139"/>
                        </a:lnTo>
                        <a:lnTo>
                          <a:pt x="73" y="139"/>
                        </a:lnTo>
                        <a:lnTo>
                          <a:pt x="75" y="141"/>
                        </a:lnTo>
                        <a:lnTo>
                          <a:pt x="77" y="142"/>
                        </a:lnTo>
                        <a:lnTo>
                          <a:pt x="78" y="144"/>
                        </a:lnTo>
                        <a:lnTo>
                          <a:pt x="80" y="145"/>
                        </a:lnTo>
                        <a:lnTo>
                          <a:pt x="81" y="146"/>
                        </a:lnTo>
                        <a:lnTo>
                          <a:pt x="84" y="147"/>
                        </a:lnTo>
                        <a:lnTo>
                          <a:pt x="87" y="148"/>
                        </a:lnTo>
                        <a:lnTo>
                          <a:pt x="90" y="148"/>
                        </a:lnTo>
                        <a:lnTo>
                          <a:pt x="93" y="149"/>
                        </a:lnTo>
                        <a:lnTo>
                          <a:pt x="96" y="149"/>
                        </a:lnTo>
                        <a:lnTo>
                          <a:pt x="98" y="150"/>
                        </a:lnTo>
                        <a:lnTo>
                          <a:pt x="101" y="151"/>
                        </a:lnTo>
                        <a:lnTo>
                          <a:pt x="104" y="151"/>
                        </a:lnTo>
                        <a:lnTo>
                          <a:pt x="107" y="152"/>
                        </a:lnTo>
                        <a:lnTo>
                          <a:pt x="110" y="152"/>
                        </a:lnTo>
                        <a:lnTo>
                          <a:pt x="113" y="153"/>
                        </a:lnTo>
                        <a:lnTo>
                          <a:pt x="115" y="153"/>
                        </a:lnTo>
                        <a:lnTo>
                          <a:pt x="117" y="153"/>
                        </a:lnTo>
                        <a:lnTo>
                          <a:pt x="119" y="153"/>
                        </a:lnTo>
                        <a:lnTo>
                          <a:pt x="121" y="154"/>
                        </a:lnTo>
                        <a:lnTo>
                          <a:pt x="123" y="154"/>
                        </a:lnTo>
                        <a:lnTo>
                          <a:pt x="125" y="154"/>
                        </a:lnTo>
                        <a:lnTo>
                          <a:pt x="127" y="154"/>
                        </a:lnTo>
                        <a:lnTo>
                          <a:pt x="128" y="154"/>
                        </a:lnTo>
                        <a:lnTo>
                          <a:pt x="130" y="154"/>
                        </a:lnTo>
                        <a:lnTo>
                          <a:pt x="131" y="154"/>
                        </a:lnTo>
                        <a:lnTo>
                          <a:pt x="133" y="154"/>
                        </a:lnTo>
                        <a:lnTo>
                          <a:pt x="135" y="154"/>
                        </a:lnTo>
                        <a:lnTo>
                          <a:pt x="138" y="154"/>
                        </a:lnTo>
                        <a:lnTo>
                          <a:pt x="140" y="154"/>
                        </a:lnTo>
                        <a:lnTo>
                          <a:pt x="141" y="154"/>
                        </a:lnTo>
                        <a:lnTo>
                          <a:pt x="140" y="154"/>
                        </a:lnTo>
                        <a:lnTo>
                          <a:pt x="139" y="154"/>
                        </a:lnTo>
                        <a:lnTo>
                          <a:pt x="138" y="153"/>
                        </a:lnTo>
                        <a:lnTo>
                          <a:pt x="137" y="153"/>
                        </a:lnTo>
                        <a:lnTo>
                          <a:pt x="135" y="152"/>
                        </a:lnTo>
                        <a:lnTo>
                          <a:pt x="134" y="152"/>
                        </a:lnTo>
                        <a:lnTo>
                          <a:pt x="133" y="152"/>
                        </a:lnTo>
                        <a:lnTo>
                          <a:pt x="132" y="151"/>
                        </a:lnTo>
                        <a:lnTo>
                          <a:pt x="131" y="151"/>
                        </a:lnTo>
                        <a:lnTo>
                          <a:pt x="130" y="150"/>
                        </a:lnTo>
                        <a:lnTo>
                          <a:pt x="129" y="150"/>
                        </a:lnTo>
                        <a:lnTo>
                          <a:pt x="128" y="149"/>
                        </a:lnTo>
                        <a:lnTo>
                          <a:pt x="127" y="149"/>
                        </a:lnTo>
                        <a:lnTo>
                          <a:pt x="126" y="149"/>
                        </a:lnTo>
                        <a:lnTo>
                          <a:pt x="125" y="149"/>
                        </a:lnTo>
                        <a:lnTo>
                          <a:pt x="124" y="148"/>
                        </a:lnTo>
                        <a:lnTo>
                          <a:pt x="123" y="148"/>
                        </a:lnTo>
                        <a:lnTo>
                          <a:pt x="122" y="148"/>
                        </a:lnTo>
                        <a:lnTo>
                          <a:pt x="120" y="147"/>
                        </a:lnTo>
                        <a:lnTo>
                          <a:pt x="118" y="147"/>
                        </a:lnTo>
                        <a:lnTo>
                          <a:pt x="118" y="146"/>
                        </a:lnTo>
                        <a:lnTo>
                          <a:pt x="117" y="146"/>
                        </a:lnTo>
                        <a:lnTo>
                          <a:pt x="115" y="145"/>
                        </a:lnTo>
                        <a:lnTo>
                          <a:pt x="113" y="144"/>
                        </a:lnTo>
                        <a:lnTo>
                          <a:pt x="112" y="143"/>
                        </a:lnTo>
                        <a:lnTo>
                          <a:pt x="110" y="143"/>
                        </a:lnTo>
                        <a:lnTo>
                          <a:pt x="109" y="142"/>
                        </a:lnTo>
                        <a:lnTo>
                          <a:pt x="108" y="142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105" y="140"/>
                        </a:lnTo>
                        <a:lnTo>
                          <a:pt x="103" y="140"/>
                        </a:lnTo>
                        <a:lnTo>
                          <a:pt x="103" y="139"/>
                        </a:lnTo>
                        <a:lnTo>
                          <a:pt x="102" y="139"/>
                        </a:lnTo>
                        <a:lnTo>
                          <a:pt x="100" y="138"/>
                        </a:lnTo>
                        <a:lnTo>
                          <a:pt x="100" y="137"/>
                        </a:lnTo>
                        <a:lnTo>
                          <a:pt x="98" y="136"/>
                        </a:lnTo>
                        <a:lnTo>
                          <a:pt x="97" y="135"/>
                        </a:lnTo>
                        <a:lnTo>
                          <a:pt x="95" y="134"/>
                        </a:lnTo>
                        <a:lnTo>
                          <a:pt x="94" y="133"/>
                        </a:lnTo>
                        <a:lnTo>
                          <a:pt x="93" y="132"/>
                        </a:lnTo>
                        <a:lnTo>
                          <a:pt x="93" y="131"/>
                        </a:lnTo>
                        <a:lnTo>
                          <a:pt x="92" y="130"/>
                        </a:lnTo>
                        <a:lnTo>
                          <a:pt x="91" y="129"/>
                        </a:lnTo>
                        <a:lnTo>
                          <a:pt x="90" y="128"/>
                        </a:lnTo>
                        <a:lnTo>
                          <a:pt x="90" y="127"/>
                        </a:lnTo>
                        <a:lnTo>
                          <a:pt x="89" y="127"/>
                        </a:lnTo>
                        <a:lnTo>
                          <a:pt x="88" y="126"/>
                        </a:lnTo>
                        <a:lnTo>
                          <a:pt x="87" y="124"/>
                        </a:lnTo>
                        <a:lnTo>
                          <a:pt x="86" y="123"/>
                        </a:lnTo>
                        <a:lnTo>
                          <a:pt x="85" y="122"/>
                        </a:lnTo>
                        <a:lnTo>
                          <a:pt x="84" y="121"/>
                        </a:lnTo>
                        <a:lnTo>
                          <a:pt x="84" y="120"/>
                        </a:lnTo>
                        <a:lnTo>
                          <a:pt x="83" y="118"/>
                        </a:lnTo>
                        <a:lnTo>
                          <a:pt x="83" y="117"/>
                        </a:lnTo>
                        <a:lnTo>
                          <a:pt x="82" y="116"/>
                        </a:lnTo>
                        <a:lnTo>
                          <a:pt x="82" y="115"/>
                        </a:lnTo>
                        <a:lnTo>
                          <a:pt x="81" y="114"/>
                        </a:lnTo>
                        <a:lnTo>
                          <a:pt x="80" y="113"/>
                        </a:lnTo>
                        <a:lnTo>
                          <a:pt x="79" y="111"/>
                        </a:lnTo>
                        <a:lnTo>
                          <a:pt x="79" y="110"/>
                        </a:lnTo>
                        <a:lnTo>
                          <a:pt x="78" y="109"/>
                        </a:lnTo>
                        <a:lnTo>
                          <a:pt x="78" y="108"/>
                        </a:lnTo>
                        <a:lnTo>
                          <a:pt x="78" y="107"/>
                        </a:lnTo>
                        <a:lnTo>
                          <a:pt x="78" y="106"/>
                        </a:lnTo>
                        <a:lnTo>
                          <a:pt x="77" y="105"/>
                        </a:lnTo>
                        <a:lnTo>
                          <a:pt x="77" y="104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6" y="98"/>
                        </a:lnTo>
                        <a:lnTo>
                          <a:pt x="76" y="96"/>
                        </a:lnTo>
                        <a:lnTo>
                          <a:pt x="75" y="93"/>
                        </a:lnTo>
                        <a:lnTo>
                          <a:pt x="74" y="90"/>
                        </a:lnTo>
                        <a:lnTo>
                          <a:pt x="74" y="88"/>
                        </a:lnTo>
                        <a:lnTo>
                          <a:pt x="74" y="85"/>
                        </a:lnTo>
                        <a:lnTo>
                          <a:pt x="73" y="83"/>
                        </a:lnTo>
                        <a:lnTo>
                          <a:pt x="73" y="81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3" y="77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0" y="63"/>
                        </a:lnTo>
                        <a:lnTo>
                          <a:pt x="70" y="62"/>
                        </a:lnTo>
                        <a:lnTo>
                          <a:pt x="69" y="60"/>
                        </a:lnTo>
                        <a:lnTo>
                          <a:pt x="69" y="58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3"/>
                        </a:lnTo>
                        <a:lnTo>
                          <a:pt x="69" y="51"/>
                        </a:lnTo>
                        <a:lnTo>
                          <a:pt x="68" y="50"/>
                        </a:lnTo>
                        <a:lnTo>
                          <a:pt x="68" y="48"/>
                        </a:lnTo>
                        <a:lnTo>
                          <a:pt x="68" y="47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3"/>
                        </a:lnTo>
                        <a:lnTo>
                          <a:pt x="68" y="42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5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4" y="30"/>
                        </a:lnTo>
                        <a:lnTo>
                          <a:pt x="63" y="29"/>
                        </a:lnTo>
                        <a:lnTo>
                          <a:pt x="62" y="28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2"/>
                        </a:lnTo>
                        <a:lnTo>
                          <a:pt x="59" y="19"/>
                        </a:lnTo>
                        <a:lnTo>
                          <a:pt x="58" y="18"/>
                        </a:lnTo>
                        <a:lnTo>
                          <a:pt x="57" y="17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6" y="14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9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6" y="6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4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0" name="Freeform 113"/>
                  <p:cNvSpPr>
                    <a:spLocks/>
                  </p:cNvSpPr>
                  <p:nvPr/>
                </p:nvSpPr>
                <p:spPr bwMode="auto">
                  <a:xfrm>
                    <a:off x="4912" y="3429"/>
                    <a:ext cx="141" cy="155"/>
                  </a:xfrm>
                  <a:custGeom>
                    <a:avLst/>
                    <a:gdLst>
                      <a:gd name="T0" fmla="*/ 136 w 141"/>
                      <a:gd name="T1" fmla="*/ 1 h 155"/>
                      <a:gd name="T2" fmla="*/ 129 w 141"/>
                      <a:gd name="T3" fmla="*/ 3 h 155"/>
                      <a:gd name="T4" fmla="*/ 123 w 141"/>
                      <a:gd name="T5" fmla="*/ 5 h 155"/>
                      <a:gd name="T6" fmla="*/ 117 w 141"/>
                      <a:gd name="T7" fmla="*/ 9 h 155"/>
                      <a:gd name="T8" fmla="*/ 110 w 141"/>
                      <a:gd name="T9" fmla="*/ 14 h 155"/>
                      <a:gd name="T10" fmla="*/ 106 w 141"/>
                      <a:gd name="T11" fmla="*/ 19 h 155"/>
                      <a:gd name="T12" fmla="*/ 102 w 141"/>
                      <a:gd name="T13" fmla="*/ 26 h 155"/>
                      <a:gd name="T14" fmla="*/ 100 w 141"/>
                      <a:gd name="T15" fmla="*/ 33 h 155"/>
                      <a:gd name="T16" fmla="*/ 99 w 141"/>
                      <a:gd name="T17" fmla="*/ 40 h 155"/>
                      <a:gd name="T18" fmla="*/ 98 w 141"/>
                      <a:gd name="T19" fmla="*/ 48 h 155"/>
                      <a:gd name="T20" fmla="*/ 96 w 141"/>
                      <a:gd name="T21" fmla="*/ 57 h 155"/>
                      <a:gd name="T22" fmla="*/ 95 w 141"/>
                      <a:gd name="T23" fmla="*/ 67 h 155"/>
                      <a:gd name="T24" fmla="*/ 94 w 141"/>
                      <a:gd name="T25" fmla="*/ 78 h 155"/>
                      <a:gd name="T26" fmla="*/ 92 w 141"/>
                      <a:gd name="T27" fmla="*/ 89 h 155"/>
                      <a:gd name="T28" fmla="*/ 90 w 141"/>
                      <a:gd name="T29" fmla="*/ 98 h 155"/>
                      <a:gd name="T30" fmla="*/ 87 w 141"/>
                      <a:gd name="T31" fmla="*/ 109 h 155"/>
                      <a:gd name="T32" fmla="*/ 83 w 141"/>
                      <a:gd name="T33" fmla="*/ 124 h 155"/>
                      <a:gd name="T34" fmla="*/ 76 w 141"/>
                      <a:gd name="T35" fmla="*/ 134 h 155"/>
                      <a:gd name="T36" fmla="*/ 66 w 141"/>
                      <a:gd name="T37" fmla="*/ 141 h 155"/>
                      <a:gd name="T38" fmla="*/ 54 w 141"/>
                      <a:gd name="T39" fmla="*/ 148 h 155"/>
                      <a:gd name="T40" fmla="*/ 36 w 141"/>
                      <a:gd name="T41" fmla="*/ 151 h 155"/>
                      <a:gd name="T42" fmla="*/ 22 w 141"/>
                      <a:gd name="T43" fmla="*/ 153 h 155"/>
                      <a:gd name="T44" fmla="*/ 11 w 141"/>
                      <a:gd name="T45" fmla="*/ 154 h 155"/>
                      <a:gd name="T46" fmla="*/ 0 w 141"/>
                      <a:gd name="T47" fmla="*/ 154 h 155"/>
                      <a:gd name="T48" fmla="*/ 6 w 141"/>
                      <a:gd name="T49" fmla="*/ 152 h 155"/>
                      <a:gd name="T50" fmla="*/ 11 w 141"/>
                      <a:gd name="T51" fmla="*/ 150 h 155"/>
                      <a:gd name="T52" fmla="*/ 17 w 141"/>
                      <a:gd name="T53" fmla="*/ 148 h 155"/>
                      <a:gd name="T54" fmla="*/ 24 w 141"/>
                      <a:gd name="T55" fmla="*/ 146 h 155"/>
                      <a:gd name="T56" fmla="*/ 31 w 141"/>
                      <a:gd name="T57" fmla="*/ 143 h 155"/>
                      <a:gd name="T58" fmla="*/ 37 w 141"/>
                      <a:gd name="T59" fmla="*/ 140 h 155"/>
                      <a:gd name="T60" fmla="*/ 43 w 141"/>
                      <a:gd name="T61" fmla="*/ 135 h 155"/>
                      <a:gd name="T62" fmla="*/ 50 w 141"/>
                      <a:gd name="T63" fmla="*/ 129 h 155"/>
                      <a:gd name="T64" fmla="*/ 55 w 141"/>
                      <a:gd name="T65" fmla="*/ 123 h 155"/>
                      <a:gd name="T66" fmla="*/ 59 w 141"/>
                      <a:gd name="T67" fmla="*/ 116 h 155"/>
                      <a:gd name="T68" fmla="*/ 62 w 141"/>
                      <a:gd name="T69" fmla="*/ 109 h 155"/>
                      <a:gd name="T70" fmla="*/ 64 w 141"/>
                      <a:gd name="T71" fmla="*/ 102 h 155"/>
                      <a:gd name="T72" fmla="*/ 66 w 141"/>
                      <a:gd name="T73" fmla="*/ 88 h 155"/>
                      <a:gd name="T74" fmla="*/ 68 w 141"/>
                      <a:gd name="T75" fmla="*/ 77 h 155"/>
                      <a:gd name="T76" fmla="*/ 69 w 141"/>
                      <a:gd name="T77" fmla="*/ 70 h 155"/>
                      <a:gd name="T78" fmla="*/ 71 w 141"/>
                      <a:gd name="T79" fmla="*/ 62 h 155"/>
                      <a:gd name="T80" fmla="*/ 72 w 141"/>
                      <a:gd name="T81" fmla="*/ 51 h 155"/>
                      <a:gd name="T82" fmla="*/ 73 w 141"/>
                      <a:gd name="T83" fmla="*/ 43 h 155"/>
                      <a:gd name="T84" fmla="*/ 75 w 141"/>
                      <a:gd name="T85" fmla="*/ 37 h 155"/>
                      <a:gd name="T86" fmla="*/ 77 w 141"/>
                      <a:gd name="T87" fmla="*/ 30 h 155"/>
                      <a:gd name="T88" fmla="*/ 81 w 141"/>
                      <a:gd name="T89" fmla="*/ 24 h 155"/>
                      <a:gd name="T90" fmla="*/ 84 w 141"/>
                      <a:gd name="T91" fmla="*/ 15 h 155"/>
                      <a:gd name="T92" fmla="*/ 89 w 141"/>
                      <a:gd name="T93" fmla="*/ 10 h 155"/>
                      <a:gd name="T94" fmla="*/ 95 w 141"/>
                      <a:gd name="T95" fmla="*/ 6 h 155"/>
                      <a:gd name="T96" fmla="*/ 104 w 141"/>
                      <a:gd name="T97" fmla="*/ 4 h 155"/>
                      <a:gd name="T98" fmla="*/ 111 w 141"/>
                      <a:gd name="T99" fmla="*/ 3 h 155"/>
                      <a:gd name="T100" fmla="*/ 117 w 141"/>
                      <a:gd name="T101" fmla="*/ 2 h 155"/>
                      <a:gd name="T102" fmla="*/ 126 w 141"/>
                      <a:gd name="T103" fmla="*/ 1 h 155"/>
                      <a:gd name="T104" fmla="*/ 134 w 141"/>
                      <a:gd name="T105" fmla="*/ 0 h 155"/>
                      <a:gd name="T106" fmla="*/ 140 w 141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1"/>
                      <a:gd name="T163" fmla="*/ 0 h 155"/>
                      <a:gd name="T164" fmla="*/ 141 w 141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1" h="155">
                        <a:moveTo>
                          <a:pt x="140" y="0"/>
                        </a:move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7" y="1"/>
                        </a:lnTo>
                        <a:lnTo>
                          <a:pt x="136" y="1"/>
                        </a:lnTo>
                        <a:lnTo>
                          <a:pt x="135" y="1"/>
                        </a:lnTo>
                        <a:lnTo>
                          <a:pt x="134" y="2"/>
                        </a:lnTo>
                        <a:lnTo>
                          <a:pt x="132" y="2"/>
                        </a:lnTo>
                        <a:lnTo>
                          <a:pt x="131" y="2"/>
                        </a:lnTo>
                        <a:lnTo>
                          <a:pt x="131" y="3"/>
                        </a:lnTo>
                        <a:lnTo>
                          <a:pt x="129" y="3"/>
                        </a:lnTo>
                        <a:lnTo>
                          <a:pt x="128" y="3"/>
                        </a:lnTo>
                        <a:lnTo>
                          <a:pt x="127" y="4"/>
                        </a:lnTo>
                        <a:lnTo>
                          <a:pt x="126" y="4"/>
                        </a:lnTo>
                        <a:lnTo>
                          <a:pt x="125" y="4"/>
                        </a:lnTo>
                        <a:lnTo>
                          <a:pt x="124" y="5"/>
                        </a:lnTo>
                        <a:lnTo>
                          <a:pt x="123" y="5"/>
                        </a:lnTo>
                        <a:lnTo>
                          <a:pt x="122" y="6"/>
                        </a:lnTo>
                        <a:lnTo>
                          <a:pt x="121" y="6"/>
                        </a:lnTo>
                        <a:lnTo>
                          <a:pt x="120" y="7"/>
                        </a:lnTo>
                        <a:lnTo>
                          <a:pt x="119" y="8"/>
                        </a:lnTo>
                        <a:lnTo>
                          <a:pt x="118" y="8"/>
                        </a:lnTo>
                        <a:lnTo>
                          <a:pt x="117" y="9"/>
                        </a:lnTo>
                        <a:lnTo>
                          <a:pt x="115" y="10"/>
                        </a:lnTo>
                        <a:lnTo>
                          <a:pt x="113" y="10"/>
                        </a:lnTo>
                        <a:lnTo>
                          <a:pt x="113" y="11"/>
                        </a:lnTo>
                        <a:lnTo>
                          <a:pt x="112" y="12"/>
                        </a:lnTo>
                        <a:lnTo>
                          <a:pt x="111" y="13"/>
                        </a:lnTo>
                        <a:lnTo>
                          <a:pt x="110" y="14"/>
                        </a:lnTo>
                        <a:lnTo>
                          <a:pt x="109" y="14"/>
                        </a:lnTo>
                        <a:lnTo>
                          <a:pt x="108" y="15"/>
                        </a:lnTo>
                        <a:lnTo>
                          <a:pt x="108" y="16"/>
                        </a:lnTo>
                        <a:lnTo>
                          <a:pt x="107" y="17"/>
                        </a:lnTo>
                        <a:lnTo>
                          <a:pt x="106" y="18"/>
                        </a:lnTo>
                        <a:lnTo>
                          <a:pt x="106" y="19"/>
                        </a:lnTo>
                        <a:lnTo>
                          <a:pt x="105" y="20"/>
                        </a:lnTo>
                        <a:lnTo>
                          <a:pt x="104" y="22"/>
                        </a:lnTo>
                        <a:lnTo>
                          <a:pt x="103" y="23"/>
                        </a:lnTo>
                        <a:lnTo>
                          <a:pt x="103" y="24"/>
                        </a:lnTo>
                        <a:lnTo>
                          <a:pt x="102" y="25"/>
                        </a:lnTo>
                        <a:lnTo>
                          <a:pt x="102" y="26"/>
                        </a:lnTo>
                        <a:lnTo>
                          <a:pt x="102" y="27"/>
                        </a:lnTo>
                        <a:lnTo>
                          <a:pt x="101" y="28"/>
                        </a:lnTo>
                        <a:lnTo>
                          <a:pt x="101" y="29"/>
                        </a:lnTo>
                        <a:lnTo>
                          <a:pt x="101" y="31"/>
                        </a:lnTo>
                        <a:lnTo>
                          <a:pt x="100" y="32"/>
                        </a:lnTo>
                        <a:lnTo>
                          <a:pt x="100" y="33"/>
                        </a:lnTo>
                        <a:lnTo>
                          <a:pt x="100" y="34"/>
                        </a:lnTo>
                        <a:lnTo>
                          <a:pt x="100" y="35"/>
                        </a:lnTo>
                        <a:lnTo>
                          <a:pt x="99" y="36"/>
                        </a:lnTo>
                        <a:lnTo>
                          <a:pt x="99" y="37"/>
                        </a:lnTo>
                        <a:lnTo>
                          <a:pt x="99" y="39"/>
                        </a:lnTo>
                        <a:lnTo>
                          <a:pt x="99" y="40"/>
                        </a:lnTo>
                        <a:lnTo>
                          <a:pt x="99" y="42"/>
                        </a:lnTo>
                        <a:lnTo>
                          <a:pt x="99" y="43"/>
                        </a:lnTo>
                        <a:lnTo>
                          <a:pt x="99" y="44"/>
                        </a:lnTo>
                        <a:lnTo>
                          <a:pt x="99" y="46"/>
                        </a:lnTo>
                        <a:lnTo>
                          <a:pt x="98" y="47"/>
                        </a:lnTo>
                        <a:lnTo>
                          <a:pt x="98" y="48"/>
                        </a:lnTo>
                        <a:lnTo>
                          <a:pt x="98" y="50"/>
                        </a:lnTo>
                        <a:lnTo>
                          <a:pt x="98" y="51"/>
                        </a:lnTo>
                        <a:lnTo>
                          <a:pt x="97" y="54"/>
                        </a:lnTo>
                        <a:lnTo>
                          <a:pt x="97" y="55"/>
                        </a:lnTo>
                        <a:lnTo>
                          <a:pt x="97" y="56"/>
                        </a:lnTo>
                        <a:lnTo>
                          <a:pt x="96" y="57"/>
                        </a:lnTo>
                        <a:lnTo>
                          <a:pt x="96" y="58"/>
                        </a:lnTo>
                        <a:lnTo>
                          <a:pt x="96" y="60"/>
                        </a:lnTo>
                        <a:lnTo>
                          <a:pt x="96" y="61"/>
                        </a:lnTo>
                        <a:lnTo>
                          <a:pt x="95" y="62"/>
                        </a:lnTo>
                        <a:lnTo>
                          <a:pt x="95" y="65"/>
                        </a:lnTo>
                        <a:lnTo>
                          <a:pt x="95" y="67"/>
                        </a:lnTo>
                        <a:lnTo>
                          <a:pt x="94" y="70"/>
                        </a:lnTo>
                        <a:lnTo>
                          <a:pt x="94" y="72"/>
                        </a:lnTo>
                        <a:lnTo>
                          <a:pt x="94" y="75"/>
                        </a:lnTo>
                        <a:lnTo>
                          <a:pt x="94" y="76"/>
                        </a:lnTo>
                        <a:lnTo>
                          <a:pt x="94" y="77"/>
                        </a:lnTo>
                        <a:lnTo>
                          <a:pt x="94" y="78"/>
                        </a:lnTo>
                        <a:lnTo>
                          <a:pt x="94" y="80"/>
                        </a:lnTo>
                        <a:lnTo>
                          <a:pt x="93" y="82"/>
                        </a:lnTo>
                        <a:lnTo>
                          <a:pt x="93" y="84"/>
                        </a:lnTo>
                        <a:lnTo>
                          <a:pt x="93" y="86"/>
                        </a:lnTo>
                        <a:lnTo>
                          <a:pt x="92" y="88"/>
                        </a:lnTo>
                        <a:lnTo>
                          <a:pt x="92" y="89"/>
                        </a:lnTo>
                        <a:lnTo>
                          <a:pt x="92" y="91"/>
                        </a:lnTo>
                        <a:lnTo>
                          <a:pt x="91" y="93"/>
                        </a:lnTo>
                        <a:lnTo>
                          <a:pt x="91" y="94"/>
                        </a:lnTo>
                        <a:lnTo>
                          <a:pt x="90" y="96"/>
                        </a:lnTo>
                        <a:lnTo>
                          <a:pt x="90" y="97"/>
                        </a:lnTo>
                        <a:lnTo>
                          <a:pt x="90" y="98"/>
                        </a:lnTo>
                        <a:lnTo>
                          <a:pt x="89" y="100"/>
                        </a:lnTo>
                        <a:lnTo>
                          <a:pt x="89" y="103"/>
                        </a:lnTo>
                        <a:lnTo>
                          <a:pt x="88" y="104"/>
                        </a:lnTo>
                        <a:lnTo>
                          <a:pt x="88" y="105"/>
                        </a:lnTo>
                        <a:lnTo>
                          <a:pt x="87" y="107"/>
                        </a:lnTo>
                        <a:lnTo>
                          <a:pt x="87" y="109"/>
                        </a:lnTo>
                        <a:lnTo>
                          <a:pt x="86" y="112"/>
                        </a:lnTo>
                        <a:lnTo>
                          <a:pt x="86" y="115"/>
                        </a:lnTo>
                        <a:lnTo>
                          <a:pt x="85" y="117"/>
                        </a:lnTo>
                        <a:lnTo>
                          <a:pt x="85" y="120"/>
                        </a:lnTo>
                        <a:lnTo>
                          <a:pt x="84" y="122"/>
                        </a:lnTo>
                        <a:lnTo>
                          <a:pt x="83" y="124"/>
                        </a:lnTo>
                        <a:lnTo>
                          <a:pt x="82" y="127"/>
                        </a:lnTo>
                        <a:lnTo>
                          <a:pt x="81" y="128"/>
                        </a:lnTo>
                        <a:lnTo>
                          <a:pt x="80" y="130"/>
                        </a:lnTo>
                        <a:lnTo>
                          <a:pt x="80" y="131"/>
                        </a:lnTo>
                        <a:lnTo>
                          <a:pt x="78" y="132"/>
                        </a:lnTo>
                        <a:lnTo>
                          <a:pt x="76" y="134"/>
                        </a:lnTo>
                        <a:lnTo>
                          <a:pt x="75" y="137"/>
                        </a:lnTo>
                        <a:lnTo>
                          <a:pt x="73" y="137"/>
                        </a:lnTo>
                        <a:lnTo>
                          <a:pt x="71" y="138"/>
                        </a:lnTo>
                        <a:lnTo>
                          <a:pt x="70" y="139"/>
                        </a:lnTo>
                        <a:lnTo>
                          <a:pt x="68" y="139"/>
                        </a:lnTo>
                        <a:lnTo>
                          <a:pt x="66" y="141"/>
                        </a:lnTo>
                        <a:lnTo>
                          <a:pt x="64" y="142"/>
                        </a:lnTo>
                        <a:lnTo>
                          <a:pt x="62" y="144"/>
                        </a:lnTo>
                        <a:lnTo>
                          <a:pt x="60" y="145"/>
                        </a:lnTo>
                        <a:lnTo>
                          <a:pt x="59" y="146"/>
                        </a:lnTo>
                        <a:lnTo>
                          <a:pt x="56" y="147"/>
                        </a:lnTo>
                        <a:lnTo>
                          <a:pt x="54" y="148"/>
                        </a:lnTo>
                        <a:lnTo>
                          <a:pt x="51" y="148"/>
                        </a:lnTo>
                        <a:lnTo>
                          <a:pt x="48" y="149"/>
                        </a:lnTo>
                        <a:lnTo>
                          <a:pt x="45" y="149"/>
                        </a:lnTo>
                        <a:lnTo>
                          <a:pt x="42" y="150"/>
                        </a:lnTo>
                        <a:lnTo>
                          <a:pt x="40" y="151"/>
                        </a:lnTo>
                        <a:lnTo>
                          <a:pt x="36" y="151"/>
                        </a:lnTo>
                        <a:lnTo>
                          <a:pt x="34" y="152"/>
                        </a:lnTo>
                        <a:lnTo>
                          <a:pt x="31" y="152"/>
                        </a:lnTo>
                        <a:lnTo>
                          <a:pt x="28" y="153"/>
                        </a:lnTo>
                        <a:lnTo>
                          <a:pt x="26" y="153"/>
                        </a:lnTo>
                        <a:lnTo>
                          <a:pt x="24" y="153"/>
                        </a:lnTo>
                        <a:lnTo>
                          <a:pt x="22" y="153"/>
                        </a:lnTo>
                        <a:lnTo>
                          <a:pt x="20" y="154"/>
                        </a:lnTo>
                        <a:lnTo>
                          <a:pt x="18" y="154"/>
                        </a:lnTo>
                        <a:lnTo>
                          <a:pt x="16" y="154"/>
                        </a:lnTo>
                        <a:lnTo>
                          <a:pt x="14" y="154"/>
                        </a:lnTo>
                        <a:lnTo>
                          <a:pt x="13" y="154"/>
                        </a:lnTo>
                        <a:lnTo>
                          <a:pt x="11" y="154"/>
                        </a:lnTo>
                        <a:lnTo>
                          <a:pt x="10" y="154"/>
                        </a:lnTo>
                        <a:lnTo>
                          <a:pt x="8" y="154"/>
                        </a:lnTo>
                        <a:lnTo>
                          <a:pt x="6" y="154"/>
                        </a:lnTo>
                        <a:lnTo>
                          <a:pt x="3" y="154"/>
                        </a:lnTo>
                        <a:lnTo>
                          <a:pt x="1" y="154"/>
                        </a:lnTo>
                        <a:lnTo>
                          <a:pt x="0" y="154"/>
                        </a:lnTo>
                        <a:lnTo>
                          <a:pt x="1" y="154"/>
                        </a:lnTo>
                        <a:lnTo>
                          <a:pt x="2" y="154"/>
                        </a:lnTo>
                        <a:lnTo>
                          <a:pt x="3" y="153"/>
                        </a:lnTo>
                        <a:lnTo>
                          <a:pt x="4" y="153"/>
                        </a:lnTo>
                        <a:lnTo>
                          <a:pt x="6" y="152"/>
                        </a:lnTo>
                        <a:lnTo>
                          <a:pt x="7" y="152"/>
                        </a:lnTo>
                        <a:lnTo>
                          <a:pt x="8" y="152"/>
                        </a:lnTo>
                        <a:lnTo>
                          <a:pt x="9" y="151"/>
                        </a:lnTo>
                        <a:lnTo>
                          <a:pt x="10" y="151"/>
                        </a:lnTo>
                        <a:lnTo>
                          <a:pt x="11" y="150"/>
                        </a:lnTo>
                        <a:lnTo>
                          <a:pt x="12" y="150"/>
                        </a:lnTo>
                        <a:lnTo>
                          <a:pt x="13" y="149"/>
                        </a:lnTo>
                        <a:lnTo>
                          <a:pt x="14" y="149"/>
                        </a:lnTo>
                        <a:lnTo>
                          <a:pt x="15" y="149"/>
                        </a:lnTo>
                        <a:lnTo>
                          <a:pt x="16" y="149"/>
                        </a:lnTo>
                        <a:lnTo>
                          <a:pt x="17" y="148"/>
                        </a:lnTo>
                        <a:lnTo>
                          <a:pt x="18" y="148"/>
                        </a:lnTo>
                        <a:lnTo>
                          <a:pt x="19" y="148"/>
                        </a:lnTo>
                        <a:lnTo>
                          <a:pt x="21" y="147"/>
                        </a:lnTo>
                        <a:lnTo>
                          <a:pt x="22" y="147"/>
                        </a:lnTo>
                        <a:lnTo>
                          <a:pt x="23" y="146"/>
                        </a:lnTo>
                        <a:lnTo>
                          <a:pt x="24" y="146"/>
                        </a:lnTo>
                        <a:lnTo>
                          <a:pt x="25" y="145"/>
                        </a:lnTo>
                        <a:lnTo>
                          <a:pt x="26" y="145"/>
                        </a:lnTo>
                        <a:lnTo>
                          <a:pt x="27" y="144"/>
                        </a:lnTo>
                        <a:lnTo>
                          <a:pt x="28" y="144"/>
                        </a:lnTo>
                        <a:lnTo>
                          <a:pt x="29" y="143"/>
                        </a:lnTo>
                        <a:lnTo>
                          <a:pt x="31" y="143"/>
                        </a:lnTo>
                        <a:lnTo>
                          <a:pt x="32" y="142"/>
                        </a:lnTo>
                        <a:lnTo>
                          <a:pt x="33" y="142"/>
                        </a:lnTo>
                        <a:lnTo>
                          <a:pt x="34" y="141"/>
                        </a:lnTo>
                        <a:lnTo>
                          <a:pt x="35" y="141"/>
                        </a:lnTo>
                        <a:lnTo>
                          <a:pt x="36" y="140"/>
                        </a:lnTo>
                        <a:lnTo>
                          <a:pt x="37" y="140"/>
                        </a:lnTo>
                        <a:lnTo>
                          <a:pt x="38" y="139"/>
                        </a:lnTo>
                        <a:lnTo>
                          <a:pt x="39" y="139"/>
                        </a:lnTo>
                        <a:lnTo>
                          <a:pt x="40" y="138"/>
                        </a:lnTo>
                        <a:lnTo>
                          <a:pt x="41" y="137"/>
                        </a:lnTo>
                        <a:lnTo>
                          <a:pt x="42" y="136"/>
                        </a:lnTo>
                        <a:lnTo>
                          <a:pt x="43" y="135"/>
                        </a:lnTo>
                        <a:lnTo>
                          <a:pt x="46" y="134"/>
                        </a:lnTo>
                        <a:lnTo>
                          <a:pt x="47" y="133"/>
                        </a:lnTo>
                        <a:lnTo>
                          <a:pt x="48" y="132"/>
                        </a:lnTo>
                        <a:lnTo>
                          <a:pt x="48" y="131"/>
                        </a:lnTo>
                        <a:lnTo>
                          <a:pt x="49" y="130"/>
                        </a:lnTo>
                        <a:lnTo>
                          <a:pt x="50" y="129"/>
                        </a:lnTo>
                        <a:lnTo>
                          <a:pt x="50" y="128"/>
                        </a:lnTo>
                        <a:lnTo>
                          <a:pt x="51" y="127"/>
                        </a:lnTo>
                        <a:lnTo>
                          <a:pt x="52" y="127"/>
                        </a:lnTo>
                        <a:lnTo>
                          <a:pt x="53" y="126"/>
                        </a:lnTo>
                        <a:lnTo>
                          <a:pt x="54" y="124"/>
                        </a:lnTo>
                        <a:lnTo>
                          <a:pt x="55" y="123"/>
                        </a:lnTo>
                        <a:lnTo>
                          <a:pt x="55" y="122"/>
                        </a:lnTo>
                        <a:lnTo>
                          <a:pt x="56" y="121"/>
                        </a:lnTo>
                        <a:lnTo>
                          <a:pt x="57" y="120"/>
                        </a:lnTo>
                        <a:lnTo>
                          <a:pt x="57" y="118"/>
                        </a:lnTo>
                        <a:lnTo>
                          <a:pt x="58" y="117"/>
                        </a:lnTo>
                        <a:lnTo>
                          <a:pt x="59" y="116"/>
                        </a:lnTo>
                        <a:lnTo>
                          <a:pt x="59" y="115"/>
                        </a:lnTo>
                        <a:lnTo>
                          <a:pt x="60" y="114"/>
                        </a:lnTo>
                        <a:lnTo>
                          <a:pt x="61" y="113"/>
                        </a:lnTo>
                        <a:lnTo>
                          <a:pt x="61" y="111"/>
                        </a:lnTo>
                        <a:lnTo>
                          <a:pt x="62" y="110"/>
                        </a:lnTo>
                        <a:lnTo>
                          <a:pt x="62" y="109"/>
                        </a:lnTo>
                        <a:lnTo>
                          <a:pt x="62" y="108"/>
                        </a:lnTo>
                        <a:lnTo>
                          <a:pt x="63" y="107"/>
                        </a:lnTo>
                        <a:lnTo>
                          <a:pt x="63" y="106"/>
                        </a:lnTo>
                        <a:lnTo>
                          <a:pt x="63" y="105"/>
                        </a:lnTo>
                        <a:lnTo>
                          <a:pt x="63" y="104"/>
                        </a:lnTo>
                        <a:lnTo>
                          <a:pt x="64" y="102"/>
                        </a:lnTo>
                        <a:lnTo>
                          <a:pt x="64" y="100"/>
                        </a:lnTo>
                        <a:lnTo>
                          <a:pt x="65" y="98"/>
                        </a:lnTo>
                        <a:lnTo>
                          <a:pt x="65" y="96"/>
                        </a:lnTo>
                        <a:lnTo>
                          <a:pt x="66" y="93"/>
                        </a:lnTo>
                        <a:lnTo>
                          <a:pt x="66" y="90"/>
                        </a:lnTo>
                        <a:lnTo>
                          <a:pt x="66" y="88"/>
                        </a:lnTo>
                        <a:lnTo>
                          <a:pt x="67" y="85"/>
                        </a:lnTo>
                        <a:lnTo>
                          <a:pt x="67" y="83"/>
                        </a:lnTo>
                        <a:lnTo>
                          <a:pt x="67" y="81"/>
                        </a:lnTo>
                        <a:lnTo>
                          <a:pt x="68" y="80"/>
                        </a:lnTo>
                        <a:lnTo>
                          <a:pt x="68" y="79"/>
                        </a:lnTo>
                        <a:lnTo>
                          <a:pt x="68" y="77"/>
                        </a:lnTo>
                        <a:lnTo>
                          <a:pt x="68" y="76"/>
                        </a:lnTo>
                        <a:lnTo>
                          <a:pt x="68" y="75"/>
                        </a:lnTo>
                        <a:lnTo>
                          <a:pt x="69" y="73"/>
                        </a:lnTo>
                        <a:lnTo>
                          <a:pt x="69" y="72"/>
                        </a:lnTo>
                        <a:lnTo>
                          <a:pt x="69" y="71"/>
                        </a:lnTo>
                        <a:lnTo>
                          <a:pt x="69" y="70"/>
                        </a:lnTo>
                        <a:lnTo>
                          <a:pt x="70" y="69"/>
                        </a:lnTo>
                        <a:lnTo>
                          <a:pt x="70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1" y="63"/>
                        </a:lnTo>
                        <a:lnTo>
                          <a:pt x="71" y="62"/>
                        </a:lnTo>
                        <a:lnTo>
                          <a:pt x="71" y="60"/>
                        </a:lnTo>
                        <a:lnTo>
                          <a:pt x="71" y="58"/>
                        </a:lnTo>
                        <a:lnTo>
                          <a:pt x="71" y="55"/>
                        </a:lnTo>
                        <a:lnTo>
                          <a:pt x="71" y="54"/>
                        </a:lnTo>
                        <a:lnTo>
                          <a:pt x="72" y="53"/>
                        </a:lnTo>
                        <a:lnTo>
                          <a:pt x="72" y="51"/>
                        </a:lnTo>
                        <a:lnTo>
                          <a:pt x="72" y="50"/>
                        </a:lnTo>
                        <a:lnTo>
                          <a:pt x="72" y="48"/>
                        </a:lnTo>
                        <a:lnTo>
                          <a:pt x="72" y="47"/>
                        </a:lnTo>
                        <a:lnTo>
                          <a:pt x="72" y="46"/>
                        </a:lnTo>
                        <a:lnTo>
                          <a:pt x="72" y="45"/>
                        </a:lnTo>
                        <a:lnTo>
                          <a:pt x="73" y="43"/>
                        </a:lnTo>
                        <a:lnTo>
                          <a:pt x="73" y="42"/>
                        </a:lnTo>
                        <a:lnTo>
                          <a:pt x="73" y="41"/>
                        </a:lnTo>
                        <a:lnTo>
                          <a:pt x="73" y="40"/>
                        </a:lnTo>
                        <a:lnTo>
                          <a:pt x="74" y="39"/>
                        </a:lnTo>
                        <a:lnTo>
                          <a:pt x="74" y="38"/>
                        </a:lnTo>
                        <a:lnTo>
                          <a:pt x="75" y="37"/>
                        </a:lnTo>
                        <a:lnTo>
                          <a:pt x="75" y="35"/>
                        </a:lnTo>
                        <a:lnTo>
                          <a:pt x="75" y="34"/>
                        </a:lnTo>
                        <a:lnTo>
                          <a:pt x="76" y="33"/>
                        </a:lnTo>
                        <a:lnTo>
                          <a:pt x="76" y="32"/>
                        </a:lnTo>
                        <a:lnTo>
                          <a:pt x="77" y="31"/>
                        </a:lnTo>
                        <a:lnTo>
                          <a:pt x="77" y="30"/>
                        </a:lnTo>
                        <a:lnTo>
                          <a:pt x="78" y="29"/>
                        </a:lnTo>
                        <a:lnTo>
                          <a:pt x="78" y="28"/>
                        </a:lnTo>
                        <a:lnTo>
                          <a:pt x="79" y="27"/>
                        </a:lnTo>
                        <a:lnTo>
                          <a:pt x="80" y="26"/>
                        </a:lnTo>
                        <a:lnTo>
                          <a:pt x="80" y="25"/>
                        </a:lnTo>
                        <a:lnTo>
                          <a:pt x="81" y="24"/>
                        </a:lnTo>
                        <a:lnTo>
                          <a:pt x="81" y="22"/>
                        </a:lnTo>
                        <a:lnTo>
                          <a:pt x="82" y="19"/>
                        </a:lnTo>
                        <a:lnTo>
                          <a:pt x="82" y="18"/>
                        </a:lnTo>
                        <a:lnTo>
                          <a:pt x="83" y="17"/>
                        </a:lnTo>
                        <a:lnTo>
                          <a:pt x="84" y="16"/>
                        </a:lnTo>
                        <a:lnTo>
                          <a:pt x="84" y="15"/>
                        </a:lnTo>
                        <a:lnTo>
                          <a:pt x="85" y="14"/>
                        </a:lnTo>
                        <a:lnTo>
                          <a:pt x="86" y="14"/>
                        </a:lnTo>
                        <a:lnTo>
                          <a:pt x="87" y="13"/>
                        </a:lnTo>
                        <a:lnTo>
                          <a:pt x="87" y="12"/>
                        </a:lnTo>
                        <a:lnTo>
                          <a:pt x="88" y="11"/>
                        </a:lnTo>
                        <a:lnTo>
                          <a:pt x="89" y="10"/>
                        </a:lnTo>
                        <a:lnTo>
                          <a:pt x="90" y="10"/>
                        </a:lnTo>
                        <a:lnTo>
                          <a:pt x="91" y="9"/>
                        </a:lnTo>
                        <a:lnTo>
                          <a:pt x="92" y="8"/>
                        </a:lnTo>
                        <a:lnTo>
                          <a:pt x="93" y="7"/>
                        </a:lnTo>
                        <a:lnTo>
                          <a:pt x="94" y="7"/>
                        </a:lnTo>
                        <a:lnTo>
                          <a:pt x="95" y="6"/>
                        </a:lnTo>
                        <a:lnTo>
                          <a:pt x="96" y="6"/>
                        </a:lnTo>
                        <a:lnTo>
                          <a:pt x="97" y="5"/>
                        </a:lnTo>
                        <a:lnTo>
                          <a:pt x="99" y="5"/>
                        </a:lnTo>
                        <a:lnTo>
                          <a:pt x="102" y="4"/>
                        </a:lnTo>
                        <a:lnTo>
                          <a:pt x="104" y="4"/>
                        </a:lnTo>
                        <a:lnTo>
                          <a:pt x="106" y="4"/>
                        </a:lnTo>
                        <a:lnTo>
                          <a:pt x="107" y="3"/>
                        </a:lnTo>
                        <a:lnTo>
                          <a:pt x="108" y="3"/>
                        </a:lnTo>
                        <a:lnTo>
                          <a:pt x="109" y="3"/>
                        </a:lnTo>
                        <a:lnTo>
                          <a:pt x="110" y="3"/>
                        </a:lnTo>
                        <a:lnTo>
                          <a:pt x="111" y="3"/>
                        </a:lnTo>
                        <a:lnTo>
                          <a:pt x="112" y="2"/>
                        </a:lnTo>
                        <a:lnTo>
                          <a:pt x="113" y="2"/>
                        </a:lnTo>
                        <a:lnTo>
                          <a:pt x="114" y="2"/>
                        </a:lnTo>
                        <a:lnTo>
                          <a:pt x="115" y="2"/>
                        </a:lnTo>
                        <a:lnTo>
                          <a:pt x="117" y="2"/>
                        </a:lnTo>
                        <a:lnTo>
                          <a:pt x="119" y="2"/>
                        </a:lnTo>
                        <a:lnTo>
                          <a:pt x="120" y="2"/>
                        </a:lnTo>
                        <a:lnTo>
                          <a:pt x="122" y="2"/>
                        </a:lnTo>
                        <a:lnTo>
                          <a:pt x="124" y="2"/>
                        </a:lnTo>
                        <a:lnTo>
                          <a:pt x="125" y="1"/>
                        </a:lnTo>
                        <a:lnTo>
                          <a:pt x="126" y="1"/>
                        </a:lnTo>
                        <a:lnTo>
                          <a:pt x="128" y="1"/>
                        </a:lnTo>
                        <a:lnTo>
                          <a:pt x="129" y="0"/>
                        </a:lnTo>
                        <a:lnTo>
                          <a:pt x="131" y="0"/>
                        </a:lnTo>
                        <a:lnTo>
                          <a:pt x="132" y="0"/>
                        </a:lnTo>
                        <a:lnTo>
                          <a:pt x="134" y="0"/>
                        </a:lnTo>
                        <a:lnTo>
                          <a:pt x="135" y="0"/>
                        </a:lnTo>
                        <a:lnTo>
                          <a:pt x="136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1" name="Freeform 114"/>
                  <p:cNvSpPr>
                    <a:spLocks/>
                  </p:cNvSpPr>
                  <p:nvPr/>
                </p:nvSpPr>
                <p:spPr bwMode="auto">
                  <a:xfrm>
                    <a:off x="5003" y="3429"/>
                    <a:ext cx="144" cy="155"/>
                  </a:xfrm>
                  <a:custGeom>
                    <a:avLst/>
                    <a:gdLst>
                      <a:gd name="T0" fmla="*/ 138 w 144"/>
                      <a:gd name="T1" fmla="*/ 1 h 155"/>
                      <a:gd name="T2" fmla="*/ 132 w 144"/>
                      <a:gd name="T3" fmla="*/ 3 h 155"/>
                      <a:gd name="T4" fmla="*/ 125 w 144"/>
                      <a:gd name="T5" fmla="*/ 5 h 155"/>
                      <a:gd name="T6" fmla="*/ 119 w 144"/>
                      <a:gd name="T7" fmla="*/ 9 h 155"/>
                      <a:gd name="T8" fmla="*/ 112 w 144"/>
                      <a:gd name="T9" fmla="*/ 14 h 155"/>
                      <a:gd name="T10" fmla="*/ 108 w 144"/>
                      <a:gd name="T11" fmla="*/ 19 h 155"/>
                      <a:gd name="T12" fmla="*/ 104 w 144"/>
                      <a:gd name="T13" fmla="*/ 26 h 155"/>
                      <a:gd name="T14" fmla="*/ 102 w 144"/>
                      <a:gd name="T15" fmla="*/ 33 h 155"/>
                      <a:gd name="T16" fmla="*/ 101 w 144"/>
                      <a:gd name="T17" fmla="*/ 40 h 155"/>
                      <a:gd name="T18" fmla="*/ 100 w 144"/>
                      <a:gd name="T19" fmla="*/ 48 h 155"/>
                      <a:gd name="T20" fmla="*/ 98 w 144"/>
                      <a:gd name="T21" fmla="*/ 57 h 155"/>
                      <a:gd name="T22" fmla="*/ 97 w 144"/>
                      <a:gd name="T23" fmla="*/ 67 h 155"/>
                      <a:gd name="T24" fmla="*/ 96 w 144"/>
                      <a:gd name="T25" fmla="*/ 78 h 155"/>
                      <a:gd name="T26" fmla="*/ 94 w 144"/>
                      <a:gd name="T27" fmla="*/ 89 h 155"/>
                      <a:gd name="T28" fmla="*/ 91 w 144"/>
                      <a:gd name="T29" fmla="*/ 98 h 155"/>
                      <a:gd name="T30" fmla="*/ 89 w 144"/>
                      <a:gd name="T31" fmla="*/ 109 h 155"/>
                      <a:gd name="T32" fmla="*/ 85 w 144"/>
                      <a:gd name="T33" fmla="*/ 124 h 155"/>
                      <a:gd name="T34" fmla="*/ 78 w 144"/>
                      <a:gd name="T35" fmla="*/ 134 h 155"/>
                      <a:gd name="T36" fmla="*/ 67 w 144"/>
                      <a:gd name="T37" fmla="*/ 141 h 155"/>
                      <a:gd name="T38" fmla="*/ 55 w 144"/>
                      <a:gd name="T39" fmla="*/ 148 h 155"/>
                      <a:gd name="T40" fmla="*/ 37 w 144"/>
                      <a:gd name="T41" fmla="*/ 151 h 155"/>
                      <a:gd name="T42" fmla="*/ 22 w 144"/>
                      <a:gd name="T43" fmla="*/ 153 h 155"/>
                      <a:gd name="T44" fmla="*/ 12 w 144"/>
                      <a:gd name="T45" fmla="*/ 154 h 155"/>
                      <a:gd name="T46" fmla="*/ 0 w 144"/>
                      <a:gd name="T47" fmla="*/ 154 h 155"/>
                      <a:gd name="T48" fmla="*/ 6 w 144"/>
                      <a:gd name="T49" fmla="*/ 152 h 155"/>
                      <a:gd name="T50" fmla="*/ 11 w 144"/>
                      <a:gd name="T51" fmla="*/ 150 h 155"/>
                      <a:gd name="T52" fmla="*/ 17 w 144"/>
                      <a:gd name="T53" fmla="*/ 148 h 155"/>
                      <a:gd name="T54" fmla="*/ 25 w 144"/>
                      <a:gd name="T55" fmla="*/ 146 h 155"/>
                      <a:gd name="T56" fmla="*/ 32 w 144"/>
                      <a:gd name="T57" fmla="*/ 143 h 155"/>
                      <a:gd name="T58" fmla="*/ 38 w 144"/>
                      <a:gd name="T59" fmla="*/ 140 h 155"/>
                      <a:gd name="T60" fmla="*/ 44 w 144"/>
                      <a:gd name="T61" fmla="*/ 135 h 155"/>
                      <a:gd name="T62" fmla="*/ 51 w 144"/>
                      <a:gd name="T63" fmla="*/ 129 h 155"/>
                      <a:gd name="T64" fmla="*/ 56 w 144"/>
                      <a:gd name="T65" fmla="*/ 123 h 155"/>
                      <a:gd name="T66" fmla="*/ 60 w 144"/>
                      <a:gd name="T67" fmla="*/ 116 h 155"/>
                      <a:gd name="T68" fmla="*/ 63 w 144"/>
                      <a:gd name="T69" fmla="*/ 109 h 155"/>
                      <a:gd name="T70" fmla="*/ 65 w 144"/>
                      <a:gd name="T71" fmla="*/ 102 h 155"/>
                      <a:gd name="T72" fmla="*/ 68 w 144"/>
                      <a:gd name="T73" fmla="*/ 88 h 155"/>
                      <a:gd name="T74" fmla="*/ 69 w 144"/>
                      <a:gd name="T75" fmla="*/ 77 h 155"/>
                      <a:gd name="T76" fmla="*/ 71 w 144"/>
                      <a:gd name="T77" fmla="*/ 70 h 155"/>
                      <a:gd name="T78" fmla="*/ 72 w 144"/>
                      <a:gd name="T79" fmla="*/ 62 h 155"/>
                      <a:gd name="T80" fmla="*/ 73 w 144"/>
                      <a:gd name="T81" fmla="*/ 51 h 155"/>
                      <a:gd name="T82" fmla="*/ 74 w 144"/>
                      <a:gd name="T83" fmla="*/ 43 h 155"/>
                      <a:gd name="T84" fmla="*/ 76 w 144"/>
                      <a:gd name="T85" fmla="*/ 37 h 155"/>
                      <a:gd name="T86" fmla="*/ 79 w 144"/>
                      <a:gd name="T87" fmla="*/ 30 h 155"/>
                      <a:gd name="T88" fmla="*/ 82 w 144"/>
                      <a:gd name="T89" fmla="*/ 24 h 155"/>
                      <a:gd name="T90" fmla="*/ 86 w 144"/>
                      <a:gd name="T91" fmla="*/ 15 h 155"/>
                      <a:gd name="T92" fmla="*/ 91 w 144"/>
                      <a:gd name="T93" fmla="*/ 10 h 155"/>
                      <a:gd name="T94" fmla="*/ 97 w 144"/>
                      <a:gd name="T95" fmla="*/ 6 h 155"/>
                      <a:gd name="T96" fmla="*/ 106 w 144"/>
                      <a:gd name="T97" fmla="*/ 4 h 155"/>
                      <a:gd name="T98" fmla="*/ 113 w 144"/>
                      <a:gd name="T99" fmla="*/ 3 h 155"/>
                      <a:gd name="T100" fmla="*/ 120 w 144"/>
                      <a:gd name="T101" fmla="*/ 2 h 155"/>
                      <a:gd name="T102" fmla="*/ 129 w 144"/>
                      <a:gd name="T103" fmla="*/ 1 h 155"/>
                      <a:gd name="T104" fmla="*/ 137 w 144"/>
                      <a:gd name="T105" fmla="*/ 0 h 155"/>
                      <a:gd name="T106" fmla="*/ 143 w 144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4"/>
                      <a:gd name="T163" fmla="*/ 0 h 155"/>
                      <a:gd name="T164" fmla="*/ 144 w 144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4" h="155">
                        <a:moveTo>
                          <a:pt x="143" y="0"/>
                        </a:moveTo>
                        <a:lnTo>
                          <a:pt x="142" y="1"/>
                        </a:lnTo>
                        <a:lnTo>
                          <a:pt x="141" y="1"/>
                        </a:lnTo>
                        <a:lnTo>
                          <a:pt x="140" y="1"/>
                        </a:lnTo>
                        <a:lnTo>
                          <a:pt x="139" y="1"/>
                        </a:lnTo>
                        <a:lnTo>
                          <a:pt x="138" y="1"/>
                        </a:lnTo>
                        <a:lnTo>
                          <a:pt x="136" y="2"/>
                        </a:lnTo>
                        <a:lnTo>
                          <a:pt x="135" y="2"/>
                        </a:lnTo>
                        <a:lnTo>
                          <a:pt x="134" y="2"/>
                        </a:lnTo>
                        <a:lnTo>
                          <a:pt x="133" y="3"/>
                        </a:lnTo>
                        <a:lnTo>
                          <a:pt x="132" y="3"/>
                        </a:lnTo>
                        <a:lnTo>
                          <a:pt x="130" y="3"/>
                        </a:lnTo>
                        <a:lnTo>
                          <a:pt x="130" y="4"/>
                        </a:lnTo>
                        <a:lnTo>
                          <a:pt x="129" y="4"/>
                        </a:lnTo>
                        <a:lnTo>
                          <a:pt x="128" y="4"/>
                        </a:lnTo>
                        <a:lnTo>
                          <a:pt x="127" y="5"/>
                        </a:lnTo>
                        <a:lnTo>
                          <a:pt x="125" y="5"/>
                        </a:lnTo>
                        <a:lnTo>
                          <a:pt x="124" y="6"/>
                        </a:lnTo>
                        <a:lnTo>
                          <a:pt x="123" y="7"/>
                        </a:lnTo>
                        <a:lnTo>
                          <a:pt x="121" y="8"/>
                        </a:lnTo>
                        <a:lnTo>
                          <a:pt x="120" y="8"/>
                        </a:lnTo>
                        <a:lnTo>
                          <a:pt x="119" y="9"/>
                        </a:lnTo>
                        <a:lnTo>
                          <a:pt x="117" y="10"/>
                        </a:lnTo>
                        <a:lnTo>
                          <a:pt x="116" y="10"/>
                        </a:lnTo>
                        <a:lnTo>
                          <a:pt x="115" y="11"/>
                        </a:lnTo>
                        <a:lnTo>
                          <a:pt x="114" y="12"/>
                        </a:lnTo>
                        <a:lnTo>
                          <a:pt x="113" y="13"/>
                        </a:lnTo>
                        <a:lnTo>
                          <a:pt x="112" y="14"/>
                        </a:lnTo>
                        <a:lnTo>
                          <a:pt x="111" y="14"/>
                        </a:lnTo>
                        <a:lnTo>
                          <a:pt x="111" y="15"/>
                        </a:lnTo>
                        <a:lnTo>
                          <a:pt x="110" y="16"/>
                        </a:lnTo>
                        <a:lnTo>
                          <a:pt x="109" y="17"/>
                        </a:lnTo>
                        <a:lnTo>
                          <a:pt x="108" y="18"/>
                        </a:lnTo>
                        <a:lnTo>
                          <a:pt x="108" y="19"/>
                        </a:lnTo>
                        <a:lnTo>
                          <a:pt x="107" y="20"/>
                        </a:lnTo>
                        <a:lnTo>
                          <a:pt x="106" y="22"/>
                        </a:lnTo>
                        <a:lnTo>
                          <a:pt x="106" y="23"/>
                        </a:lnTo>
                        <a:lnTo>
                          <a:pt x="105" y="24"/>
                        </a:lnTo>
                        <a:lnTo>
                          <a:pt x="105" y="25"/>
                        </a:lnTo>
                        <a:lnTo>
                          <a:pt x="104" y="26"/>
                        </a:lnTo>
                        <a:lnTo>
                          <a:pt x="104" y="27"/>
                        </a:lnTo>
                        <a:lnTo>
                          <a:pt x="104" y="28"/>
                        </a:lnTo>
                        <a:lnTo>
                          <a:pt x="103" y="29"/>
                        </a:lnTo>
                        <a:lnTo>
                          <a:pt x="103" y="31"/>
                        </a:lnTo>
                        <a:lnTo>
                          <a:pt x="102" y="32"/>
                        </a:lnTo>
                        <a:lnTo>
                          <a:pt x="102" y="33"/>
                        </a:lnTo>
                        <a:lnTo>
                          <a:pt x="102" y="34"/>
                        </a:lnTo>
                        <a:lnTo>
                          <a:pt x="102" y="35"/>
                        </a:lnTo>
                        <a:lnTo>
                          <a:pt x="102" y="36"/>
                        </a:lnTo>
                        <a:lnTo>
                          <a:pt x="101" y="37"/>
                        </a:lnTo>
                        <a:lnTo>
                          <a:pt x="101" y="39"/>
                        </a:lnTo>
                        <a:lnTo>
                          <a:pt x="101" y="40"/>
                        </a:lnTo>
                        <a:lnTo>
                          <a:pt x="101" y="42"/>
                        </a:lnTo>
                        <a:lnTo>
                          <a:pt x="101" y="43"/>
                        </a:lnTo>
                        <a:lnTo>
                          <a:pt x="101" y="44"/>
                        </a:lnTo>
                        <a:lnTo>
                          <a:pt x="101" y="46"/>
                        </a:lnTo>
                        <a:lnTo>
                          <a:pt x="100" y="47"/>
                        </a:lnTo>
                        <a:lnTo>
                          <a:pt x="100" y="48"/>
                        </a:lnTo>
                        <a:lnTo>
                          <a:pt x="100" y="50"/>
                        </a:lnTo>
                        <a:lnTo>
                          <a:pt x="100" y="51"/>
                        </a:lnTo>
                        <a:lnTo>
                          <a:pt x="99" y="54"/>
                        </a:lnTo>
                        <a:lnTo>
                          <a:pt x="99" y="55"/>
                        </a:lnTo>
                        <a:lnTo>
                          <a:pt x="99" y="56"/>
                        </a:lnTo>
                        <a:lnTo>
                          <a:pt x="98" y="57"/>
                        </a:lnTo>
                        <a:lnTo>
                          <a:pt x="98" y="58"/>
                        </a:lnTo>
                        <a:lnTo>
                          <a:pt x="98" y="60"/>
                        </a:lnTo>
                        <a:lnTo>
                          <a:pt x="98" y="61"/>
                        </a:lnTo>
                        <a:lnTo>
                          <a:pt x="97" y="62"/>
                        </a:lnTo>
                        <a:lnTo>
                          <a:pt x="97" y="65"/>
                        </a:lnTo>
                        <a:lnTo>
                          <a:pt x="97" y="67"/>
                        </a:lnTo>
                        <a:lnTo>
                          <a:pt x="96" y="70"/>
                        </a:lnTo>
                        <a:lnTo>
                          <a:pt x="96" y="72"/>
                        </a:lnTo>
                        <a:lnTo>
                          <a:pt x="96" y="75"/>
                        </a:lnTo>
                        <a:lnTo>
                          <a:pt x="96" y="76"/>
                        </a:lnTo>
                        <a:lnTo>
                          <a:pt x="96" y="77"/>
                        </a:lnTo>
                        <a:lnTo>
                          <a:pt x="96" y="78"/>
                        </a:lnTo>
                        <a:lnTo>
                          <a:pt x="96" y="80"/>
                        </a:lnTo>
                        <a:lnTo>
                          <a:pt x="95" y="82"/>
                        </a:lnTo>
                        <a:lnTo>
                          <a:pt x="95" y="84"/>
                        </a:lnTo>
                        <a:lnTo>
                          <a:pt x="95" y="86"/>
                        </a:lnTo>
                        <a:lnTo>
                          <a:pt x="94" y="88"/>
                        </a:lnTo>
                        <a:lnTo>
                          <a:pt x="94" y="89"/>
                        </a:lnTo>
                        <a:lnTo>
                          <a:pt x="94" y="91"/>
                        </a:lnTo>
                        <a:lnTo>
                          <a:pt x="93" y="93"/>
                        </a:lnTo>
                        <a:lnTo>
                          <a:pt x="93" y="94"/>
                        </a:lnTo>
                        <a:lnTo>
                          <a:pt x="92" y="96"/>
                        </a:lnTo>
                        <a:lnTo>
                          <a:pt x="92" y="97"/>
                        </a:lnTo>
                        <a:lnTo>
                          <a:pt x="91" y="98"/>
                        </a:lnTo>
                        <a:lnTo>
                          <a:pt x="91" y="100"/>
                        </a:lnTo>
                        <a:lnTo>
                          <a:pt x="91" y="103"/>
                        </a:lnTo>
                        <a:lnTo>
                          <a:pt x="90" y="104"/>
                        </a:lnTo>
                        <a:lnTo>
                          <a:pt x="90" y="105"/>
                        </a:lnTo>
                        <a:lnTo>
                          <a:pt x="89" y="107"/>
                        </a:lnTo>
                        <a:lnTo>
                          <a:pt x="89" y="109"/>
                        </a:lnTo>
                        <a:lnTo>
                          <a:pt x="88" y="112"/>
                        </a:lnTo>
                        <a:lnTo>
                          <a:pt x="88" y="115"/>
                        </a:lnTo>
                        <a:lnTo>
                          <a:pt x="87" y="117"/>
                        </a:lnTo>
                        <a:lnTo>
                          <a:pt x="86" y="120"/>
                        </a:lnTo>
                        <a:lnTo>
                          <a:pt x="86" y="122"/>
                        </a:lnTo>
                        <a:lnTo>
                          <a:pt x="85" y="124"/>
                        </a:lnTo>
                        <a:lnTo>
                          <a:pt x="84" y="127"/>
                        </a:lnTo>
                        <a:lnTo>
                          <a:pt x="83" y="128"/>
                        </a:lnTo>
                        <a:lnTo>
                          <a:pt x="82" y="130"/>
                        </a:lnTo>
                        <a:lnTo>
                          <a:pt x="81" y="131"/>
                        </a:lnTo>
                        <a:lnTo>
                          <a:pt x="80" y="132"/>
                        </a:lnTo>
                        <a:lnTo>
                          <a:pt x="78" y="134"/>
                        </a:lnTo>
                        <a:lnTo>
                          <a:pt x="77" y="137"/>
                        </a:lnTo>
                        <a:lnTo>
                          <a:pt x="75" y="137"/>
                        </a:lnTo>
                        <a:lnTo>
                          <a:pt x="73" y="138"/>
                        </a:lnTo>
                        <a:lnTo>
                          <a:pt x="71" y="139"/>
                        </a:lnTo>
                        <a:lnTo>
                          <a:pt x="69" y="139"/>
                        </a:lnTo>
                        <a:lnTo>
                          <a:pt x="67" y="141"/>
                        </a:lnTo>
                        <a:lnTo>
                          <a:pt x="65" y="142"/>
                        </a:lnTo>
                        <a:lnTo>
                          <a:pt x="63" y="144"/>
                        </a:lnTo>
                        <a:lnTo>
                          <a:pt x="62" y="145"/>
                        </a:lnTo>
                        <a:lnTo>
                          <a:pt x="60" y="146"/>
                        </a:lnTo>
                        <a:lnTo>
                          <a:pt x="57" y="147"/>
                        </a:lnTo>
                        <a:lnTo>
                          <a:pt x="55" y="148"/>
                        </a:lnTo>
                        <a:lnTo>
                          <a:pt x="52" y="148"/>
                        </a:lnTo>
                        <a:lnTo>
                          <a:pt x="49" y="149"/>
                        </a:lnTo>
                        <a:lnTo>
                          <a:pt x="46" y="149"/>
                        </a:lnTo>
                        <a:lnTo>
                          <a:pt x="43" y="150"/>
                        </a:lnTo>
                        <a:lnTo>
                          <a:pt x="41" y="151"/>
                        </a:lnTo>
                        <a:lnTo>
                          <a:pt x="37" y="151"/>
                        </a:lnTo>
                        <a:lnTo>
                          <a:pt x="34" y="152"/>
                        </a:lnTo>
                        <a:lnTo>
                          <a:pt x="31" y="152"/>
                        </a:lnTo>
                        <a:lnTo>
                          <a:pt x="29" y="153"/>
                        </a:lnTo>
                        <a:lnTo>
                          <a:pt x="26" y="153"/>
                        </a:lnTo>
                        <a:lnTo>
                          <a:pt x="24" y="153"/>
                        </a:lnTo>
                        <a:lnTo>
                          <a:pt x="22" y="153"/>
                        </a:lnTo>
                        <a:lnTo>
                          <a:pt x="20" y="154"/>
                        </a:lnTo>
                        <a:lnTo>
                          <a:pt x="18" y="154"/>
                        </a:lnTo>
                        <a:lnTo>
                          <a:pt x="16" y="154"/>
                        </a:lnTo>
                        <a:lnTo>
                          <a:pt x="15" y="154"/>
                        </a:lnTo>
                        <a:lnTo>
                          <a:pt x="13" y="154"/>
                        </a:lnTo>
                        <a:lnTo>
                          <a:pt x="12" y="154"/>
                        </a:lnTo>
                        <a:lnTo>
                          <a:pt x="10" y="154"/>
                        </a:lnTo>
                        <a:lnTo>
                          <a:pt x="8" y="154"/>
                        </a:lnTo>
                        <a:lnTo>
                          <a:pt x="6" y="154"/>
                        </a:lnTo>
                        <a:lnTo>
                          <a:pt x="3" y="154"/>
                        </a:lnTo>
                        <a:lnTo>
                          <a:pt x="1" y="154"/>
                        </a:lnTo>
                        <a:lnTo>
                          <a:pt x="0" y="154"/>
                        </a:lnTo>
                        <a:lnTo>
                          <a:pt x="1" y="154"/>
                        </a:lnTo>
                        <a:lnTo>
                          <a:pt x="2" y="154"/>
                        </a:lnTo>
                        <a:lnTo>
                          <a:pt x="3" y="153"/>
                        </a:lnTo>
                        <a:lnTo>
                          <a:pt x="4" y="153"/>
                        </a:lnTo>
                        <a:lnTo>
                          <a:pt x="6" y="152"/>
                        </a:lnTo>
                        <a:lnTo>
                          <a:pt x="7" y="152"/>
                        </a:lnTo>
                        <a:lnTo>
                          <a:pt x="8" y="152"/>
                        </a:lnTo>
                        <a:lnTo>
                          <a:pt x="9" y="151"/>
                        </a:lnTo>
                        <a:lnTo>
                          <a:pt x="10" y="151"/>
                        </a:lnTo>
                        <a:lnTo>
                          <a:pt x="11" y="150"/>
                        </a:lnTo>
                        <a:lnTo>
                          <a:pt x="12" y="150"/>
                        </a:lnTo>
                        <a:lnTo>
                          <a:pt x="13" y="149"/>
                        </a:lnTo>
                        <a:lnTo>
                          <a:pt x="15" y="149"/>
                        </a:lnTo>
                        <a:lnTo>
                          <a:pt x="16" y="149"/>
                        </a:lnTo>
                        <a:lnTo>
                          <a:pt x="17" y="148"/>
                        </a:lnTo>
                        <a:lnTo>
                          <a:pt x="18" y="148"/>
                        </a:lnTo>
                        <a:lnTo>
                          <a:pt x="19" y="148"/>
                        </a:lnTo>
                        <a:lnTo>
                          <a:pt x="21" y="147"/>
                        </a:lnTo>
                        <a:lnTo>
                          <a:pt x="23" y="147"/>
                        </a:lnTo>
                        <a:lnTo>
                          <a:pt x="24" y="146"/>
                        </a:lnTo>
                        <a:lnTo>
                          <a:pt x="25" y="146"/>
                        </a:lnTo>
                        <a:lnTo>
                          <a:pt x="26" y="145"/>
                        </a:lnTo>
                        <a:lnTo>
                          <a:pt x="27" y="145"/>
                        </a:lnTo>
                        <a:lnTo>
                          <a:pt x="28" y="144"/>
                        </a:lnTo>
                        <a:lnTo>
                          <a:pt x="29" y="144"/>
                        </a:lnTo>
                        <a:lnTo>
                          <a:pt x="30" y="143"/>
                        </a:lnTo>
                        <a:lnTo>
                          <a:pt x="32" y="143"/>
                        </a:lnTo>
                        <a:lnTo>
                          <a:pt x="33" y="142"/>
                        </a:lnTo>
                        <a:lnTo>
                          <a:pt x="34" y="142"/>
                        </a:lnTo>
                        <a:lnTo>
                          <a:pt x="35" y="141"/>
                        </a:lnTo>
                        <a:lnTo>
                          <a:pt x="36" y="140"/>
                        </a:lnTo>
                        <a:lnTo>
                          <a:pt x="38" y="140"/>
                        </a:lnTo>
                        <a:lnTo>
                          <a:pt x="39" y="139"/>
                        </a:lnTo>
                        <a:lnTo>
                          <a:pt x="40" y="139"/>
                        </a:lnTo>
                        <a:lnTo>
                          <a:pt x="41" y="138"/>
                        </a:lnTo>
                        <a:lnTo>
                          <a:pt x="42" y="137"/>
                        </a:lnTo>
                        <a:lnTo>
                          <a:pt x="43" y="136"/>
                        </a:lnTo>
                        <a:lnTo>
                          <a:pt x="44" y="135"/>
                        </a:lnTo>
                        <a:lnTo>
                          <a:pt x="47" y="134"/>
                        </a:lnTo>
                        <a:lnTo>
                          <a:pt x="48" y="133"/>
                        </a:lnTo>
                        <a:lnTo>
                          <a:pt x="49" y="132"/>
                        </a:lnTo>
                        <a:lnTo>
                          <a:pt x="49" y="131"/>
                        </a:lnTo>
                        <a:lnTo>
                          <a:pt x="50" y="130"/>
                        </a:lnTo>
                        <a:lnTo>
                          <a:pt x="51" y="129"/>
                        </a:lnTo>
                        <a:lnTo>
                          <a:pt x="51" y="128"/>
                        </a:lnTo>
                        <a:lnTo>
                          <a:pt x="52" y="127"/>
                        </a:lnTo>
                        <a:lnTo>
                          <a:pt x="53" y="127"/>
                        </a:lnTo>
                        <a:lnTo>
                          <a:pt x="54" y="126"/>
                        </a:lnTo>
                        <a:lnTo>
                          <a:pt x="55" y="124"/>
                        </a:lnTo>
                        <a:lnTo>
                          <a:pt x="56" y="123"/>
                        </a:lnTo>
                        <a:lnTo>
                          <a:pt x="57" y="122"/>
                        </a:lnTo>
                        <a:lnTo>
                          <a:pt x="57" y="121"/>
                        </a:lnTo>
                        <a:lnTo>
                          <a:pt x="58" y="120"/>
                        </a:lnTo>
                        <a:lnTo>
                          <a:pt x="59" y="118"/>
                        </a:lnTo>
                        <a:lnTo>
                          <a:pt x="59" y="117"/>
                        </a:lnTo>
                        <a:lnTo>
                          <a:pt x="60" y="116"/>
                        </a:lnTo>
                        <a:lnTo>
                          <a:pt x="60" y="115"/>
                        </a:lnTo>
                        <a:lnTo>
                          <a:pt x="61" y="114"/>
                        </a:lnTo>
                        <a:lnTo>
                          <a:pt x="62" y="113"/>
                        </a:lnTo>
                        <a:lnTo>
                          <a:pt x="63" y="111"/>
                        </a:lnTo>
                        <a:lnTo>
                          <a:pt x="63" y="110"/>
                        </a:lnTo>
                        <a:lnTo>
                          <a:pt x="63" y="109"/>
                        </a:lnTo>
                        <a:lnTo>
                          <a:pt x="64" y="108"/>
                        </a:lnTo>
                        <a:lnTo>
                          <a:pt x="64" y="107"/>
                        </a:lnTo>
                        <a:lnTo>
                          <a:pt x="64" y="106"/>
                        </a:lnTo>
                        <a:lnTo>
                          <a:pt x="65" y="105"/>
                        </a:lnTo>
                        <a:lnTo>
                          <a:pt x="65" y="104"/>
                        </a:lnTo>
                        <a:lnTo>
                          <a:pt x="65" y="102"/>
                        </a:lnTo>
                        <a:lnTo>
                          <a:pt x="65" y="100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7" y="93"/>
                        </a:lnTo>
                        <a:lnTo>
                          <a:pt x="68" y="90"/>
                        </a:lnTo>
                        <a:lnTo>
                          <a:pt x="68" y="88"/>
                        </a:lnTo>
                        <a:lnTo>
                          <a:pt x="68" y="85"/>
                        </a:lnTo>
                        <a:lnTo>
                          <a:pt x="68" y="83"/>
                        </a:lnTo>
                        <a:lnTo>
                          <a:pt x="69" y="81"/>
                        </a:lnTo>
                        <a:lnTo>
                          <a:pt x="69" y="80"/>
                        </a:lnTo>
                        <a:lnTo>
                          <a:pt x="69" y="79"/>
                        </a:lnTo>
                        <a:lnTo>
                          <a:pt x="69" y="77"/>
                        </a:lnTo>
                        <a:lnTo>
                          <a:pt x="70" y="76"/>
                        </a:lnTo>
                        <a:lnTo>
                          <a:pt x="70" y="75"/>
                        </a:lnTo>
                        <a:lnTo>
                          <a:pt x="70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2" y="66"/>
                        </a:lnTo>
                        <a:lnTo>
                          <a:pt x="72" y="65"/>
                        </a:lnTo>
                        <a:lnTo>
                          <a:pt x="72" y="63"/>
                        </a:lnTo>
                        <a:lnTo>
                          <a:pt x="72" y="62"/>
                        </a:lnTo>
                        <a:lnTo>
                          <a:pt x="73" y="60"/>
                        </a:lnTo>
                        <a:lnTo>
                          <a:pt x="73" y="58"/>
                        </a:lnTo>
                        <a:lnTo>
                          <a:pt x="73" y="55"/>
                        </a:lnTo>
                        <a:lnTo>
                          <a:pt x="73" y="54"/>
                        </a:lnTo>
                        <a:lnTo>
                          <a:pt x="73" y="53"/>
                        </a:lnTo>
                        <a:lnTo>
                          <a:pt x="73" y="51"/>
                        </a:lnTo>
                        <a:lnTo>
                          <a:pt x="74" y="50"/>
                        </a:lnTo>
                        <a:lnTo>
                          <a:pt x="74" y="48"/>
                        </a:lnTo>
                        <a:lnTo>
                          <a:pt x="74" y="47"/>
                        </a:lnTo>
                        <a:lnTo>
                          <a:pt x="74" y="46"/>
                        </a:lnTo>
                        <a:lnTo>
                          <a:pt x="74" y="45"/>
                        </a:lnTo>
                        <a:lnTo>
                          <a:pt x="74" y="43"/>
                        </a:lnTo>
                        <a:lnTo>
                          <a:pt x="74" y="42"/>
                        </a:lnTo>
                        <a:lnTo>
                          <a:pt x="75" y="41"/>
                        </a:lnTo>
                        <a:lnTo>
                          <a:pt x="75" y="40"/>
                        </a:lnTo>
                        <a:lnTo>
                          <a:pt x="75" y="39"/>
                        </a:lnTo>
                        <a:lnTo>
                          <a:pt x="76" y="38"/>
                        </a:lnTo>
                        <a:lnTo>
                          <a:pt x="76" y="37"/>
                        </a:lnTo>
                        <a:lnTo>
                          <a:pt x="77" y="35"/>
                        </a:lnTo>
                        <a:lnTo>
                          <a:pt x="77" y="34"/>
                        </a:lnTo>
                        <a:lnTo>
                          <a:pt x="77" y="33"/>
                        </a:lnTo>
                        <a:lnTo>
                          <a:pt x="78" y="32"/>
                        </a:lnTo>
                        <a:lnTo>
                          <a:pt x="78" y="31"/>
                        </a:lnTo>
                        <a:lnTo>
                          <a:pt x="79" y="30"/>
                        </a:lnTo>
                        <a:lnTo>
                          <a:pt x="79" y="29"/>
                        </a:lnTo>
                        <a:lnTo>
                          <a:pt x="80" y="28"/>
                        </a:lnTo>
                        <a:lnTo>
                          <a:pt x="80" y="27"/>
                        </a:lnTo>
                        <a:lnTo>
                          <a:pt x="81" y="26"/>
                        </a:lnTo>
                        <a:lnTo>
                          <a:pt x="82" y="25"/>
                        </a:lnTo>
                        <a:lnTo>
                          <a:pt x="82" y="24"/>
                        </a:lnTo>
                        <a:lnTo>
                          <a:pt x="83" y="22"/>
                        </a:lnTo>
                        <a:lnTo>
                          <a:pt x="84" y="19"/>
                        </a:lnTo>
                        <a:lnTo>
                          <a:pt x="84" y="18"/>
                        </a:lnTo>
                        <a:lnTo>
                          <a:pt x="85" y="17"/>
                        </a:lnTo>
                        <a:lnTo>
                          <a:pt x="85" y="16"/>
                        </a:lnTo>
                        <a:lnTo>
                          <a:pt x="86" y="15"/>
                        </a:lnTo>
                        <a:lnTo>
                          <a:pt x="87" y="14"/>
                        </a:lnTo>
                        <a:lnTo>
                          <a:pt x="88" y="14"/>
                        </a:lnTo>
                        <a:lnTo>
                          <a:pt x="88" y="13"/>
                        </a:lnTo>
                        <a:lnTo>
                          <a:pt x="89" y="12"/>
                        </a:lnTo>
                        <a:lnTo>
                          <a:pt x="90" y="11"/>
                        </a:lnTo>
                        <a:lnTo>
                          <a:pt x="91" y="10"/>
                        </a:lnTo>
                        <a:lnTo>
                          <a:pt x="92" y="10"/>
                        </a:lnTo>
                        <a:lnTo>
                          <a:pt x="93" y="9"/>
                        </a:lnTo>
                        <a:lnTo>
                          <a:pt x="94" y="8"/>
                        </a:lnTo>
                        <a:lnTo>
                          <a:pt x="95" y="7"/>
                        </a:lnTo>
                        <a:lnTo>
                          <a:pt x="96" y="7"/>
                        </a:lnTo>
                        <a:lnTo>
                          <a:pt x="97" y="6"/>
                        </a:lnTo>
                        <a:lnTo>
                          <a:pt x="98" y="6"/>
                        </a:lnTo>
                        <a:lnTo>
                          <a:pt x="99" y="5"/>
                        </a:lnTo>
                        <a:lnTo>
                          <a:pt x="101" y="5"/>
                        </a:lnTo>
                        <a:lnTo>
                          <a:pt x="102" y="5"/>
                        </a:lnTo>
                        <a:lnTo>
                          <a:pt x="104" y="4"/>
                        </a:lnTo>
                        <a:lnTo>
                          <a:pt x="106" y="4"/>
                        </a:lnTo>
                        <a:lnTo>
                          <a:pt x="108" y="4"/>
                        </a:lnTo>
                        <a:lnTo>
                          <a:pt x="109" y="3"/>
                        </a:lnTo>
                        <a:lnTo>
                          <a:pt x="110" y="3"/>
                        </a:lnTo>
                        <a:lnTo>
                          <a:pt x="111" y="3"/>
                        </a:lnTo>
                        <a:lnTo>
                          <a:pt x="112" y="3"/>
                        </a:lnTo>
                        <a:lnTo>
                          <a:pt x="113" y="3"/>
                        </a:lnTo>
                        <a:lnTo>
                          <a:pt x="114" y="2"/>
                        </a:lnTo>
                        <a:lnTo>
                          <a:pt x="115" y="2"/>
                        </a:lnTo>
                        <a:lnTo>
                          <a:pt x="116" y="2"/>
                        </a:lnTo>
                        <a:lnTo>
                          <a:pt x="117" y="2"/>
                        </a:lnTo>
                        <a:lnTo>
                          <a:pt x="119" y="2"/>
                        </a:lnTo>
                        <a:lnTo>
                          <a:pt x="120" y="2"/>
                        </a:lnTo>
                        <a:lnTo>
                          <a:pt x="121" y="2"/>
                        </a:lnTo>
                        <a:lnTo>
                          <a:pt x="122" y="2"/>
                        </a:lnTo>
                        <a:lnTo>
                          <a:pt x="124" y="2"/>
                        </a:lnTo>
                        <a:lnTo>
                          <a:pt x="127" y="2"/>
                        </a:lnTo>
                        <a:lnTo>
                          <a:pt x="128" y="1"/>
                        </a:lnTo>
                        <a:lnTo>
                          <a:pt x="129" y="1"/>
                        </a:lnTo>
                        <a:lnTo>
                          <a:pt x="130" y="1"/>
                        </a:lnTo>
                        <a:lnTo>
                          <a:pt x="131" y="0"/>
                        </a:lnTo>
                        <a:lnTo>
                          <a:pt x="132" y="0"/>
                        </a:lnTo>
                        <a:lnTo>
                          <a:pt x="133" y="0"/>
                        </a:lnTo>
                        <a:lnTo>
                          <a:pt x="135" y="0"/>
                        </a:lnTo>
                        <a:lnTo>
                          <a:pt x="137" y="0"/>
                        </a:lnTo>
                        <a:lnTo>
                          <a:pt x="138" y="0"/>
                        </a:lnTo>
                        <a:lnTo>
                          <a:pt x="139" y="0"/>
                        </a:lnTo>
                        <a:lnTo>
                          <a:pt x="140" y="0"/>
                        </a:lnTo>
                        <a:lnTo>
                          <a:pt x="141" y="0"/>
                        </a:lnTo>
                        <a:lnTo>
                          <a:pt x="142" y="0"/>
                        </a:lnTo>
                        <a:lnTo>
                          <a:pt x="143" y="0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2" name="Freeform 115"/>
                  <p:cNvSpPr>
                    <a:spLocks/>
                  </p:cNvSpPr>
                  <p:nvPr/>
                </p:nvSpPr>
                <p:spPr bwMode="auto">
                  <a:xfrm>
                    <a:off x="4877" y="3429"/>
                    <a:ext cx="142" cy="155"/>
                  </a:xfrm>
                  <a:custGeom>
                    <a:avLst/>
                    <a:gdLst>
                      <a:gd name="T0" fmla="*/ 4 w 142"/>
                      <a:gd name="T1" fmla="*/ 1 h 155"/>
                      <a:gd name="T2" fmla="*/ 11 w 142"/>
                      <a:gd name="T3" fmla="*/ 3 h 155"/>
                      <a:gd name="T4" fmla="*/ 17 w 142"/>
                      <a:gd name="T5" fmla="*/ 5 h 155"/>
                      <a:gd name="T6" fmla="*/ 23 w 142"/>
                      <a:gd name="T7" fmla="*/ 9 h 155"/>
                      <a:gd name="T8" fmla="*/ 30 w 142"/>
                      <a:gd name="T9" fmla="*/ 14 h 155"/>
                      <a:gd name="T10" fmla="*/ 35 w 142"/>
                      <a:gd name="T11" fmla="*/ 19 h 155"/>
                      <a:gd name="T12" fmla="*/ 38 w 142"/>
                      <a:gd name="T13" fmla="*/ 26 h 155"/>
                      <a:gd name="T14" fmla="*/ 40 w 142"/>
                      <a:gd name="T15" fmla="*/ 33 h 155"/>
                      <a:gd name="T16" fmla="*/ 41 w 142"/>
                      <a:gd name="T17" fmla="*/ 40 h 155"/>
                      <a:gd name="T18" fmla="*/ 42 w 142"/>
                      <a:gd name="T19" fmla="*/ 48 h 155"/>
                      <a:gd name="T20" fmla="*/ 44 w 142"/>
                      <a:gd name="T21" fmla="*/ 57 h 155"/>
                      <a:gd name="T22" fmla="*/ 46 w 142"/>
                      <a:gd name="T23" fmla="*/ 67 h 155"/>
                      <a:gd name="T24" fmla="*/ 46 w 142"/>
                      <a:gd name="T25" fmla="*/ 78 h 155"/>
                      <a:gd name="T26" fmla="*/ 48 w 142"/>
                      <a:gd name="T27" fmla="*/ 89 h 155"/>
                      <a:gd name="T28" fmla="*/ 51 w 142"/>
                      <a:gd name="T29" fmla="*/ 98 h 155"/>
                      <a:gd name="T30" fmla="*/ 53 w 142"/>
                      <a:gd name="T31" fmla="*/ 109 h 155"/>
                      <a:gd name="T32" fmla="*/ 57 w 142"/>
                      <a:gd name="T33" fmla="*/ 124 h 155"/>
                      <a:gd name="T34" fmla="*/ 64 w 142"/>
                      <a:gd name="T35" fmla="*/ 134 h 155"/>
                      <a:gd name="T36" fmla="*/ 75 w 142"/>
                      <a:gd name="T37" fmla="*/ 141 h 155"/>
                      <a:gd name="T38" fmla="*/ 87 w 142"/>
                      <a:gd name="T39" fmla="*/ 148 h 155"/>
                      <a:gd name="T40" fmla="*/ 104 w 142"/>
                      <a:gd name="T41" fmla="*/ 151 h 155"/>
                      <a:gd name="T42" fmla="*/ 119 w 142"/>
                      <a:gd name="T43" fmla="*/ 153 h 155"/>
                      <a:gd name="T44" fmla="*/ 130 w 142"/>
                      <a:gd name="T45" fmla="*/ 154 h 155"/>
                      <a:gd name="T46" fmla="*/ 141 w 142"/>
                      <a:gd name="T47" fmla="*/ 154 h 155"/>
                      <a:gd name="T48" fmla="*/ 135 w 142"/>
                      <a:gd name="T49" fmla="*/ 152 h 155"/>
                      <a:gd name="T50" fmla="*/ 130 w 142"/>
                      <a:gd name="T51" fmla="*/ 150 h 155"/>
                      <a:gd name="T52" fmla="*/ 124 w 142"/>
                      <a:gd name="T53" fmla="*/ 148 h 155"/>
                      <a:gd name="T54" fmla="*/ 117 w 142"/>
                      <a:gd name="T55" fmla="*/ 146 h 155"/>
                      <a:gd name="T56" fmla="*/ 110 w 142"/>
                      <a:gd name="T57" fmla="*/ 143 h 155"/>
                      <a:gd name="T58" fmla="*/ 103 w 142"/>
                      <a:gd name="T59" fmla="*/ 140 h 155"/>
                      <a:gd name="T60" fmla="*/ 97 w 142"/>
                      <a:gd name="T61" fmla="*/ 135 h 155"/>
                      <a:gd name="T62" fmla="*/ 91 w 142"/>
                      <a:gd name="T63" fmla="*/ 129 h 155"/>
                      <a:gd name="T64" fmla="*/ 86 w 142"/>
                      <a:gd name="T65" fmla="*/ 123 h 155"/>
                      <a:gd name="T66" fmla="*/ 82 w 142"/>
                      <a:gd name="T67" fmla="*/ 116 h 155"/>
                      <a:gd name="T68" fmla="*/ 78 w 142"/>
                      <a:gd name="T69" fmla="*/ 109 h 155"/>
                      <a:gd name="T70" fmla="*/ 77 w 142"/>
                      <a:gd name="T71" fmla="*/ 102 h 155"/>
                      <a:gd name="T72" fmla="*/ 74 w 142"/>
                      <a:gd name="T73" fmla="*/ 88 h 155"/>
                      <a:gd name="T74" fmla="*/ 73 w 142"/>
                      <a:gd name="T75" fmla="*/ 77 h 155"/>
                      <a:gd name="T76" fmla="*/ 71 w 142"/>
                      <a:gd name="T77" fmla="*/ 70 h 155"/>
                      <a:gd name="T78" fmla="*/ 70 w 142"/>
                      <a:gd name="T79" fmla="*/ 62 h 155"/>
                      <a:gd name="T80" fmla="*/ 69 w 142"/>
                      <a:gd name="T81" fmla="*/ 51 h 155"/>
                      <a:gd name="T82" fmla="*/ 68 w 142"/>
                      <a:gd name="T83" fmla="*/ 43 h 155"/>
                      <a:gd name="T84" fmla="*/ 66 w 142"/>
                      <a:gd name="T85" fmla="*/ 37 h 155"/>
                      <a:gd name="T86" fmla="*/ 64 w 142"/>
                      <a:gd name="T87" fmla="*/ 30 h 155"/>
                      <a:gd name="T88" fmla="*/ 60 w 142"/>
                      <a:gd name="T89" fmla="*/ 24 h 155"/>
                      <a:gd name="T90" fmla="*/ 56 w 142"/>
                      <a:gd name="T91" fmla="*/ 15 h 155"/>
                      <a:gd name="T92" fmla="*/ 51 w 142"/>
                      <a:gd name="T93" fmla="*/ 10 h 155"/>
                      <a:gd name="T94" fmla="*/ 46 w 142"/>
                      <a:gd name="T95" fmla="*/ 6 h 155"/>
                      <a:gd name="T96" fmla="*/ 36 w 142"/>
                      <a:gd name="T97" fmla="*/ 4 h 155"/>
                      <a:gd name="T98" fmla="*/ 29 w 142"/>
                      <a:gd name="T99" fmla="*/ 3 h 155"/>
                      <a:gd name="T100" fmla="*/ 23 w 142"/>
                      <a:gd name="T101" fmla="*/ 2 h 155"/>
                      <a:gd name="T102" fmla="*/ 14 w 142"/>
                      <a:gd name="T103" fmla="*/ 1 h 155"/>
                      <a:gd name="T104" fmla="*/ 6 w 142"/>
                      <a:gd name="T105" fmla="*/ 0 h 155"/>
                      <a:gd name="T106" fmla="*/ 0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4" y="17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6" y="20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8"/>
                        </a:lnTo>
                        <a:lnTo>
                          <a:pt x="39" y="29"/>
                        </a:lnTo>
                        <a:lnTo>
                          <a:pt x="39" y="31"/>
                        </a:lnTo>
                        <a:lnTo>
                          <a:pt x="40" y="32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42" y="43"/>
                        </a:lnTo>
                        <a:lnTo>
                          <a:pt x="42" y="44"/>
                        </a:lnTo>
                        <a:lnTo>
                          <a:pt x="42" y="46"/>
                        </a:lnTo>
                        <a:lnTo>
                          <a:pt x="42" y="47"/>
                        </a:lnTo>
                        <a:lnTo>
                          <a:pt x="42" y="48"/>
                        </a:lnTo>
                        <a:lnTo>
                          <a:pt x="42" y="50"/>
                        </a:lnTo>
                        <a:lnTo>
                          <a:pt x="43" y="51"/>
                        </a:lnTo>
                        <a:lnTo>
                          <a:pt x="43" y="54"/>
                        </a:lnTo>
                        <a:lnTo>
                          <a:pt x="44" y="55"/>
                        </a:lnTo>
                        <a:lnTo>
                          <a:pt x="44" y="56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5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70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6"/>
                        </a:lnTo>
                        <a:lnTo>
                          <a:pt x="46" y="77"/>
                        </a:lnTo>
                        <a:lnTo>
                          <a:pt x="46" y="78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4"/>
                        </a:lnTo>
                        <a:lnTo>
                          <a:pt x="48" y="86"/>
                        </a:lnTo>
                        <a:lnTo>
                          <a:pt x="48" y="88"/>
                        </a:lnTo>
                        <a:lnTo>
                          <a:pt x="48" y="89"/>
                        </a:lnTo>
                        <a:lnTo>
                          <a:pt x="49" y="91"/>
                        </a:lnTo>
                        <a:lnTo>
                          <a:pt x="49" y="93"/>
                        </a:lnTo>
                        <a:lnTo>
                          <a:pt x="50" y="94"/>
                        </a:lnTo>
                        <a:lnTo>
                          <a:pt x="50" y="96"/>
                        </a:lnTo>
                        <a:lnTo>
                          <a:pt x="51" y="97"/>
                        </a:lnTo>
                        <a:lnTo>
                          <a:pt x="51" y="98"/>
                        </a:lnTo>
                        <a:lnTo>
                          <a:pt x="51" y="100"/>
                        </a:lnTo>
                        <a:lnTo>
                          <a:pt x="52" y="103"/>
                        </a:lnTo>
                        <a:lnTo>
                          <a:pt x="52" y="104"/>
                        </a:lnTo>
                        <a:lnTo>
                          <a:pt x="53" y="105"/>
                        </a:lnTo>
                        <a:lnTo>
                          <a:pt x="53" y="107"/>
                        </a:lnTo>
                        <a:lnTo>
                          <a:pt x="53" y="109"/>
                        </a:lnTo>
                        <a:lnTo>
                          <a:pt x="54" y="112"/>
                        </a:lnTo>
                        <a:lnTo>
                          <a:pt x="55" y="115"/>
                        </a:lnTo>
                        <a:lnTo>
                          <a:pt x="55" y="117"/>
                        </a:lnTo>
                        <a:lnTo>
                          <a:pt x="56" y="120"/>
                        </a:lnTo>
                        <a:lnTo>
                          <a:pt x="56" y="122"/>
                        </a:lnTo>
                        <a:lnTo>
                          <a:pt x="57" y="124"/>
                        </a:lnTo>
                        <a:lnTo>
                          <a:pt x="58" y="127"/>
                        </a:lnTo>
                        <a:lnTo>
                          <a:pt x="59" y="128"/>
                        </a:lnTo>
                        <a:lnTo>
                          <a:pt x="60" y="130"/>
                        </a:lnTo>
                        <a:lnTo>
                          <a:pt x="61" y="131"/>
                        </a:lnTo>
                        <a:lnTo>
                          <a:pt x="62" y="132"/>
                        </a:lnTo>
                        <a:lnTo>
                          <a:pt x="64" y="134"/>
                        </a:lnTo>
                        <a:lnTo>
                          <a:pt x="66" y="137"/>
                        </a:lnTo>
                        <a:lnTo>
                          <a:pt x="67" y="137"/>
                        </a:lnTo>
                        <a:lnTo>
                          <a:pt x="69" y="138"/>
                        </a:lnTo>
                        <a:lnTo>
                          <a:pt x="71" y="139"/>
                        </a:lnTo>
                        <a:lnTo>
                          <a:pt x="73" y="139"/>
                        </a:lnTo>
                        <a:lnTo>
                          <a:pt x="75" y="141"/>
                        </a:lnTo>
                        <a:lnTo>
                          <a:pt x="77" y="142"/>
                        </a:lnTo>
                        <a:lnTo>
                          <a:pt x="78" y="144"/>
                        </a:lnTo>
                        <a:lnTo>
                          <a:pt x="80" y="145"/>
                        </a:lnTo>
                        <a:lnTo>
                          <a:pt x="81" y="146"/>
                        </a:lnTo>
                        <a:lnTo>
                          <a:pt x="84" y="147"/>
                        </a:lnTo>
                        <a:lnTo>
                          <a:pt x="87" y="148"/>
                        </a:lnTo>
                        <a:lnTo>
                          <a:pt x="90" y="148"/>
                        </a:lnTo>
                        <a:lnTo>
                          <a:pt x="93" y="149"/>
                        </a:lnTo>
                        <a:lnTo>
                          <a:pt x="96" y="149"/>
                        </a:lnTo>
                        <a:lnTo>
                          <a:pt x="98" y="150"/>
                        </a:lnTo>
                        <a:lnTo>
                          <a:pt x="101" y="151"/>
                        </a:lnTo>
                        <a:lnTo>
                          <a:pt x="104" y="151"/>
                        </a:lnTo>
                        <a:lnTo>
                          <a:pt x="107" y="152"/>
                        </a:lnTo>
                        <a:lnTo>
                          <a:pt x="110" y="152"/>
                        </a:lnTo>
                        <a:lnTo>
                          <a:pt x="113" y="153"/>
                        </a:lnTo>
                        <a:lnTo>
                          <a:pt x="115" y="153"/>
                        </a:lnTo>
                        <a:lnTo>
                          <a:pt x="117" y="153"/>
                        </a:lnTo>
                        <a:lnTo>
                          <a:pt x="119" y="153"/>
                        </a:lnTo>
                        <a:lnTo>
                          <a:pt x="121" y="154"/>
                        </a:lnTo>
                        <a:lnTo>
                          <a:pt x="123" y="154"/>
                        </a:lnTo>
                        <a:lnTo>
                          <a:pt x="125" y="154"/>
                        </a:lnTo>
                        <a:lnTo>
                          <a:pt x="127" y="154"/>
                        </a:lnTo>
                        <a:lnTo>
                          <a:pt x="128" y="154"/>
                        </a:lnTo>
                        <a:lnTo>
                          <a:pt x="130" y="154"/>
                        </a:lnTo>
                        <a:lnTo>
                          <a:pt x="131" y="154"/>
                        </a:lnTo>
                        <a:lnTo>
                          <a:pt x="133" y="154"/>
                        </a:lnTo>
                        <a:lnTo>
                          <a:pt x="135" y="154"/>
                        </a:lnTo>
                        <a:lnTo>
                          <a:pt x="138" y="154"/>
                        </a:lnTo>
                        <a:lnTo>
                          <a:pt x="140" y="154"/>
                        </a:lnTo>
                        <a:lnTo>
                          <a:pt x="141" y="154"/>
                        </a:lnTo>
                        <a:lnTo>
                          <a:pt x="140" y="154"/>
                        </a:lnTo>
                        <a:lnTo>
                          <a:pt x="139" y="154"/>
                        </a:lnTo>
                        <a:lnTo>
                          <a:pt x="138" y="153"/>
                        </a:lnTo>
                        <a:lnTo>
                          <a:pt x="137" y="153"/>
                        </a:lnTo>
                        <a:lnTo>
                          <a:pt x="135" y="152"/>
                        </a:lnTo>
                        <a:lnTo>
                          <a:pt x="134" y="152"/>
                        </a:lnTo>
                        <a:lnTo>
                          <a:pt x="133" y="152"/>
                        </a:lnTo>
                        <a:lnTo>
                          <a:pt x="132" y="151"/>
                        </a:lnTo>
                        <a:lnTo>
                          <a:pt x="131" y="151"/>
                        </a:lnTo>
                        <a:lnTo>
                          <a:pt x="130" y="150"/>
                        </a:lnTo>
                        <a:lnTo>
                          <a:pt x="129" y="150"/>
                        </a:lnTo>
                        <a:lnTo>
                          <a:pt x="128" y="149"/>
                        </a:lnTo>
                        <a:lnTo>
                          <a:pt x="127" y="149"/>
                        </a:lnTo>
                        <a:lnTo>
                          <a:pt x="126" y="149"/>
                        </a:lnTo>
                        <a:lnTo>
                          <a:pt x="125" y="149"/>
                        </a:lnTo>
                        <a:lnTo>
                          <a:pt x="124" y="148"/>
                        </a:lnTo>
                        <a:lnTo>
                          <a:pt x="123" y="148"/>
                        </a:lnTo>
                        <a:lnTo>
                          <a:pt x="122" y="148"/>
                        </a:lnTo>
                        <a:lnTo>
                          <a:pt x="120" y="147"/>
                        </a:lnTo>
                        <a:lnTo>
                          <a:pt x="118" y="147"/>
                        </a:lnTo>
                        <a:lnTo>
                          <a:pt x="118" y="146"/>
                        </a:lnTo>
                        <a:lnTo>
                          <a:pt x="117" y="146"/>
                        </a:lnTo>
                        <a:lnTo>
                          <a:pt x="115" y="145"/>
                        </a:lnTo>
                        <a:lnTo>
                          <a:pt x="113" y="144"/>
                        </a:lnTo>
                        <a:lnTo>
                          <a:pt x="112" y="143"/>
                        </a:lnTo>
                        <a:lnTo>
                          <a:pt x="110" y="143"/>
                        </a:lnTo>
                        <a:lnTo>
                          <a:pt x="109" y="142"/>
                        </a:lnTo>
                        <a:lnTo>
                          <a:pt x="108" y="142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105" y="140"/>
                        </a:lnTo>
                        <a:lnTo>
                          <a:pt x="103" y="140"/>
                        </a:lnTo>
                        <a:lnTo>
                          <a:pt x="103" y="139"/>
                        </a:lnTo>
                        <a:lnTo>
                          <a:pt x="102" y="139"/>
                        </a:lnTo>
                        <a:lnTo>
                          <a:pt x="100" y="138"/>
                        </a:lnTo>
                        <a:lnTo>
                          <a:pt x="100" y="137"/>
                        </a:lnTo>
                        <a:lnTo>
                          <a:pt x="98" y="136"/>
                        </a:lnTo>
                        <a:lnTo>
                          <a:pt x="97" y="135"/>
                        </a:lnTo>
                        <a:lnTo>
                          <a:pt x="95" y="134"/>
                        </a:lnTo>
                        <a:lnTo>
                          <a:pt x="94" y="133"/>
                        </a:lnTo>
                        <a:lnTo>
                          <a:pt x="93" y="132"/>
                        </a:lnTo>
                        <a:lnTo>
                          <a:pt x="93" y="131"/>
                        </a:lnTo>
                        <a:lnTo>
                          <a:pt x="92" y="130"/>
                        </a:lnTo>
                        <a:lnTo>
                          <a:pt x="91" y="129"/>
                        </a:lnTo>
                        <a:lnTo>
                          <a:pt x="90" y="128"/>
                        </a:lnTo>
                        <a:lnTo>
                          <a:pt x="90" y="127"/>
                        </a:lnTo>
                        <a:lnTo>
                          <a:pt x="89" y="127"/>
                        </a:lnTo>
                        <a:lnTo>
                          <a:pt x="88" y="126"/>
                        </a:lnTo>
                        <a:lnTo>
                          <a:pt x="87" y="124"/>
                        </a:lnTo>
                        <a:lnTo>
                          <a:pt x="86" y="123"/>
                        </a:lnTo>
                        <a:lnTo>
                          <a:pt x="85" y="122"/>
                        </a:lnTo>
                        <a:lnTo>
                          <a:pt x="84" y="121"/>
                        </a:lnTo>
                        <a:lnTo>
                          <a:pt x="84" y="120"/>
                        </a:lnTo>
                        <a:lnTo>
                          <a:pt x="83" y="118"/>
                        </a:lnTo>
                        <a:lnTo>
                          <a:pt x="83" y="117"/>
                        </a:lnTo>
                        <a:lnTo>
                          <a:pt x="82" y="116"/>
                        </a:lnTo>
                        <a:lnTo>
                          <a:pt x="82" y="115"/>
                        </a:lnTo>
                        <a:lnTo>
                          <a:pt x="81" y="114"/>
                        </a:lnTo>
                        <a:lnTo>
                          <a:pt x="80" y="113"/>
                        </a:lnTo>
                        <a:lnTo>
                          <a:pt x="79" y="111"/>
                        </a:lnTo>
                        <a:lnTo>
                          <a:pt x="79" y="110"/>
                        </a:lnTo>
                        <a:lnTo>
                          <a:pt x="78" y="109"/>
                        </a:lnTo>
                        <a:lnTo>
                          <a:pt x="78" y="108"/>
                        </a:lnTo>
                        <a:lnTo>
                          <a:pt x="78" y="107"/>
                        </a:lnTo>
                        <a:lnTo>
                          <a:pt x="78" y="106"/>
                        </a:lnTo>
                        <a:lnTo>
                          <a:pt x="77" y="105"/>
                        </a:lnTo>
                        <a:lnTo>
                          <a:pt x="77" y="104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6" y="98"/>
                        </a:lnTo>
                        <a:lnTo>
                          <a:pt x="76" y="96"/>
                        </a:lnTo>
                        <a:lnTo>
                          <a:pt x="75" y="93"/>
                        </a:lnTo>
                        <a:lnTo>
                          <a:pt x="74" y="90"/>
                        </a:lnTo>
                        <a:lnTo>
                          <a:pt x="74" y="88"/>
                        </a:lnTo>
                        <a:lnTo>
                          <a:pt x="74" y="85"/>
                        </a:lnTo>
                        <a:lnTo>
                          <a:pt x="73" y="83"/>
                        </a:lnTo>
                        <a:lnTo>
                          <a:pt x="73" y="81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3" y="77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0" y="63"/>
                        </a:lnTo>
                        <a:lnTo>
                          <a:pt x="70" y="62"/>
                        </a:lnTo>
                        <a:lnTo>
                          <a:pt x="69" y="60"/>
                        </a:lnTo>
                        <a:lnTo>
                          <a:pt x="69" y="58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3"/>
                        </a:lnTo>
                        <a:lnTo>
                          <a:pt x="69" y="51"/>
                        </a:lnTo>
                        <a:lnTo>
                          <a:pt x="68" y="50"/>
                        </a:lnTo>
                        <a:lnTo>
                          <a:pt x="68" y="48"/>
                        </a:lnTo>
                        <a:lnTo>
                          <a:pt x="68" y="47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3"/>
                        </a:lnTo>
                        <a:lnTo>
                          <a:pt x="68" y="42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5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4" y="30"/>
                        </a:lnTo>
                        <a:lnTo>
                          <a:pt x="63" y="29"/>
                        </a:lnTo>
                        <a:lnTo>
                          <a:pt x="62" y="28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2"/>
                        </a:lnTo>
                        <a:lnTo>
                          <a:pt x="59" y="19"/>
                        </a:lnTo>
                        <a:lnTo>
                          <a:pt x="58" y="18"/>
                        </a:lnTo>
                        <a:lnTo>
                          <a:pt x="57" y="17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6" y="14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9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6" y="6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4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303" name="Freeform 116"/>
                  <p:cNvSpPr>
                    <a:spLocks/>
                  </p:cNvSpPr>
                  <p:nvPr/>
                </p:nvSpPr>
                <p:spPr bwMode="auto">
                  <a:xfrm>
                    <a:off x="5051" y="3429"/>
                    <a:ext cx="142" cy="155"/>
                  </a:xfrm>
                  <a:custGeom>
                    <a:avLst/>
                    <a:gdLst>
                      <a:gd name="T0" fmla="*/ 4 w 142"/>
                      <a:gd name="T1" fmla="*/ 1 h 155"/>
                      <a:gd name="T2" fmla="*/ 11 w 142"/>
                      <a:gd name="T3" fmla="*/ 3 h 155"/>
                      <a:gd name="T4" fmla="*/ 17 w 142"/>
                      <a:gd name="T5" fmla="*/ 5 h 155"/>
                      <a:gd name="T6" fmla="*/ 23 w 142"/>
                      <a:gd name="T7" fmla="*/ 9 h 155"/>
                      <a:gd name="T8" fmla="*/ 30 w 142"/>
                      <a:gd name="T9" fmla="*/ 14 h 155"/>
                      <a:gd name="T10" fmla="*/ 35 w 142"/>
                      <a:gd name="T11" fmla="*/ 19 h 155"/>
                      <a:gd name="T12" fmla="*/ 38 w 142"/>
                      <a:gd name="T13" fmla="*/ 26 h 155"/>
                      <a:gd name="T14" fmla="*/ 40 w 142"/>
                      <a:gd name="T15" fmla="*/ 33 h 155"/>
                      <a:gd name="T16" fmla="*/ 41 w 142"/>
                      <a:gd name="T17" fmla="*/ 40 h 155"/>
                      <a:gd name="T18" fmla="*/ 42 w 142"/>
                      <a:gd name="T19" fmla="*/ 48 h 155"/>
                      <a:gd name="T20" fmla="*/ 44 w 142"/>
                      <a:gd name="T21" fmla="*/ 57 h 155"/>
                      <a:gd name="T22" fmla="*/ 46 w 142"/>
                      <a:gd name="T23" fmla="*/ 67 h 155"/>
                      <a:gd name="T24" fmla="*/ 46 w 142"/>
                      <a:gd name="T25" fmla="*/ 78 h 155"/>
                      <a:gd name="T26" fmla="*/ 48 w 142"/>
                      <a:gd name="T27" fmla="*/ 89 h 155"/>
                      <a:gd name="T28" fmla="*/ 51 w 142"/>
                      <a:gd name="T29" fmla="*/ 98 h 155"/>
                      <a:gd name="T30" fmla="*/ 53 w 142"/>
                      <a:gd name="T31" fmla="*/ 109 h 155"/>
                      <a:gd name="T32" fmla="*/ 57 w 142"/>
                      <a:gd name="T33" fmla="*/ 124 h 155"/>
                      <a:gd name="T34" fmla="*/ 64 w 142"/>
                      <a:gd name="T35" fmla="*/ 134 h 155"/>
                      <a:gd name="T36" fmla="*/ 75 w 142"/>
                      <a:gd name="T37" fmla="*/ 141 h 155"/>
                      <a:gd name="T38" fmla="*/ 87 w 142"/>
                      <a:gd name="T39" fmla="*/ 148 h 155"/>
                      <a:gd name="T40" fmla="*/ 104 w 142"/>
                      <a:gd name="T41" fmla="*/ 151 h 155"/>
                      <a:gd name="T42" fmla="*/ 119 w 142"/>
                      <a:gd name="T43" fmla="*/ 153 h 155"/>
                      <a:gd name="T44" fmla="*/ 130 w 142"/>
                      <a:gd name="T45" fmla="*/ 154 h 155"/>
                      <a:gd name="T46" fmla="*/ 141 w 142"/>
                      <a:gd name="T47" fmla="*/ 154 h 155"/>
                      <a:gd name="T48" fmla="*/ 135 w 142"/>
                      <a:gd name="T49" fmla="*/ 152 h 155"/>
                      <a:gd name="T50" fmla="*/ 130 w 142"/>
                      <a:gd name="T51" fmla="*/ 150 h 155"/>
                      <a:gd name="T52" fmla="*/ 124 w 142"/>
                      <a:gd name="T53" fmla="*/ 148 h 155"/>
                      <a:gd name="T54" fmla="*/ 117 w 142"/>
                      <a:gd name="T55" fmla="*/ 146 h 155"/>
                      <a:gd name="T56" fmla="*/ 110 w 142"/>
                      <a:gd name="T57" fmla="*/ 143 h 155"/>
                      <a:gd name="T58" fmla="*/ 103 w 142"/>
                      <a:gd name="T59" fmla="*/ 140 h 155"/>
                      <a:gd name="T60" fmla="*/ 97 w 142"/>
                      <a:gd name="T61" fmla="*/ 135 h 155"/>
                      <a:gd name="T62" fmla="*/ 91 w 142"/>
                      <a:gd name="T63" fmla="*/ 129 h 155"/>
                      <a:gd name="T64" fmla="*/ 86 w 142"/>
                      <a:gd name="T65" fmla="*/ 123 h 155"/>
                      <a:gd name="T66" fmla="*/ 82 w 142"/>
                      <a:gd name="T67" fmla="*/ 116 h 155"/>
                      <a:gd name="T68" fmla="*/ 78 w 142"/>
                      <a:gd name="T69" fmla="*/ 109 h 155"/>
                      <a:gd name="T70" fmla="*/ 77 w 142"/>
                      <a:gd name="T71" fmla="*/ 102 h 155"/>
                      <a:gd name="T72" fmla="*/ 74 w 142"/>
                      <a:gd name="T73" fmla="*/ 88 h 155"/>
                      <a:gd name="T74" fmla="*/ 73 w 142"/>
                      <a:gd name="T75" fmla="*/ 77 h 155"/>
                      <a:gd name="T76" fmla="*/ 71 w 142"/>
                      <a:gd name="T77" fmla="*/ 70 h 155"/>
                      <a:gd name="T78" fmla="*/ 70 w 142"/>
                      <a:gd name="T79" fmla="*/ 62 h 155"/>
                      <a:gd name="T80" fmla="*/ 69 w 142"/>
                      <a:gd name="T81" fmla="*/ 51 h 155"/>
                      <a:gd name="T82" fmla="*/ 68 w 142"/>
                      <a:gd name="T83" fmla="*/ 43 h 155"/>
                      <a:gd name="T84" fmla="*/ 66 w 142"/>
                      <a:gd name="T85" fmla="*/ 37 h 155"/>
                      <a:gd name="T86" fmla="*/ 64 w 142"/>
                      <a:gd name="T87" fmla="*/ 30 h 155"/>
                      <a:gd name="T88" fmla="*/ 60 w 142"/>
                      <a:gd name="T89" fmla="*/ 24 h 155"/>
                      <a:gd name="T90" fmla="*/ 56 w 142"/>
                      <a:gd name="T91" fmla="*/ 15 h 155"/>
                      <a:gd name="T92" fmla="*/ 51 w 142"/>
                      <a:gd name="T93" fmla="*/ 10 h 155"/>
                      <a:gd name="T94" fmla="*/ 46 w 142"/>
                      <a:gd name="T95" fmla="*/ 6 h 155"/>
                      <a:gd name="T96" fmla="*/ 36 w 142"/>
                      <a:gd name="T97" fmla="*/ 4 h 155"/>
                      <a:gd name="T98" fmla="*/ 29 w 142"/>
                      <a:gd name="T99" fmla="*/ 3 h 155"/>
                      <a:gd name="T100" fmla="*/ 23 w 142"/>
                      <a:gd name="T101" fmla="*/ 2 h 155"/>
                      <a:gd name="T102" fmla="*/ 14 w 142"/>
                      <a:gd name="T103" fmla="*/ 1 h 155"/>
                      <a:gd name="T104" fmla="*/ 6 w 142"/>
                      <a:gd name="T105" fmla="*/ 0 h 155"/>
                      <a:gd name="T106" fmla="*/ 0 w 142"/>
                      <a:gd name="T107" fmla="*/ 0 h 155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42"/>
                      <a:gd name="T163" fmla="*/ 0 h 155"/>
                      <a:gd name="T164" fmla="*/ 142 w 142"/>
                      <a:gd name="T165" fmla="*/ 155 h 155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42" h="155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  <a:lnTo>
                          <a:pt x="13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2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3" y="16"/>
                        </a:lnTo>
                        <a:lnTo>
                          <a:pt x="34" y="17"/>
                        </a:lnTo>
                        <a:lnTo>
                          <a:pt x="34" y="18"/>
                        </a:lnTo>
                        <a:lnTo>
                          <a:pt x="35" y="19"/>
                        </a:lnTo>
                        <a:lnTo>
                          <a:pt x="36" y="20"/>
                        </a:lnTo>
                        <a:lnTo>
                          <a:pt x="36" y="22"/>
                        </a:lnTo>
                        <a:lnTo>
                          <a:pt x="37" y="23"/>
                        </a:lnTo>
                        <a:lnTo>
                          <a:pt x="37" y="24"/>
                        </a:lnTo>
                        <a:lnTo>
                          <a:pt x="38" y="25"/>
                        </a:lnTo>
                        <a:lnTo>
                          <a:pt x="38" y="26"/>
                        </a:lnTo>
                        <a:lnTo>
                          <a:pt x="39" y="27"/>
                        </a:lnTo>
                        <a:lnTo>
                          <a:pt x="39" y="28"/>
                        </a:lnTo>
                        <a:lnTo>
                          <a:pt x="39" y="29"/>
                        </a:lnTo>
                        <a:lnTo>
                          <a:pt x="39" y="31"/>
                        </a:lnTo>
                        <a:lnTo>
                          <a:pt x="40" y="32"/>
                        </a:lnTo>
                        <a:lnTo>
                          <a:pt x="40" y="33"/>
                        </a:lnTo>
                        <a:lnTo>
                          <a:pt x="41" y="34"/>
                        </a:lnTo>
                        <a:lnTo>
                          <a:pt x="41" y="35"/>
                        </a:lnTo>
                        <a:lnTo>
                          <a:pt x="41" y="36"/>
                        </a:lnTo>
                        <a:lnTo>
                          <a:pt x="41" y="37"/>
                        </a:lnTo>
                        <a:lnTo>
                          <a:pt x="41" y="39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42" y="43"/>
                        </a:lnTo>
                        <a:lnTo>
                          <a:pt x="42" y="44"/>
                        </a:lnTo>
                        <a:lnTo>
                          <a:pt x="42" y="46"/>
                        </a:lnTo>
                        <a:lnTo>
                          <a:pt x="42" y="47"/>
                        </a:lnTo>
                        <a:lnTo>
                          <a:pt x="42" y="48"/>
                        </a:lnTo>
                        <a:lnTo>
                          <a:pt x="42" y="50"/>
                        </a:lnTo>
                        <a:lnTo>
                          <a:pt x="43" y="51"/>
                        </a:lnTo>
                        <a:lnTo>
                          <a:pt x="43" y="54"/>
                        </a:lnTo>
                        <a:lnTo>
                          <a:pt x="44" y="55"/>
                        </a:lnTo>
                        <a:lnTo>
                          <a:pt x="44" y="56"/>
                        </a:lnTo>
                        <a:lnTo>
                          <a:pt x="44" y="57"/>
                        </a:lnTo>
                        <a:lnTo>
                          <a:pt x="44" y="58"/>
                        </a:lnTo>
                        <a:lnTo>
                          <a:pt x="45" y="60"/>
                        </a:lnTo>
                        <a:lnTo>
                          <a:pt x="45" y="61"/>
                        </a:lnTo>
                        <a:lnTo>
                          <a:pt x="45" y="62"/>
                        </a:lnTo>
                        <a:lnTo>
                          <a:pt x="45" y="65"/>
                        </a:lnTo>
                        <a:lnTo>
                          <a:pt x="46" y="67"/>
                        </a:lnTo>
                        <a:lnTo>
                          <a:pt x="46" y="70"/>
                        </a:lnTo>
                        <a:lnTo>
                          <a:pt x="46" y="72"/>
                        </a:lnTo>
                        <a:lnTo>
                          <a:pt x="46" y="75"/>
                        </a:lnTo>
                        <a:lnTo>
                          <a:pt x="46" y="76"/>
                        </a:lnTo>
                        <a:lnTo>
                          <a:pt x="46" y="77"/>
                        </a:lnTo>
                        <a:lnTo>
                          <a:pt x="46" y="78"/>
                        </a:lnTo>
                        <a:lnTo>
                          <a:pt x="47" y="80"/>
                        </a:lnTo>
                        <a:lnTo>
                          <a:pt x="47" y="82"/>
                        </a:lnTo>
                        <a:lnTo>
                          <a:pt x="47" y="84"/>
                        </a:lnTo>
                        <a:lnTo>
                          <a:pt x="48" y="86"/>
                        </a:lnTo>
                        <a:lnTo>
                          <a:pt x="48" y="88"/>
                        </a:lnTo>
                        <a:lnTo>
                          <a:pt x="48" y="89"/>
                        </a:lnTo>
                        <a:lnTo>
                          <a:pt x="49" y="91"/>
                        </a:lnTo>
                        <a:lnTo>
                          <a:pt x="49" y="93"/>
                        </a:lnTo>
                        <a:lnTo>
                          <a:pt x="50" y="94"/>
                        </a:lnTo>
                        <a:lnTo>
                          <a:pt x="50" y="96"/>
                        </a:lnTo>
                        <a:lnTo>
                          <a:pt x="51" y="97"/>
                        </a:lnTo>
                        <a:lnTo>
                          <a:pt x="51" y="98"/>
                        </a:lnTo>
                        <a:lnTo>
                          <a:pt x="51" y="100"/>
                        </a:lnTo>
                        <a:lnTo>
                          <a:pt x="52" y="103"/>
                        </a:lnTo>
                        <a:lnTo>
                          <a:pt x="52" y="104"/>
                        </a:lnTo>
                        <a:lnTo>
                          <a:pt x="53" y="105"/>
                        </a:lnTo>
                        <a:lnTo>
                          <a:pt x="53" y="107"/>
                        </a:lnTo>
                        <a:lnTo>
                          <a:pt x="53" y="109"/>
                        </a:lnTo>
                        <a:lnTo>
                          <a:pt x="54" y="112"/>
                        </a:lnTo>
                        <a:lnTo>
                          <a:pt x="55" y="115"/>
                        </a:lnTo>
                        <a:lnTo>
                          <a:pt x="55" y="117"/>
                        </a:lnTo>
                        <a:lnTo>
                          <a:pt x="56" y="120"/>
                        </a:lnTo>
                        <a:lnTo>
                          <a:pt x="56" y="122"/>
                        </a:lnTo>
                        <a:lnTo>
                          <a:pt x="57" y="124"/>
                        </a:lnTo>
                        <a:lnTo>
                          <a:pt x="58" y="127"/>
                        </a:lnTo>
                        <a:lnTo>
                          <a:pt x="59" y="128"/>
                        </a:lnTo>
                        <a:lnTo>
                          <a:pt x="60" y="130"/>
                        </a:lnTo>
                        <a:lnTo>
                          <a:pt x="61" y="131"/>
                        </a:lnTo>
                        <a:lnTo>
                          <a:pt x="62" y="132"/>
                        </a:lnTo>
                        <a:lnTo>
                          <a:pt x="64" y="134"/>
                        </a:lnTo>
                        <a:lnTo>
                          <a:pt x="66" y="137"/>
                        </a:lnTo>
                        <a:lnTo>
                          <a:pt x="67" y="137"/>
                        </a:lnTo>
                        <a:lnTo>
                          <a:pt x="69" y="138"/>
                        </a:lnTo>
                        <a:lnTo>
                          <a:pt x="71" y="139"/>
                        </a:lnTo>
                        <a:lnTo>
                          <a:pt x="73" y="139"/>
                        </a:lnTo>
                        <a:lnTo>
                          <a:pt x="75" y="141"/>
                        </a:lnTo>
                        <a:lnTo>
                          <a:pt x="77" y="142"/>
                        </a:lnTo>
                        <a:lnTo>
                          <a:pt x="78" y="144"/>
                        </a:lnTo>
                        <a:lnTo>
                          <a:pt x="80" y="145"/>
                        </a:lnTo>
                        <a:lnTo>
                          <a:pt x="81" y="146"/>
                        </a:lnTo>
                        <a:lnTo>
                          <a:pt x="84" y="147"/>
                        </a:lnTo>
                        <a:lnTo>
                          <a:pt x="87" y="148"/>
                        </a:lnTo>
                        <a:lnTo>
                          <a:pt x="90" y="148"/>
                        </a:lnTo>
                        <a:lnTo>
                          <a:pt x="93" y="149"/>
                        </a:lnTo>
                        <a:lnTo>
                          <a:pt x="96" y="149"/>
                        </a:lnTo>
                        <a:lnTo>
                          <a:pt x="98" y="150"/>
                        </a:lnTo>
                        <a:lnTo>
                          <a:pt x="101" y="151"/>
                        </a:lnTo>
                        <a:lnTo>
                          <a:pt x="104" y="151"/>
                        </a:lnTo>
                        <a:lnTo>
                          <a:pt x="107" y="152"/>
                        </a:lnTo>
                        <a:lnTo>
                          <a:pt x="110" y="152"/>
                        </a:lnTo>
                        <a:lnTo>
                          <a:pt x="113" y="153"/>
                        </a:lnTo>
                        <a:lnTo>
                          <a:pt x="115" y="153"/>
                        </a:lnTo>
                        <a:lnTo>
                          <a:pt x="117" y="153"/>
                        </a:lnTo>
                        <a:lnTo>
                          <a:pt x="119" y="153"/>
                        </a:lnTo>
                        <a:lnTo>
                          <a:pt x="121" y="154"/>
                        </a:lnTo>
                        <a:lnTo>
                          <a:pt x="123" y="154"/>
                        </a:lnTo>
                        <a:lnTo>
                          <a:pt x="125" y="154"/>
                        </a:lnTo>
                        <a:lnTo>
                          <a:pt x="127" y="154"/>
                        </a:lnTo>
                        <a:lnTo>
                          <a:pt x="128" y="154"/>
                        </a:lnTo>
                        <a:lnTo>
                          <a:pt x="130" y="154"/>
                        </a:lnTo>
                        <a:lnTo>
                          <a:pt x="131" y="154"/>
                        </a:lnTo>
                        <a:lnTo>
                          <a:pt x="133" y="154"/>
                        </a:lnTo>
                        <a:lnTo>
                          <a:pt x="135" y="154"/>
                        </a:lnTo>
                        <a:lnTo>
                          <a:pt x="138" y="154"/>
                        </a:lnTo>
                        <a:lnTo>
                          <a:pt x="140" y="154"/>
                        </a:lnTo>
                        <a:lnTo>
                          <a:pt x="141" y="154"/>
                        </a:lnTo>
                        <a:lnTo>
                          <a:pt x="140" y="154"/>
                        </a:lnTo>
                        <a:lnTo>
                          <a:pt x="139" y="154"/>
                        </a:lnTo>
                        <a:lnTo>
                          <a:pt x="138" y="153"/>
                        </a:lnTo>
                        <a:lnTo>
                          <a:pt x="137" y="153"/>
                        </a:lnTo>
                        <a:lnTo>
                          <a:pt x="135" y="152"/>
                        </a:lnTo>
                        <a:lnTo>
                          <a:pt x="134" y="152"/>
                        </a:lnTo>
                        <a:lnTo>
                          <a:pt x="133" y="152"/>
                        </a:lnTo>
                        <a:lnTo>
                          <a:pt x="132" y="151"/>
                        </a:lnTo>
                        <a:lnTo>
                          <a:pt x="131" y="151"/>
                        </a:lnTo>
                        <a:lnTo>
                          <a:pt x="130" y="150"/>
                        </a:lnTo>
                        <a:lnTo>
                          <a:pt x="129" y="150"/>
                        </a:lnTo>
                        <a:lnTo>
                          <a:pt x="128" y="149"/>
                        </a:lnTo>
                        <a:lnTo>
                          <a:pt x="127" y="149"/>
                        </a:lnTo>
                        <a:lnTo>
                          <a:pt x="126" y="149"/>
                        </a:lnTo>
                        <a:lnTo>
                          <a:pt x="125" y="149"/>
                        </a:lnTo>
                        <a:lnTo>
                          <a:pt x="124" y="148"/>
                        </a:lnTo>
                        <a:lnTo>
                          <a:pt x="123" y="148"/>
                        </a:lnTo>
                        <a:lnTo>
                          <a:pt x="122" y="148"/>
                        </a:lnTo>
                        <a:lnTo>
                          <a:pt x="120" y="147"/>
                        </a:lnTo>
                        <a:lnTo>
                          <a:pt x="118" y="147"/>
                        </a:lnTo>
                        <a:lnTo>
                          <a:pt x="118" y="146"/>
                        </a:lnTo>
                        <a:lnTo>
                          <a:pt x="117" y="146"/>
                        </a:lnTo>
                        <a:lnTo>
                          <a:pt x="115" y="145"/>
                        </a:lnTo>
                        <a:lnTo>
                          <a:pt x="113" y="144"/>
                        </a:lnTo>
                        <a:lnTo>
                          <a:pt x="112" y="143"/>
                        </a:lnTo>
                        <a:lnTo>
                          <a:pt x="110" y="143"/>
                        </a:lnTo>
                        <a:lnTo>
                          <a:pt x="109" y="142"/>
                        </a:lnTo>
                        <a:lnTo>
                          <a:pt x="108" y="142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105" y="140"/>
                        </a:lnTo>
                        <a:lnTo>
                          <a:pt x="103" y="140"/>
                        </a:lnTo>
                        <a:lnTo>
                          <a:pt x="103" y="139"/>
                        </a:lnTo>
                        <a:lnTo>
                          <a:pt x="102" y="139"/>
                        </a:lnTo>
                        <a:lnTo>
                          <a:pt x="100" y="138"/>
                        </a:lnTo>
                        <a:lnTo>
                          <a:pt x="100" y="137"/>
                        </a:lnTo>
                        <a:lnTo>
                          <a:pt x="98" y="136"/>
                        </a:lnTo>
                        <a:lnTo>
                          <a:pt x="97" y="135"/>
                        </a:lnTo>
                        <a:lnTo>
                          <a:pt x="95" y="134"/>
                        </a:lnTo>
                        <a:lnTo>
                          <a:pt x="94" y="133"/>
                        </a:lnTo>
                        <a:lnTo>
                          <a:pt x="93" y="132"/>
                        </a:lnTo>
                        <a:lnTo>
                          <a:pt x="93" y="131"/>
                        </a:lnTo>
                        <a:lnTo>
                          <a:pt x="92" y="130"/>
                        </a:lnTo>
                        <a:lnTo>
                          <a:pt x="91" y="129"/>
                        </a:lnTo>
                        <a:lnTo>
                          <a:pt x="90" y="128"/>
                        </a:lnTo>
                        <a:lnTo>
                          <a:pt x="90" y="127"/>
                        </a:lnTo>
                        <a:lnTo>
                          <a:pt x="89" y="127"/>
                        </a:lnTo>
                        <a:lnTo>
                          <a:pt x="88" y="126"/>
                        </a:lnTo>
                        <a:lnTo>
                          <a:pt x="87" y="124"/>
                        </a:lnTo>
                        <a:lnTo>
                          <a:pt x="86" y="123"/>
                        </a:lnTo>
                        <a:lnTo>
                          <a:pt x="85" y="122"/>
                        </a:lnTo>
                        <a:lnTo>
                          <a:pt x="84" y="121"/>
                        </a:lnTo>
                        <a:lnTo>
                          <a:pt x="84" y="120"/>
                        </a:lnTo>
                        <a:lnTo>
                          <a:pt x="83" y="118"/>
                        </a:lnTo>
                        <a:lnTo>
                          <a:pt x="83" y="117"/>
                        </a:lnTo>
                        <a:lnTo>
                          <a:pt x="82" y="116"/>
                        </a:lnTo>
                        <a:lnTo>
                          <a:pt x="82" y="115"/>
                        </a:lnTo>
                        <a:lnTo>
                          <a:pt x="81" y="114"/>
                        </a:lnTo>
                        <a:lnTo>
                          <a:pt x="80" y="113"/>
                        </a:lnTo>
                        <a:lnTo>
                          <a:pt x="79" y="111"/>
                        </a:lnTo>
                        <a:lnTo>
                          <a:pt x="79" y="110"/>
                        </a:lnTo>
                        <a:lnTo>
                          <a:pt x="78" y="109"/>
                        </a:lnTo>
                        <a:lnTo>
                          <a:pt x="78" y="108"/>
                        </a:lnTo>
                        <a:lnTo>
                          <a:pt x="78" y="107"/>
                        </a:lnTo>
                        <a:lnTo>
                          <a:pt x="78" y="106"/>
                        </a:lnTo>
                        <a:lnTo>
                          <a:pt x="77" y="105"/>
                        </a:lnTo>
                        <a:lnTo>
                          <a:pt x="77" y="104"/>
                        </a:lnTo>
                        <a:lnTo>
                          <a:pt x="77" y="102"/>
                        </a:lnTo>
                        <a:lnTo>
                          <a:pt x="76" y="100"/>
                        </a:lnTo>
                        <a:lnTo>
                          <a:pt x="76" y="98"/>
                        </a:lnTo>
                        <a:lnTo>
                          <a:pt x="76" y="96"/>
                        </a:lnTo>
                        <a:lnTo>
                          <a:pt x="75" y="93"/>
                        </a:lnTo>
                        <a:lnTo>
                          <a:pt x="74" y="90"/>
                        </a:lnTo>
                        <a:lnTo>
                          <a:pt x="74" y="88"/>
                        </a:lnTo>
                        <a:lnTo>
                          <a:pt x="74" y="85"/>
                        </a:lnTo>
                        <a:lnTo>
                          <a:pt x="73" y="83"/>
                        </a:lnTo>
                        <a:lnTo>
                          <a:pt x="73" y="81"/>
                        </a:lnTo>
                        <a:lnTo>
                          <a:pt x="73" y="80"/>
                        </a:lnTo>
                        <a:lnTo>
                          <a:pt x="73" y="79"/>
                        </a:lnTo>
                        <a:lnTo>
                          <a:pt x="73" y="77"/>
                        </a:lnTo>
                        <a:lnTo>
                          <a:pt x="72" y="76"/>
                        </a:lnTo>
                        <a:lnTo>
                          <a:pt x="72" y="75"/>
                        </a:lnTo>
                        <a:lnTo>
                          <a:pt x="72" y="73"/>
                        </a:lnTo>
                        <a:lnTo>
                          <a:pt x="71" y="72"/>
                        </a:lnTo>
                        <a:lnTo>
                          <a:pt x="71" y="71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71" y="67"/>
                        </a:lnTo>
                        <a:lnTo>
                          <a:pt x="70" y="66"/>
                        </a:lnTo>
                        <a:lnTo>
                          <a:pt x="70" y="65"/>
                        </a:lnTo>
                        <a:lnTo>
                          <a:pt x="70" y="63"/>
                        </a:lnTo>
                        <a:lnTo>
                          <a:pt x="70" y="62"/>
                        </a:lnTo>
                        <a:lnTo>
                          <a:pt x="69" y="60"/>
                        </a:lnTo>
                        <a:lnTo>
                          <a:pt x="69" y="58"/>
                        </a:lnTo>
                        <a:lnTo>
                          <a:pt x="69" y="55"/>
                        </a:lnTo>
                        <a:lnTo>
                          <a:pt x="69" y="54"/>
                        </a:lnTo>
                        <a:lnTo>
                          <a:pt x="69" y="53"/>
                        </a:lnTo>
                        <a:lnTo>
                          <a:pt x="69" y="51"/>
                        </a:lnTo>
                        <a:lnTo>
                          <a:pt x="68" y="50"/>
                        </a:lnTo>
                        <a:lnTo>
                          <a:pt x="68" y="48"/>
                        </a:lnTo>
                        <a:lnTo>
                          <a:pt x="68" y="47"/>
                        </a:lnTo>
                        <a:lnTo>
                          <a:pt x="68" y="46"/>
                        </a:lnTo>
                        <a:lnTo>
                          <a:pt x="68" y="45"/>
                        </a:lnTo>
                        <a:lnTo>
                          <a:pt x="68" y="43"/>
                        </a:lnTo>
                        <a:lnTo>
                          <a:pt x="68" y="42"/>
                        </a:lnTo>
                        <a:lnTo>
                          <a:pt x="67" y="41"/>
                        </a:lnTo>
                        <a:lnTo>
                          <a:pt x="67" y="40"/>
                        </a:lnTo>
                        <a:lnTo>
                          <a:pt x="67" y="39"/>
                        </a:lnTo>
                        <a:lnTo>
                          <a:pt x="66" y="38"/>
                        </a:lnTo>
                        <a:lnTo>
                          <a:pt x="66" y="37"/>
                        </a:lnTo>
                        <a:lnTo>
                          <a:pt x="66" y="35"/>
                        </a:lnTo>
                        <a:lnTo>
                          <a:pt x="65" y="34"/>
                        </a:lnTo>
                        <a:lnTo>
                          <a:pt x="65" y="33"/>
                        </a:lnTo>
                        <a:lnTo>
                          <a:pt x="64" y="32"/>
                        </a:lnTo>
                        <a:lnTo>
                          <a:pt x="64" y="31"/>
                        </a:lnTo>
                        <a:lnTo>
                          <a:pt x="64" y="30"/>
                        </a:lnTo>
                        <a:lnTo>
                          <a:pt x="63" y="29"/>
                        </a:lnTo>
                        <a:lnTo>
                          <a:pt x="62" y="28"/>
                        </a:lnTo>
                        <a:lnTo>
                          <a:pt x="62" y="27"/>
                        </a:lnTo>
                        <a:lnTo>
                          <a:pt x="61" y="26"/>
                        </a:lnTo>
                        <a:lnTo>
                          <a:pt x="60" y="25"/>
                        </a:lnTo>
                        <a:lnTo>
                          <a:pt x="60" y="24"/>
                        </a:lnTo>
                        <a:lnTo>
                          <a:pt x="59" y="22"/>
                        </a:lnTo>
                        <a:lnTo>
                          <a:pt x="59" y="19"/>
                        </a:lnTo>
                        <a:lnTo>
                          <a:pt x="58" y="18"/>
                        </a:lnTo>
                        <a:lnTo>
                          <a:pt x="57" y="17"/>
                        </a:lnTo>
                        <a:lnTo>
                          <a:pt x="57" y="16"/>
                        </a:lnTo>
                        <a:lnTo>
                          <a:pt x="56" y="15"/>
                        </a:lnTo>
                        <a:lnTo>
                          <a:pt x="56" y="14"/>
                        </a:lnTo>
                        <a:lnTo>
                          <a:pt x="55" y="14"/>
                        </a:lnTo>
                        <a:lnTo>
                          <a:pt x="54" y="13"/>
                        </a:lnTo>
                        <a:lnTo>
                          <a:pt x="53" y="12"/>
                        </a:lnTo>
                        <a:lnTo>
                          <a:pt x="52" y="11"/>
                        </a:lnTo>
                        <a:lnTo>
                          <a:pt x="51" y="10"/>
                        </a:lnTo>
                        <a:lnTo>
                          <a:pt x="50" y="10"/>
                        </a:lnTo>
                        <a:lnTo>
                          <a:pt x="49" y="9"/>
                        </a:lnTo>
                        <a:lnTo>
                          <a:pt x="49" y="8"/>
                        </a:lnTo>
                        <a:lnTo>
                          <a:pt x="47" y="7"/>
                        </a:lnTo>
                        <a:lnTo>
                          <a:pt x="46" y="7"/>
                        </a:lnTo>
                        <a:lnTo>
                          <a:pt x="46" y="6"/>
                        </a:lnTo>
                        <a:lnTo>
                          <a:pt x="44" y="6"/>
                        </a:lnTo>
                        <a:lnTo>
                          <a:pt x="44" y="5"/>
                        </a:lnTo>
                        <a:lnTo>
                          <a:pt x="42" y="5"/>
                        </a:lnTo>
                        <a:lnTo>
                          <a:pt x="41" y="5"/>
                        </a:lnTo>
                        <a:lnTo>
                          <a:pt x="39" y="4"/>
                        </a:lnTo>
                        <a:lnTo>
                          <a:pt x="36" y="4"/>
                        </a:lnTo>
                        <a:lnTo>
                          <a:pt x="34" y="4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5" y="2"/>
                        </a:lnTo>
                        <a:lnTo>
                          <a:pt x="24" y="2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0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289" name="Freeform 117"/>
                <p:cNvSpPr>
                  <a:spLocks/>
                </p:cNvSpPr>
                <p:nvPr/>
              </p:nvSpPr>
              <p:spPr bwMode="auto">
                <a:xfrm>
                  <a:off x="5272" y="3613"/>
                  <a:ext cx="220" cy="99"/>
                </a:xfrm>
                <a:custGeom>
                  <a:avLst/>
                  <a:gdLst>
                    <a:gd name="T0" fmla="*/ 219 w 220"/>
                    <a:gd name="T1" fmla="*/ 95 h 99"/>
                    <a:gd name="T2" fmla="*/ 219 w 220"/>
                    <a:gd name="T3" fmla="*/ 80 h 99"/>
                    <a:gd name="T4" fmla="*/ 219 w 220"/>
                    <a:gd name="T5" fmla="*/ 73 h 99"/>
                    <a:gd name="T6" fmla="*/ 219 w 220"/>
                    <a:gd name="T7" fmla="*/ 64 h 99"/>
                    <a:gd name="T8" fmla="*/ 219 w 220"/>
                    <a:gd name="T9" fmla="*/ 58 h 99"/>
                    <a:gd name="T10" fmla="*/ 217 w 220"/>
                    <a:gd name="T11" fmla="*/ 51 h 99"/>
                    <a:gd name="T12" fmla="*/ 212 w 220"/>
                    <a:gd name="T13" fmla="*/ 43 h 99"/>
                    <a:gd name="T14" fmla="*/ 206 w 220"/>
                    <a:gd name="T15" fmla="*/ 37 h 99"/>
                    <a:gd name="T16" fmla="*/ 199 w 220"/>
                    <a:gd name="T17" fmla="*/ 31 h 99"/>
                    <a:gd name="T18" fmla="*/ 188 w 220"/>
                    <a:gd name="T19" fmla="*/ 25 h 99"/>
                    <a:gd name="T20" fmla="*/ 177 w 220"/>
                    <a:gd name="T21" fmla="*/ 21 h 99"/>
                    <a:gd name="T22" fmla="*/ 166 w 220"/>
                    <a:gd name="T23" fmla="*/ 16 h 99"/>
                    <a:gd name="T24" fmla="*/ 155 w 220"/>
                    <a:gd name="T25" fmla="*/ 14 h 99"/>
                    <a:gd name="T26" fmla="*/ 142 w 220"/>
                    <a:gd name="T27" fmla="*/ 12 h 99"/>
                    <a:gd name="T28" fmla="*/ 131 w 220"/>
                    <a:gd name="T29" fmla="*/ 11 h 99"/>
                    <a:gd name="T30" fmla="*/ 118 w 220"/>
                    <a:gd name="T31" fmla="*/ 10 h 99"/>
                    <a:gd name="T32" fmla="*/ 106 w 220"/>
                    <a:gd name="T33" fmla="*/ 9 h 99"/>
                    <a:gd name="T34" fmla="*/ 93 w 220"/>
                    <a:gd name="T35" fmla="*/ 9 h 99"/>
                    <a:gd name="T36" fmla="*/ 80 w 220"/>
                    <a:gd name="T37" fmla="*/ 9 h 99"/>
                    <a:gd name="T38" fmla="*/ 69 w 220"/>
                    <a:gd name="T39" fmla="*/ 8 h 99"/>
                    <a:gd name="T40" fmla="*/ 58 w 220"/>
                    <a:gd name="T41" fmla="*/ 8 h 99"/>
                    <a:gd name="T42" fmla="*/ 47 w 220"/>
                    <a:gd name="T43" fmla="*/ 6 h 99"/>
                    <a:gd name="T44" fmla="*/ 36 w 220"/>
                    <a:gd name="T45" fmla="*/ 4 h 99"/>
                    <a:gd name="T46" fmla="*/ 25 w 220"/>
                    <a:gd name="T47" fmla="*/ 3 h 99"/>
                    <a:gd name="T48" fmla="*/ 13 w 220"/>
                    <a:gd name="T49" fmla="*/ 1 h 99"/>
                    <a:gd name="T50" fmla="*/ 0 w 220"/>
                    <a:gd name="T51" fmla="*/ 0 h 99"/>
                    <a:gd name="T52" fmla="*/ 9 w 220"/>
                    <a:gd name="T53" fmla="*/ 6 h 99"/>
                    <a:gd name="T54" fmla="*/ 20 w 220"/>
                    <a:gd name="T55" fmla="*/ 9 h 99"/>
                    <a:gd name="T56" fmla="*/ 31 w 220"/>
                    <a:gd name="T57" fmla="*/ 10 h 99"/>
                    <a:gd name="T58" fmla="*/ 42 w 220"/>
                    <a:gd name="T59" fmla="*/ 11 h 99"/>
                    <a:gd name="T60" fmla="*/ 53 w 220"/>
                    <a:gd name="T61" fmla="*/ 12 h 99"/>
                    <a:gd name="T62" fmla="*/ 64 w 220"/>
                    <a:gd name="T63" fmla="*/ 14 h 99"/>
                    <a:gd name="T64" fmla="*/ 75 w 220"/>
                    <a:gd name="T65" fmla="*/ 16 h 99"/>
                    <a:gd name="T66" fmla="*/ 87 w 220"/>
                    <a:gd name="T67" fmla="*/ 18 h 99"/>
                    <a:gd name="T68" fmla="*/ 99 w 220"/>
                    <a:gd name="T69" fmla="*/ 22 h 99"/>
                    <a:gd name="T70" fmla="*/ 111 w 220"/>
                    <a:gd name="T71" fmla="*/ 25 h 99"/>
                    <a:gd name="T72" fmla="*/ 122 w 220"/>
                    <a:gd name="T73" fmla="*/ 28 h 99"/>
                    <a:gd name="T74" fmla="*/ 133 w 220"/>
                    <a:gd name="T75" fmla="*/ 31 h 99"/>
                    <a:gd name="T76" fmla="*/ 144 w 220"/>
                    <a:gd name="T77" fmla="*/ 34 h 99"/>
                    <a:gd name="T78" fmla="*/ 155 w 220"/>
                    <a:gd name="T79" fmla="*/ 39 h 99"/>
                    <a:gd name="T80" fmla="*/ 166 w 220"/>
                    <a:gd name="T81" fmla="*/ 43 h 99"/>
                    <a:gd name="T82" fmla="*/ 175 w 220"/>
                    <a:gd name="T83" fmla="*/ 49 h 99"/>
                    <a:gd name="T84" fmla="*/ 184 w 220"/>
                    <a:gd name="T85" fmla="*/ 55 h 99"/>
                    <a:gd name="T86" fmla="*/ 193 w 220"/>
                    <a:gd name="T87" fmla="*/ 60 h 99"/>
                    <a:gd name="T88" fmla="*/ 201 w 220"/>
                    <a:gd name="T89" fmla="*/ 67 h 99"/>
                    <a:gd name="T90" fmla="*/ 206 w 220"/>
                    <a:gd name="T91" fmla="*/ 73 h 99"/>
                    <a:gd name="T92" fmla="*/ 212 w 220"/>
                    <a:gd name="T93" fmla="*/ 79 h 99"/>
                    <a:gd name="T94" fmla="*/ 213 w 220"/>
                    <a:gd name="T95" fmla="*/ 85 h 99"/>
                    <a:gd name="T96" fmla="*/ 213 w 220"/>
                    <a:gd name="T97" fmla="*/ 90 h 99"/>
                    <a:gd name="T98" fmla="*/ 213 w 220"/>
                    <a:gd name="T99" fmla="*/ 96 h 9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20"/>
                    <a:gd name="T151" fmla="*/ 0 h 99"/>
                    <a:gd name="T152" fmla="*/ 220 w 220"/>
                    <a:gd name="T153" fmla="*/ 99 h 9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20" h="99">
                      <a:moveTo>
                        <a:pt x="217" y="98"/>
                      </a:moveTo>
                      <a:lnTo>
                        <a:pt x="219" y="95"/>
                      </a:lnTo>
                      <a:lnTo>
                        <a:pt x="219" y="89"/>
                      </a:lnTo>
                      <a:lnTo>
                        <a:pt x="219" y="80"/>
                      </a:lnTo>
                      <a:lnTo>
                        <a:pt x="219" y="76"/>
                      </a:lnTo>
                      <a:lnTo>
                        <a:pt x="219" y="73"/>
                      </a:lnTo>
                      <a:lnTo>
                        <a:pt x="219" y="68"/>
                      </a:lnTo>
                      <a:lnTo>
                        <a:pt x="219" y="64"/>
                      </a:lnTo>
                      <a:lnTo>
                        <a:pt x="219" y="61"/>
                      </a:lnTo>
                      <a:lnTo>
                        <a:pt x="219" y="58"/>
                      </a:lnTo>
                      <a:lnTo>
                        <a:pt x="219" y="55"/>
                      </a:lnTo>
                      <a:lnTo>
                        <a:pt x="217" y="51"/>
                      </a:lnTo>
                      <a:lnTo>
                        <a:pt x="215" y="47"/>
                      </a:lnTo>
                      <a:lnTo>
                        <a:pt x="212" y="43"/>
                      </a:lnTo>
                      <a:lnTo>
                        <a:pt x="210" y="41"/>
                      </a:lnTo>
                      <a:lnTo>
                        <a:pt x="206" y="37"/>
                      </a:lnTo>
                      <a:lnTo>
                        <a:pt x="202" y="34"/>
                      </a:lnTo>
                      <a:lnTo>
                        <a:pt x="199" y="31"/>
                      </a:lnTo>
                      <a:lnTo>
                        <a:pt x="193" y="28"/>
                      </a:lnTo>
                      <a:lnTo>
                        <a:pt x="188" y="25"/>
                      </a:lnTo>
                      <a:lnTo>
                        <a:pt x="183" y="23"/>
                      </a:lnTo>
                      <a:lnTo>
                        <a:pt x="177" y="21"/>
                      </a:lnTo>
                      <a:lnTo>
                        <a:pt x="171" y="18"/>
                      </a:lnTo>
                      <a:lnTo>
                        <a:pt x="166" y="16"/>
                      </a:lnTo>
                      <a:lnTo>
                        <a:pt x="161" y="15"/>
                      </a:lnTo>
                      <a:lnTo>
                        <a:pt x="155" y="14"/>
                      </a:lnTo>
                      <a:lnTo>
                        <a:pt x="148" y="13"/>
                      </a:lnTo>
                      <a:lnTo>
                        <a:pt x="142" y="12"/>
                      </a:lnTo>
                      <a:lnTo>
                        <a:pt x="137" y="12"/>
                      </a:lnTo>
                      <a:lnTo>
                        <a:pt x="131" y="11"/>
                      </a:lnTo>
                      <a:lnTo>
                        <a:pt x="126" y="11"/>
                      </a:lnTo>
                      <a:lnTo>
                        <a:pt x="118" y="10"/>
                      </a:lnTo>
                      <a:lnTo>
                        <a:pt x="111" y="9"/>
                      </a:lnTo>
                      <a:lnTo>
                        <a:pt x="106" y="9"/>
                      </a:lnTo>
                      <a:lnTo>
                        <a:pt x="99" y="9"/>
                      </a:lnTo>
                      <a:lnTo>
                        <a:pt x="93" y="9"/>
                      </a:lnTo>
                      <a:lnTo>
                        <a:pt x="86" y="9"/>
                      </a:lnTo>
                      <a:lnTo>
                        <a:pt x="80" y="9"/>
                      </a:lnTo>
                      <a:lnTo>
                        <a:pt x="75" y="9"/>
                      </a:lnTo>
                      <a:lnTo>
                        <a:pt x="69" y="8"/>
                      </a:lnTo>
                      <a:lnTo>
                        <a:pt x="64" y="8"/>
                      </a:lnTo>
                      <a:lnTo>
                        <a:pt x="58" y="8"/>
                      </a:lnTo>
                      <a:lnTo>
                        <a:pt x="53" y="7"/>
                      </a:lnTo>
                      <a:lnTo>
                        <a:pt x="47" y="6"/>
                      </a:lnTo>
                      <a:lnTo>
                        <a:pt x="42" y="6"/>
                      </a:lnTo>
                      <a:lnTo>
                        <a:pt x="36" y="4"/>
                      </a:lnTo>
                      <a:lnTo>
                        <a:pt x="31" y="4"/>
                      </a:lnTo>
                      <a:lnTo>
                        <a:pt x="25" y="3"/>
                      </a:lnTo>
                      <a:lnTo>
                        <a:pt x="20" y="2"/>
                      </a:lnTo>
                      <a:lnTo>
                        <a:pt x="13" y="1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9" y="6"/>
                      </a:lnTo>
                      <a:lnTo>
                        <a:pt x="15" y="8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31" y="10"/>
                      </a:lnTo>
                      <a:lnTo>
                        <a:pt x="36" y="10"/>
                      </a:lnTo>
                      <a:lnTo>
                        <a:pt x="42" y="11"/>
                      </a:lnTo>
                      <a:lnTo>
                        <a:pt x="47" y="12"/>
                      </a:lnTo>
                      <a:lnTo>
                        <a:pt x="53" y="12"/>
                      </a:lnTo>
                      <a:lnTo>
                        <a:pt x="58" y="13"/>
                      </a:lnTo>
                      <a:lnTo>
                        <a:pt x="64" y="14"/>
                      </a:lnTo>
                      <a:lnTo>
                        <a:pt x="69" y="14"/>
                      </a:lnTo>
                      <a:lnTo>
                        <a:pt x="75" y="16"/>
                      </a:lnTo>
                      <a:lnTo>
                        <a:pt x="82" y="17"/>
                      </a:lnTo>
                      <a:lnTo>
                        <a:pt x="87" y="18"/>
                      </a:lnTo>
                      <a:lnTo>
                        <a:pt x="93" y="20"/>
                      </a:lnTo>
                      <a:lnTo>
                        <a:pt x="99" y="22"/>
                      </a:lnTo>
                      <a:lnTo>
                        <a:pt x="106" y="23"/>
                      </a:lnTo>
                      <a:lnTo>
                        <a:pt x="111" y="25"/>
                      </a:lnTo>
                      <a:lnTo>
                        <a:pt x="117" y="26"/>
                      </a:lnTo>
                      <a:lnTo>
                        <a:pt x="122" y="28"/>
                      </a:lnTo>
                      <a:lnTo>
                        <a:pt x="128" y="29"/>
                      </a:lnTo>
                      <a:lnTo>
                        <a:pt x="133" y="31"/>
                      </a:lnTo>
                      <a:lnTo>
                        <a:pt x="139" y="33"/>
                      </a:lnTo>
                      <a:lnTo>
                        <a:pt x="144" y="34"/>
                      </a:lnTo>
                      <a:lnTo>
                        <a:pt x="150" y="36"/>
                      </a:lnTo>
                      <a:lnTo>
                        <a:pt x="155" y="39"/>
                      </a:lnTo>
                      <a:lnTo>
                        <a:pt x="161" y="41"/>
                      </a:lnTo>
                      <a:lnTo>
                        <a:pt x="166" y="43"/>
                      </a:lnTo>
                      <a:lnTo>
                        <a:pt x="170" y="46"/>
                      </a:lnTo>
                      <a:lnTo>
                        <a:pt x="175" y="49"/>
                      </a:lnTo>
                      <a:lnTo>
                        <a:pt x="181" y="52"/>
                      </a:lnTo>
                      <a:lnTo>
                        <a:pt x="184" y="55"/>
                      </a:lnTo>
                      <a:lnTo>
                        <a:pt x="188" y="57"/>
                      </a:lnTo>
                      <a:lnTo>
                        <a:pt x="193" y="60"/>
                      </a:lnTo>
                      <a:lnTo>
                        <a:pt x="197" y="63"/>
                      </a:lnTo>
                      <a:lnTo>
                        <a:pt x="201" y="67"/>
                      </a:lnTo>
                      <a:lnTo>
                        <a:pt x="204" y="71"/>
                      </a:lnTo>
                      <a:lnTo>
                        <a:pt x="206" y="73"/>
                      </a:lnTo>
                      <a:lnTo>
                        <a:pt x="208" y="76"/>
                      </a:lnTo>
                      <a:lnTo>
                        <a:pt x="212" y="79"/>
                      </a:lnTo>
                      <a:lnTo>
                        <a:pt x="213" y="82"/>
                      </a:lnTo>
                      <a:lnTo>
                        <a:pt x="213" y="85"/>
                      </a:lnTo>
                      <a:lnTo>
                        <a:pt x="213" y="88"/>
                      </a:lnTo>
                      <a:lnTo>
                        <a:pt x="213" y="90"/>
                      </a:lnTo>
                      <a:lnTo>
                        <a:pt x="213" y="93"/>
                      </a:lnTo>
                      <a:lnTo>
                        <a:pt x="213" y="96"/>
                      </a:lnTo>
                      <a:lnTo>
                        <a:pt x="217" y="98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0" name="Freeform 118"/>
                <p:cNvSpPr>
                  <a:spLocks/>
                </p:cNvSpPr>
                <p:nvPr/>
              </p:nvSpPr>
              <p:spPr bwMode="auto">
                <a:xfrm>
                  <a:off x="5103" y="3429"/>
                  <a:ext cx="185" cy="185"/>
                </a:xfrm>
                <a:custGeom>
                  <a:avLst/>
                  <a:gdLst>
                    <a:gd name="T0" fmla="*/ 22 w 185"/>
                    <a:gd name="T1" fmla="*/ 7 h 185"/>
                    <a:gd name="T2" fmla="*/ 29 w 185"/>
                    <a:gd name="T3" fmla="*/ 8 h 185"/>
                    <a:gd name="T4" fmla="*/ 38 w 185"/>
                    <a:gd name="T5" fmla="*/ 9 h 185"/>
                    <a:gd name="T6" fmla="*/ 46 w 185"/>
                    <a:gd name="T7" fmla="*/ 11 h 185"/>
                    <a:gd name="T8" fmla="*/ 53 w 185"/>
                    <a:gd name="T9" fmla="*/ 14 h 185"/>
                    <a:gd name="T10" fmla="*/ 62 w 185"/>
                    <a:gd name="T11" fmla="*/ 19 h 185"/>
                    <a:gd name="T12" fmla="*/ 69 w 185"/>
                    <a:gd name="T13" fmla="*/ 23 h 185"/>
                    <a:gd name="T14" fmla="*/ 75 w 185"/>
                    <a:gd name="T15" fmla="*/ 32 h 185"/>
                    <a:gd name="T16" fmla="*/ 82 w 185"/>
                    <a:gd name="T17" fmla="*/ 38 h 185"/>
                    <a:gd name="T18" fmla="*/ 89 w 185"/>
                    <a:gd name="T19" fmla="*/ 47 h 185"/>
                    <a:gd name="T20" fmla="*/ 92 w 185"/>
                    <a:gd name="T21" fmla="*/ 55 h 185"/>
                    <a:gd name="T22" fmla="*/ 95 w 185"/>
                    <a:gd name="T23" fmla="*/ 66 h 185"/>
                    <a:gd name="T24" fmla="*/ 96 w 185"/>
                    <a:gd name="T25" fmla="*/ 83 h 185"/>
                    <a:gd name="T26" fmla="*/ 99 w 185"/>
                    <a:gd name="T27" fmla="*/ 101 h 185"/>
                    <a:gd name="T28" fmla="*/ 101 w 185"/>
                    <a:gd name="T29" fmla="*/ 120 h 185"/>
                    <a:gd name="T30" fmla="*/ 104 w 185"/>
                    <a:gd name="T31" fmla="*/ 131 h 185"/>
                    <a:gd name="T32" fmla="*/ 109 w 185"/>
                    <a:gd name="T33" fmla="*/ 141 h 185"/>
                    <a:gd name="T34" fmla="*/ 119 w 185"/>
                    <a:gd name="T35" fmla="*/ 157 h 185"/>
                    <a:gd name="T36" fmla="*/ 126 w 185"/>
                    <a:gd name="T37" fmla="*/ 172 h 185"/>
                    <a:gd name="T38" fmla="*/ 139 w 185"/>
                    <a:gd name="T39" fmla="*/ 177 h 185"/>
                    <a:gd name="T40" fmla="*/ 147 w 185"/>
                    <a:gd name="T41" fmla="*/ 183 h 185"/>
                    <a:gd name="T42" fmla="*/ 155 w 185"/>
                    <a:gd name="T43" fmla="*/ 184 h 185"/>
                    <a:gd name="T44" fmla="*/ 162 w 185"/>
                    <a:gd name="T45" fmla="*/ 184 h 185"/>
                    <a:gd name="T46" fmla="*/ 172 w 185"/>
                    <a:gd name="T47" fmla="*/ 184 h 185"/>
                    <a:gd name="T48" fmla="*/ 179 w 185"/>
                    <a:gd name="T49" fmla="*/ 184 h 185"/>
                    <a:gd name="T50" fmla="*/ 182 w 185"/>
                    <a:gd name="T51" fmla="*/ 181 h 185"/>
                    <a:gd name="T52" fmla="*/ 175 w 185"/>
                    <a:gd name="T53" fmla="*/ 177 h 185"/>
                    <a:gd name="T54" fmla="*/ 166 w 185"/>
                    <a:gd name="T55" fmla="*/ 172 h 185"/>
                    <a:gd name="T56" fmla="*/ 158 w 185"/>
                    <a:gd name="T57" fmla="*/ 165 h 185"/>
                    <a:gd name="T58" fmla="*/ 149 w 185"/>
                    <a:gd name="T59" fmla="*/ 160 h 185"/>
                    <a:gd name="T60" fmla="*/ 141 w 185"/>
                    <a:gd name="T61" fmla="*/ 152 h 185"/>
                    <a:gd name="T62" fmla="*/ 135 w 185"/>
                    <a:gd name="T63" fmla="*/ 144 h 185"/>
                    <a:gd name="T64" fmla="*/ 131 w 185"/>
                    <a:gd name="T65" fmla="*/ 132 h 185"/>
                    <a:gd name="T66" fmla="*/ 129 w 185"/>
                    <a:gd name="T67" fmla="*/ 122 h 185"/>
                    <a:gd name="T68" fmla="*/ 127 w 185"/>
                    <a:gd name="T69" fmla="*/ 113 h 185"/>
                    <a:gd name="T70" fmla="*/ 127 w 185"/>
                    <a:gd name="T71" fmla="*/ 105 h 185"/>
                    <a:gd name="T72" fmla="*/ 127 w 185"/>
                    <a:gd name="T73" fmla="*/ 93 h 185"/>
                    <a:gd name="T74" fmla="*/ 127 w 185"/>
                    <a:gd name="T75" fmla="*/ 85 h 185"/>
                    <a:gd name="T76" fmla="*/ 127 w 185"/>
                    <a:gd name="T77" fmla="*/ 78 h 185"/>
                    <a:gd name="T78" fmla="*/ 125 w 185"/>
                    <a:gd name="T79" fmla="*/ 66 h 185"/>
                    <a:gd name="T80" fmla="*/ 122 w 185"/>
                    <a:gd name="T81" fmla="*/ 58 h 185"/>
                    <a:gd name="T82" fmla="*/ 120 w 185"/>
                    <a:gd name="T83" fmla="*/ 49 h 185"/>
                    <a:gd name="T84" fmla="*/ 118 w 185"/>
                    <a:gd name="T85" fmla="*/ 40 h 185"/>
                    <a:gd name="T86" fmla="*/ 113 w 185"/>
                    <a:gd name="T87" fmla="*/ 32 h 185"/>
                    <a:gd name="T88" fmla="*/ 108 w 185"/>
                    <a:gd name="T89" fmla="*/ 24 h 185"/>
                    <a:gd name="T90" fmla="*/ 100 w 185"/>
                    <a:gd name="T91" fmla="*/ 18 h 185"/>
                    <a:gd name="T92" fmla="*/ 93 w 185"/>
                    <a:gd name="T93" fmla="*/ 13 h 185"/>
                    <a:gd name="T94" fmla="*/ 86 w 185"/>
                    <a:gd name="T95" fmla="*/ 10 h 185"/>
                    <a:gd name="T96" fmla="*/ 78 w 185"/>
                    <a:gd name="T97" fmla="*/ 6 h 185"/>
                    <a:gd name="T98" fmla="*/ 70 w 185"/>
                    <a:gd name="T99" fmla="*/ 2 h 185"/>
                    <a:gd name="T100" fmla="*/ 62 w 185"/>
                    <a:gd name="T101" fmla="*/ 2 h 185"/>
                    <a:gd name="T102" fmla="*/ 55 w 185"/>
                    <a:gd name="T103" fmla="*/ 2 h 185"/>
                    <a:gd name="T104" fmla="*/ 47 w 185"/>
                    <a:gd name="T105" fmla="*/ 2 h 185"/>
                    <a:gd name="T106" fmla="*/ 40 w 185"/>
                    <a:gd name="T107" fmla="*/ 2 h 185"/>
                    <a:gd name="T108" fmla="*/ 32 w 185"/>
                    <a:gd name="T109" fmla="*/ 1 h 185"/>
                    <a:gd name="T110" fmla="*/ 25 w 185"/>
                    <a:gd name="T111" fmla="*/ 1 h 185"/>
                    <a:gd name="T112" fmla="*/ 18 w 185"/>
                    <a:gd name="T113" fmla="*/ 1 h 185"/>
                    <a:gd name="T114" fmla="*/ 12 w 185"/>
                    <a:gd name="T115" fmla="*/ 0 h 185"/>
                    <a:gd name="T116" fmla="*/ 5 w 185"/>
                    <a:gd name="T117" fmla="*/ 1 h 185"/>
                    <a:gd name="T118" fmla="*/ 2 w 185"/>
                    <a:gd name="T119" fmla="*/ 4 h 185"/>
                    <a:gd name="T120" fmla="*/ 9 w 185"/>
                    <a:gd name="T121" fmla="*/ 5 h 185"/>
                    <a:gd name="T122" fmla="*/ 16 w 185"/>
                    <a:gd name="T123" fmla="*/ 6 h 18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85"/>
                    <a:gd name="T187" fmla="*/ 0 h 185"/>
                    <a:gd name="T188" fmla="*/ 185 w 185"/>
                    <a:gd name="T189" fmla="*/ 185 h 18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85" h="185">
                      <a:moveTo>
                        <a:pt x="17" y="7"/>
                      </a:moveTo>
                      <a:lnTo>
                        <a:pt x="19" y="7"/>
                      </a:lnTo>
                      <a:lnTo>
                        <a:pt x="22" y="7"/>
                      </a:lnTo>
                      <a:lnTo>
                        <a:pt x="25" y="8"/>
                      </a:lnTo>
                      <a:lnTo>
                        <a:pt x="27" y="8"/>
                      </a:lnTo>
                      <a:lnTo>
                        <a:pt x="29" y="8"/>
                      </a:lnTo>
                      <a:lnTo>
                        <a:pt x="32" y="9"/>
                      </a:lnTo>
                      <a:lnTo>
                        <a:pt x="35" y="9"/>
                      </a:lnTo>
                      <a:lnTo>
                        <a:pt x="38" y="9"/>
                      </a:lnTo>
                      <a:lnTo>
                        <a:pt x="40" y="10"/>
                      </a:lnTo>
                      <a:lnTo>
                        <a:pt x="43" y="11"/>
                      </a:lnTo>
                      <a:lnTo>
                        <a:pt x="46" y="11"/>
                      </a:lnTo>
                      <a:lnTo>
                        <a:pt x="49" y="12"/>
                      </a:lnTo>
                      <a:lnTo>
                        <a:pt x="51" y="13"/>
                      </a:lnTo>
                      <a:lnTo>
                        <a:pt x="53" y="14"/>
                      </a:lnTo>
                      <a:lnTo>
                        <a:pt x="56" y="15"/>
                      </a:lnTo>
                      <a:lnTo>
                        <a:pt x="58" y="17"/>
                      </a:lnTo>
                      <a:lnTo>
                        <a:pt x="62" y="19"/>
                      </a:lnTo>
                      <a:lnTo>
                        <a:pt x="64" y="20"/>
                      </a:lnTo>
                      <a:lnTo>
                        <a:pt x="66" y="22"/>
                      </a:lnTo>
                      <a:lnTo>
                        <a:pt x="69" y="23"/>
                      </a:lnTo>
                      <a:lnTo>
                        <a:pt x="71" y="24"/>
                      </a:lnTo>
                      <a:lnTo>
                        <a:pt x="72" y="29"/>
                      </a:lnTo>
                      <a:lnTo>
                        <a:pt x="75" y="32"/>
                      </a:lnTo>
                      <a:lnTo>
                        <a:pt x="78" y="33"/>
                      </a:lnTo>
                      <a:lnTo>
                        <a:pt x="79" y="36"/>
                      </a:lnTo>
                      <a:lnTo>
                        <a:pt x="82" y="38"/>
                      </a:lnTo>
                      <a:lnTo>
                        <a:pt x="84" y="41"/>
                      </a:lnTo>
                      <a:lnTo>
                        <a:pt x="86" y="45"/>
                      </a:lnTo>
                      <a:lnTo>
                        <a:pt x="89" y="47"/>
                      </a:lnTo>
                      <a:lnTo>
                        <a:pt x="89" y="49"/>
                      </a:lnTo>
                      <a:lnTo>
                        <a:pt x="91" y="52"/>
                      </a:lnTo>
                      <a:lnTo>
                        <a:pt x="92" y="55"/>
                      </a:lnTo>
                      <a:lnTo>
                        <a:pt x="93" y="58"/>
                      </a:lnTo>
                      <a:lnTo>
                        <a:pt x="94" y="63"/>
                      </a:lnTo>
                      <a:lnTo>
                        <a:pt x="95" y="66"/>
                      </a:lnTo>
                      <a:lnTo>
                        <a:pt x="95" y="73"/>
                      </a:lnTo>
                      <a:lnTo>
                        <a:pt x="95" y="78"/>
                      </a:lnTo>
                      <a:lnTo>
                        <a:pt x="96" y="83"/>
                      </a:lnTo>
                      <a:lnTo>
                        <a:pt x="97" y="91"/>
                      </a:lnTo>
                      <a:lnTo>
                        <a:pt x="98" y="96"/>
                      </a:lnTo>
                      <a:lnTo>
                        <a:pt x="99" y="101"/>
                      </a:lnTo>
                      <a:lnTo>
                        <a:pt x="99" y="107"/>
                      </a:lnTo>
                      <a:lnTo>
                        <a:pt x="100" y="113"/>
                      </a:lnTo>
                      <a:lnTo>
                        <a:pt x="101" y="120"/>
                      </a:lnTo>
                      <a:lnTo>
                        <a:pt x="102" y="125"/>
                      </a:lnTo>
                      <a:lnTo>
                        <a:pt x="102" y="128"/>
                      </a:lnTo>
                      <a:lnTo>
                        <a:pt x="104" y="131"/>
                      </a:lnTo>
                      <a:lnTo>
                        <a:pt x="105" y="135"/>
                      </a:lnTo>
                      <a:lnTo>
                        <a:pt x="107" y="138"/>
                      </a:lnTo>
                      <a:lnTo>
                        <a:pt x="109" y="141"/>
                      </a:lnTo>
                      <a:lnTo>
                        <a:pt x="111" y="146"/>
                      </a:lnTo>
                      <a:lnTo>
                        <a:pt x="114" y="152"/>
                      </a:lnTo>
                      <a:lnTo>
                        <a:pt x="119" y="157"/>
                      </a:lnTo>
                      <a:lnTo>
                        <a:pt x="120" y="162"/>
                      </a:lnTo>
                      <a:lnTo>
                        <a:pt x="125" y="167"/>
                      </a:lnTo>
                      <a:lnTo>
                        <a:pt x="126" y="172"/>
                      </a:lnTo>
                      <a:lnTo>
                        <a:pt x="131" y="173"/>
                      </a:lnTo>
                      <a:lnTo>
                        <a:pt x="135" y="175"/>
                      </a:lnTo>
                      <a:lnTo>
                        <a:pt x="139" y="177"/>
                      </a:lnTo>
                      <a:lnTo>
                        <a:pt x="142" y="180"/>
                      </a:lnTo>
                      <a:lnTo>
                        <a:pt x="145" y="181"/>
                      </a:lnTo>
                      <a:lnTo>
                        <a:pt x="147" y="183"/>
                      </a:lnTo>
                      <a:lnTo>
                        <a:pt x="149" y="184"/>
                      </a:lnTo>
                      <a:lnTo>
                        <a:pt x="152" y="184"/>
                      </a:lnTo>
                      <a:lnTo>
                        <a:pt x="155" y="184"/>
                      </a:lnTo>
                      <a:lnTo>
                        <a:pt x="157" y="184"/>
                      </a:lnTo>
                      <a:lnTo>
                        <a:pt x="159" y="184"/>
                      </a:lnTo>
                      <a:lnTo>
                        <a:pt x="162" y="184"/>
                      </a:lnTo>
                      <a:lnTo>
                        <a:pt x="166" y="184"/>
                      </a:lnTo>
                      <a:lnTo>
                        <a:pt x="169" y="184"/>
                      </a:lnTo>
                      <a:lnTo>
                        <a:pt x="172" y="184"/>
                      </a:lnTo>
                      <a:lnTo>
                        <a:pt x="174" y="184"/>
                      </a:lnTo>
                      <a:lnTo>
                        <a:pt x="176" y="184"/>
                      </a:lnTo>
                      <a:lnTo>
                        <a:pt x="179" y="184"/>
                      </a:lnTo>
                      <a:lnTo>
                        <a:pt x="182" y="184"/>
                      </a:lnTo>
                      <a:lnTo>
                        <a:pt x="184" y="184"/>
                      </a:lnTo>
                      <a:lnTo>
                        <a:pt x="182" y="181"/>
                      </a:lnTo>
                      <a:lnTo>
                        <a:pt x="179" y="180"/>
                      </a:lnTo>
                      <a:lnTo>
                        <a:pt x="177" y="179"/>
                      </a:lnTo>
                      <a:lnTo>
                        <a:pt x="175" y="177"/>
                      </a:lnTo>
                      <a:lnTo>
                        <a:pt x="172" y="175"/>
                      </a:lnTo>
                      <a:lnTo>
                        <a:pt x="169" y="173"/>
                      </a:lnTo>
                      <a:lnTo>
                        <a:pt x="166" y="172"/>
                      </a:lnTo>
                      <a:lnTo>
                        <a:pt x="163" y="169"/>
                      </a:lnTo>
                      <a:lnTo>
                        <a:pt x="160" y="168"/>
                      </a:lnTo>
                      <a:lnTo>
                        <a:pt x="158" y="165"/>
                      </a:lnTo>
                      <a:lnTo>
                        <a:pt x="156" y="164"/>
                      </a:lnTo>
                      <a:lnTo>
                        <a:pt x="153" y="162"/>
                      </a:lnTo>
                      <a:lnTo>
                        <a:pt x="149" y="160"/>
                      </a:lnTo>
                      <a:lnTo>
                        <a:pt x="145" y="157"/>
                      </a:lnTo>
                      <a:lnTo>
                        <a:pt x="143" y="155"/>
                      </a:lnTo>
                      <a:lnTo>
                        <a:pt x="141" y="152"/>
                      </a:lnTo>
                      <a:lnTo>
                        <a:pt x="139" y="150"/>
                      </a:lnTo>
                      <a:lnTo>
                        <a:pt x="137" y="147"/>
                      </a:lnTo>
                      <a:lnTo>
                        <a:pt x="135" y="144"/>
                      </a:lnTo>
                      <a:lnTo>
                        <a:pt x="134" y="141"/>
                      </a:lnTo>
                      <a:lnTo>
                        <a:pt x="132" y="135"/>
                      </a:lnTo>
                      <a:lnTo>
                        <a:pt x="131" y="132"/>
                      </a:lnTo>
                      <a:lnTo>
                        <a:pt x="130" y="129"/>
                      </a:lnTo>
                      <a:lnTo>
                        <a:pt x="129" y="126"/>
                      </a:lnTo>
                      <a:lnTo>
                        <a:pt x="129" y="122"/>
                      </a:lnTo>
                      <a:lnTo>
                        <a:pt x="128" y="120"/>
                      </a:lnTo>
                      <a:lnTo>
                        <a:pt x="128" y="117"/>
                      </a:lnTo>
                      <a:lnTo>
                        <a:pt x="127" y="113"/>
                      </a:lnTo>
                      <a:lnTo>
                        <a:pt x="127" y="111"/>
                      </a:lnTo>
                      <a:lnTo>
                        <a:pt x="127" y="108"/>
                      </a:lnTo>
                      <a:lnTo>
                        <a:pt x="127" y="105"/>
                      </a:lnTo>
                      <a:lnTo>
                        <a:pt x="127" y="101"/>
                      </a:lnTo>
                      <a:lnTo>
                        <a:pt x="127" y="96"/>
                      </a:lnTo>
                      <a:lnTo>
                        <a:pt x="127" y="93"/>
                      </a:lnTo>
                      <a:lnTo>
                        <a:pt x="127" y="91"/>
                      </a:lnTo>
                      <a:lnTo>
                        <a:pt x="127" y="88"/>
                      </a:lnTo>
                      <a:lnTo>
                        <a:pt x="127" y="85"/>
                      </a:lnTo>
                      <a:lnTo>
                        <a:pt x="127" y="83"/>
                      </a:lnTo>
                      <a:lnTo>
                        <a:pt x="127" y="80"/>
                      </a:lnTo>
                      <a:lnTo>
                        <a:pt x="127" y="78"/>
                      </a:lnTo>
                      <a:lnTo>
                        <a:pt x="126" y="75"/>
                      </a:lnTo>
                      <a:lnTo>
                        <a:pt x="125" y="69"/>
                      </a:lnTo>
                      <a:lnTo>
                        <a:pt x="125" y="66"/>
                      </a:lnTo>
                      <a:lnTo>
                        <a:pt x="124" y="63"/>
                      </a:lnTo>
                      <a:lnTo>
                        <a:pt x="123" y="61"/>
                      </a:lnTo>
                      <a:lnTo>
                        <a:pt x="122" y="58"/>
                      </a:lnTo>
                      <a:lnTo>
                        <a:pt x="122" y="54"/>
                      </a:lnTo>
                      <a:lnTo>
                        <a:pt x="122" y="51"/>
                      </a:lnTo>
                      <a:lnTo>
                        <a:pt x="120" y="49"/>
                      </a:lnTo>
                      <a:lnTo>
                        <a:pt x="119" y="46"/>
                      </a:lnTo>
                      <a:lnTo>
                        <a:pt x="119" y="44"/>
                      </a:lnTo>
                      <a:lnTo>
                        <a:pt x="118" y="40"/>
                      </a:lnTo>
                      <a:lnTo>
                        <a:pt x="116" y="38"/>
                      </a:lnTo>
                      <a:lnTo>
                        <a:pt x="115" y="35"/>
                      </a:lnTo>
                      <a:lnTo>
                        <a:pt x="113" y="32"/>
                      </a:lnTo>
                      <a:lnTo>
                        <a:pt x="112" y="30"/>
                      </a:lnTo>
                      <a:lnTo>
                        <a:pt x="110" y="27"/>
                      </a:lnTo>
                      <a:lnTo>
                        <a:pt x="108" y="24"/>
                      </a:lnTo>
                      <a:lnTo>
                        <a:pt x="105" y="23"/>
                      </a:lnTo>
                      <a:lnTo>
                        <a:pt x="102" y="20"/>
                      </a:lnTo>
                      <a:lnTo>
                        <a:pt x="100" y="18"/>
                      </a:lnTo>
                      <a:lnTo>
                        <a:pt x="98" y="16"/>
                      </a:lnTo>
                      <a:lnTo>
                        <a:pt x="95" y="15"/>
                      </a:lnTo>
                      <a:lnTo>
                        <a:pt x="93" y="13"/>
                      </a:lnTo>
                      <a:lnTo>
                        <a:pt x="91" y="12"/>
                      </a:lnTo>
                      <a:lnTo>
                        <a:pt x="89" y="11"/>
                      </a:lnTo>
                      <a:lnTo>
                        <a:pt x="86" y="10"/>
                      </a:lnTo>
                      <a:lnTo>
                        <a:pt x="84" y="8"/>
                      </a:lnTo>
                      <a:lnTo>
                        <a:pt x="81" y="6"/>
                      </a:lnTo>
                      <a:lnTo>
                        <a:pt x="78" y="6"/>
                      </a:lnTo>
                      <a:lnTo>
                        <a:pt x="75" y="4"/>
                      </a:lnTo>
                      <a:lnTo>
                        <a:pt x="72" y="3"/>
                      </a:lnTo>
                      <a:lnTo>
                        <a:pt x="70" y="2"/>
                      </a:lnTo>
                      <a:lnTo>
                        <a:pt x="68" y="2"/>
                      </a:lnTo>
                      <a:lnTo>
                        <a:pt x="65" y="2"/>
                      </a:lnTo>
                      <a:lnTo>
                        <a:pt x="62" y="2"/>
                      </a:lnTo>
                      <a:lnTo>
                        <a:pt x="60" y="2"/>
                      </a:lnTo>
                      <a:lnTo>
                        <a:pt x="58" y="2"/>
                      </a:lnTo>
                      <a:lnTo>
                        <a:pt x="55" y="2"/>
                      </a:lnTo>
                      <a:lnTo>
                        <a:pt x="52" y="2"/>
                      </a:lnTo>
                      <a:lnTo>
                        <a:pt x="49" y="2"/>
                      </a:lnTo>
                      <a:lnTo>
                        <a:pt x="47" y="2"/>
                      </a:lnTo>
                      <a:lnTo>
                        <a:pt x="45" y="2"/>
                      </a:lnTo>
                      <a:lnTo>
                        <a:pt x="42" y="2"/>
                      </a:lnTo>
                      <a:lnTo>
                        <a:pt x="40" y="2"/>
                      </a:lnTo>
                      <a:lnTo>
                        <a:pt x="38" y="2"/>
                      </a:lnTo>
                      <a:lnTo>
                        <a:pt x="35" y="1"/>
                      </a:lnTo>
                      <a:lnTo>
                        <a:pt x="32" y="1"/>
                      </a:lnTo>
                      <a:lnTo>
                        <a:pt x="30" y="1"/>
                      </a:lnTo>
                      <a:lnTo>
                        <a:pt x="28" y="1"/>
                      </a:lnTo>
                      <a:lnTo>
                        <a:pt x="25" y="1"/>
                      </a:lnTo>
                      <a:lnTo>
                        <a:pt x="23" y="1"/>
                      </a:lnTo>
                      <a:lnTo>
                        <a:pt x="21" y="1"/>
                      </a:lnTo>
                      <a:lnTo>
                        <a:pt x="18" y="1"/>
                      </a:lnTo>
                      <a:lnTo>
                        <a:pt x="16" y="1"/>
                      </a:lnTo>
                      <a:lnTo>
                        <a:pt x="14" y="1"/>
                      </a:lnTo>
                      <a:lnTo>
                        <a:pt x="12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1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5" y="4"/>
                      </a:lnTo>
                      <a:lnTo>
                        <a:pt x="7" y="4"/>
                      </a:lnTo>
                      <a:lnTo>
                        <a:pt x="9" y="5"/>
                      </a:lnTo>
                      <a:lnTo>
                        <a:pt x="12" y="5"/>
                      </a:lnTo>
                      <a:lnTo>
                        <a:pt x="14" y="5"/>
                      </a:lnTo>
                      <a:lnTo>
                        <a:pt x="16" y="6"/>
                      </a:lnTo>
                      <a:lnTo>
                        <a:pt x="18" y="6"/>
                      </a:lnTo>
                      <a:lnTo>
                        <a:pt x="17" y="7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1" name="Freeform 119"/>
                <p:cNvSpPr>
                  <a:spLocks/>
                </p:cNvSpPr>
                <p:nvPr/>
              </p:nvSpPr>
              <p:spPr bwMode="auto">
                <a:xfrm>
                  <a:off x="5283" y="3910"/>
                  <a:ext cx="214" cy="107"/>
                </a:xfrm>
                <a:custGeom>
                  <a:avLst/>
                  <a:gdLst>
                    <a:gd name="T0" fmla="*/ 211 w 214"/>
                    <a:gd name="T1" fmla="*/ 103 h 107"/>
                    <a:gd name="T2" fmla="*/ 209 w 214"/>
                    <a:gd name="T3" fmla="*/ 98 h 107"/>
                    <a:gd name="T4" fmla="*/ 205 w 214"/>
                    <a:gd name="T5" fmla="*/ 93 h 107"/>
                    <a:gd name="T6" fmla="*/ 201 w 214"/>
                    <a:gd name="T7" fmla="*/ 89 h 107"/>
                    <a:gd name="T8" fmla="*/ 194 w 214"/>
                    <a:gd name="T9" fmla="*/ 83 h 107"/>
                    <a:gd name="T10" fmla="*/ 186 w 214"/>
                    <a:gd name="T11" fmla="*/ 80 h 107"/>
                    <a:gd name="T12" fmla="*/ 178 w 214"/>
                    <a:gd name="T13" fmla="*/ 77 h 107"/>
                    <a:gd name="T14" fmla="*/ 168 w 214"/>
                    <a:gd name="T15" fmla="*/ 76 h 107"/>
                    <a:gd name="T16" fmla="*/ 158 w 214"/>
                    <a:gd name="T17" fmla="*/ 75 h 107"/>
                    <a:gd name="T18" fmla="*/ 146 w 214"/>
                    <a:gd name="T19" fmla="*/ 74 h 107"/>
                    <a:gd name="T20" fmla="*/ 135 w 214"/>
                    <a:gd name="T21" fmla="*/ 73 h 107"/>
                    <a:gd name="T22" fmla="*/ 120 w 214"/>
                    <a:gd name="T23" fmla="*/ 72 h 107"/>
                    <a:gd name="T24" fmla="*/ 105 w 214"/>
                    <a:gd name="T25" fmla="*/ 71 h 107"/>
                    <a:gd name="T26" fmla="*/ 90 w 214"/>
                    <a:gd name="T27" fmla="*/ 70 h 107"/>
                    <a:gd name="T28" fmla="*/ 77 w 214"/>
                    <a:gd name="T29" fmla="*/ 68 h 107"/>
                    <a:gd name="T30" fmla="*/ 62 w 214"/>
                    <a:gd name="T31" fmla="*/ 66 h 107"/>
                    <a:gd name="T32" fmla="*/ 41 w 214"/>
                    <a:gd name="T33" fmla="*/ 63 h 107"/>
                    <a:gd name="T34" fmla="*/ 28 w 214"/>
                    <a:gd name="T35" fmla="*/ 58 h 107"/>
                    <a:gd name="T36" fmla="*/ 17 w 214"/>
                    <a:gd name="T37" fmla="*/ 50 h 107"/>
                    <a:gd name="T38" fmla="*/ 9 w 214"/>
                    <a:gd name="T39" fmla="*/ 41 h 107"/>
                    <a:gd name="T40" fmla="*/ 4 w 214"/>
                    <a:gd name="T41" fmla="*/ 28 h 107"/>
                    <a:gd name="T42" fmla="*/ 1 w 214"/>
                    <a:gd name="T43" fmla="*/ 17 h 107"/>
                    <a:gd name="T44" fmla="*/ 0 w 214"/>
                    <a:gd name="T45" fmla="*/ 9 h 107"/>
                    <a:gd name="T46" fmla="*/ 0 w 214"/>
                    <a:gd name="T47" fmla="*/ 0 h 107"/>
                    <a:gd name="T48" fmla="*/ 2 w 214"/>
                    <a:gd name="T49" fmla="*/ 4 h 107"/>
                    <a:gd name="T50" fmla="*/ 5 w 214"/>
                    <a:gd name="T51" fmla="*/ 8 h 107"/>
                    <a:gd name="T52" fmla="*/ 8 w 214"/>
                    <a:gd name="T53" fmla="*/ 13 h 107"/>
                    <a:gd name="T54" fmla="*/ 11 w 214"/>
                    <a:gd name="T55" fmla="*/ 18 h 107"/>
                    <a:gd name="T56" fmla="*/ 15 w 214"/>
                    <a:gd name="T57" fmla="*/ 23 h 107"/>
                    <a:gd name="T58" fmla="*/ 19 w 214"/>
                    <a:gd name="T59" fmla="*/ 28 h 107"/>
                    <a:gd name="T60" fmla="*/ 26 w 214"/>
                    <a:gd name="T61" fmla="*/ 33 h 107"/>
                    <a:gd name="T62" fmla="*/ 34 w 214"/>
                    <a:gd name="T63" fmla="*/ 38 h 107"/>
                    <a:gd name="T64" fmla="*/ 43 w 214"/>
                    <a:gd name="T65" fmla="*/ 41 h 107"/>
                    <a:gd name="T66" fmla="*/ 52 w 214"/>
                    <a:gd name="T67" fmla="*/ 44 h 107"/>
                    <a:gd name="T68" fmla="*/ 62 w 214"/>
                    <a:gd name="T69" fmla="*/ 47 h 107"/>
                    <a:gd name="T70" fmla="*/ 71 w 214"/>
                    <a:gd name="T71" fmla="*/ 48 h 107"/>
                    <a:gd name="T72" fmla="*/ 91 w 214"/>
                    <a:gd name="T73" fmla="*/ 50 h 107"/>
                    <a:gd name="T74" fmla="*/ 106 w 214"/>
                    <a:gd name="T75" fmla="*/ 51 h 107"/>
                    <a:gd name="T76" fmla="*/ 116 w 214"/>
                    <a:gd name="T77" fmla="*/ 53 h 107"/>
                    <a:gd name="T78" fmla="*/ 128 w 214"/>
                    <a:gd name="T79" fmla="*/ 54 h 107"/>
                    <a:gd name="T80" fmla="*/ 142 w 214"/>
                    <a:gd name="T81" fmla="*/ 54 h 107"/>
                    <a:gd name="T82" fmla="*/ 153 w 214"/>
                    <a:gd name="T83" fmla="*/ 55 h 107"/>
                    <a:gd name="T84" fmla="*/ 162 w 214"/>
                    <a:gd name="T85" fmla="*/ 57 h 107"/>
                    <a:gd name="T86" fmla="*/ 171 w 214"/>
                    <a:gd name="T87" fmla="*/ 58 h 107"/>
                    <a:gd name="T88" fmla="*/ 180 w 214"/>
                    <a:gd name="T89" fmla="*/ 61 h 107"/>
                    <a:gd name="T90" fmla="*/ 192 w 214"/>
                    <a:gd name="T91" fmla="*/ 64 h 107"/>
                    <a:gd name="T92" fmla="*/ 199 w 214"/>
                    <a:gd name="T93" fmla="*/ 68 h 107"/>
                    <a:gd name="T94" fmla="*/ 204 w 214"/>
                    <a:gd name="T95" fmla="*/ 72 h 107"/>
                    <a:gd name="T96" fmla="*/ 208 w 214"/>
                    <a:gd name="T97" fmla="*/ 79 h 107"/>
                    <a:gd name="T98" fmla="*/ 209 w 214"/>
                    <a:gd name="T99" fmla="*/ 84 h 107"/>
                    <a:gd name="T100" fmla="*/ 210 w 214"/>
                    <a:gd name="T101" fmla="*/ 89 h 107"/>
                    <a:gd name="T102" fmla="*/ 212 w 214"/>
                    <a:gd name="T103" fmla="*/ 96 h 107"/>
                    <a:gd name="T104" fmla="*/ 213 w 214"/>
                    <a:gd name="T105" fmla="*/ 102 h 107"/>
                    <a:gd name="T106" fmla="*/ 213 w 214"/>
                    <a:gd name="T107" fmla="*/ 106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7"/>
                    <a:gd name="T164" fmla="*/ 214 w 214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7">
                      <a:moveTo>
                        <a:pt x="213" y="106"/>
                      </a:moveTo>
                      <a:lnTo>
                        <a:pt x="212" y="105"/>
                      </a:lnTo>
                      <a:lnTo>
                        <a:pt x="212" y="104"/>
                      </a:lnTo>
                      <a:lnTo>
                        <a:pt x="211" y="103"/>
                      </a:lnTo>
                      <a:lnTo>
                        <a:pt x="211" y="102"/>
                      </a:lnTo>
                      <a:lnTo>
                        <a:pt x="211" y="101"/>
                      </a:lnTo>
                      <a:lnTo>
                        <a:pt x="210" y="100"/>
                      </a:lnTo>
                      <a:lnTo>
                        <a:pt x="209" y="99"/>
                      </a:lnTo>
                      <a:lnTo>
                        <a:pt x="209" y="98"/>
                      </a:lnTo>
                      <a:lnTo>
                        <a:pt x="208" y="97"/>
                      </a:lnTo>
                      <a:lnTo>
                        <a:pt x="208" y="96"/>
                      </a:lnTo>
                      <a:lnTo>
                        <a:pt x="207" y="95"/>
                      </a:lnTo>
                      <a:lnTo>
                        <a:pt x="206" y="94"/>
                      </a:lnTo>
                      <a:lnTo>
                        <a:pt x="205" y="93"/>
                      </a:lnTo>
                      <a:lnTo>
                        <a:pt x="205" y="92"/>
                      </a:lnTo>
                      <a:lnTo>
                        <a:pt x="204" y="92"/>
                      </a:lnTo>
                      <a:lnTo>
                        <a:pt x="204" y="91"/>
                      </a:lnTo>
                      <a:lnTo>
                        <a:pt x="203" y="90"/>
                      </a:lnTo>
                      <a:lnTo>
                        <a:pt x="202" y="89"/>
                      </a:lnTo>
                      <a:lnTo>
                        <a:pt x="201" y="89"/>
                      </a:lnTo>
                      <a:lnTo>
                        <a:pt x="200" y="87"/>
                      </a:lnTo>
                      <a:lnTo>
                        <a:pt x="199" y="86"/>
                      </a:lnTo>
                      <a:lnTo>
                        <a:pt x="198" y="85"/>
                      </a:lnTo>
                      <a:lnTo>
                        <a:pt x="196" y="85"/>
                      </a:lnTo>
                      <a:lnTo>
                        <a:pt x="196" y="84"/>
                      </a:lnTo>
                      <a:lnTo>
                        <a:pt x="194" y="83"/>
                      </a:lnTo>
                      <a:lnTo>
                        <a:pt x="193" y="83"/>
                      </a:lnTo>
                      <a:lnTo>
                        <a:pt x="192" y="82"/>
                      </a:lnTo>
                      <a:lnTo>
                        <a:pt x="190" y="81"/>
                      </a:lnTo>
                      <a:lnTo>
                        <a:pt x="189" y="81"/>
                      </a:lnTo>
                      <a:lnTo>
                        <a:pt x="188" y="80"/>
                      </a:lnTo>
                      <a:lnTo>
                        <a:pt x="186" y="80"/>
                      </a:lnTo>
                      <a:lnTo>
                        <a:pt x="185" y="79"/>
                      </a:lnTo>
                      <a:lnTo>
                        <a:pt x="183" y="79"/>
                      </a:lnTo>
                      <a:lnTo>
                        <a:pt x="182" y="78"/>
                      </a:lnTo>
                      <a:lnTo>
                        <a:pt x="180" y="78"/>
                      </a:lnTo>
                      <a:lnTo>
                        <a:pt x="179" y="77"/>
                      </a:lnTo>
                      <a:lnTo>
                        <a:pt x="178" y="77"/>
                      </a:lnTo>
                      <a:lnTo>
                        <a:pt x="176" y="77"/>
                      </a:lnTo>
                      <a:lnTo>
                        <a:pt x="175" y="77"/>
                      </a:lnTo>
                      <a:lnTo>
                        <a:pt x="173" y="77"/>
                      </a:lnTo>
                      <a:lnTo>
                        <a:pt x="170" y="76"/>
                      </a:lnTo>
                      <a:lnTo>
                        <a:pt x="169" y="76"/>
                      </a:lnTo>
                      <a:lnTo>
                        <a:pt x="168" y="76"/>
                      </a:lnTo>
                      <a:lnTo>
                        <a:pt x="166" y="75"/>
                      </a:lnTo>
                      <a:lnTo>
                        <a:pt x="165" y="75"/>
                      </a:lnTo>
                      <a:lnTo>
                        <a:pt x="163" y="75"/>
                      </a:lnTo>
                      <a:lnTo>
                        <a:pt x="161" y="75"/>
                      </a:lnTo>
                      <a:lnTo>
                        <a:pt x="160" y="75"/>
                      </a:lnTo>
                      <a:lnTo>
                        <a:pt x="158" y="75"/>
                      </a:lnTo>
                      <a:lnTo>
                        <a:pt x="155" y="75"/>
                      </a:lnTo>
                      <a:lnTo>
                        <a:pt x="153" y="75"/>
                      </a:lnTo>
                      <a:lnTo>
                        <a:pt x="152" y="75"/>
                      </a:lnTo>
                      <a:lnTo>
                        <a:pt x="150" y="75"/>
                      </a:lnTo>
                      <a:lnTo>
                        <a:pt x="148" y="74"/>
                      </a:lnTo>
                      <a:lnTo>
                        <a:pt x="146" y="74"/>
                      </a:lnTo>
                      <a:lnTo>
                        <a:pt x="145" y="74"/>
                      </a:lnTo>
                      <a:lnTo>
                        <a:pt x="143" y="74"/>
                      </a:lnTo>
                      <a:lnTo>
                        <a:pt x="139" y="73"/>
                      </a:lnTo>
                      <a:lnTo>
                        <a:pt x="137" y="73"/>
                      </a:lnTo>
                      <a:lnTo>
                        <a:pt x="136" y="73"/>
                      </a:lnTo>
                      <a:lnTo>
                        <a:pt x="135" y="73"/>
                      </a:lnTo>
                      <a:lnTo>
                        <a:pt x="133" y="73"/>
                      </a:lnTo>
                      <a:lnTo>
                        <a:pt x="130" y="72"/>
                      </a:lnTo>
                      <a:lnTo>
                        <a:pt x="128" y="72"/>
                      </a:lnTo>
                      <a:lnTo>
                        <a:pt x="127" y="72"/>
                      </a:lnTo>
                      <a:lnTo>
                        <a:pt x="124" y="72"/>
                      </a:lnTo>
                      <a:lnTo>
                        <a:pt x="120" y="72"/>
                      </a:lnTo>
                      <a:lnTo>
                        <a:pt x="116" y="72"/>
                      </a:lnTo>
                      <a:lnTo>
                        <a:pt x="113" y="72"/>
                      </a:lnTo>
                      <a:lnTo>
                        <a:pt x="110" y="71"/>
                      </a:lnTo>
                      <a:lnTo>
                        <a:pt x="108" y="71"/>
                      </a:lnTo>
                      <a:lnTo>
                        <a:pt x="106" y="71"/>
                      </a:lnTo>
                      <a:lnTo>
                        <a:pt x="105" y="71"/>
                      </a:lnTo>
                      <a:lnTo>
                        <a:pt x="103" y="71"/>
                      </a:lnTo>
                      <a:lnTo>
                        <a:pt x="99" y="71"/>
                      </a:lnTo>
                      <a:lnTo>
                        <a:pt x="97" y="70"/>
                      </a:lnTo>
                      <a:lnTo>
                        <a:pt x="94" y="70"/>
                      </a:lnTo>
                      <a:lnTo>
                        <a:pt x="92" y="70"/>
                      </a:lnTo>
                      <a:lnTo>
                        <a:pt x="90" y="70"/>
                      </a:lnTo>
                      <a:lnTo>
                        <a:pt x="86" y="69"/>
                      </a:lnTo>
                      <a:lnTo>
                        <a:pt x="85" y="69"/>
                      </a:lnTo>
                      <a:lnTo>
                        <a:pt x="83" y="69"/>
                      </a:lnTo>
                      <a:lnTo>
                        <a:pt x="81" y="68"/>
                      </a:lnTo>
                      <a:lnTo>
                        <a:pt x="79" y="68"/>
                      </a:lnTo>
                      <a:lnTo>
                        <a:pt x="77" y="68"/>
                      </a:lnTo>
                      <a:lnTo>
                        <a:pt x="74" y="67"/>
                      </a:lnTo>
                      <a:lnTo>
                        <a:pt x="70" y="67"/>
                      </a:lnTo>
                      <a:lnTo>
                        <a:pt x="69" y="67"/>
                      </a:lnTo>
                      <a:lnTo>
                        <a:pt x="68" y="66"/>
                      </a:lnTo>
                      <a:lnTo>
                        <a:pt x="65" y="66"/>
                      </a:lnTo>
                      <a:lnTo>
                        <a:pt x="62" y="66"/>
                      </a:lnTo>
                      <a:lnTo>
                        <a:pt x="58" y="65"/>
                      </a:lnTo>
                      <a:lnTo>
                        <a:pt x="54" y="65"/>
                      </a:lnTo>
                      <a:lnTo>
                        <a:pt x="52" y="64"/>
                      </a:lnTo>
                      <a:lnTo>
                        <a:pt x="48" y="64"/>
                      </a:lnTo>
                      <a:lnTo>
                        <a:pt x="44" y="64"/>
                      </a:lnTo>
                      <a:lnTo>
                        <a:pt x="41" y="63"/>
                      </a:lnTo>
                      <a:lnTo>
                        <a:pt x="37" y="62"/>
                      </a:lnTo>
                      <a:lnTo>
                        <a:pt x="35" y="62"/>
                      </a:lnTo>
                      <a:lnTo>
                        <a:pt x="34" y="61"/>
                      </a:lnTo>
                      <a:lnTo>
                        <a:pt x="32" y="60"/>
                      </a:lnTo>
                      <a:lnTo>
                        <a:pt x="30" y="59"/>
                      </a:lnTo>
                      <a:lnTo>
                        <a:pt x="28" y="58"/>
                      </a:lnTo>
                      <a:lnTo>
                        <a:pt x="24" y="57"/>
                      </a:lnTo>
                      <a:lnTo>
                        <a:pt x="23" y="55"/>
                      </a:lnTo>
                      <a:lnTo>
                        <a:pt x="22" y="54"/>
                      </a:lnTo>
                      <a:lnTo>
                        <a:pt x="21" y="53"/>
                      </a:lnTo>
                      <a:lnTo>
                        <a:pt x="20" y="51"/>
                      </a:lnTo>
                      <a:lnTo>
                        <a:pt x="17" y="50"/>
                      </a:lnTo>
                      <a:lnTo>
                        <a:pt x="17" y="48"/>
                      </a:lnTo>
                      <a:lnTo>
                        <a:pt x="14" y="47"/>
                      </a:lnTo>
                      <a:lnTo>
                        <a:pt x="13" y="46"/>
                      </a:lnTo>
                      <a:lnTo>
                        <a:pt x="11" y="45"/>
                      </a:lnTo>
                      <a:lnTo>
                        <a:pt x="10" y="43"/>
                      </a:lnTo>
                      <a:lnTo>
                        <a:pt x="9" y="41"/>
                      </a:lnTo>
                      <a:lnTo>
                        <a:pt x="8" y="39"/>
                      </a:lnTo>
                      <a:lnTo>
                        <a:pt x="7" y="36"/>
                      </a:lnTo>
                      <a:lnTo>
                        <a:pt x="7" y="34"/>
                      </a:lnTo>
                      <a:lnTo>
                        <a:pt x="6" y="32"/>
                      </a:lnTo>
                      <a:lnTo>
                        <a:pt x="5" y="30"/>
                      </a:lnTo>
                      <a:lnTo>
                        <a:pt x="4" y="28"/>
                      </a:lnTo>
                      <a:lnTo>
                        <a:pt x="3" y="25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1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5" y="8"/>
                      </a:lnTo>
                      <a:lnTo>
                        <a:pt x="6" y="9"/>
                      </a:lnTo>
                      <a:lnTo>
                        <a:pt x="7" y="10"/>
                      </a:lnTo>
                      <a:lnTo>
                        <a:pt x="7" y="11"/>
                      </a:lnTo>
                      <a:lnTo>
                        <a:pt x="8" y="11"/>
                      </a:lnTo>
                      <a:lnTo>
                        <a:pt x="8" y="12"/>
                      </a:lnTo>
                      <a:lnTo>
                        <a:pt x="8" y="13"/>
                      </a:lnTo>
                      <a:lnTo>
                        <a:pt x="9" y="14"/>
                      </a:ln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10" y="18"/>
                      </a:lnTo>
                      <a:lnTo>
                        <a:pt x="11" y="18"/>
                      </a:lnTo>
                      <a:lnTo>
                        <a:pt x="12" y="19"/>
                      </a:lnTo>
                      <a:lnTo>
                        <a:pt x="12" y="20"/>
                      </a:lnTo>
                      <a:lnTo>
                        <a:pt x="13" y="21"/>
                      </a:lnTo>
                      <a:lnTo>
                        <a:pt x="14" y="21"/>
                      </a:lnTo>
                      <a:lnTo>
                        <a:pt x="15" y="22"/>
                      </a:lnTo>
                      <a:lnTo>
                        <a:pt x="15" y="23"/>
                      </a:lnTo>
                      <a:lnTo>
                        <a:pt x="16" y="24"/>
                      </a:lnTo>
                      <a:lnTo>
                        <a:pt x="17" y="25"/>
                      </a:lnTo>
                      <a:lnTo>
                        <a:pt x="18" y="26"/>
                      </a:lnTo>
                      <a:lnTo>
                        <a:pt x="19" y="27"/>
                      </a:lnTo>
                      <a:lnTo>
                        <a:pt x="19" y="28"/>
                      </a:lnTo>
                      <a:lnTo>
                        <a:pt x="21" y="29"/>
                      </a:lnTo>
                      <a:lnTo>
                        <a:pt x="21" y="30"/>
                      </a:lnTo>
                      <a:lnTo>
                        <a:pt x="22" y="30"/>
                      </a:lnTo>
                      <a:lnTo>
                        <a:pt x="23" y="31"/>
                      </a:lnTo>
                      <a:lnTo>
                        <a:pt x="25" y="32"/>
                      </a:lnTo>
                      <a:lnTo>
                        <a:pt x="26" y="33"/>
                      </a:lnTo>
                      <a:lnTo>
                        <a:pt x="27" y="35"/>
                      </a:lnTo>
                      <a:lnTo>
                        <a:pt x="29" y="36"/>
                      </a:lnTo>
                      <a:lnTo>
                        <a:pt x="30" y="36"/>
                      </a:lnTo>
                      <a:lnTo>
                        <a:pt x="32" y="36"/>
                      </a:lnTo>
                      <a:lnTo>
                        <a:pt x="33" y="37"/>
                      </a:lnTo>
                      <a:lnTo>
                        <a:pt x="34" y="38"/>
                      </a:lnTo>
                      <a:lnTo>
                        <a:pt x="35" y="38"/>
                      </a:lnTo>
                      <a:lnTo>
                        <a:pt x="37" y="39"/>
                      </a:lnTo>
                      <a:lnTo>
                        <a:pt x="38" y="39"/>
                      </a:lnTo>
                      <a:lnTo>
                        <a:pt x="39" y="40"/>
                      </a:lnTo>
                      <a:lnTo>
                        <a:pt x="41" y="41"/>
                      </a:lnTo>
                      <a:lnTo>
                        <a:pt x="43" y="41"/>
                      </a:lnTo>
                      <a:lnTo>
                        <a:pt x="44" y="42"/>
                      </a:lnTo>
                      <a:lnTo>
                        <a:pt x="45" y="43"/>
                      </a:lnTo>
                      <a:lnTo>
                        <a:pt x="47" y="43"/>
                      </a:lnTo>
                      <a:lnTo>
                        <a:pt x="49" y="43"/>
                      </a:lnTo>
                      <a:lnTo>
                        <a:pt x="51" y="44"/>
                      </a:lnTo>
                      <a:lnTo>
                        <a:pt x="52" y="44"/>
                      </a:lnTo>
                      <a:lnTo>
                        <a:pt x="54" y="45"/>
                      </a:lnTo>
                      <a:lnTo>
                        <a:pt x="55" y="45"/>
                      </a:lnTo>
                      <a:lnTo>
                        <a:pt x="57" y="46"/>
                      </a:lnTo>
                      <a:lnTo>
                        <a:pt x="59" y="46"/>
                      </a:lnTo>
                      <a:lnTo>
                        <a:pt x="61" y="47"/>
                      </a:lnTo>
                      <a:lnTo>
                        <a:pt x="62" y="47"/>
                      </a:lnTo>
                      <a:lnTo>
                        <a:pt x="64" y="47"/>
                      </a:lnTo>
                      <a:lnTo>
                        <a:pt x="65" y="47"/>
                      </a:lnTo>
                      <a:lnTo>
                        <a:pt x="67" y="47"/>
                      </a:lnTo>
                      <a:lnTo>
                        <a:pt x="68" y="48"/>
                      </a:lnTo>
                      <a:lnTo>
                        <a:pt x="69" y="48"/>
                      </a:lnTo>
                      <a:lnTo>
                        <a:pt x="71" y="48"/>
                      </a:lnTo>
                      <a:lnTo>
                        <a:pt x="74" y="49"/>
                      </a:lnTo>
                      <a:lnTo>
                        <a:pt x="78" y="49"/>
                      </a:lnTo>
                      <a:lnTo>
                        <a:pt x="81" y="49"/>
                      </a:lnTo>
                      <a:lnTo>
                        <a:pt x="85" y="50"/>
                      </a:lnTo>
                      <a:lnTo>
                        <a:pt x="88" y="50"/>
                      </a:lnTo>
                      <a:lnTo>
                        <a:pt x="91" y="50"/>
                      </a:lnTo>
                      <a:lnTo>
                        <a:pt x="95" y="51"/>
                      </a:lnTo>
                      <a:lnTo>
                        <a:pt x="98" y="51"/>
                      </a:lnTo>
                      <a:lnTo>
                        <a:pt x="101" y="51"/>
                      </a:lnTo>
                      <a:lnTo>
                        <a:pt x="103" y="51"/>
                      </a:lnTo>
                      <a:lnTo>
                        <a:pt x="104" y="51"/>
                      </a:lnTo>
                      <a:lnTo>
                        <a:pt x="106" y="51"/>
                      </a:lnTo>
                      <a:lnTo>
                        <a:pt x="108" y="52"/>
                      </a:lnTo>
                      <a:lnTo>
                        <a:pt x="110" y="52"/>
                      </a:lnTo>
                      <a:lnTo>
                        <a:pt x="111" y="52"/>
                      </a:lnTo>
                      <a:lnTo>
                        <a:pt x="113" y="52"/>
                      </a:lnTo>
                      <a:lnTo>
                        <a:pt x="114" y="52"/>
                      </a:lnTo>
                      <a:lnTo>
                        <a:pt x="116" y="53"/>
                      </a:lnTo>
                      <a:lnTo>
                        <a:pt x="118" y="53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4" y="53"/>
                      </a:lnTo>
                      <a:lnTo>
                        <a:pt x="126" y="54"/>
                      </a:lnTo>
                      <a:lnTo>
                        <a:pt x="128" y="54"/>
                      </a:lnTo>
                      <a:lnTo>
                        <a:pt x="130" y="54"/>
                      </a:lnTo>
                      <a:lnTo>
                        <a:pt x="133" y="54"/>
                      </a:lnTo>
                      <a:lnTo>
                        <a:pt x="137" y="54"/>
                      </a:lnTo>
                      <a:lnTo>
                        <a:pt x="139" y="54"/>
                      </a:lnTo>
                      <a:lnTo>
                        <a:pt x="140" y="54"/>
                      </a:lnTo>
                      <a:lnTo>
                        <a:pt x="142" y="54"/>
                      </a:lnTo>
                      <a:lnTo>
                        <a:pt x="144" y="55"/>
                      </a:lnTo>
                      <a:lnTo>
                        <a:pt x="146" y="55"/>
                      </a:lnTo>
                      <a:lnTo>
                        <a:pt x="148" y="55"/>
                      </a:lnTo>
                      <a:lnTo>
                        <a:pt x="150" y="55"/>
                      </a:lnTo>
                      <a:lnTo>
                        <a:pt x="151" y="55"/>
                      </a:lnTo>
                      <a:lnTo>
                        <a:pt x="153" y="55"/>
                      </a:lnTo>
                      <a:lnTo>
                        <a:pt x="154" y="55"/>
                      </a:lnTo>
                      <a:lnTo>
                        <a:pt x="156" y="56"/>
                      </a:lnTo>
                      <a:lnTo>
                        <a:pt x="158" y="56"/>
                      </a:lnTo>
                      <a:lnTo>
                        <a:pt x="160" y="56"/>
                      </a:lnTo>
                      <a:lnTo>
                        <a:pt x="161" y="56"/>
                      </a:lnTo>
                      <a:lnTo>
                        <a:pt x="162" y="57"/>
                      </a:lnTo>
                      <a:lnTo>
                        <a:pt x="164" y="57"/>
                      </a:lnTo>
                      <a:lnTo>
                        <a:pt x="166" y="57"/>
                      </a:lnTo>
                      <a:lnTo>
                        <a:pt x="167" y="57"/>
                      </a:lnTo>
                      <a:lnTo>
                        <a:pt x="169" y="58"/>
                      </a:lnTo>
                      <a:lnTo>
                        <a:pt x="170" y="58"/>
                      </a:lnTo>
                      <a:lnTo>
                        <a:pt x="171" y="58"/>
                      </a:lnTo>
                      <a:lnTo>
                        <a:pt x="173" y="59"/>
                      </a:lnTo>
                      <a:lnTo>
                        <a:pt x="175" y="59"/>
                      </a:lnTo>
                      <a:lnTo>
                        <a:pt x="176" y="60"/>
                      </a:lnTo>
                      <a:lnTo>
                        <a:pt x="178" y="60"/>
                      </a:lnTo>
                      <a:lnTo>
                        <a:pt x="179" y="61"/>
                      </a:lnTo>
                      <a:lnTo>
                        <a:pt x="180" y="61"/>
                      </a:lnTo>
                      <a:lnTo>
                        <a:pt x="182" y="62"/>
                      </a:lnTo>
                      <a:lnTo>
                        <a:pt x="186" y="62"/>
                      </a:lnTo>
                      <a:lnTo>
                        <a:pt x="187" y="62"/>
                      </a:lnTo>
                      <a:lnTo>
                        <a:pt x="189" y="63"/>
                      </a:lnTo>
                      <a:lnTo>
                        <a:pt x="190" y="63"/>
                      </a:lnTo>
                      <a:lnTo>
                        <a:pt x="192" y="64"/>
                      </a:lnTo>
                      <a:lnTo>
                        <a:pt x="193" y="64"/>
                      </a:lnTo>
                      <a:lnTo>
                        <a:pt x="194" y="65"/>
                      </a:lnTo>
                      <a:lnTo>
                        <a:pt x="195" y="66"/>
                      </a:lnTo>
                      <a:lnTo>
                        <a:pt x="196" y="66"/>
                      </a:lnTo>
                      <a:lnTo>
                        <a:pt x="197" y="67"/>
                      </a:lnTo>
                      <a:lnTo>
                        <a:pt x="199" y="68"/>
                      </a:lnTo>
                      <a:lnTo>
                        <a:pt x="200" y="68"/>
                      </a:lnTo>
                      <a:lnTo>
                        <a:pt x="201" y="69"/>
                      </a:lnTo>
                      <a:lnTo>
                        <a:pt x="202" y="70"/>
                      </a:lnTo>
                      <a:lnTo>
                        <a:pt x="203" y="70"/>
                      </a:lnTo>
                      <a:lnTo>
                        <a:pt x="204" y="71"/>
                      </a:lnTo>
                      <a:lnTo>
                        <a:pt x="204" y="72"/>
                      </a:lnTo>
                      <a:lnTo>
                        <a:pt x="205" y="73"/>
                      </a:lnTo>
                      <a:lnTo>
                        <a:pt x="206" y="75"/>
                      </a:lnTo>
                      <a:lnTo>
                        <a:pt x="207" y="77"/>
                      </a:lnTo>
                      <a:lnTo>
                        <a:pt x="208" y="79"/>
                      </a:lnTo>
                      <a:lnTo>
                        <a:pt x="208" y="80"/>
                      </a:lnTo>
                      <a:lnTo>
                        <a:pt x="208" y="81"/>
                      </a:lnTo>
                      <a:lnTo>
                        <a:pt x="209" y="81"/>
                      </a:lnTo>
                      <a:lnTo>
                        <a:pt x="209" y="82"/>
                      </a:lnTo>
                      <a:lnTo>
                        <a:pt x="209" y="83"/>
                      </a:lnTo>
                      <a:lnTo>
                        <a:pt x="209" y="84"/>
                      </a:lnTo>
                      <a:lnTo>
                        <a:pt x="210" y="85"/>
                      </a:lnTo>
                      <a:lnTo>
                        <a:pt x="210" y="86"/>
                      </a:lnTo>
                      <a:lnTo>
                        <a:pt x="210" y="87"/>
                      </a:lnTo>
                      <a:lnTo>
                        <a:pt x="210" y="88"/>
                      </a:lnTo>
                      <a:lnTo>
                        <a:pt x="210" y="89"/>
                      </a:lnTo>
                      <a:lnTo>
                        <a:pt x="210" y="90"/>
                      </a:lnTo>
                      <a:lnTo>
                        <a:pt x="210" y="91"/>
                      </a:lnTo>
                      <a:lnTo>
                        <a:pt x="211" y="92"/>
                      </a:lnTo>
                      <a:lnTo>
                        <a:pt x="211" y="94"/>
                      </a:lnTo>
                      <a:lnTo>
                        <a:pt x="211" y="95"/>
                      </a:lnTo>
                      <a:lnTo>
                        <a:pt x="212" y="96"/>
                      </a:lnTo>
                      <a:lnTo>
                        <a:pt x="212" y="97"/>
                      </a:lnTo>
                      <a:lnTo>
                        <a:pt x="213" y="98"/>
                      </a:lnTo>
                      <a:lnTo>
                        <a:pt x="213" y="99"/>
                      </a:lnTo>
                      <a:lnTo>
                        <a:pt x="213" y="100"/>
                      </a:lnTo>
                      <a:lnTo>
                        <a:pt x="213" y="102"/>
                      </a:lnTo>
                      <a:lnTo>
                        <a:pt x="213" y="103"/>
                      </a:lnTo>
                      <a:lnTo>
                        <a:pt x="213" y="104"/>
                      </a:lnTo>
                      <a:lnTo>
                        <a:pt x="213" y="105"/>
                      </a:lnTo>
                      <a:lnTo>
                        <a:pt x="213" y="106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2" name="Freeform 120"/>
                <p:cNvSpPr>
                  <a:spLocks/>
                </p:cNvSpPr>
                <p:nvPr/>
              </p:nvSpPr>
              <p:spPr bwMode="auto">
                <a:xfrm>
                  <a:off x="5283" y="3871"/>
                  <a:ext cx="214" cy="108"/>
                </a:xfrm>
                <a:custGeom>
                  <a:avLst/>
                  <a:gdLst>
                    <a:gd name="T0" fmla="*/ 2 w 214"/>
                    <a:gd name="T1" fmla="*/ 104 h 108"/>
                    <a:gd name="T2" fmla="*/ 4 w 214"/>
                    <a:gd name="T3" fmla="*/ 99 h 108"/>
                    <a:gd name="T4" fmla="*/ 8 w 214"/>
                    <a:gd name="T5" fmla="*/ 94 h 108"/>
                    <a:gd name="T6" fmla="*/ 12 w 214"/>
                    <a:gd name="T7" fmla="*/ 89 h 108"/>
                    <a:gd name="T8" fmla="*/ 19 w 214"/>
                    <a:gd name="T9" fmla="*/ 84 h 108"/>
                    <a:gd name="T10" fmla="*/ 27 w 214"/>
                    <a:gd name="T11" fmla="*/ 81 h 108"/>
                    <a:gd name="T12" fmla="*/ 35 w 214"/>
                    <a:gd name="T13" fmla="*/ 78 h 108"/>
                    <a:gd name="T14" fmla="*/ 45 w 214"/>
                    <a:gd name="T15" fmla="*/ 76 h 108"/>
                    <a:gd name="T16" fmla="*/ 55 w 214"/>
                    <a:gd name="T17" fmla="*/ 76 h 108"/>
                    <a:gd name="T18" fmla="*/ 67 w 214"/>
                    <a:gd name="T19" fmla="*/ 75 h 108"/>
                    <a:gd name="T20" fmla="*/ 78 w 214"/>
                    <a:gd name="T21" fmla="*/ 74 h 108"/>
                    <a:gd name="T22" fmla="*/ 93 w 214"/>
                    <a:gd name="T23" fmla="*/ 72 h 108"/>
                    <a:gd name="T24" fmla="*/ 108 w 214"/>
                    <a:gd name="T25" fmla="*/ 72 h 108"/>
                    <a:gd name="T26" fmla="*/ 123 w 214"/>
                    <a:gd name="T27" fmla="*/ 70 h 108"/>
                    <a:gd name="T28" fmla="*/ 136 w 214"/>
                    <a:gd name="T29" fmla="*/ 68 h 108"/>
                    <a:gd name="T30" fmla="*/ 151 w 214"/>
                    <a:gd name="T31" fmla="*/ 67 h 108"/>
                    <a:gd name="T32" fmla="*/ 172 w 214"/>
                    <a:gd name="T33" fmla="*/ 64 h 108"/>
                    <a:gd name="T34" fmla="*/ 185 w 214"/>
                    <a:gd name="T35" fmla="*/ 58 h 108"/>
                    <a:gd name="T36" fmla="*/ 196 w 214"/>
                    <a:gd name="T37" fmla="*/ 50 h 108"/>
                    <a:gd name="T38" fmla="*/ 204 w 214"/>
                    <a:gd name="T39" fmla="*/ 41 h 108"/>
                    <a:gd name="T40" fmla="*/ 209 w 214"/>
                    <a:gd name="T41" fmla="*/ 28 h 108"/>
                    <a:gd name="T42" fmla="*/ 212 w 214"/>
                    <a:gd name="T43" fmla="*/ 17 h 108"/>
                    <a:gd name="T44" fmla="*/ 213 w 214"/>
                    <a:gd name="T45" fmla="*/ 9 h 108"/>
                    <a:gd name="T46" fmla="*/ 213 w 214"/>
                    <a:gd name="T47" fmla="*/ 0 h 108"/>
                    <a:gd name="T48" fmla="*/ 211 w 214"/>
                    <a:gd name="T49" fmla="*/ 4 h 108"/>
                    <a:gd name="T50" fmla="*/ 208 w 214"/>
                    <a:gd name="T51" fmla="*/ 8 h 108"/>
                    <a:gd name="T52" fmla="*/ 205 w 214"/>
                    <a:gd name="T53" fmla="*/ 13 h 108"/>
                    <a:gd name="T54" fmla="*/ 202 w 214"/>
                    <a:gd name="T55" fmla="*/ 18 h 108"/>
                    <a:gd name="T56" fmla="*/ 198 w 214"/>
                    <a:gd name="T57" fmla="*/ 24 h 108"/>
                    <a:gd name="T58" fmla="*/ 194 w 214"/>
                    <a:gd name="T59" fmla="*/ 29 h 108"/>
                    <a:gd name="T60" fmla="*/ 187 w 214"/>
                    <a:gd name="T61" fmla="*/ 33 h 108"/>
                    <a:gd name="T62" fmla="*/ 179 w 214"/>
                    <a:gd name="T63" fmla="*/ 38 h 108"/>
                    <a:gd name="T64" fmla="*/ 170 w 214"/>
                    <a:gd name="T65" fmla="*/ 42 h 108"/>
                    <a:gd name="T66" fmla="*/ 161 w 214"/>
                    <a:gd name="T67" fmla="*/ 45 h 108"/>
                    <a:gd name="T68" fmla="*/ 151 w 214"/>
                    <a:gd name="T69" fmla="*/ 47 h 108"/>
                    <a:gd name="T70" fmla="*/ 142 w 214"/>
                    <a:gd name="T71" fmla="*/ 49 h 108"/>
                    <a:gd name="T72" fmla="*/ 122 w 214"/>
                    <a:gd name="T73" fmla="*/ 51 h 108"/>
                    <a:gd name="T74" fmla="*/ 107 w 214"/>
                    <a:gd name="T75" fmla="*/ 52 h 108"/>
                    <a:gd name="T76" fmla="*/ 97 w 214"/>
                    <a:gd name="T77" fmla="*/ 53 h 108"/>
                    <a:gd name="T78" fmla="*/ 85 w 214"/>
                    <a:gd name="T79" fmla="*/ 54 h 108"/>
                    <a:gd name="T80" fmla="*/ 71 w 214"/>
                    <a:gd name="T81" fmla="*/ 55 h 108"/>
                    <a:gd name="T82" fmla="*/ 60 w 214"/>
                    <a:gd name="T83" fmla="*/ 55 h 108"/>
                    <a:gd name="T84" fmla="*/ 51 w 214"/>
                    <a:gd name="T85" fmla="*/ 57 h 108"/>
                    <a:gd name="T86" fmla="*/ 42 w 214"/>
                    <a:gd name="T87" fmla="*/ 59 h 108"/>
                    <a:gd name="T88" fmla="*/ 33 w 214"/>
                    <a:gd name="T89" fmla="*/ 62 h 108"/>
                    <a:gd name="T90" fmla="*/ 21 w 214"/>
                    <a:gd name="T91" fmla="*/ 64 h 108"/>
                    <a:gd name="T92" fmla="*/ 14 w 214"/>
                    <a:gd name="T93" fmla="*/ 68 h 108"/>
                    <a:gd name="T94" fmla="*/ 9 w 214"/>
                    <a:gd name="T95" fmla="*/ 72 h 108"/>
                    <a:gd name="T96" fmla="*/ 5 w 214"/>
                    <a:gd name="T97" fmla="*/ 80 h 108"/>
                    <a:gd name="T98" fmla="*/ 4 w 214"/>
                    <a:gd name="T99" fmla="*/ 85 h 108"/>
                    <a:gd name="T100" fmla="*/ 3 w 214"/>
                    <a:gd name="T101" fmla="*/ 90 h 108"/>
                    <a:gd name="T102" fmla="*/ 1 w 214"/>
                    <a:gd name="T103" fmla="*/ 97 h 108"/>
                    <a:gd name="T104" fmla="*/ 0 w 214"/>
                    <a:gd name="T105" fmla="*/ 102 h 108"/>
                    <a:gd name="T106" fmla="*/ 0 w 214"/>
                    <a:gd name="T107" fmla="*/ 107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8"/>
                    <a:gd name="T164" fmla="*/ 214 w 214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8">
                      <a:moveTo>
                        <a:pt x="0" y="107"/>
                      </a:moveTo>
                      <a:lnTo>
                        <a:pt x="1" y="106"/>
                      </a:lnTo>
                      <a:lnTo>
                        <a:pt x="1" y="105"/>
                      </a:lnTo>
                      <a:lnTo>
                        <a:pt x="2" y="104"/>
                      </a:lnTo>
                      <a:lnTo>
                        <a:pt x="2" y="103"/>
                      </a:lnTo>
                      <a:lnTo>
                        <a:pt x="2" y="102"/>
                      </a:lnTo>
                      <a:lnTo>
                        <a:pt x="3" y="101"/>
                      </a:lnTo>
                      <a:lnTo>
                        <a:pt x="3" y="100"/>
                      </a:lnTo>
                      <a:lnTo>
                        <a:pt x="4" y="100"/>
                      </a:lnTo>
                      <a:lnTo>
                        <a:pt x="4" y="99"/>
                      </a:lnTo>
                      <a:lnTo>
                        <a:pt x="5" y="98"/>
                      </a:lnTo>
                      <a:lnTo>
                        <a:pt x="5" y="97"/>
                      </a:lnTo>
                      <a:lnTo>
                        <a:pt x="6" y="96"/>
                      </a:lnTo>
                      <a:lnTo>
                        <a:pt x="7" y="95"/>
                      </a:lnTo>
                      <a:lnTo>
                        <a:pt x="8" y="94"/>
                      </a:lnTo>
                      <a:lnTo>
                        <a:pt x="8" y="93"/>
                      </a:lnTo>
                      <a:lnTo>
                        <a:pt x="9" y="92"/>
                      </a:lnTo>
                      <a:lnTo>
                        <a:pt x="10" y="91"/>
                      </a:lnTo>
                      <a:lnTo>
                        <a:pt x="11" y="90"/>
                      </a:lnTo>
                      <a:lnTo>
                        <a:pt x="12" y="89"/>
                      </a:lnTo>
                      <a:lnTo>
                        <a:pt x="13" y="88"/>
                      </a:lnTo>
                      <a:lnTo>
                        <a:pt x="14" y="87"/>
                      </a:lnTo>
                      <a:lnTo>
                        <a:pt x="15" y="86"/>
                      </a:lnTo>
                      <a:lnTo>
                        <a:pt x="17" y="85"/>
                      </a:lnTo>
                      <a:lnTo>
                        <a:pt x="19" y="84"/>
                      </a:lnTo>
                      <a:lnTo>
                        <a:pt x="20" y="83"/>
                      </a:lnTo>
                      <a:lnTo>
                        <a:pt x="21" y="83"/>
                      </a:lnTo>
                      <a:lnTo>
                        <a:pt x="23" y="82"/>
                      </a:lnTo>
                      <a:lnTo>
                        <a:pt x="24" y="82"/>
                      </a:lnTo>
                      <a:lnTo>
                        <a:pt x="25" y="81"/>
                      </a:lnTo>
                      <a:lnTo>
                        <a:pt x="27" y="81"/>
                      </a:lnTo>
                      <a:lnTo>
                        <a:pt x="28" y="80"/>
                      </a:lnTo>
                      <a:lnTo>
                        <a:pt x="30" y="80"/>
                      </a:lnTo>
                      <a:lnTo>
                        <a:pt x="31" y="79"/>
                      </a:lnTo>
                      <a:lnTo>
                        <a:pt x="33" y="79"/>
                      </a:lnTo>
                      <a:lnTo>
                        <a:pt x="34" y="78"/>
                      </a:lnTo>
                      <a:lnTo>
                        <a:pt x="35" y="78"/>
                      </a:lnTo>
                      <a:lnTo>
                        <a:pt x="37" y="78"/>
                      </a:lnTo>
                      <a:lnTo>
                        <a:pt x="38" y="78"/>
                      </a:lnTo>
                      <a:lnTo>
                        <a:pt x="40" y="77"/>
                      </a:lnTo>
                      <a:lnTo>
                        <a:pt x="43" y="77"/>
                      </a:lnTo>
                      <a:lnTo>
                        <a:pt x="44" y="77"/>
                      </a:lnTo>
                      <a:lnTo>
                        <a:pt x="45" y="76"/>
                      </a:lnTo>
                      <a:lnTo>
                        <a:pt x="47" y="76"/>
                      </a:lnTo>
                      <a:lnTo>
                        <a:pt x="48" y="76"/>
                      </a:lnTo>
                      <a:lnTo>
                        <a:pt x="50" y="76"/>
                      </a:lnTo>
                      <a:lnTo>
                        <a:pt x="52" y="76"/>
                      </a:lnTo>
                      <a:lnTo>
                        <a:pt x="53" y="76"/>
                      </a:lnTo>
                      <a:lnTo>
                        <a:pt x="55" y="76"/>
                      </a:lnTo>
                      <a:lnTo>
                        <a:pt x="58" y="76"/>
                      </a:lnTo>
                      <a:lnTo>
                        <a:pt x="60" y="75"/>
                      </a:lnTo>
                      <a:lnTo>
                        <a:pt x="61" y="75"/>
                      </a:lnTo>
                      <a:lnTo>
                        <a:pt x="63" y="75"/>
                      </a:lnTo>
                      <a:lnTo>
                        <a:pt x="65" y="75"/>
                      </a:lnTo>
                      <a:lnTo>
                        <a:pt x="67" y="75"/>
                      </a:lnTo>
                      <a:lnTo>
                        <a:pt x="68" y="75"/>
                      </a:lnTo>
                      <a:lnTo>
                        <a:pt x="70" y="75"/>
                      </a:lnTo>
                      <a:lnTo>
                        <a:pt x="74" y="74"/>
                      </a:lnTo>
                      <a:lnTo>
                        <a:pt x="76" y="74"/>
                      </a:lnTo>
                      <a:lnTo>
                        <a:pt x="77" y="74"/>
                      </a:lnTo>
                      <a:lnTo>
                        <a:pt x="78" y="74"/>
                      </a:lnTo>
                      <a:lnTo>
                        <a:pt x="80" y="73"/>
                      </a:lnTo>
                      <a:lnTo>
                        <a:pt x="83" y="73"/>
                      </a:lnTo>
                      <a:lnTo>
                        <a:pt x="85" y="73"/>
                      </a:lnTo>
                      <a:lnTo>
                        <a:pt x="86" y="73"/>
                      </a:lnTo>
                      <a:lnTo>
                        <a:pt x="89" y="73"/>
                      </a:lnTo>
                      <a:lnTo>
                        <a:pt x="93" y="72"/>
                      </a:lnTo>
                      <a:lnTo>
                        <a:pt x="97" y="72"/>
                      </a:lnTo>
                      <a:lnTo>
                        <a:pt x="100" y="72"/>
                      </a:lnTo>
                      <a:lnTo>
                        <a:pt x="103" y="72"/>
                      </a:lnTo>
                      <a:lnTo>
                        <a:pt x="105" y="72"/>
                      </a:lnTo>
                      <a:lnTo>
                        <a:pt x="107" y="72"/>
                      </a:lnTo>
                      <a:lnTo>
                        <a:pt x="108" y="72"/>
                      </a:lnTo>
                      <a:lnTo>
                        <a:pt x="110" y="72"/>
                      </a:lnTo>
                      <a:lnTo>
                        <a:pt x="114" y="71"/>
                      </a:lnTo>
                      <a:lnTo>
                        <a:pt x="116" y="71"/>
                      </a:lnTo>
                      <a:lnTo>
                        <a:pt x="119" y="71"/>
                      </a:lnTo>
                      <a:lnTo>
                        <a:pt x="121" y="71"/>
                      </a:lnTo>
                      <a:lnTo>
                        <a:pt x="123" y="70"/>
                      </a:lnTo>
                      <a:lnTo>
                        <a:pt x="127" y="70"/>
                      </a:lnTo>
                      <a:lnTo>
                        <a:pt x="128" y="70"/>
                      </a:lnTo>
                      <a:lnTo>
                        <a:pt x="130" y="69"/>
                      </a:lnTo>
                      <a:lnTo>
                        <a:pt x="132" y="69"/>
                      </a:lnTo>
                      <a:lnTo>
                        <a:pt x="134" y="69"/>
                      </a:lnTo>
                      <a:lnTo>
                        <a:pt x="136" y="68"/>
                      </a:lnTo>
                      <a:lnTo>
                        <a:pt x="139" y="68"/>
                      </a:lnTo>
                      <a:lnTo>
                        <a:pt x="143" y="68"/>
                      </a:lnTo>
                      <a:lnTo>
                        <a:pt x="144" y="67"/>
                      </a:lnTo>
                      <a:lnTo>
                        <a:pt x="145" y="67"/>
                      </a:lnTo>
                      <a:lnTo>
                        <a:pt x="148" y="67"/>
                      </a:lnTo>
                      <a:lnTo>
                        <a:pt x="151" y="67"/>
                      </a:lnTo>
                      <a:lnTo>
                        <a:pt x="155" y="66"/>
                      </a:lnTo>
                      <a:lnTo>
                        <a:pt x="159" y="65"/>
                      </a:lnTo>
                      <a:lnTo>
                        <a:pt x="161" y="65"/>
                      </a:lnTo>
                      <a:lnTo>
                        <a:pt x="165" y="65"/>
                      </a:lnTo>
                      <a:lnTo>
                        <a:pt x="169" y="64"/>
                      </a:lnTo>
                      <a:lnTo>
                        <a:pt x="172" y="64"/>
                      </a:lnTo>
                      <a:lnTo>
                        <a:pt x="176" y="63"/>
                      </a:lnTo>
                      <a:lnTo>
                        <a:pt x="178" y="62"/>
                      </a:lnTo>
                      <a:lnTo>
                        <a:pt x="179" y="61"/>
                      </a:lnTo>
                      <a:lnTo>
                        <a:pt x="181" y="61"/>
                      </a:lnTo>
                      <a:lnTo>
                        <a:pt x="183" y="60"/>
                      </a:lnTo>
                      <a:lnTo>
                        <a:pt x="185" y="58"/>
                      </a:lnTo>
                      <a:lnTo>
                        <a:pt x="189" y="57"/>
                      </a:lnTo>
                      <a:lnTo>
                        <a:pt x="190" y="56"/>
                      </a:lnTo>
                      <a:lnTo>
                        <a:pt x="191" y="55"/>
                      </a:lnTo>
                      <a:lnTo>
                        <a:pt x="192" y="53"/>
                      </a:lnTo>
                      <a:lnTo>
                        <a:pt x="193" y="52"/>
                      </a:lnTo>
                      <a:lnTo>
                        <a:pt x="196" y="50"/>
                      </a:lnTo>
                      <a:lnTo>
                        <a:pt x="196" y="49"/>
                      </a:lnTo>
                      <a:lnTo>
                        <a:pt x="199" y="47"/>
                      </a:lnTo>
                      <a:lnTo>
                        <a:pt x="200" y="46"/>
                      </a:lnTo>
                      <a:lnTo>
                        <a:pt x="202" y="45"/>
                      </a:lnTo>
                      <a:lnTo>
                        <a:pt x="203" y="43"/>
                      </a:lnTo>
                      <a:lnTo>
                        <a:pt x="204" y="41"/>
                      </a:lnTo>
                      <a:lnTo>
                        <a:pt x="205" y="39"/>
                      </a:lnTo>
                      <a:lnTo>
                        <a:pt x="206" y="36"/>
                      </a:lnTo>
                      <a:lnTo>
                        <a:pt x="206" y="34"/>
                      </a:lnTo>
                      <a:lnTo>
                        <a:pt x="207" y="32"/>
                      </a:lnTo>
                      <a:lnTo>
                        <a:pt x="208" y="31"/>
                      </a:lnTo>
                      <a:lnTo>
                        <a:pt x="209" y="28"/>
                      </a:lnTo>
                      <a:lnTo>
                        <a:pt x="210" y="26"/>
                      </a:lnTo>
                      <a:lnTo>
                        <a:pt x="211" y="23"/>
                      </a:lnTo>
                      <a:lnTo>
                        <a:pt x="211" y="22"/>
                      </a:lnTo>
                      <a:lnTo>
                        <a:pt x="212" y="20"/>
                      </a:lnTo>
                      <a:lnTo>
                        <a:pt x="212" y="18"/>
                      </a:lnTo>
                      <a:lnTo>
                        <a:pt x="212" y="17"/>
                      </a:lnTo>
                      <a:lnTo>
                        <a:pt x="212" y="15"/>
                      </a:lnTo>
                      <a:lnTo>
                        <a:pt x="213" y="14"/>
                      </a:lnTo>
                      <a:lnTo>
                        <a:pt x="213" y="12"/>
                      </a:lnTo>
                      <a:lnTo>
                        <a:pt x="213" y="11"/>
                      </a:lnTo>
                      <a:lnTo>
                        <a:pt x="213" y="10"/>
                      </a:lnTo>
                      <a:lnTo>
                        <a:pt x="213" y="9"/>
                      </a:lnTo>
                      <a:lnTo>
                        <a:pt x="213" y="7"/>
                      </a:lnTo>
                      <a:lnTo>
                        <a:pt x="213" y="6"/>
                      </a:lnTo>
                      <a:lnTo>
                        <a:pt x="213" y="4"/>
                      </a:lnTo>
                      <a:lnTo>
                        <a:pt x="213" y="2"/>
                      </a:lnTo>
                      <a:lnTo>
                        <a:pt x="213" y="1"/>
                      </a:lnTo>
                      <a:lnTo>
                        <a:pt x="213" y="0"/>
                      </a:lnTo>
                      <a:lnTo>
                        <a:pt x="213" y="1"/>
                      </a:lnTo>
                      <a:lnTo>
                        <a:pt x="212" y="1"/>
                      </a:lnTo>
                      <a:lnTo>
                        <a:pt x="212" y="2"/>
                      </a:lnTo>
                      <a:lnTo>
                        <a:pt x="212" y="3"/>
                      </a:lnTo>
                      <a:lnTo>
                        <a:pt x="211" y="3"/>
                      </a:lnTo>
                      <a:lnTo>
                        <a:pt x="211" y="4"/>
                      </a:lnTo>
                      <a:lnTo>
                        <a:pt x="210" y="5"/>
                      </a:lnTo>
                      <a:lnTo>
                        <a:pt x="210" y="6"/>
                      </a:lnTo>
                      <a:lnTo>
                        <a:pt x="209" y="7"/>
                      </a:lnTo>
                      <a:lnTo>
                        <a:pt x="208" y="8"/>
                      </a:lnTo>
                      <a:lnTo>
                        <a:pt x="207" y="9"/>
                      </a:lnTo>
                      <a:lnTo>
                        <a:pt x="206" y="10"/>
                      </a:lnTo>
                      <a:lnTo>
                        <a:pt x="206" y="11"/>
                      </a:lnTo>
                      <a:lnTo>
                        <a:pt x="205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4" y="14"/>
                      </a:lnTo>
                      <a:lnTo>
                        <a:pt x="204" y="16"/>
                      </a:lnTo>
                      <a:lnTo>
                        <a:pt x="204" y="17"/>
                      </a:lnTo>
                      <a:lnTo>
                        <a:pt x="203" y="18"/>
                      </a:lnTo>
                      <a:lnTo>
                        <a:pt x="202" y="18"/>
                      </a:lnTo>
                      <a:lnTo>
                        <a:pt x="201" y="19"/>
                      </a:lnTo>
                      <a:lnTo>
                        <a:pt x="201" y="20"/>
                      </a:lnTo>
                      <a:lnTo>
                        <a:pt x="200" y="21"/>
                      </a:lnTo>
                      <a:lnTo>
                        <a:pt x="199" y="22"/>
                      </a:lnTo>
                      <a:lnTo>
                        <a:pt x="198" y="22"/>
                      </a:lnTo>
                      <a:lnTo>
                        <a:pt x="198" y="24"/>
                      </a:lnTo>
                      <a:lnTo>
                        <a:pt x="197" y="24"/>
                      </a:lnTo>
                      <a:lnTo>
                        <a:pt x="196" y="25"/>
                      </a:lnTo>
                      <a:lnTo>
                        <a:pt x="195" y="26"/>
                      </a:lnTo>
                      <a:lnTo>
                        <a:pt x="195" y="27"/>
                      </a:lnTo>
                      <a:lnTo>
                        <a:pt x="194" y="27"/>
                      </a:lnTo>
                      <a:lnTo>
                        <a:pt x="194" y="29"/>
                      </a:lnTo>
                      <a:lnTo>
                        <a:pt x="192" y="29"/>
                      </a:lnTo>
                      <a:lnTo>
                        <a:pt x="192" y="30"/>
                      </a:lnTo>
                      <a:lnTo>
                        <a:pt x="191" y="31"/>
                      </a:lnTo>
                      <a:lnTo>
                        <a:pt x="190" y="31"/>
                      </a:lnTo>
                      <a:lnTo>
                        <a:pt x="188" y="32"/>
                      </a:lnTo>
                      <a:lnTo>
                        <a:pt x="187" y="33"/>
                      </a:lnTo>
                      <a:lnTo>
                        <a:pt x="186" y="35"/>
                      </a:lnTo>
                      <a:lnTo>
                        <a:pt x="184" y="36"/>
                      </a:lnTo>
                      <a:lnTo>
                        <a:pt x="183" y="36"/>
                      </a:lnTo>
                      <a:lnTo>
                        <a:pt x="181" y="37"/>
                      </a:lnTo>
                      <a:lnTo>
                        <a:pt x="180" y="37"/>
                      </a:lnTo>
                      <a:lnTo>
                        <a:pt x="179" y="38"/>
                      </a:lnTo>
                      <a:lnTo>
                        <a:pt x="178" y="39"/>
                      </a:lnTo>
                      <a:lnTo>
                        <a:pt x="176" y="39"/>
                      </a:lnTo>
                      <a:lnTo>
                        <a:pt x="175" y="40"/>
                      </a:lnTo>
                      <a:lnTo>
                        <a:pt x="174" y="40"/>
                      </a:lnTo>
                      <a:lnTo>
                        <a:pt x="172" y="41"/>
                      </a:lnTo>
                      <a:lnTo>
                        <a:pt x="170" y="42"/>
                      </a:lnTo>
                      <a:lnTo>
                        <a:pt x="169" y="42"/>
                      </a:lnTo>
                      <a:lnTo>
                        <a:pt x="168" y="43"/>
                      </a:lnTo>
                      <a:lnTo>
                        <a:pt x="166" y="43"/>
                      </a:lnTo>
                      <a:lnTo>
                        <a:pt x="164" y="44"/>
                      </a:lnTo>
                      <a:lnTo>
                        <a:pt x="162" y="44"/>
                      </a:lnTo>
                      <a:lnTo>
                        <a:pt x="161" y="45"/>
                      </a:lnTo>
                      <a:lnTo>
                        <a:pt x="159" y="45"/>
                      </a:lnTo>
                      <a:lnTo>
                        <a:pt x="158" y="46"/>
                      </a:lnTo>
                      <a:lnTo>
                        <a:pt x="156" y="46"/>
                      </a:lnTo>
                      <a:lnTo>
                        <a:pt x="154" y="47"/>
                      </a:lnTo>
                      <a:lnTo>
                        <a:pt x="152" y="47"/>
                      </a:lnTo>
                      <a:lnTo>
                        <a:pt x="151" y="47"/>
                      </a:lnTo>
                      <a:lnTo>
                        <a:pt x="149" y="48"/>
                      </a:lnTo>
                      <a:lnTo>
                        <a:pt x="148" y="48"/>
                      </a:lnTo>
                      <a:lnTo>
                        <a:pt x="146" y="48"/>
                      </a:lnTo>
                      <a:lnTo>
                        <a:pt x="145" y="48"/>
                      </a:lnTo>
                      <a:lnTo>
                        <a:pt x="144" y="48"/>
                      </a:lnTo>
                      <a:lnTo>
                        <a:pt x="142" y="49"/>
                      </a:lnTo>
                      <a:lnTo>
                        <a:pt x="139" y="49"/>
                      </a:lnTo>
                      <a:lnTo>
                        <a:pt x="135" y="49"/>
                      </a:lnTo>
                      <a:lnTo>
                        <a:pt x="132" y="50"/>
                      </a:lnTo>
                      <a:lnTo>
                        <a:pt x="128" y="50"/>
                      </a:lnTo>
                      <a:lnTo>
                        <a:pt x="125" y="51"/>
                      </a:lnTo>
                      <a:lnTo>
                        <a:pt x="122" y="51"/>
                      </a:lnTo>
                      <a:lnTo>
                        <a:pt x="118" y="51"/>
                      </a:lnTo>
                      <a:lnTo>
                        <a:pt x="115" y="51"/>
                      </a:lnTo>
                      <a:lnTo>
                        <a:pt x="112" y="51"/>
                      </a:lnTo>
                      <a:lnTo>
                        <a:pt x="110" y="52"/>
                      </a:lnTo>
                      <a:lnTo>
                        <a:pt x="109" y="52"/>
                      </a:lnTo>
                      <a:lnTo>
                        <a:pt x="107" y="52"/>
                      </a:lnTo>
                      <a:lnTo>
                        <a:pt x="105" y="52"/>
                      </a:lnTo>
                      <a:lnTo>
                        <a:pt x="103" y="52"/>
                      </a:lnTo>
                      <a:lnTo>
                        <a:pt x="102" y="53"/>
                      </a:lnTo>
                      <a:lnTo>
                        <a:pt x="100" y="53"/>
                      </a:lnTo>
                      <a:lnTo>
                        <a:pt x="99" y="53"/>
                      </a:lnTo>
                      <a:lnTo>
                        <a:pt x="97" y="53"/>
                      </a:lnTo>
                      <a:lnTo>
                        <a:pt x="95" y="53"/>
                      </a:lnTo>
                      <a:lnTo>
                        <a:pt x="93" y="53"/>
                      </a:lnTo>
                      <a:lnTo>
                        <a:pt x="91" y="54"/>
                      </a:lnTo>
                      <a:lnTo>
                        <a:pt x="89" y="54"/>
                      </a:lnTo>
                      <a:lnTo>
                        <a:pt x="87" y="54"/>
                      </a:lnTo>
                      <a:lnTo>
                        <a:pt x="85" y="54"/>
                      </a:lnTo>
                      <a:lnTo>
                        <a:pt x="83" y="54"/>
                      </a:lnTo>
                      <a:lnTo>
                        <a:pt x="80" y="55"/>
                      </a:lnTo>
                      <a:lnTo>
                        <a:pt x="76" y="55"/>
                      </a:lnTo>
                      <a:lnTo>
                        <a:pt x="74" y="55"/>
                      </a:lnTo>
                      <a:lnTo>
                        <a:pt x="73" y="55"/>
                      </a:lnTo>
                      <a:lnTo>
                        <a:pt x="71" y="55"/>
                      </a:lnTo>
                      <a:lnTo>
                        <a:pt x="69" y="55"/>
                      </a:lnTo>
                      <a:lnTo>
                        <a:pt x="67" y="55"/>
                      </a:lnTo>
                      <a:lnTo>
                        <a:pt x="65" y="55"/>
                      </a:lnTo>
                      <a:lnTo>
                        <a:pt x="63" y="55"/>
                      </a:lnTo>
                      <a:lnTo>
                        <a:pt x="62" y="55"/>
                      </a:lnTo>
                      <a:lnTo>
                        <a:pt x="60" y="55"/>
                      </a:lnTo>
                      <a:lnTo>
                        <a:pt x="59" y="56"/>
                      </a:lnTo>
                      <a:lnTo>
                        <a:pt x="57" y="56"/>
                      </a:lnTo>
                      <a:lnTo>
                        <a:pt x="55" y="56"/>
                      </a:lnTo>
                      <a:lnTo>
                        <a:pt x="53" y="56"/>
                      </a:lnTo>
                      <a:lnTo>
                        <a:pt x="52" y="57"/>
                      </a:lnTo>
                      <a:lnTo>
                        <a:pt x="51" y="57"/>
                      </a:lnTo>
                      <a:lnTo>
                        <a:pt x="49" y="57"/>
                      </a:lnTo>
                      <a:lnTo>
                        <a:pt x="47" y="58"/>
                      </a:lnTo>
                      <a:lnTo>
                        <a:pt x="46" y="58"/>
                      </a:lnTo>
                      <a:lnTo>
                        <a:pt x="44" y="58"/>
                      </a:lnTo>
                      <a:lnTo>
                        <a:pt x="43" y="59"/>
                      </a:lnTo>
                      <a:lnTo>
                        <a:pt x="42" y="59"/>
                      </a:lnTo>
                      <a:lnTo>
                        <a:pt x="40" y="59"/>
                      </a:lnTo>
                      <a:lnTo>
                        <a:pt x="38" y="60"/>
                      </a:lnTo>
                      <a:lnTo>
                        <a:pt x="37" y="60"/>
                      </a:lnTo>
                      <a:lnTo>
                        <a:pt x="35" y="61"/>
                      </a:lnTo>
                      <a:lnTo>
                        <a:pt x="34" y="61"/>
                      </a:lnTo>
                      <a:lnTo>
                        <a:pt x="33" y="62"/>
                      </a:lnTo>
                      <a:lnTo>
                        <a:pt x="31" y="62"/>
                      </a:lnTo>
                      <a:lnTo>
                        <a:pt x="27" y="63"/>
                      </a:lnTo>
                      <a:lnTo>
                        <a:pt x="26" y="63"/>
                      </a:lnTo>
                      <a:lnTo>
                        <a:pt x="24" y="64"/>
                      </a:lnTo>
                      <a:lnTo>
                        <a:pt x="23" y="64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9" y="65"/>
                      </a:lnTo>
                      <a:lnTo>
                        <a:pt x="18" y="66"/>
                      </a:lnTo>
                      <a:lnTo>
                        <a:pt x="17" y="67"/>
                      </a:lnTo>
                      <a:lnTo>
                        <a:pt x="16" y="68"/>
                      </a:lnTo>
                      <a:lnTo>
                        <a:pt x="14" y="68"/>
                      </a:lnTo>
                      <a:lnTo>
                        <a:pt x="13" y="69"/>
                      </a:lnTo>
                      <a:lnTo>
                        <a:pt x="12" y="70"/>
                      </a:lnTo>
                      <a:lnTo>
                        <a:pt x="11" y="70"/>
                      </a:lnTo>
                      <a:lnTo>
                        <a:pt x="10" y="71"/>
                      </a:lnTo>
                      <a:lnTo>
                        <a:pt x="9" y="72"/>
                      </a:lnTo>
                      <a:lnTo>
                        <a:pt x="8" y="73"/>
                      </a:lnTo>
                      <a:lnTo>
                        <a:pt x="8" y="74"/>
                      </a:lnTo>
                      <a:lnTo>
                        <a:pt x="7" y="75"/>
                      </a:lnTo>
                      <a:lnTo>
                        <a:pt x="7" y="76"/>
                      </a:lnTo>
                      <a:lnTo>
                        <a:pt x="6" y="78"/>
                      </a:lnTo>
                      <a:lnTo>
                        <a:pt x="5" y="80"/>
                      </a:lnTo>
                      <a:lnTo>
                        <a:pt x="5" y="81"/>
                      </a:lnTo>
                      <a:lnTo>
                        <a:pt x="5" y="82"/>
                      </a:lnTo>
                      <a:lnTo>
                        <a:pt x="4" y="82"/>
                      </a:lnTo>
                      <a:lnTo>
                        <a:pt x="4" y="83"/>
                      </a:lnTo>
                      <a:lnTo>
                        <a:pt x="4" y="84"/>
                      </a:lnTo>
                      <a:lnTo>
                        <a:pt x="4" y="85"/>
                      </a:lnTo>
                      <a:lnTo>
                        <a:pt x="3" y="85"/>
                      </a:lnTo>
                      <a:lnTo>
                        <a:pt x="3" y="86"/>
                      </a:lnTo>
                      <a:lnTo>
                        <a:pt x="3" y="87"/>
                      </a:lnTo>
                      <a:lnTo>
                        <a:pt x="3" y="88"/>
                      </a:lnTo>
                      <a:lnTo>
                        <a:pt x="3" y="89"/>
                      </a:lnTo>
                      <a:lnTo>
                        <a:pt x="3" y="90"/>
                      </a:lnTo>
                      <a:lnTo>
                        <a:pt x="3" y="91"/>
                      </a:lnTo>
                      <a:lnTo>
                        <a:pt x="3" y="92"/>
                      </a:lnTo>
                      <a:lnTo>
                        <a:pt x="2" y="93"/>
                      </a:lnTo>
                      <a:lnTo>
                        <a:pt x="2" y="95"/>
                      </a:lnTo>
                      <a:lnTo>
                        <a:pt x="2" y="96"/>
                      </a:lnTo>
                      <a:lnTo>
                        <a:pt x="1" y="97"/>
                      </a:lnTo>
                      <a:lnTo>
                        <a:pt x="1" y="98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3" name="Freeform 121"/>
                <p:cNvSpPr>
                  <a:spLocks/>
                </p:cNvSpPr>
                <p:nvPr/>
              </p:nvSpPr>
              <p:spPr bwMode="auto">
                <a:xfrm>
                  <a:off x="5283" y="3775"/>
                  <a:ext cx="214" cy="108"/>
                </a:xfrm>
                <a:custGeom>
                  <a:avLst/>
                  <a:gdLst>
                    <a:gd name="T0" fmla="*/ 2 w 214"/>
                    <a:gd name="T1" fmla="*/ 3 h 108"/>
                    <a:gd name="T2" fmla="*/ 4 w 214"/>
                    <a:gd name="T3" fmla="*/ 8 h 108"/>
                    <a:gd name="T4" fmla="*/ 8 w 214"/>
                    <a:gd name="T5" fmla="*/ 13 h 108"/>
                    <a:gd name="T6" fmla="*/ 12 w 214"/>
                    <a:gd name="T7" fmla="*/ 18 h 108"/>
                    <a:gd name="T8" fmla="*/ 19 w 214"/>
                    <a:gd name="T9" fmla="*/ 23 h 108"/>
                    <a:gd name="T10" fmla="*/ 27 w 214"/>
                    <a:gd name="T11" fmla="*/ 26 h 108"/>
                    <a:gd name="T12" fmla="*/ 35 w 214"/>
                    <a:gd name="T13" fmla="*/ 29 h 108"/>
                    <a:gd name="T14" fmla="*/ 45 w 214"/>
                    <a:gd name="T15" fmla="*/ 31 h 108"/>
                    <a:gd name="T16" fmla="*/ 55 w 214"/>
                    <a:gd name="T17" fmla="*/ 31 h 108"/>
                    <a:gd name="T18" fmla="*/ 67 w 214"/>
                    <a:gd name="T19" fmla="*/ 32 h 108"/>
                    <a:gd name="T20" fmla="*/ 78 w 214"/>
                    <a:gd name="T21" fmla="*/ 33 h 108"/>
                    <a:gd name="T22" fmla="*/ 93 w 214"/>
                    <a:gd name="T23" fmla="*/ 35 h 108"/>
                    <a:gd name="T24" fmla="*/ 108 w 214"/>
                    <a:gd name="T25" fmla="*/ 35 h 108"/>
                    <a:gd name="T26" fmla="*/ 123 w 214"/>
                    <a:gd name="T27" fmla="*/ 37 h 108"/>
                    <a:gd name="T28" fmla="*/ 136 w 214"/>
                    <a:gd name="T29" fmla="*/ 39 h 108"/>
                    <a:gd name="T30" fmla="*/ 151 w 214"/>
                    <a:gd name="T31" fmla="*/ 40 h 108"/>
                    <a:gd name="T32" fmla="*/ 172 w 214"/>
                    <a:gd name="T33" fmla="*/ 43 h 108"/>
                    <a:gd name="T34" fmla="*/ 185 w 214"/>
                    <a:gd name="T35" fmla="*/ 49 h 108"/>
                    <a:gd name="T36" fmla="*/ 196 w 214"/>
                    <a:gd name="T37" fmla="*/ 57 h 108"/>
                    <a:gd name="T38" fmla="*/ 204 w 214"/>
                    <a:gd name="T39" fmla="*/ 66 h 108"/>
                    <a:gd name="T40" fmla="*/ 209 w 214"/>
                    <a:gd name="T41" fmla="*/ 79 h 108"/>
                    <a:gd name="T42" fmla="*/ 212 w 214"/>
                    <a:gd name="T43" fmla="*/ 90 h 108"/>
                    <a:gd name="T44" fmla="*/ 213 w 214"/>
                    <a:gd name="T45" fmla="*/ 98 h 108"/>
                    <a:gd name="T46" fmla="*/ 213 w 214"/>
                    <a:gd name="T47" fmla="*/ 107 h 108"/>
                    <a:gd name="T48" fmla="*/ 211 w 214"/>
                    <a:gd name="T49" fmla="*/ 103 h 108"/>
                    <a:gd name="T50" fmla="*/ 208 w 214"/>
                    <a:gd name="T51" fmla="*/ 99 h 108"/>
                    <a:gd name="T52" fmla="*/ 205 w 214"/>
                    <a:gd name="T53" fmla="*/ 94 h 108"/>
                    <a:gd name="T54" fmla="*/ 202 w 214"/>
                    <a:gd name="T55" fmla="*/ 89 h 108"/>
                    <a:gd name="T56" fmla="*/ 198 w 214"/>
                    <a:gd name="T57" fmla="*/ 83 h 108"/>
                    <a:gd name="T58" fmla="*/ 194 w 214"/>
                    <a:gd name="T59" fmla="*/ 78 h 108"/>
                    <a:gd name="T60" fmla="*/ 187 w 214"/>
                    <a:gd name="T61" fmla="*/ 74 h 108"/>
                    <a:gd name="T62" fmla="*/ 179 w 214"/>
                    <a:gd name="T63" fmla="*/ 69 h 108"/>
                    <a:gd name="T64" fmla="*/ 170 w 214"/>
                    <a:gd name="T65" fmla="*/ 65 h 108"/>
                    <a:gd name="T66" fmla="*/ 161 w 214"/>
                    <a:gd name="T67" fmla="*/ 62 h 108"/>
                    <a:gd name="T68" fmla="*/ 151 w 214"/>
                    <a:gd name="T69" fmla="*/ 60 h 108"/>
                    <a:gd name="T70" fmla="*/ 142 w 214"/>
                    <a:gd name="T71" fmla="*/ 58 h 108"/>
                    <a:gd name="T72" fmla="*/ 122 w 214"/>
                    <a:gd name="T73" fmla="*/ 56 h 108"/>
                    <a:gd name="T74" fmla="*/ 107 w 214"/>
                    <a:gd name="T75" fmla="*/ 55 h 108"/>
                    <a:gd name="T76" fmla="*/ 97 w 214"/>
                    <a:gd name="T77" fmla="*/ 54 h 108"/>
                    <a:gd name="T78" fmla="*/ 85 w 214"/>
                    <a:gd name="T79" fmla="*/ 53 h 108"/>
                    <a:gd name="T80" fmla="*/ 71 w 214"/>
                    <a:gd name="T81" fmla="*/ 52 h 108"/>
                    <a:gd name="T82" fmla="*/ 60 w 214"/>
                    <a:gd name="T83" fmla="*/ 52 h 108"/>
                    <a:gd name="T84" fmla="*/ 51 w 214"/>
                    <a:gd name="T85" fmla="*/ 50 h 108"/>
                    <a:gd name="T86" fmla="*/ 42 w 214"/>
                    <a:gd name="T87" fmla="*/ 48 h 108"/>
                    <a:gd name="T88" fmla="*/ 33 w 214"/>
                    <a:gd name="T89" fmla="*/ 45 h 108"/>
                    <a:gd name="T90" fmla="*/ 21 w 214"/>
                    <a:gd name="T91" fmla="*/ 43 h 108"/>
                    <a:gd name="T92" fmla="*/ 14 w 214"/>
                    <a:gd name="T93" fmla="*/ 39 h 108"/>
                    <a:gd name="T94" fmla="*/ 9 w 214"/>
                    <a:gd name="T95" fmla="*/ 35 h 108"/>
                    <a:gd name="T96" fmla="*/ 5 w 214"/>
                    <a:gd name="T97" fmla="*/ 27 h 108"/>
                    <a:gd name="T98" fmla="*/ 4 w 214"/>
                    <a:gd name="T99" fmla="*/ 22 h 108"/>
                    <a:gd name="T100" fmla="*/ 3 w 214"/>
                    <a:gd name="T101" fmla="*/ 17 h 108"/>
                    <a:gd name="T102" fmla="*/ 1 w 214"/>
                    <a:gd name="T103" fmla="*/ 10 h 108"/>
                    <a:gd name="T104" fmla="*/ 0 w 214"/>
                    <a:gd name="T105" fmla="*/ 5 h 108"/>
                    <a:gd name="T106" fmla="*/ 0 w 214"/>
                    <a:gd name="T107" fmla="*/ 0 h 10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8"/>
                    <a:gd name="T164" fmla="*/ 214 w 214"/>
                    <a:gd name="T165" fmla="*/ 108 h 10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8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9" y="15"/>
                      </a:lnTo>
                      <a:lnTo>
                        <a:pt x="10" y="16"/>
                      </a:lnTo>
                      <a:lnTo>
                        <a:pt x="11" y="17"/>
                      </a:lnTo>
                      <a:lnTo>
                        <a:pt x="12" y="18"/>
                      </a:lnTo>
                      <a:lnTo>
                        <a:pt x="13" y="19"/>
                      </a:lnTo>
                      <a:lnTo>
                        <a:pt x="14" y="20"/>
                      </a:lnTo>
                      <a:lnTo>
                        <a:pt x="15" y="21"/>
                      </a:lnTo>
                      <a:lnTo>
                        <a:pt x="17" y="22"/>
                      </a:lnTo>
                      <a:lnTo>
                        <a:pt x="19" y="23"/>
                      </a:lnTo>
                      <a:lnTo>
                        <a:pt x="20" y="24"/>
                      </a:lnTo>
                      <a:lnTo>
                        <a:pt x="21" y="24"/>
                      </a:lnTo>
                      <a:lnTo>
                        <a:pt x="23" y="25"/>
                      </a:lnTo>
                      <a:lnTo>
                        <a:pt x="24" y="25"/>
                      </a:lnTo>
                      <a:lnTo>
                        <a:pt x="25" y="26"/>
                      </a:lnTo>
                      <a:lnTo>
                        <a:pt x="27" y="26"/>
                      </a:lnTo>
                      <a:lnTo>
                        <a:pt x="28" y="27"/>
                      </a:lnTo>
                      <a:lnTo>
                        <a:pt x="30" y="27"/>
                      </a:lnTo>
                      <a:lnTo>
                        <a:pt x="31" y="28"/>
                      </a:lnTo>
                      <a:lnTo>
                        <a:pt x="33" y="28"/>
                      </a:lnTo>
                      <a:lnTo>
                        <a:pt x="34" y="29"/>
                      </a:lnTo>
                      <a:lnTo>
                        <a:pt x="35" y="29"/>
                      </a:lnTo>
                      <a:lnTo>
                        <a:pt x="37" y="29"/>
                      </a:lnTo>
                      <a:lnTo>
                        <a:pt x="38" y="29"/>
                      </a:lnTo>
                      <a:lnTo>
                        <a:pt x="40" y="30"/>
                      </a:lnTo>
                      <a:lnTo>
                        <a:pt x="43" y="30"/>
                      </a:lnTo>
                      <a:lnTo>
                        <a:pt x="44" y="30"/>
                      </a:lnTo>
                      <a:lnTo>
                        <a:pt x="45" y="31"/>
                      </a:lnTo>
                      <a:lnTo>
                        <a:pt x="47" y="31"/>
                      </a:lnTo>
                      <a:lnTo>
                        <a:pt x="48" y="31"/>
                      </a:lnTo>
                      <a:lnTo>
                        <a:pt x="50" y="31"/>
                      </a:lnTo>
                      <a:lnTo>
                        <a:pt x="52" y="31"/>
                      </a:lnTo>
                      <a:lnTo>
                        <a:pt x="53" y="31"/>
                      </a:lnTo>
                      <a:lnTo>
                        <a:pt x="55" y="31"/>
                      </a:lnTo>
                      <a:lnTo>
                        <a:pt x="58" y="31"/>
                      </a:lnTo>
                      <a:lnTo>
                        <a:pt x="60" y="32"/>
                      </a:lnTo>
                      <a:lnTo>
                        <a:pt x="61" y="32"/>
                      </a:lnTo>
                      <a:lnTo>
                        <a:pt x="63" y="32"/>
                      </a:lnTo>
                      <a:lnTo>
                        <a:pt x="65" y="32"/>
                      </a:lnTo>
                      <a:lnTo>
                        <a:pt x="67" y="32"/>
                      </a:lnTo>
                      <a:lnTo>
                        <a:pt x="68" y="32"/>
                      </a:lnTo>
                      <a:lnTo>
                        <a:pt x="70" y="32"/>
                      </a:lnTo>
                      <a:lnTo>
                        <a:pt x="74" y="33"/>
                      </a:lnTo>
                      <a:lnTo>
                        <a:pt x="76" y="33"/>
                      </a:lnTo>
                      <a:lnTo>
                        <a:pt x="77" y="33"/>
                      </a:lnTo>
                      <a:lnTo>
                        <a:pt x="78" y="33"/>
                      </a:lnTo>
                      <a:lnTo>
                        <a:pt x="80" y="34"/>
                      </a:lnTo>
                      <a:lnTo>
                        <a:pt x="83" y="34"/>
                      </a:lnTo>
                      <a:lnTo>
                        <a:pt x="85" y="34"/>
                      </a:lnTo>
                      <a:lnTo>
                        <a:pt x="86" y="34"/>
                      </a:lnTo>
                      <a:lnTo>
                        <a:pt x="89" y="34"/>
                      </a:lnTo>
                      <a:lnTo>
                        <a:pt x="93" y="35"/>
                      </a:lnTo>
                      <a:lnTo>
                        <a:pt x="97" y="35"/>
                      </a:lnTo>
                      <a:lnTo>
                        <a:pt x="100" y="35"/>
                      </a:lnTo>
                      <a:lnTo>
                        <a:pt x="103" y="35"/>
                      </a:lnTo>
                      <a:lnTo>
                        <a:pt x="105" y="35"/>
                      </a:lnTo>
                      <a:lnTo>
                        <a:pt x="107" y="35"/>
                      </a:lnTo>
                      <a:lnTo>
                        <a:pt x="108" y="35"/>
                      </a:lnTo>
                      <a:lnTo>
                        <a:pt x="110" y="35"/>
                      </a:lnTo>
                      <a:lnTo>
                        <a:pt x="114" y="36"/>
                      </a:lnTo>
                      <a:lnTo>
                        <a:pt x="116" y="36"/>
                      </a:lnTo>
                      <a:lnTo>
                        <a:pt x="119" y="36"/>
                      </a:lnTo>
                      <a:lnTo>
                        <a:pt x="121" y="36"/>
                      </a:lnTo>
                      <a:lnTo>
                        <a:pt x="123" y="37"/>
                      </a:lnTo>
                      <a:lnTo>
                        <a:pt x="127" y="37"/>
                      </a:lnTo>
                      <a:lnTo>
                        <a:pt x="128" y="37"/>
                      </a:lnTo>
                      <a:lnTo>
                        <a:pt x="130" y="38"/>
                      </a:lnTo>
                      <a:lnTo>
                        <a:pt x="132" y="38"/>
                      </a:lnTo>
                      <a:lnTo>
                        <a:pt x="134" y="38"/>
                      </a:lnTo>
                      <a:lnTo>
                        <a:pt x="136" y="39"/>
                      </a:lnTo>
                      <a:lnTo>
                        <a:pt x="139" y="39"/>
                      </a:lnTo>
                      <a:lnTo>
                        <a:pt x="143" y="39"/>
                      </a:lnTo>
                      <a:lnTo>
                        <a:pt x="144" y="40"/>
                      </a:lnTo>
                      <a:lnTo>
                        <a:pt x="145" y="40"/>
                      </a:lnTo>
                      <a:lnTo>
                        <a:pt x="148" y="40"/>
                      </a:lnTo>
                      <a:lnTo>
                        <a:pt x="151" y="40"/>
                      </a:lnTo>
                      <a:lnTo>
                        <a:pt x="155" y="41"/>
                      </a:lnTo>
                      <a:lnTo>
                        <a:pt x="159" y="42"/>
                      </a:lnTo>
                      <a:lnTo>
                        <a:pt x="161" y="42"/>
                      </a:lnTo>
                      <a:lnTo>
                        <a:pt x="165" y="42"/>
                      </a:lnTo>
                      <a:lnTo>
                        <a:pt x="169" y="43"/>
                      </a:lnTo>
                      <a:lnTo>
                        <a:pt x="172" y="43"/>
                      </a:lnTo>
                      <a:lnTo>
                        <a:pt x="176" y="44"/>
                      </a:lnTo>
                      <a:lnTo>
                        <a:pt x="178" y="45"/>
                      </a:lnTo>
                      <a:lnTo>
                        <a:pt x="179" y="46"/>
                      </a:lnTo>
                      <a:lnTo>
                        <a:pt x="181" y="46"/>
                      </a:lnTo>
                      <a:lnTo>
                        <a:pt x="183" y="47"/>
                      </a:lnTo>
                      <a:lnTo>
                        <a:pt x="185" y="49"/>
                      </a:lnTo>
                      <a:lnTo>
                        <a:pt x="189" y="50"/>
                      </a:lnTo>
                      <a:lnTo>
                        <a:pt x="190" y="51"/>
                      </a:lnTo>
                      <a:lnTo>
                        <a:pt x="191" y="52"/>
                      </a:lnTo>
                      <a:lnTo>
                        <a:pt x="192" y="54"/>
                      </a:lnTo>
                      <a:lnTo>
                        <a:pt x="193" y="55"/>
                      </a:lnTo>
                      <a:lnTo>
                        <a:pt x="196" y="57"/>
                      </a:lnTo>
                      <a:lnTo>
                        <a:pt x="196" y="58"/>
                      </a:lnTo>
                      <a:lnTo>
                        <a:pt x="199" y="60"/>
                      </a:lnTo>
                      <a:lnTo>
                        <a:pt x="200" y="61"/>
                      </a:lnTo>
                      <a:lnTo>
                        <a:pt x="202" y="62"/>
                      </a:lnTo>
                      <a:lnTo>
                        <a:pt x="203" y="64"/>
                      </a:lnTo>
                      <a:lnTo>
                        <a:pt x="204" y="66"/>
                      </a:lnTo>
                      <a:lnTo>
                        <a:pt x="205" y="68"/>
                      </a:lnTo>
                      <a:lnTo>
                        <a:pt x="206" y="71"/>
                      </a:lnTo>
                      <a:lnTo>
                        <a:pt x="206" y="73"/>
                      </a:lnTo>
                      <a:lnTo>
                        <a:pt x="207" y="75"/>
                      </a:lnTo>
                      <a:lnTo>
                        <a:pt x="208" y="76"/>
                      </a:lnTo>
                      <a:lnTo>
                        <a:pt x="209" y="79"/>
                      </a:lnTo>
                      <a:lnTo>
                        <a:pt x="210" y="81"/>
                      </a:lnTo>
                      <a:lnTo>
                        <a:pt x="211" y="84"/>
                      </a:lnTo>
                      <a:lnTo>
                        <a:pt x="211" y="85"/>
                      </a:lnTo>
                      <a:lnTo>
                        <a:pt x="212" y="87"/>
                      </a:lnTo>
                      <a:lnTo>
                        <a:pt x="212" y="89"/>
                      </a:lnTo>
                      <a:lnTo>
                        <a:pt x="212" y="90"/>
                      </a:lnTo>
                      <a:lnTo>
                        <a:pt x="212" y="92"/>
                      </a:lnTo>
                      <a:lnTo>
                        <a:pt x="213" y="93"/>
                      </a:lnTo>
                      <a:lnTo>
                        <a:pt x="213" y="95"/>
                      </a:lnTo>
                      <a:lnTo>
                        <a:pt x="213" y="96"/>
                      </a:lnTo>
                      <a:lnTo>
                        <a:pt x="213" y="97"/>
                      </a:lnTo>
                      <a:lnTo>
                        <a:pt x="213" y="98"/>
                      </a:lnTo>
                      <a:lnTo>
                        <a:pt x="213" y="100"/>
                      </a:lnTo>
                      <a:lnTo>
                        <a:pt x="213" y="101"/>
                      </a:lnTo>
                      <a:lnTo>
                        <a:pt x="213" y="103"/>
                      </a:lnTo>
                      <a:lnTo>
                        <a:pt x="213" y="105"/>
                      </a:lnTo>
                      <a:lnTo>
                        <a:pt x="213" y="106"/>
                      </a:lnTo>
                      <a:lnTo>
                        <a:pt x="213" y="107"/>
                      </a:lnTo>
                      <a:lnTo>
                        <a:pt x="213" y="106"/>
                      </a:lnTo>
                      <a:lnTo>
                        <a:pt x="212" y="106"/>
                      </a:lnTo>
                      <a:lnTo>
                        <a:pt x="212" y="105"/>
                      </a:lnTo>
                      <a:lnTo>
                        <a:pt x="212" y="104"/>
                      </a:lnTo>
                      <a:lnTo>
                        <a:pt x="211" y="104"/>
                      </a:lnTo>
                      <a:lnTo>
                        <a:pt x="211" y="103"/>
                      </a:lnTo>
                      <a:lnTo>
                        <a:pt x="210" y="102"/>
                      </a:lnTo>
                      <a:lnTo>
                        <a:pt x="210" y="101"/>
                      </a:lnTo>
                      <a:lnTo>
                        <a:pt x="209" y="100"/>
                      </a:lnTo>
                      <a:lnTo>
                        <a:pt x="208" y="99"/>
                      </a:lnTo>
                      <a:lnTo>
                        <a:pt x="207" y="98"/>
                      </a:lnTo>
                      <a:lnTo>
                        <a:pt x="206" y="97"/>
                      </a:lnTo>
                      <a:lnTo>
                        <a:pt x="206" y="96"/>
                      </a:lnTo>
                      <a:lnTo>
                        <a:pt x="205" y="95"/>
                      </a:lnTo>
                      <a:lnTo>
                        <a:pt x="205" y="94"/>
                      </a:lnTo>
                      <a:lnTo>
                        <a:pt x="205" y="93"/>
                      </a:lnTo>
                      <a:lnTo>
                        <a:pt x="204" y="93"/>
                      </a:lnTo>
                      <a:lnTo>
                        <a:pt x="204" y="91"/>
                      </a:lnTo>
                      <a:lnTo>
                        <a:pt x="204" y="90"/>
                      </a:lnTo>
                      <a:lnTo>
                        <a:pt x="203" y="89"/>
                      </a:lnTo>
                      <a:lnTo>
                        <a:pt x="202" y="89"/>
                      </a:lnTo>
                      <a:lnTo>
                        <a:pt x="201" y="88"/>
                      </a:lnTo>
                      <a:lnTo>
                        <a:pt x="201" y="87"/>
                      </a:lnTo>
                      <a:lnTo>
                        <a:pt x="200" y="86"/>
                      </a:lnTo>
                      <a:lnTo>
                        <a:pt x="199" y="85"/>
                      </a:lnTo>
                      <a:lnTo>
                        <a:pt x="198" y="85"/>
                      </a:lnTo>
                      <a:lnTo>
                        <a:pt x="198" y="83"/>
                      </a:lnTo>
                      <a:lnTo>
                        <a:pt x="197" y="83"/>
                      </a:lnTo>
                      <a:lnTo>
                        <a:pt x="196" y="82"/>
                      </a:lnTo>
                      <a:lnTo>
                        <a:pt x="195" y="81"/>
                      </a:lnTo>
                      <a:lnTo>
                        <a:pt x="195" y="80"/>
                      </a:lnTo>
                      <a:lnTo>
                        <a:pt x="194" y="80"/>
                      </a:lnTo>
                      <a:lnTo>
                        <a:pt x="194" y="78"/>
                      </a:lnTo>
                      <a:lnTo>
                        <a:pt x="192" y="78"/>
                      </a:lnTo>
                      <a:lnTo>
                        <a:pt x="192" y="77"/>
                      </a:lnTo>
                      <a:lnTo>
                        <a:pt x="191" y="76"/>
                      </a:lnTo>
                      <a:lnTo>
                        <a:pt x="190" y="76"/>
                      </a:lnTo>
                      <a:lnTo>
                        <a:pt x="188" y="75"/>
                      </a:lnTo>
                      <a:lnTo>
                        <a:pt x="187" y="74"/>
                      </a:lnTo>
                      <a:lnTo>
                        <a:pt x="186" y="72"/>
                      </a:lnTo>
                      <a:lnTo>
                        <a:pt x="184" y="71"/>
                      </a:lnTo>
                      <a:lnTo>
                        <a:pt x="183" y="71"/>
                      </a:lnTo>
                      <a:lnTo>
                        <a:pt x="181" y="70"/>
                      </a:lnTo>
                      <a:lnTo>
                        <a:pt x="180" y="70"/>
                      </a:lnTo>
                      <a:lnTo>
                        <a:pt x="179" y="69"/>
                      </a:lnTo>
                      <a:lnTo>
                        <a:pt x="178" y="68"/>
                      </a:lnTo>
                      <a:lnTo>
                        <a:pt x="176" y="68"/>
                      </a:lnTo>
                      <a:lnTo>
                        <a:pt x="175" y="67"/>
                      </a:lnTo>
                      <a:lnTo>
                        <a:pt x="174" y="67"/>
                      </a:lnTo>
                      <a:lnTo>
                        <a:pt x="172" y="66"/>
                      </a:lnTo>
                      <a:lnTo>
                        <a:pt x="170" y="65"/>
                      </a:lnTo>
                      <a:lnTo>
                        <a:pt x="169" y="65"/>
                      </a:lnTo>
                      <a:lnTo>
                        <a:pt x="168" y="64"/>
                      </a:lnTo>
                      <a:lnTo>
                        <a:pt x="166" y="64"/>
                      </a:lnTo>
                      <a:lnTo>
                        <a:pt x="164" y="63"/>
                      </a:lnTo>
                      <a:lnTo>
                        <a:pt x="162" y="63"/>
                      </a:lnTo>
                      <a:lnTo>
                        <a:pt x="161" y="62"/>
                      </a:lnTo>
                      <a:lnTo>
                        <a:pt x="159" y="62"/>
                      </a:lnTo>
                      <a:lnTo>
                        <a:pt x="158" y="61"/>
                      </a:lnTo>
                      <a:lnTo>
                        <a:pt x="156" y="61"/>
                      </a:lnTo>
                      <a:lnTo>
                        <a:pt x="154" y="60"/>
                      </a:lnTo>
                      <a:lnTo>
                        <a:pt x="152" y="60"/>
                      </a:lnTo>
                      <a:lnTo>
                        <a:pt x="151" y="60"/>
                      </a:lnTo>
                      <a:lnTo>
                        <a:pt x="149" y="59"/>
                      </a:lnTo>
                      <a:lnTo>
                        <a:pt x="148" y="59"/>
                      </a:lnTo>
                      <a:lnTo>
                        <a:pt x="146" y="59"/>
                      </a:lnTo>
                      <a:lnTo>
                        <a:pt x="145" y="59"/>
                      </a:lnTo>
                      <a:lnTo>
                        <a:pt x="144" y="59"/>
                      </a:lnTo>
                      <a:lnTo>
                        <a:pt x="142" y="58"/>
                      </a:lnTo>
                      <a:lnTo>
                        <a:pt x="139" y="58"/>
                      </a:lnTo>
                      <a:lnTo>
                        <a:pt x="135" y="58"/>
                      </a:lnTo>
                      <a:lnTo>
                        <a:pt x="132" y="57"/>
                      </a:lnTo>
                      <a:lnTo>
                        <a:pt x="128" y="57"/>
                      </a:lnTo>
                      <a:lnTo>
                        <a:pt x="125" y="56"/>
                      </a:lnTo>
                      <a:lnTo>
                        <a:pt x="122" y="56"/>
                      </a:lnTo>
                      <a:lnTo>
                        <a:pt x="118" y="56"/>
                      </a:lnTo>
                      <a:lnTo>
                        <a:pt x="115" y="56"/>
                      </a:lnTo>
                      <a:lnTo>
                        <a:pt x="112" y="56"/>
                      </a:lnTo>
                      <a:lnTo>
                        <a:pt x="110" y="55"/>
                      </a:lnTo>
                      <a:lnTo>
                        <a:pt x="109" y="55"/>
                      </a:lnTo>
                      <a:lnTo>
                        <a:pt x="107" y="55"/>
                      </a:lnTo>
                      <a:lnTo>
                        <a:pt x="105" y="55"/>
                      </a:lnTo>
                      <a:lnTo>
                        <a:pt x="103" y="55"/>
                      </a:lnTo>
                      <a:lnTo>
                        <a:pt x="102" y="54"/>
                      </a:lnTo>
                      <a:lnTo>
                        <a:pt x="100" y="54"/>
                      </a:lnTo>
                      <a:lnTo>
                        <a:pt x="99" y="54"/>
                      </a:lnTo>
                      <a:lnTo>
                        <a:pt x="97" y="54"/>
                      </a:lnTo>
                      <a:lnTo>
                        <a:pt x="95" y="54"/>
                      </a:lnTo>
                      <a:lnTo>
                        <a:pt x="93" y="54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3"/>
                      </a:lnTo>
                      <a:lnTo>
                        <a:pt x="85" y="53"/>
                      </a:lnTo>
                      <a:lnTo>
                        <a:pt x="83" y="53"/>
                      </a:lnTo>
                      <a:lnTo>
                        <a:pt x="80" y="52"/>
                      </a:lnTo>
                      <a:lnTo>
                        <a:pt x="76" y="52"/>
                      </a:lnTo>
                      <a:lnTo>
                        <a:pt x="74" y="52"/>
                      </a:lnTo>
                      <a:lnTo>
                        <a:pt x="73" y="52"/>
                      </a:lnTo>
                      <a:lnTo>
                        <a:pt x="71" y="52"/>
                      </a:lnTo>
                      <a:lnTo>
                        <a:pt x="69" y="52"/>
                      </a:lnTo>
                      <a:lnTo>
                        <a:pt x="67" y="52"/>
                      </a:lnTo>
                      <a:lnTo>
                        <a:pt x="65" y="52"/>
                      </a:lnTo>
                      <a:lnTo>
                        <a:pt x="63" y="52"/>
                      </a:lnTo>
                      <a:lnTo>
                        <a:pt x="62" y="52"/>
                      </a:lnTo>
                      <a:lnTo>
                        <a:pt x="60" y="52"/>
                      </a:lnTo>
                      <a:lnTo>
                        <a:pt x="59" y="51"/>
                      </a:lnTo>
                      <a:lnTo>
                        <a:pt x="57" y="51"/>
                      </a:lnTo>
                      <a:lnTo>
                        <a:pt x="55" y="51"/>
                      </a:lnTo>
                      <a:lnTo>
                        <a:pt x="53" y="51"/>
                      </a:lnTo>
                      <a:lnTo>
                        <a:pt x="52" y="50"/>
                      </a:lnTo>
                      <a:lnTo>
                        <a:pt x="51" y="50"/>
                      </a:lnTo>
                      <a:lnTo>
                        <a:pt x="49" y="50"/>
                      </a:lnTo>
                      <a:lnTo>
                        <a:pt x="47" y="49"/>
                      </a:lnTo>
                      <a:lnTo>
                        <a:pt x="46" y="49"/>
                      </a:lnTo>
                      <a:lnTo>
                        <a:pt x="44" y="49"/>
                      </a:lnTo>
                      <a:lnTo>
                        <a:pt x="43" y="48"/>
                      </a:lnTo>
                      <a:lnTo>
                        <a:pt x="42" y="48"/>
                      </a:lnTo>
                      <a:lnTo>
                        <a:pt x="40" y="48"/>
                      </a:lnTo>
                      <a:lnTo>
                        <a:pt x="38" y="47"/>
                      </a:lnTo>
                      <a:lnTo>
                        <a:pt x="37" y="47"/>
                      </a:lnTo>
                      <a:lnTo>
                        <a:pt x="35" y="46"/>
                      </a:lnTo>
                      <a:lnTo>
                        <a:pt x="34" y="46"/>
                      </a:lnTo>
                      <a:lnTo>
                        <a:pt x="33" y="45"/>
                      </a:lnTo>
                      <a:lnTo>
                        <a:pt x="31" y="45"/>
                      </a:lnTo>
                      <a:lnTo>
                        <a:pt x="27" y="44"/>
                      </a:lnTo>
                      <a:lnTo>
                        <a:pt x="26" y="44"/>
                      </a:lnTo>
                      <a:lnTo>
                        <a:pt x="24" y="43"/>
                      </a:lnTo>
                      <a:lnTo>
                        <a:pt x="23" y="43"/>
                      </a:lnTo>
                      <a:lnTo>
                        <a:pt x="21" y="43"/>
                      </a:lnTo>
                      <a:lnTo>
                        <a:pt x="20" y="42"/>
                      </a:lnTo>
                      <a:lnTo>
                        <a:pt x="19" y="42"/>
                      </a:lnTo>
                      <a:lnTo>
                        <a:pt x="18" y="41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4" y="39"/>
                      </a:lnTo>
                      <a:lnTo>
                        <a:pt x="13" y="38"/>
                      </a:lnTo>
                      <a:lnTo>
                        <a:pt x="12" y="37"/>
                      </a:lnTo>
                      <a:lnTo>
                        <a:pt x="11" y="37"/>
                      </a:lnTo>
                      <a:lnTo>
                        <a:pt x="10" y="36"/>
                      </a:lnTo>
                      <a:lnTo>
                        <a:pt x="9" y="35"/>
                      </a:lnTo>
                      <a:lnTo>
                        <a:pt x="8" y="34"/>
                      </a:lnTo>
                      <a:lnTo>
                        <a:pt x="8" y="33"/>
                      </a:lnTo>
                      <a:lnTo>
                        <a:pt x="7" y="32"/>
                      </a:lnTo>
                      <a:lnTo>
                        <a:pt x="7" y="31"/>
                      </a:lnTo>
                      <a:lnTo>
                        <a:pt x="6" y="29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3" y="22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C5CF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4" name="Freeform 122"/>
                <p:cNvSpPr>
                  <a:spLocks/>
                </p:cNvSpPr>
                <p:nvPr/>
              </p:nvSpPr>
              <p:spPr bwMode="auto">
                <a:xfrm>
                  <a:off x="5283" y="3705"/>
                  <a:ext cx="214" cy="107"/>
                </a:xfrm>
                <a:custGeom>
                  <a:avLst/>
                  <a:gdLst>
                    <a:gd name="T0" fmla="*/ 2 w 214"/>
                    <a:gd name="T1" fmla="*/ 3 h 107"/>
                    <a:gd name="T2" fmla="*/ 4 w 214"/>
                    <a:gd name="T3" fmla="*/ 8 h 107"/>
                    <a:gd name="T4" fmla="*/ 8 w 214"/>
                    <a:gd name="T5" fmla="*/ 13 h 107"/>
                    <a:gd name="T6" fmla="*/ 12 w 214"/>
                    <a:gd name="T7" fmla="*/ 17 h 107"/>
                    <a:gd name="T8" fmla="*/ 19 w 214"/>
                    <a:gd name="T9" fmla="*/ 23 h 107"/>
                    <a:gd name="T10" fmla="*/ 27 w 214"/>
                    <a:gd name="T11" fmla="*/ 26 h 107"/>
                    <a:gd name="T12" fmla="*/ 35 w 214"/>
                    <a:gd name="T13" fmla="*/ 29 h 107"/>
                    <a:gd name="T14" fmla="*/ 45 w 214"/>
                    <a:gd name="T15" fmla="*/ 30 h 107"/>
                    <a:gd name="T16" fmla="*/ 55 w 214"/>
                    <a:gd name="T17" fmla="*/ 31 h 107"/>
                    <a:gd name="T18" fmla="*/ 67 w 214"/>
                    <a:gd name="T19" fmla="*/ 32 h 107"/>
                    <a:gd name="T20" fmla="*/ 78 w 214"/>
                    <a:gd name="T21" fmla="*/ 33 h 107"/>
                    <a:gd name="T22" fmla="*/ 93 w 214"/>
                    <a:gd name="T23" fmla="*/ 34 h 107"/>
                    <a:gd name="T24" fmla="*/ 108 w 214"/>
                    <a:gd name="T25" fmla="*/ 35 h 107"/>
                    <a:gd name="T26" fmla="*/ 123 w 214"/>
                    <a:gd name="T27" fmla="*/ 36 h 107"/>
                    <a:gd name="T28" fmla="*/ 136 w 214"/>
                    <a:gd name="T29" fmla="*/ 38 h 107"/>
                    <a:gd name="T30" fmla="*/ 151 w 214"/>
                    <a:gd name="T31" fmla="*/ 40 h 107"/>
                    <a:gd name="T32" fmla="*/ 172 w 214"/>
                    <a:gd name="T33" fmla="*/ 43 h 107"/>
                    <a:gd name="T34" fmla="*/ 185 w 214"/>
                    <a:gd name="T35" fmla="*/ 48 h 107"/>
                    <a:gd name="T36" fmla="*/ 196 w 214"/>
                    <a:gd name="T37" fmla="*/ 56 h 107"/>
                    <a:gd name="T38" fmla="*/ 204 w 214"/>
                    <a:gd name="T39" fmla="*/ 65 h 107"/>
                    <a:gd name="T40" fmla="*/ 209 w 214"/>
                    <a:gd name="T41" fmla="*/ 78 h 107"/>
                    <a:gd name="T42" fmla="*/ 212 w 214"/>
                    <a:gd name="T43" fmla="*/ 89 h 107"/>
                    <a:gd name="T44" fmla="*/ 213 w 214"/>
                    <a:gd name="T45" fmla="*/ 97 h 107"/>
                    <a:gd name="T46" fmla="*/ 213 w 214"/>
                    <a:gd name="T47" fmla="*/ 106 h 107"/>
                    <a:gd name="T48" fmla="*/ 211 w 214"/>
                    <a:gd name="T49" fmla="*/ 102 h 107"/>
                    <a:gd name="T50" fmla="*/ 208 w 214"/>
                    <a:gd name="T51" fmla="*/ 98 h 107"/>
                    <a:gd name="T52" fmla="*/ 205 w 214"/>
                    <a:gd name="T53" fmla="*/ 93 h 107"/>
                    <a:gd name="T54" fmla="*/ 202 w 214"/>
                    <a:gd name="T55" fmla="*/ 88 h 107"/>
                    <a:gd name="T56" fmla="*/ 198 w 214"/>
                    <a:gd name="T57" fmla="*/ 83 h 107"/>
                    <a:gd name="T58" fmla="*/ 194 w 214"/>
                    <a:gd name="T59" fmla="*/ 78 h 107"/>
                    <a:gd name="T60" fmla="*/ 187 w 214"/>
                    <a:gd name="T61" fmla="*/ 73 h 107"/>
                    <a:gd name="T62" fmla="*/ 179 w 214"/>
                    <a:gd name="T63" fmla="*/ 68 h 107"/>
                    <a:gd name="T64" fmla="*/ 170 w 214"/>
                    <a:gd name="T65" fmla="*/ 65 h 107"/>
                    <a:gd name="T66" fmla="*/ 161 w 214"/>
                    <a:gd name="T67" fmla="*/ 62 h 107"/>
                    <a:gd name="T68" fmla="*/ 151 w 214"/>
                    <a:gd name="T69" fmla="*/ 59 h 107"/>
                    <a:gd name="T70" fmla="*/ 142 w 214"/>
                    <a:gd name="T71" fmla="*/ 58 h 107"/>
                    <a:gd name="T72" fmla="*/ 122 w 214"/>
                    <a:gd name="T73" fmla="*/ 56 h 107"/>
                    <a:gd name="T74" fmla="*/ 107 w 214"/>
                    <a:gd name="T75" fmla="*/ 55 h 107"/>
                    <a:gd name="T76" fmla="*/ 97 w 214"/>
                    <a:gd name="T77" fmla="*/ 53 h 107"/>
                    <a:gd name="T78" fmla="*/ 85 w 214"/>
                    <a:gd name="T79" fmla="*/ 52 h 107"/>
                    <a:gd name="T80" fmla="*/ 71 w 214"/>
                    <a:gd name="T81" fmla="*/ 52 h 107"/>
                    <a:gd name="T82" fmla="*/ 60 w 214"/>
                    <a:gd name="T83" fmla="*/ 51 h 107"/>
                    <a:gd name="T84" fmla="*/ 51 w 214"/>
                    <a:gd name="T85" fmla="*/ 49 h 107"/>
                    <a:gd name="T86" fmla="*/ 42 w 214"/>
                    <a:gd name="T87" fmla="*/ 48 h 107"/>
                    <a:gd name="T88" fmla="*/ 33 w 214"/>
                    <a:gd name="T89" fmla="*/ 45 h 107"/>
                    <a:gd name="T90" fmla="*/ 21 w 214"/>
                    <a:gd name="T91" fmla="*/ 42 h 107"/>
                    <a:gd name="T92" fmla="*/ 14 w 214"/>
                    <a:gd name="T93" fmla="*/ 38 h 107"/>
                    <a:gd name="T94" fmla="*/ 9 w 214"/>
                    <a:gd name="T95" fmla="*/ 34 h 107"/>
                    <a:gd name="T96" fmla="*/ 5 w 214"/>
                    <a:gd name="T97" fmla="*/ 27 h 107"/>
                    <a:gd name="T98" fmla="*/ 4 w 214"/>
                    <a:gd name="T99" fmla="*/ 22 h 107"/>
                    <a:gd name="T100" fmla="*/ 3 w 214"/>
                    <a:gd name="T101" fmla="*/ 17 h 107"/>
                    <a:gd name="T102" fmla="*/ 1 w 214"/>
                    <a:gd name="T103" fmla="*/ 10 h 107"/>
                    <a:gd name="T104" fmla="*/ 0 w 214"/>
                    <a:gd name="T105" fmla="*/ 4 h 107"/>
                    <a:gd name="T106" fmla="*/ 0 w 214"/>
                    <a:gd name="T107" fmla="*/ 0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7"/>
                    <a:gd name="T164" fmla="*/ 214 w 214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7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5" y="9"/>
                      </a:lnTo>
                      <a:lnTo>
                        <a:pt x="5" y="10"/>
                      </a:lnTo>
                      <a:lnTo>
                        <a:pt x="6" y="11"/>
                      </a:lnTo>
                      <a:lnTo>
                        <a:pt x="7" y="12"/>
                      </a:lnTo>
                      <a:lnTo>
                        <a:pt x="8" y="13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9" y="15"/>
                      </a:lnTo>
                      <a:lnTo>
                        <a:pt x="10" y="16"/>
                      </a:lnTo>
                      <a:lnTo>
                        <a:pt x="11" y="17"/>
                      </a:lnTo>
                      <a:lnTo>
                        <a:pt x="12" y="17"/>
                      </a:lnTo>
                      <a:lnTo>
                        <a:pt x="13" y="19"/>
                      </a:lnTo>
                      <a:lnTo>
                        <a:pt x="14" y="20"/>
                      </a:lnTo>
                      <a:lnTo>
                        <a:pt x="15" y="21"/>
                      </a:lnTo>
                      <a:lnTo>
                        <a:pt x="17" y="21"/>
                      </a:lnTo>
                      <a:lnTo>
                        <a:pt x="17" y="22"/>
                      </a:lnTo>
                      <a:lnTo>
                        <a:pt x="19" y="23"/>
                      </a:lnTo>
                      <a:lnTo>
                        <a:pt x="20" y="23"/>
                      </a:lnTo>
                      <a:lnTo>
                        <a:pt x="21" y="24"/>
                      </a:lnTo>
                      <a:lnTo>
                        <a:pt x="23" y="25"/>
                      </a:lnTo>
                      <a:lnTo>
                        <a:pt x="24" y="25"/>
                      </a:lnTo>
                      <a:lnTo>
                        <a:pt x="25" y="26"/>
                      </a:lnTo>
                      <a:lnTo>
                        <a:pt x="27" y="26"/>
                      </a:lnTo>
                      <a:lnTo>
                        <a:pt x="28" y="27"/>
                      </a:lnTo>
                      <a:lnTo>
                        <a:pt x="30" y="27"/>
                      </a:lnTo>
                      <a:lnTo>
                        <a:pt x="31" y="28"/>
                      </a:lnTo>
                      <a:lnTo>
                        <a:pt x="33" y="28"/>
                      </a:lnTo>
                      <a:lnTo>
                        <a:pt x="34" y="29"/>
                      </a:lnTo>
                      <a:lnTo>
                        <a:pt x="35" y="29"/>
                      </a:lnTo>
                      <a:lnTo>
                        <a:pt x="37" y="29"/>
                      </a:lnTo>
                      <a:lnTo>
                        <a:pt x="38" y="29"/>
                      </a:lnTo>
                      <a:lnTo>
                        <a:pt x="40" y="29"/>
                      </a:lnTo>
                      <a:lnTo>
                        <a:pt x="43" y="30"/>
                      </a:lnTo>
                      <a:lnTo>
                        <a:pt x="44" y="30"/>
                      </a:lnTo>
                      <a:lnTo>
                        <a:pt x="45" y="30"/>
                      </a:lnTo>
                      <a:lnTo>
                        <a:pt x="47" y="31"/>
                      </a:lnTo>
                      <a:lnTo>
                        <a:pt x="48" y="31"/>
                      </a:lnTo>
                      <a:lnTo>
                        <a:pt x="50" y="31"/>
                      </a:lnTo>
                      <a:lnTo>
                        <a:pt x="52" y="31"/>
                      </a:lnTo>
                      <a:lnTo>
                        <a:pt x="53" y="31"/>
                      </a:lnTo>
                      <a:lnTo>
                        <a:pt x="55" y="31"/>
                      </a:lnTo>
                      <a:lnTo>
                        <a:pt x="58" y="31"/>
                      </a:lnTo>
                      <a:lnTo>
                        <a:pt x="60" y="31"/>
                      </a:lnTo>
                      <a:lnTo>
                        <a:pt x="61" y="31"/>
                      </a:lnTo>
                      <a:lnTo>
                        <a:pt x="63" y="31"/>
                      </a:lnTo>
                      <a:lnTo>
                        <a:pt x="65" y="32"/>
                      </a:lnTo>
                      <a:lnTo>
                        <a:pt x="67" y="32"/>
                      </a:lnTo>
                      <a:lnTo>
                        <a:pt x="68" y="32"/>
                      </a:lnTo>
                      <a:lnTo>
                        <a:pt x="70" y="32"/>
                      </a:lnTo>
                      <a:lnTo>
                        <a:pt x="74" y="33"/>
                      </a:lnTo>
                      <a:lnTo>
                        <a:pt x="76" y="33"/>
                      </a:lnTo>
                      <a:lnTo>
                        <a:pt x="77" y="33"/>
                      </a:lnTo>
                      <a:lnTo>
                        <a:pt x="78" y="33"/>
                      </a:lnTo>
                      <a:lnTo>
                        <a:pt x="80" y="33"/>
                      </a:lnTo>
                      <a:lnTo>
                        <a:pt x="83" y="34"/>
                      </a:lnTo>
                      <a:lnTo>
                        <a:pt x="85" y="34"/>
                      </a:lnTo>
                      <a:lnTo>
                        <a:pt x="86" y="34"/>
                      </a:lnTo>
                      <a:lnTo>
                        <a:pt x="89" y="34"/>
                      </a:lnTo>
                      <a:lnTo>
                        <a:pt x="93" y="34"/>
                      </a:lnTo>
                      <a:lnTo>
                        <a:pt x="97" y="34"/>
                      </a:lnTo>
                      <a:lnTo>
                        <a:pt x="100" y="34"/>
                      </a:lnTo>
                      <a:lnTo>
                        <a:pt x="103" y="35"/>
                      </a:lnTo>
                      <a:lnTo>
                        <a:pt x="105" y="35"/>
                      </a:lnTo>
                      <a:lnTo>
                        <a:pt x="107" y="35"/>
                      </a:lnTo>
                      <a:lnTo>
                        <a:pt x="108" y="35"/>
                      </a:lnTo>
                      <a:lnTo>
                        <a:pt x="110" y="35"/>
                      </a:lnTo>
                      <a:lnTo>
                        <a:pt x="114" y="35"/>
                      </a:lnTo>
                      <a:lnTo>
                        <a:pt x="116" y="36"/>
                      </a:lnTo>
                      <a:lnTo>
                        <a:pt x="119" y="36"/>
                      </a:lnTo>
                      <a:lnTo>
                        <a:pt x="121" y="36"/>
                      </a:lnTo>
                      <a:lnTo>
                        <a:pt x="123" y="36"/>
                      </a:lnTo>
                      <a:lnTo>
                        <a:pt x="127" y="37"/>
                      </a:lnTo>
                      <a:lnTo>
                        <a:pt x="128" y="37"/>
                      </a:lnTo>
                      <a:lnTo>
                        <a:pt x="130" y="37"/>
                      </a:lnTo>
                      <a:lnTo>
                        <a:pt x="132" y="38"/>
                      </a:lnTo>
                      <a:lnTo>
                        <a:pt x="134" y="38"/>
                      </a:lnTo>
                      <a:lnTo>
                        <a:pt x="136" y="38"/>
                      </a:lnTo>
                      <a:lnTo>
                        <a:pt x="139" y="39"/>
                      </a:lnTo>
                      <a:lnTo>
                        <a:pt x="143" y="39"/>
                      </a:lnTo>
                      <a:lnTo>
                        <a:pt x="144" y="39"/>
                      </a:lnTo>
                      <a:lnTo>
                        <a:pt x="145" y="40"/>
                      </a:lnTo>
                      <a:lnTo>
                        <a:pt x="148" y="40"/>
                      </a:lnTo>
                      <a:lnTo>
                        <a:pt x="151" y="40"/>
                      </a:lnTo>
                      <a:lnTo>
                        <a:pt x="155" y="41"/>
                      </a:lnTo>
                      <a:lnTo>
                        <a:pt x="159" y="41"/>
                      </a:lnTo>
                      <a:lnTo>
                        <a:pt x="161" y="42"/>
                      </a:lnTo>
                      <a:lnTo>
                        <a:pt x="165" y="42"/>
                      </a:lnTo>
                      <a:lnTo>
                        <a:pt x="169" y="42"/>
                      </a:lnTo>
                      <a:lnTo>
                        <a:pt x="172" y="43"/>
                      </a:lnTo>
                      <a:lnTo>
                        <a:pt x="176" y="44"/>
                      </a:lnTo>
                      <a:lnTo>
                        <a:pt x="178" y="44"/>
                      </a:lnTo>
                      <a:lnTo>
                        <a:pt x="179" y="45"/>
                      </a:lnTo>
                      <a:lnTo>
                        <a:pt x="181" y="46"/>
                      </a:lnTo>
                      <a:lnTo>
                        <a:pt x="183" y="47"/>
                      </a:lnTo>
                      <a:lnTo>
                        <a:pt x="185" y="48"/>
                      </a:lnTo>
                      <a:lnTo>
                        <a:pt x="189" y="49"/>
                      </a:lnTo>
                      <a:lnTo>
                        <a:pt x="190" y="51"/>
                      </a:lnTo>
                      <a:lnTo>
                        <a:pt x="191" y="52"/>
                      </a:lnTo>
                      <a:lnTo>
                        <a:pt x="192" y="53"/>
                      </a:lnTo>
                      <a:lnTo>
                        <a:pt x="193" y="55"/>
                      </a:lnTo>
                      <a:lnTo>
                        <a:pt x="196" y="56"/>
                      </a:lnTo>
                      <a:lnTo>
                        <a:pt x="196" y="58"/>
                      </a:lnTo>
                      <a:lnTo>
                        <a:pt x="199" y="59"/>
                      </a:lnTo>
                      <a:lnTo>
                        <a:pt x="200" y="60"/>
                      </a:lnTo>
                      <a:lnTo>
                        <a:pt x="202" y="61"/>
                      </a:lnTo>
                      <a:lnTo>
                        <a:pt x="203" y="63"/>
                      </a:lnTo>
                      <a:lnTo>
                        <a:pt x="204" y="65"/>
                      </a:lnTo>
                      <a:lnTo>
                        <a:pt x="205" y="67"/>
                      </a:lnTo>
                      <a:lnTo>
                        <a:pt x="206" y="70"/>
                      </a:lnTo>
                      <a:lnTo>
                        <a:pt x="206" y="72"/>
                      </a:lnTo>
                      <a:lnTo>
                        <a:pt x="207" y="74"/>
                      </a:lnTo>
                      <a:lnTo>
                        <a:pt x="208" y="76"/>
                      </a:lnTo>
                      <a:lnTo>
                        <a:pt x="209" y="78"/>
                      </a:lnTo>
                      <a:lnTo>
                        <a:pt x="210" y="81"/>
                      </a:lnTo>
                      <a:lnTo>
                        <a:pt x="211" y="83"/>
                      </a:lnTo>
                      <a:lnTo>
                        <a:pt x="211" y="85"/>
                      </a:lnTo>
                      <a:lnTo>
                        <a:pt x="212" y="86"/>
                      </a:lnTo>
                      <a:lnTo>
                        <a:pt x="212" y="88"/>
                      </a:lnTo>
                      <a:lnTo>
                        <a:pt x="212" y="89"/>
                      </a:lnTo>
                      <a:lnTo>
                        <a:pt x="212" y="91"/>
                      </a:lnTo>
                      <a:lnTo>
                        <a:pt x="213" y="93"/>
                      </a:lnTo>
                      <a:lnTo>
                        <a:pt x="213" y="94"/>
                      </a:lnTo>
                      <a:lnTo>
                        <a:pt x="213" y="95"/>
                      </a:lnTo>
                      <a:lnTo>
                        <a:pt x="213" y="97"/>
                      </a:lnTo>
                      <a:lnTo>
                        <a:pt x="213" y="99"/>
                      </a:lnTo>
                      <a:lnTo>
                        <a:pt x="213" y="100"/>
                      </a:lnTo>
                      <a:lnTo>
                        <a:pt x="213" y="102"/>
                      </a:lnTo>
                      <a:lnTo>
                        <a:pt x="213" y="104"/>
                      </a:lnTo>
                      <a:lnTo>
                        <a:pt x="213" y="105"/>
                      </a:lnTo>
                      <a:lnTo>
                        <a:pt x="213" y="106"/>
                      </a:lnTo>
                      <a:lnTo>
                        <a:pt x="213" y="105"/>
                      </a:lnTo>
                      <a:lnTo>
                        <a:pt x="212" y="105"/>
                      </a:lnTo>
                      <a:lnTo>
                        <a:pt x="212" y="104"/>
                      </a:lnTo>
                      <a:lnTo>
                        <a:pt x="212" y="103"/>
                      </a:lnTo>
                      <a:lnTo>
                        <a:pt x="211" y="103"/>
                      </a:lnTo>
                      <a:lnTo>
                        <a:pt x="211" y="102"/>
                      </a:lnTo>
                      <a:lnTo>
                        <a:pt x="210" y="101"/>
                      </a:lnTo>
                      <a:lnTo>
                        <a:pt x="210" y="100"/>
                      </a:lnTo>
                      <a:lnTo>
                        <a:pt x="209" y="99"/>
                      </a:lnTo>
                      <a:lnTo>
                        <a:pt x="208" y="98"/>
                      </a:lnTo>
                      <a:lnTo>
                        <a:pt x="207" y="97"/>
                      </a:lnTo>
                      <a:lnTo>
                        <a:pt x="206" y="96"/>
                      </a:lnTo>
                      <a:lnTo>
                        <a:pt x="206" y="95"/>
                      </a:lnTo>
                      <a:lnTo>
                        <a:pt x="205" y="95"/>
                      </a:lnTo>
                      <a:lnTo>
                        <a:pt x="205" y="94"/>
                      </a:lnTo>
                      <a:lnTo>
                        <a:pt x="205" y="93"/>
                      </a:lnTo>
                      <a:lnTo>
                        <a:pt x="204" y="92"/>
                      </a:lnTo>
                      <a:lnTo>
                        <a:pt x="204" y="90"/>
                      </a:lnTo>
                      <a:lnTo>
                        <a:pt x="204" y="89"/>
                      </a:lnTo>
                      <a:lnTo>
                        <a:pt x="203" y="88"/>
                      </a:lnTo>
                      <a:lnTo>
                        <a:pt x="202" y="88"/>
                      </a:lnTo>
                      <a:lnTo>
                        <a:pt x="201" y="87"/>
                      </a:lnTo>
                      <a:lnTo>
                        <a:pt x="201" y="86"/>
                      </a:lnTo>
                      <a:lnTo>
                        <a:pt x="200" y="85"/>
                      </a:lnTo>
                      <a:lnTo>
                        <a:pt x="199" y="85"/>
                      </a:lnTo>
                      <a:lnTo>
                        <a:pt x="198" y="84"/>
                      </a:lnTo>
                      <a:lnTo>
                        <a:pt x="198" y="83"/>
                      </a:lnTo>
                      <a:lnTo>
                        <a:pt x="197" y="82"/>
                      </a:lnTo>
                      <a:lnTo>
                        <a:pt x="196" y="81"/>
                      </a:lnTo>
                      <a:lnTo>
                        <a:pt x="195" y="80"/>
                      </a:lnTo>
                      <a:lnTo>
                        <a:pt x="194" y="79"/>
                      </a:lnTo>
                      <a:lnTo>
                        <a:pt x="194" y="78"/>
                      </a:lnTo>
                      <a:lnTo>
                        <a:pt x="192" y="77"/>
                      </a:lnTo>
                      <a:lnTo>
                        <a:pt x="192" y="76"/>
                      </a:lnTo>
                      <a:lnTo>
                        <a:pt x="191" y="76"/>
                      </a:lnTo>
                      <a:lnTo>
                        <a:pt x="190" y="75"/>
                      </a:lnTo>
                      <a:lnTo>
                        <a:pt x="188" y="74"/>
                      </a:lnTo>
                      <a:lnTo>
                        <a:pt x="187" y="73"/>
                      </a:lnTo>
                      <a:lnTo>
                        <a:pt x="186" y="71"/>
                      </a:lnTo>
                      <a:lnTo>
                        <a:pt x="184" y="70"/>
                      </a:lnTo>
                      <a:lnTo>
                        <a:pt x="183" y="70"/>
                      </a:lnTo>
                      <a:lnTo>
                        <a:pt x="181" y="70"/>
                      </a:lnTo>
                      <a:lnTo>
                        <a:pt x="180" y="69"/>
                      </a:lnTo>
                      <a:lnTo>
                        <a:pt x="179" y="68"/>
                      </a:lnTo>
                      <a:lnTo>
                        <a:pt x="178" y="68"/>
                      </a:lnTo>
                      <a:lnTo>
                        <a:pt x="176" y="67"/>
                      </a:lnTo>
                      <a:lnTo>
                        <a:pt x="175" y="67"/>
                      </a:lnTo>
                      <a:lnTo>
                        <a:pt x="174" y="66"/>
                      </a:lnTo>
                      <a:lnTo>
                        <a:pt x="172" y="65"/>
                      </a:lnTo>
                      <a:lnTo>
                        <a:pt x="170" y="65"/>
                      </a:lnTo>
                      <a:lnTo>
                        <a:pt x="169" y="64"/>
                      </a:lnTo>
                      <a:lnTo>
                        <a:pt x="168" y="63"/>
                      </a:lnTo>
                      <a:lnTo>
                        <a:pt x="166" y="63"/>
                      </a:lnTo>
                      <a:lnTo>
                        <a:pt x="164" y="63"/>
                      </a:lnTo>
                      <a:lnTo>
                        <a:pt x="162" y="62"/>
                      </a:lnTo>
                      <a:lnTo>
                        <a:pt x="161" y="62"/>
                      </a:lnTo>
                      <a:lnTo>
                        <a:pt x="159" y="61"/>
                      </a:lnTo>
                      <a:lnTo>
                        <a:pt x="158" y="61"/>
                      </a:lnTo>
                      <a:lnTo>
                        <a:pt x="156" y="60"/>
                      </a:lnTo>
                      <a:lnTo>
                        <a:pt x="154" y="60"/>
                      </a:lnTo>
                      <a:lnTo>
                        <a:pt x="152" y="59"/>
                      </a:lnTo>
                      <a:lnTo>
                        <a:pt x="151" y="59"/>
                      </a:lnTo>
                      <a:lnTo>
                        <a:pt x="149" y="59"/>
                      </a:lnTo>
                      <a:lnTo>
                        <a:pt x="148" y="59"/>
                      </a:lnTo>
                      <a:lnTo>
                        <a:pt x="146" y="59"/>
                      </a:lnTo>
                      <a:lnTo>
                        <a:pt x="145" y="58"/>
                      </a:lnTo>
                      <a:lnTo>
                        <a:pt x="144" y="58"/>
                      </a:lnTo>
                      <a:lnTo>
                        <a:pt x="142" y="58"/>
                      </a:lnTo>
                      <a:lnTo>
                        <a:pt x="139" y="57"/>
                      </a:lnTo>
                      <a:lnTo>
                        <a:pt x="135" y="57"/>
                      </a:lnTo>
                      <a:lnTo>
                        <a:pt x="132" y="57"/>
                      </a:lnTo>
                      <a:lnTo>
                        <a:pt x="128" y="56"/>
                      </a:lnTo>
                      <a:lnTo>
                        <a:pt x="125" y="56"/>
                      </a:lnTo>
                      <a:lnTo>
                        <a:pt x="122" y="56"/>
                      </a:lnTo>
                      <a:lnTo>
                        <a:pt x="118" y="55"/>
                      </a:lnTo>
                      <a:lnTo>
                        <a:pt x="115" y="55"/>
                      </a:lnTo>
                      <a:lnTo>
                        <a:pt x="112" y="55"/>
                      </a:lnTo>
                      <a:lnTo>
                        <a:pt x="110" y="55"/>
                      </a:lnTo>
                      <a:lnTo>
                        <a:pt x="109" y="55"/>
                      </a:lnTo>
                      <a:lnTo>
                        <a:pt x="107" y="55"/>
                      </a:lnTo>
                      <a:lnTo>
                        <a:pt x="105" y="54"/>
                      </a:lnTo>
                      <a:lnTo>
                        <a:pt x="103" y="54"/>
                      </a:lnTo>
                      <a:lnTo>
                        <a:pt x="102" y="54"/>
                      </a:lnTo>
                      <a:lnTo>
                        <a:pt x="100" y="54"/>
                      </a:lnTo>
                      <a:lnTo>
                        <a:pt x="99" y="54"/>
                      </a:lnTo>
                      <a:lnTo>
                        <a:pt x="97" y="53"/>
                      </a:lnTo>
                      <a:lnTo>
                        <a:pt x="95" y="53"/>
                      </a:lnTo>
                      <a:lnTo>
                        <a:pt x="93" y="53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2"/>
                      </a:lnTo>
                      <a:lnTo>
                        <a:pt x="85" y="52"/>
                      </a:lnTo>
                      <a:lnTo>
                        <a:pt x="83" y="52"/>
                      </a:lnTo>
                      <a:lnTo>
                        <a:pt x="80" y="52"/>
                      </a:lnTo>
                      <a:lnTo>
                        <a:pt x="76" y="52"/>
                      </a:lnTo>
                      <a:lnTo>
                        <a:pt x="74" y="52"/>
                      </a:lnTo>
                      <a:lnTo>
                        <a:pt x="73" y="52"/>
                      </a:lnTo>
                      <a:lnTo>
                        <a:pt x="71" y="52"/>
                      </a:lnTo>
                      <a:lnTo>
                        <a:pt x="69" y="51"/>
                      </a:lnTo>
                      <a:lnTo>
                        <a:pt x="67" y="51"/>
                      </a:lnTo>
                      <a:lnTo>
                        <a:pt x="65" y="51"/>
                      </a:lnTo>
                      <a:lnTo>
                        <a:pt x="63" y="51"/>
                      </a:lnTo>
                      <a:lnTo>
                        <a:pt x="62" y="51"/>
                      </a:lnTo>
                      <a:lnTo>
                        <a:pt x="60" y="51"/>
                      </a:lnTo>
                      <a:lnTo>
                        <a:pt x="59" y="51"/>
                      </a:lnTo>
                      <a:lnTo>
                        <a:pt x="57" y="50"/>
                      </a:lnTo>
                      <a:lnTo>
                        <a:pt x="55" y="50"/>
                      </a:lnTo>
                      <a:lnTo>
                        <a:pt x="53" y="50"/>
                      </a:lnTo>
                      <a:lnTo>
                        <a:pt x="52" y="50"/>
                      </a:lnTo>
                      <a:lnTo>
                        <a:pt x="51" y="49"/>
                      </a:lnTo>
                      <a:lnTo>
                        <a:pt x="49" y="49"/>
                      </a:lnTo>
                      <a:lnTo>
                        <a:pt x="47" y="49"/>
                      </a:lnTo>
                      <a:lnTo>
                        <a:pt x="46" y="49"/>
                      </a:lnTo>
                      <a:lnTo>
                        <a:pt x="44" y="48"/>
                      </a:lnTo>
                      <a:lnTo>
                        <a:pt x="43" y="48"/>
                      </a:lnTo>
                      <a:lnTo>
                        <a:pt x="42" y="48"/>
                      </a:lnTo>
                      <a:lnTo>
                        <a:pt x="40" y="47"/>
                      </a:lnTo>
                      <a:lnTo>
                        <a:pt x="38" y="47"/>
                      </a:lnTo>
                      <a:lnTo>
                        <a:pt x="37" y="46"/>
                      </a:lnTo>
                      <a:lnTo>
                        <a:pt x="35" y="46"/>
                      </a:lnTo>
                      <a:lnTo>
                        <a:pt x="34" y="45"/>
                      </a:lnTo>
                      <a:lnTo>
                        <a:pt x="33" y="45"/>
                      </a:lnTo>
                      <a:lnTo>
                        <a:pt x="31" y="44"/>
                      </a:lnTo>
                      <a:lnTo>
                        <a:pt x="27" y="44"/>
                      </a:lnTo>
                      <a:lnTo>
                        <a:pt x="26" y="44"/>
                      </a:lnTo>
                      <a:lnTo>
                        <a:pt x="24" y="43"/>
                      </a:lnTo>
                      <a:lnTo>
                        <a:pt x="23" y="43"/>
                      </a:lnTo>
                      <a:lnTo>
                        <a:pt x="21" y="42"/>
                      </a:lnTo>
                      <a:lnTo>
                        <a:pt x="20" y="42"/>
                      </a:lnTo>
                      <a:lnTo>
                        <a:pt x="19" y="41"/>
                      </a:lnTo>
                      <a:lnTo>
                        <a:pt x="18" y="40"/>
                      </a:lnTo>
                      <a:lnTo>
                        <a:pt x="17" y="40"/>
                      </a:lnTo>
                      <a:lnTo>
                        <a:pt x="16" y="39"/>
                      </a:lnTo>
                      <a:lnTo>
                        <a:pt x="14" y="38"/>
                      </a:lnTo>
                      <a:lnTo>
                        <a:pt x="13" y="38"/>
                      </a:lnTo>
                      <a:lnTo>
                        <a:pt x="12" y="37"/>
                      </a:lnTo>
                      <a:lnTo>
                        <a:pt x="11" y="36"/>
                      </a:lnTo>
                      <a:lnTo>
                        <a:pt x="10" y="36"/>
                      </a:lnTo>
                      <a:lnTo>
                        <a:pt x="9" y="35"/>
                      </a:lnTo>
                      <a:lnTo>
                        <a:pt x="9" y="34"/>
                      </a:lnTo>
                      <a:lnTo>
                        <a:pt x="8" y="33"/>
                      </a:lnTo>
                      <a:lnTo>
                        <a:pt x="7" y="31"/>
                      </a:lnTo>
                      <a:lnTo>
                        <a:pt x="6" y="29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4" y="22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2" y="14"/>
                      </a:lnTo>
                      <a:lnTo>
                        <a:pt x="2" y="12"/>
                      </a:lnTo>
                      <a:lnTo>
                        <a:pt x="2" y="11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5" name="Freeform 123"/>
                <p:cNvSpPr>
                  <a:spLocks/>
                </p:cNvSpPr>
                <p:nvPr/>
              </p:nvSpPr>
              <p:spPr bwMode="auto">
                <a:xfrm>
                  <a:off x="5283" y="3802"/>
                  <a:ext cx="214" cy="106"/>
                </a:xfrm>
                <a:custGeom>
                  <a:avLst/>
                  <a:gdLst>
                    <a:gd name="T0" fmla="*/ 2 w 214"/>
                    <a:gd name="T1" fmla="*/ 102 h 106"/>
                    <a:gd name="T2" fmla="*/ 4 w 214"/>
                    <a:gd name="T3" fmla="*/ 97 h 106"/>
                    <a:gd name="T4" fmla="*/ 8 w 214"/>
                    <a:gd name="T5" fmla="*/ 92 h 106"/>
                    <a:gd name="T6" fmla="*/ 12 w 214"/>
                    <a:gd name="T7" fmla="*/ 88 h 106"/>
                    <a:gd name="T8" fmla="*/ 19 w 214"/>
                    <a:gd name="T9" fmla="*/ 82 h 106"/>
                    <a:gd name="T10" fmla="*/ 27 w 214"/>
                    <a:gd name="T11" fmla="*/ 79 h 106"/>
                    <a:gd name="T12" fmla="*/ 35 w 214"/>
                    <a:gd name="T13" fmla="*/ 77 h 106"/>
                    <a:gd name="T14" fmla="*/ 45 w 214"/>
                    <a:gd name="T15" fmla="*/ 75 h 106"/>
                    <a:gd name="T16" fmla="*/ 55 w 214"/>
                    <a:gd name="T17" fmla="*/ 74 h 106"/>
                    <a:gd name="T18" fmla="*/ 67 w 214"/>
                    <a:gd name="T19" fmla="*/ 73 h 106"/>
                    <a:gd name="T20" fmla="*/ 78 w 214"/>
                    <a:gd name="T21" fmla="*/ 72 h 106"/>
                    <a:gd name="T22" fmla="*/ 93 w 214"/>
                    <a:gd name="T23" fmla="*/ 71 h 106"/>
                    <a:gd name="T24" fmla="*/ 108 w 214"/>
                    <a:gd name="T25" fmla="*/ 70 h 106"/>
                    <a:gd name="T26" fmla="*/ 123 w 214"/>
                    <a:gd name="T27" fmla="*/ 69 h 106"/>
                    <a:gd name="T28" fmla="*/ 136 w 214"/>
                    <a:gd name="T29" fmla="*/ 67 h 106"/>
                    <a:gd name="T30" fmla="*/ 151 w 214"/>
                    <a:gd name="T31" fmla="*/ 65 h 106"/>
                    <a:gd name="T32" fmla="*/ 172 w 214"/>
                    <a:gd name="T33" fmla="*/ 63 h 106"/>
                    <a:gd name="T34" fmla="*/ 185 w 214"/>
                    <a:gd name="T35" fmla="*/ 57 h 106"/>
                    <a:gd name="T36" fmla="*/ 196 w 214"/>
                    <a:gd name="T37" fmla="*/ 49 h 106"/>
                    <a:gd name="T38" fmla="*/ 204 w 214"/>
                    <a:gd name="T39" fmla="*/ 40 h 106"/>
                    <a:gd name="T40" fmla="*/ 209 w 214"/>
                    <a:gd name="T41" fmla="*/ 27 h 106"/>
                    <a:gd name="T42" fmla="*/ 212 w 214"/>
                    <a:gd name="T43" fmla="*/ 16 h 106"/>
                    <a:gd name="T44" fmla="*/ 213 w 214"/>
                    <a:gd name="T45" fmla="*/ 9 h 106"/>
                    <a:gd name="T46" fmla="*/ 213 w 214"/>
                    <a:gd name="T47" fmla="*/ 0 h 106"/>
                    <a:gd name="T48" fmla="*/ 211 w 214"/>
                    <a:gd name="T49" fmla="*/ 4 h 106"/>
                    <a:gd name="T50" fmla="*/ 208 w 214"/>
                    <a:gd name="T51" fmla="*/ 8 h 106"/>
                    <a:gd name="T52" fmla="*/ 205 w 214"/>
                    <a:gd name="T53" fmla="*/ 13 h 106"/>
                    <a:gd name="T54" fmla="*/ 202 w 214"/>
                    <a:gd name="T55" fmla="*/ 18 h 106"/>
                    <a:gd name="T56" fmla="*/ 198 w 214"/>
                    <a:gd name="T57" fmla="*/ 23 h 106"/>
                    <a:gd name="T58" fmla="*/ 194 w 214"/>
                    <a:gd name="T59" fmla="*/ 28 h 106"/>
                    <a:gd name="T60" fmla="*/ 187 w 214"/>
                    <a:gd name="T61" fmla="*/ 33 h 106"/>
                    <a:gd name="T62" fmla="*/ 179 w 214"/>
                    <a:gd name="T63" fmla="*/ 37 h 106"/>
                    <a:gd name="T64" fmla="*/ 170 w 214"/>
                    <a:gd name="T65" fmla="*/ 41 h 106"/>
                    <a:gd name="T66" fmla="*/ 161 w 214"/>
                    <a:gd name="T67" fmla="*/ 44 h 106"/>
                    <a:gd name="T68" fmla="*/ 151 w 214"/>
                    <a:gd name="T69" fmla="*/ 47 h 106"/>
                    <a:gd name="T70" fmla="*/ 142 w 214"/>
                    <a:gd name="T71" fmla="*/ 48 h 106"/>
                    <a:gd name="T72" fmla="*/ 122 w 214"/>
                    <a:gd name="T73" fmla="*/ 50 h 106"/>
                    <a:gd name="T74" fmla="*/ 107 w 214"/>
                    <a:gd name="T75" fmla="*/ 51 h 106"/>
                    <a:gd name="T76" fmla="*/ 97 w 214"/>
                    <a:gd name="T77" fmla="*/ 52 h 106"/>
                    <a:gd name="T78" fmla="*/ 85 w 214"/>
                    <a:gd name="T79" fmla="*/ 53 h 106"/>
                    <a:gd name="T80" fmla="*/ 71 w 214"/>
                    <a:gd name="T81" fmla="*/ 54 h 106"/>
                    <a:gd name="T82" fmla="*/ 60 w 214"/>
                    <a:gd name="T83" fmla="*/ 54 h 106"/>
                    <a:gd name="T84" fmla="*/ 51 w 214"/>
                    <a:gd name="T85" fmla="*/ 56 h 106"/>
                    <a:gd name="T86" fmla="*/ 42 w 214"/>
                    <a:gd name="T87" fmla="*/ 58 h 106"/>
                    <a:gd name="T88" fmla="*/ 33 w 214"/>
                    <a:gd name="T89" fmla="*/ 61 h 106"/>
                    <a:gd name="T90" fmla="*/ 21 w 214"/>
                    <a:gd name="T91" fmla="*/ 63 h 106"/>
                    <a:gd name="T92" fmla="*/ 14 w 214"/>
                    <a:gd name="T93" fmla="*/ 67 h 106"/>
                    <a:gd name="T94" fmla="*/ 9 w 214"/>
                    <a:gd name="T95" fmla="*/ 71 h 106"/>
                    <a:gd name="T96" fmla="*/ 5 w 214"/>
                    <a:gd name="T97" fmla="*/ 78 h 106"/>
                    <a:gd name="T98" fmla="*/ 4 w 214"/>
                    <a:gd name="T99" fmla="*/ 83 h 106"/>
                    <a:gd name="T100" fmla="*/ 3 w 214"/>
                    <a:gd name="T101" fmla="*/ 88 h 106"/>
                    <a:gd name="T102" fmla="*/ 1 w 214"/>
                    <a:gd name="T103" fmla="*/ 95 h 106"/>
                    <a:gd name="T104" fmla="*/ 0 w 214"/>
                    <a:gd name="T105" fmla="*/ 101 h 106"/>
                    <a:gd name="T106" fmla="*/ 0 w 214"/>
                    <a:gd name="T107" fmla="*/ 105 h 10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6"/>
                    <a:gd name="T164" fmla="*/ 214 w 214"/>
                    <a:gd name="T165" fmla="*/ 106 h 10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6">
                      <a:moveTo>
                        <a:pt x="0" y="105"/>
                      </a:moveTo>
                      <a:lnTo>
                        <a:pt x="1" y="104"/>
                      </a:lnTo>
                      <a:lnTo>
                        <a:pt x="1" y="103"/>
                      </a:lnTo>
                      <a:lnTo>
                        <a:pt x="2" y="102"/>
                      </a:lnTo>
                      <a:lnTo>
                        <a:pt x="2" y="101"/>
                      </a:lnTo>
                      <a:lnTo>
                        <a:pt x="2" y="100"/>
                      </a:lnTo>
                      <a:lnTo>
                        <a:pt x="3" y="99"/>
                      </a:lnTo>
                      <a:lnTo>
                        <a:pt x="4" y="98"/>
                      </a:lnTo>
                      <a:lnTo>
                        <a:pt x="4" y="97"/>
                      </a:lnTo>
                      <a:lnTo>
                        <a:pt x="5" y="96"/>
                      </a:lnTo>
                      <a:lnTo>
                        <a:pt x="5" y="95"/>
                      </a:lnTo>
                      <a:lnTo>
                        <a:pt x="6" y="94"/>
                      </a:lnTo>
                      <a:lnTo>
                        <a:pt x="7" y="93"/>
                      </a:lnTo>
                      <a:lnTo>
                        <a:pt x="8" y="92"/>
                      </a:lnTo>
                      <a:lnTo>
                        <a:pt x="8" y="91"/>
                      </a:lnTo>
                      <a:lnTo>
                        <a:pt x="9" y="91"/>
                      </a:lnTo>
                      <a:lnTo>
                        <a:pt x="9" y="90"/>
                      </a:lnTo>
                      <a:lnTo>
                        <a:pt x="10" y="89"/>
                      </a:lnTo>
                      <a:lnTo>
                        <a:pt x="11" y="88"/>
                      </a:lnTo>
                      <a:lnTo>
                        <a:pt x="12" y="88"/>
                      </a:lnTo>
                      <a:lnTo>
                        <a:pt x="13" y="86"/>
                      </a:lnTo>
                      <a:lnTo>
                        <a:pt x="14" y="85"/>
                      </a:lnTo>
                      <a:lnTo>
                        <a:pt x="15" y="84"/>
                      </a:lnTo>
                      <a:lnTo>
                        <a:pt x="17" y="84"/>
                      </a:lnTo>
                      <a:lnTo>
                        <a:pt x="17" y="83"/>
                      </a:lnTo>
                      <a:lnTo>
                        <a:pt x="19" y="82"/>
                      </a:lnTo>
                      <a:lnTo>
                        <a:pt x="20" y="82"/>
                      </a:lnTo>
                      <a:lnTo>
                        <a:pt x="21" y="81"/>
                      </a:lnTo>
                      <a:lnTo>
                        <a:pt x="23" y="81"/>
                      </a:lnTo>
                      <a:lnTo>
                        <a:pt x="24" y="80"/>
                      </a:lnTo>
                      <a:lnTo>
                        <a:pt x="25" y="80"/>
                      </a:lnTo>
                      <a:lnTo>
                        <a:pt x="27" y="79"/>
                      </a:lnTo>
                      <a:lnTo>
                        <a:pt x="28" y="78"/>
                      </a:lnTo>
                      <a:lnTo>
                        <a:pt x="30" y="78"/>
                      </a:lnTo>
                      <a:lnTo>
                        <a:pt x="31" y="78"/>
                      </a:lnTo>
                      <a:lnTo>
                        <a:pt x="33" y="77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6"/>
                      </a:lnTo>
                      <a:lnTo>
                        <a:pt x="38" y="76"/>
                      </a:lnTo>
                      <a:lnTo>
                        <a:pt x="40" y="76"/>
                      </a:lnTo>
                      <a:lnTo>
                        <a:pt x="43" y="76"/>
                      </a:lnTo>
                      <a:lnTo>
                        <a:pt x="44" y="75"/>
                      </a:lnTo>
                      <a:lnTo>
                        <a:pt x="45" y="75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50" y="75"/>
                      </a:lnTo>
                      <a:lnTo>
                        <a:pt x="52" y="74"/>
                      </a:lnTo>
                      <a:lnTo>
                        <a:pt x="53" y="74"/>
                      </a:lnTo>
                      <a:lnTo>
                        <a:pt x="55" y="74"/>
                      </a:lnTo>
                      <a:lnTo>
                        <a:pt x="58" y="74"/>
                      </a:lnTo>
                      <a:lnTo>
                        <a:pt x="60" y="74"/>
                      </a:lnTo>
                      <a:lnTo>
                        <a:pt x="61" y="74"/>
                      </a:lnTo>
                      <a:lnTo>
                        <a:pt x="63" y="74"/>
                      </a:lnTo>
                      <a:lnTo>
                        <a:pt x="65" y="74"/>
                      </a:lnTo>
                      <a:lnTo>
                        <a:pt x="67" y="73"/>
                      </a:lnTo>
                      <a:lnTo>
                        <a:pt x="68" y="73"/>
                      </a:lnTo>
                      <a:lnTo>
                        <a:pt x="70" y="73"/>
                      </a:lnTo>
                      <a:lnTo>
                        <a:pt x="74" y="73"/>
                      </a:lnTo>
                      <a:lnTo>
                        <a:pt x="76" y="73"/>
                      </a:lnTo>
                      <a:lnTo>
                        <a:pt x="77" y="73"/>
                      </a:lnTo>
                      <a:lnTo>
                        <a:pt x="78" y="72"/>
                      </a:lnTo>
                      <a:lnTo>
                        <a:pt x="80" y="72"/>
                      </a:lnTo>
                      <a:lnTo>
                        <a:pt x="83" y="72"/>
                      </a:lnTo>
                      <a:lnTo>
                        <a:pt x="85" y="72"/>
                      </a:lnTo>
                      <a:lnTo>
                        <a:pt x="86" y="71"/>
                      </a:lnTo>
                      <a:lnTo>
                        <a:pt x="89" y="71"/>
                      </a:lnTo>
                      <a:lnTo>
                        <a:pt x="93" y="71"/>
                      </a:lnTo>
                      <a:lnTo>
                        <a:pt x="97" y="71"/>
                      </a:lnTo>
                      <a:lnTo>
                        <a:pt x="100" y="71"/>
                      </a:lnTo>
                      <a:lnTo>
                        <a:pt x="103" y="71"/>
                      </a:lnTo>
                      <a:lnTo>
                        <a:pt x="105" y="70"/>
                      </a:lnTo>
                      <a:lnTo>
                        <a:pt x="107" y="70"/>
                      </a:lnTo>
                      <a:lnTo>
                        <a:pt x="108" y="70"/>
                      </a:lnTo>
                      <a:lnTo>
                        <a:pt x="110" y="70"/>
                      </a:lnTo>
                      <a:lnTo>
                        <a:pt x="114" y="70"/>
                      </a:lnTo>
                      <a:lnTo>
                        <a:pt x="116" y="70"/>
                      </a:lnTo>
                      <a:lnTo>
                        <a:pt x="119" y="70"/>
                      </a:lnTo>
                      <a:lnTo>
                        <a:pt x="121" y="69"/>
                      </a:lnTo>
                      <a:lnTo>
                        <a:pt x="123" y="69"/>
                      </a:lnTo>
                      <a:lnTo>
                        <a:pt x="127" y="69"/>
                      </a:lnTo>
                      <a:lnTo>
                        <a:pt x="128" y="68"/>
                      </a:lnTo>
                      <a:lnTo>
                        <a:pt x="130" y="68"/>
                      </a:lnTo>
                      <a:lnTo>
                        <a:pt x="132" y="68"/>
                      </a:lnTo>
                      <a:lnTo>
                        <a:pt x="134" y="67"/>
                      </a:lnTo>
                      <a:lnTo>
                        <a:pt x="136" y="67"/>
                      </a:lnTo>
                      <a:lnTo>
                        <a:pt x="139" y="67"/>
                      </a:lnTo>
                      <a:lnTo>
                        <a:pt x="143" y="66"/>
                      </a:lnTo>
                      <a:lnTo>
                        <a:pt x="144" y="66"/>
                      </a:lnTo>
                      <a:lnTo>
                        <a:pt x="145" y="66"/>
                      </a:lnTo>
                      <a:lnTo>
                        <a:pt x="148" y="66"/>
                      </a:lnTo>
                      <a:lnTo>
                        <a:pt x="151" y="65"/>
                      </a:lnTo>
                      <a:lnTo>
                        <a:pt x="155" y="65"/>
                      </a:lnTo>
                      <a:lnTo>
                        <a:pt x="159" y="64"/>
                      </a:lnTo>
                      <a:lnTo>
                        <a:pt x="161" y="64"/>
                      </a:lnTo>
                      <a:lnTo>
                        <a:pt x="165" y="63"/>
                      </a:lnTo>
                      <a:lnTo>
                        <a:pt x="169" y="63"/>
                      </a:lnTo>
                      <a:lnTo>
                        <a:pt x="172" y="63"/>
                      </a:lnTo>
                      <a:lnTo>
                        <a:pt x="176" y="62"/>
                      </a:lnTo>
                      <a:lnTo>
                        <a:pt x="178" y="61"/>
                      </a:lnTo>
                      <a:lnTo>
                        <a:pt x="179" y="60"/>
                      </a:lnTo>
                      <a:lnTo>
                        <a:pt x="181" y="60"/>
                      </a:lnTo>
                      <a:lnTo>
                        <a:pt x="183" y="59"/>
                      </a:lnTo>
                      <a:lnTo>
                        <a:pt x="185" y="57"/>
                      </a:lnTo>
                      <a:lnTo>
                        <a:pt x="189" y="56"/>
                      </a:lnTo>
                      <a:lnTo>
                        <a:pt x="190" y="55"/>
                      </a:lnTo>
                      <a:lnTo>
                        <a:pt x="191" y="54"/>
                      </a:lnTo>
                      <a:lnTo>
                        <a:pt x="192" y="52"/>
                      </a:lnTo>
                      <a:lnTo>
                        <a:pt x="193" y="51"/>
                      </a:lnTo>
                      <a:lnTo>
                        <a:pt x="196" y="49"/>
                      </a:lnTo>
                      <a:lnTo>
                        <a:pt x="196" y="48"/>
                      </a:lnTo>
                      <a:lnTo>
                        <a:pt x="199" y="47"/>
                      </a:lnTo>
                      <a:lnTo>
                        <a:pt x="200" y="45"/>
                      </a:lnTo>
                      <a:lnTo>
                        <a:pt x="202" y="44"/>
                      </a:lnTo>
                      <a:lnTo>
                        <a:pt x="203" y="42"/>
                      </a:lnTo>
                      <a:lnTo>
                        <a:pt x="204" y="40"/>
                      </a:lnTo>
                      <a:lnTo>
                        <a:pt x="205" y="38"/>
                      </a:lnTo>
                      <a:lnTo>
                        <a:pt x="206" y="36"/>
                      </a:lnTo>
                      <a:lnTo>
                        <a:pt x="206" y="33"/>
                      </a:lnTo>
                      <a:lnTo>
                        <a:pt x="207" y="32"/>
                      </a:lnTo>
                      <a:lnTo>
                        <a:pt x="208" y="30"/>
                      </a:lnTo>
                      <a:lnTo>
                        <a:pt x="209" y="27"/>
                      </a:lnTo>
                      <a:lnTo>
                        <a:pt x="210" y="25"/>
                      </a:lnTo>
                      <a:lnTo>
                        <a:pt x="211" y="23"/>
                      </a:lnTo>
                      <a:lnTo>
                        <a:pt x="211" y="21"/>
                      </a:lnTo>
                      <a:lnTo>
                        <a:pt x="212" y="19"/>
                      </a:lnTo>
                      <a:lnTo>
                        <a:pt x="212" y="18"/>
                      </a:lnTo>
                      <a:lnTo>
                        <a:pt x="212" y="16"/>
                      </a:lnTo>
                      <a:lnTo>
                        <a:pt x="212" y="15"/>
                      </a:lnTo>
                      <a:lnTo>
                        <a:pt x="213" y="13"/>
                      </a:lnTo>
                      <a:lnTo>
                        <a:pt x="213" y="12"/>
                      </a:lnTo>
                      <a:lnTo>
                        <a:pt x="213" y="11"/>
                      </a:lnTo>
                      <a:lnTo>
                        <a:pt x="213" y="9"/>
                      </a:lnTo>
                      <a:lnTo>
                        <a:pt x="213" y="7"/>
                      </a:lnTo>
                      <a:lnTo>
                        <a:pt x="213" y="6"/>
                      </a:lnTo>
                      <a:lnTo>
                        <a:pt x="213" y="4"/>
                      </a:lnTo>
                      <a:lnTo>
                        <a:pt x="213" y="2"/>
                      </a:lnTo>
                      <a:lnTo>
                        <a:pt x="213" y="1"/>
                      </a:lnTo>
                      <a:lnTo>
                        <a:pt x="213" y="0"/>
                      </a:lnTo>
                      <a:lnTo>
                        <a:pt x="213" y="1"/>
                      </a:lnTo>
                      <a:lnTo>
                        <a:pt x="212" y="1"/>
                      </a:lnTo>
                      <a:lnTo>
                        <a:pt x="212" y="2"/>
                      </a:lnTo>
                      <a:lnTo>
                        <a:pt x="212" y="3"/>
                      </a:lnTo>
                      <a:lnTo>
                        <a:pt x="211" y="3"/>
                      </a:lnTo>
                      <a:lnTo>
                        <a:pt x="211" y="4"/>
                      </a:lnTo>
                      <a:lnTo>
                        <a:pt x="210" y="5"/>
                      </a:lnTo>
                      <a:lnTo>
                        <a:pt x="210" y="6"/>
                      </a:lnTo>
                      <a:lnTo>
                        <a:pt x="209" y="7"/>
                      </a:lnTo>
                      <a:lnTo>
                        <a:pt x="208" y="7"/>
                      </a:lnTo>
                      <a:lnTo>
                        <a:pt x="208" y="8"/>
                      </a:lnTo>
                      <a:lnTo>
                        <a:pt x="207" y="9"/>
                      </a:lnTo>
                      <a:lnTo>
                        <a:pt x="206" y="10"/>
                      </a:lnTo>
                      <a:lnTo>
                        <a:pt x="206" y="11"/>
                      </a:lnTo>
                      <a:lnTo>
                        <a:pt x="205" y="11"/>
                      </a:lnTo>
                      <a:lnTo>
                        <a:pt x="205" y="12"/>
                      </a:lnTo>
                      <a:lnTo>
                        <a:pt x="205" y="13"/>
                      </a:lnTo>
                      <a:lnTo>
                        <a:pt x="204" y="14"/>
                      </a:lnTo>
                      <a:lnTo>
                        <a:pt x="204" y="16"/>
                      </a:lnTo>
                      <a:lnTo>
                        <a:pt x="204" y="17"/>
                      </a:lnTo>
                      <a:lnTo>
                        <a:pt x="203" y="17"/>
                      </a:lnTo>
                      <a:lnTo>
                        <a:pt x="202" y="18"/>
                      </a:lnTo>
                      <a:lnTo>
                        <a:pt x="201" y="19"/>
                      </a:lnTo>
                      <a:lnTo>
                        <a:pt x="201" y="20"/>
                      </a:lnTo>
                      <a:lnTo>
                        <a:pt x="200" y="21"/>
                      </a:lnTo>
                      <a:lnTo>
                        <a:pt x="199" y="21"/>
                      </a:lnTo>
                      <a:lnTo>
                        <a:pt x="198" y="22"/>
                      </a:lnTo>
                      <a:lnTo>
                        <a:pt x="198" y="23"/>
                      </a:lnTo>
                      <a:lnTo>
                        <a:pt x="197" y="24"/>
                      </a:lnTo>
                      <a:lnTo>
                        <a:pt x="196" y="25"/>
                      </a:lnTo>
                      <a:lnTo>
                        <a:pt x="195" y="25"/>
                      </a:lnTo>
                      <a:lnTo>
                        <a:pt x="195" y="26"/>
                      </a:lnTo>
                      <a:lnTo>
                        <a:pt x="194" y="27"/>
                      </a:lnTo>
                      <a:lnTo>
                        <a:pt x="194" y="28"/>
                      </a:lnTo>
                      <a:lnTo>
                        <a:pt x="192" y="29"/>
                      </a:lnTo>
                      <a:lnTo>
                        <a:pt x="191" y="30"/>
                      </a:lnTo>
                      <a:lnTo>
                        <a:pt x="190" y="31"/>
                      </a:lnTo>
                      <a:lnTo>
                        <a:pt x="188" y="32"/>
                      </a:lnTo>
                      <a:lnTo>
                        <a:pt x="187" y="33"/>
                      </a:lnTo>
                      <a:lnTo>
                        <a:pt x="186" y="34"/>
                      </a:lnTo>
                      <a:lnTo>
                        <a:pt x="184" y="35"/>
                      </a:lnTo>
                      <a:lnTo>
                        <a:pt x="183" y="36"/>
                      </a:lnTo>
                      <a:lnTo>
                        <a:pt x="181" y="36"/>
                      </a:lnTo>
                      <a:lnTo>
                        <a:pt x="180" y="37"/>
                      </a:lnTo>
                      <a:lnTo>
                        <a:pt x="179" y="37"/>
                      </a:lnTo>
                      <a:lnTo>
                        <a:pt x="178" y="38"/>
                      </a:lnTo>
                      <a:lnTo>
                        <a:pt x="176" y="38"/>
                      </a:lnTo>
                      <a:lnTo>
                        <a:pt x="175" y="39"/>
                      </a:lnTo>
                      <a:lnTo>
                        <a:pt x="174" y="40"/>
                      </a:lnTo>
                      <a:lnTo>
                        <a:pt x="172" y="40"/>
                      </a:lnTo>
                      <a:lnTo>
                        <a:pt x="170" y="41"/>
                      </a:lnTo>
                      <a:lnTo>
                        <a:pt x="169" y="42"/>
                      </a:lnTo>
                      <a:lnTo>
                        <a:pt x="168" y="42"/>
                      </a:lnTo>
                      <a:lnTo>
                        <a:pt x="166" y="43"/>
                      </a:lnTo>
                      <a:lnTo>
                        <a:pt x="164" y="43"/>
                      </a:lnTo>
                      <a:lnTo>
                        <a:pt x="162" y="44"/>
                      </a:lnTo>
                      <a:lnTo>
                        <a:pt x="161" y="44"/>
                      </a:lnTo>
                      <a:lnTo>
                        <a:pt x="159" y="44"/>
                      </a:lnTo>
                      <a:lnTo>
                        <a:pt x="158" y="45"/>
                      </a:lnTo>
                      <a:lnTo>
                        <a:pt x="156" y="45"/>
                      </a:lnTo>
                      <a:lnTo>
                        <a:pt x="154" y="46"/>
                      </a:lnTo>
                      <a:lnTo>
                        <a:pt x="152" y="46"/>
                      </a:lnTo>
                      <a:lnTo>
                        <a:pt x="151" y="47"/>
                      </a:lnTo>
                      <a:lnTo>
                        <a:pt x="149" y="47"/>
                      </a:lnTo>
                      <a:lnTo>
                        <a:pt x="148" y="47"/>
                      </a:lnTo>
                      <a:lnTo>
                        <a:pt x="146" y="47"/>
                      </a:lnTo>
                      <a:lnTo>
                        <a:pt x="145" y="47"/>
                      </a:lnTo>
                      <a:lnTo>
                        <a:pt x="144" y="47"/>
                      </a:lnTo>
                      <a:lnTo>
                        <a:pt x="142" y="48"/>
                      </a:lnTo>
                      <a:lnTo>
                        <a:pt x="139" y="48"/>
                      </a:lnTo>
                      <a:lnTo>
                        <a:pt x="135" y="49"/>
                      </a:lnTo>
                      <a:lnTo>
                        <a:pt x="132" y="49"/>
                      </a:lnTo>
                      <a:lnTo>
                        <a:pt x="128" y="49"/>
                      </a:lnTo>
                      <a:lnTo>
                        <a:pt x="125" y="50"/>
                      </a:lnTo>
                      <a:lnTo>
                        <a:pt x="122" y="50"/>
                      </a:lnTo>
                      <a:lnTo>
                        <a:pt x="118" y="50"/>
                      </a:lnTo>
                      <a:lnTo>
                        <a:pt x="115" y="50"/>
                      </a:lnTo>
                      <a:lnTo>
                        <a:pt x="112" y="51"/>
                      </a:lnTo>
                      <a:lnTo>
                        <a:pt x="110" y="51"/>
                      </a:lnTo>
                      <a:lnTo>
                        <a:pt x="109" y="51"/>
                      </a:lnTo>
                      <a:lnTo>
                        <a:pt x="107" y="51"/>
                      </a:lnTo>
                      <a:lnTo>
                        <a:pt x="105" y="51"/>
                      </a:lnTo>
                      <a:lnTo>
                        <a:pt x="103" y="51"/>
                      </a:lnTo>
                      <a:lnTo>
                        <a:pt x="102" y="52"/>
                      </a:lnTo>
                      <a:lnTo>
                        <a:pt x="100" y="52"/>
                      </a:lnTo>
                      <a:lnTo>
                        <a:pt x="99" y="52"/>
                      </a:lnTo>
                      <a:lnTo>
                        <a:pt x="97" y="52"/>
                      </a:lnTo>
                      <a:lnTo>
                        <a:pt x="95" y="52"/>
                      </a:lnTo>
                      <a:lnTo>
                        <a:pt x="93" y="52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3"/>
                      </a:lnTo>
                      <a:lnTo>
                        <a:pt x="85" y="53"/>
                      </a:lnTo>
                      <a:lnTo>
                        <a:pt x="83" y="53"/>
                      </a:lnTo>
                      <a:lnTo>
                        <a:pt x="80" y="54"/>
                      </a:lnTo>
                      <a:lnTo>
                        <a:pt x="76" y="54"/>
                      </a:lnTo>
                      <a:lnTo>
                        <a:pt x="74" y="54"/>
                      </a:lnTo>
                      <a:lnTo>
                        <a:pt x="73" y="54"/>
                      </a:lnTo>
                      <a:lnTo>
                        <a:pt x="71" y="54"/>
                      </a:lnTo>
                      <a:lnTo>
                        <a:pt x="69" y="54"/>
                      </a:lnTo>
                      <a:lnTo>
                        <a:pt x="67" y="54"/>
                      </a:lnTo>
                      <a:lnTo>
                        <a:pt x="65" y="54"/>
                      </a:lnTo>
                      <a:lnTo>
                        <a:pt x="63" y="54"/>
                      </a:lnTo>
                      <a:lnTo>
                        <a:pt x="62" y="54"/>
                      </a:lnTo>
                      <a:lnTo>
                        <a:pt x="60" y="54"/>
                      </a:lnTo>
                      <a:lnTo>
                        <a:pt x="59" y="55"/>
                      </a:lnTo>
                      <a:lnTo>
                        <a:pt x="57" y="55"/>
                      </a:lnTo>
                      <a:lnTo>
                        <a:pt x="55" y="55"/>
                      </a:lnTo>
                      <a:lnTo>
                        <a:pt x="53" y="55"/>
                      </a:lnTo>
                      <a:lnTo>
                        <a:pt x="52" y="56"/>
                      </a:lnTo>
                      <a:lnTo>
                        <a:pt x="51" y="56"/>
                      </a:lnTo>
                      <a:lnTo>
                        <a:pt x="49" y="56"/>
                      </a:lnTo>
                      <a:lnTo>
                        <a:pt x="47" y="57"/>
                      </a:lnTo>
                      <a:lnTo>
                        <a:pt x="46" y="57"/>
                      </a:lnTo>
                      <a:lnTo>
                        <a:pt x="44" y="57"/>
                      </a:lnTo>
                      <a:lnTo>
                        <a:pt x="43" y="58"/>
                      </a:lnTo>
                      <a:lnTo>
                        <a:pt x="42" y="58"/>
                      </a:lnTo>
                      <a:lnTo>
                        <a:pt x="40" y="58"/>
                      </a:lnTo>
                      <a:lnTo>
                        <a:pt x="38" y="59"/>
                      </a:lnTo>
                      <a:lnTo>
                        <a:pt x="37" y="59"/>
                      </a:lnTo>
                      <a:lnTo>
                        <a:pt x="35" y="60"/>
                      </a:lnTo>
                      <a:lnTo>
                        <a:pt x="34" y="60"/>
                      </a:lnTo>
                      <a:lnTo>
                        <a:pt x="33" y="61"/>
                      </a:lnTo>
                      <a:lnTo>
                        <a:pt x="31" y="61"/>
                      </a:lnTo>
                      <a:lnTo>
                        <a:pt x="27" y="61"/>
                      </a:lnTo>
                      <a:lnTo>
                        <a:pt x="26" y="62"/>
                      </a:lnTo>
                      <a:lnTo>
                        <a:pt x="24" y="62"/>
                      </a:lnTo>
                      <a:lnTo>
                        <a:pt x="23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9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6"/>
                      </a:lnTo>
                      <a:lnTo>
                        <a:pt x="14" y="67"/>
                      </a:lnTo>
                      <a:lnTo>
                        <a:pt x="13" y="68"/>
                      </a:lnTo>
                      <a:lnTo>
                        <a:pt x="12" y="68"/>
                      </a:lnTo>
                      <a:lnTo>
                        <a:pt x="11" y="69"/>
                      </a:lnTo>
                      <a:lnTo>
                        <a:pt x="10" y="70"/>
                      </a:lnTo>
                      <a:lnTo>
                        <a:pt x="9" y="70"/>
                      </a:lnTo>
                      <a:lnTo>
                        <a:pt x="9" y="71"/>
                      </a:lnTo>
                      <a:lnTo>
                        <a:pt x="8" y="72"/>
                      </a:lnTo>
                      <a:lnTo>
                        <a:pt x="8" y="73"/>
                      </a:lnTo>
                      <a:lnTo>
                        <a:pt x="7" y="74"/>
                      </a:lnTo>
                      <a:lnTo>
                        <a:pt x="7" y="75"/>
                      </a:lnTo>
                      <a:lnTo>
                        <a:pt x="6" y="76"/>
                      </a:lnTo>
                      <a:lnTo>
                        <a:pt x="5" y="78"/>
                      </a:lnTo>
                      <a:lnTo>
                        <a:pt x="5" y="79"/>
                      </a:lnTo>
                      <a:lnTo>
                        <a:pt x="5" y="80"/>
                      </a:lnTo>
                      <a:lnTo>
                        <a:pt x="4" y="81"/>
                      </a:lnTo>
                      <a:lnTo>
                        <a:pt x="4" y="82"/>
                      </a:lnTo>
                      <a:lnTo>
                        <a:pt x="4" y="83"/>
                      </a:lnTo>
                      <a:lnTo>
                        <a:pt x="3" y="84"/>
                      </a:lnTo>
                      <a:lnTo>
                        <a:pt x="3" y="85"/>
                      </a:lnTo>
                      <a:lnTo>
                        <a:pt x="3" y="86"/>
                      </a:lnTo>
                      <a:lnTo>
                        <a:pt x="3" y="87"/>
                      </a:lnTo>
                      <a:lnTo>
                        <a:pt x="3" y="88"/>
                      </a:lnTo>
                      <a:lnTo>
                        <a:pt x="3" y="89"/>
                      </a:lnTo>
                      <a:lnTo>
                        <a:pt x="3" y="90"/>
                      </a:lnTo>
                      <a:lnTo>
                        <a:pt x="2" y="91"/>
                      </a:lnTo>
                      <a:lnTo>
                        <a:pt x="2" y="93"/>
                      </a:lnTo>
                      <a:lnTo>
                        <a:pt x="2" y="94"/>
                      </a:lnTo>
                      <a:lnTo>
                        <a:pt x="1" y="95"/>
                      </a:lnTo>
                      <a:lnTo>
                        <a:pt x="1" y="96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1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0" y="104"/>
                      </a:lnTo>
                      <a:lnTo>
                        <a:pt x="0" y="105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6" name="Freeform 124"/>
                <p:cNvSpPr>
                  <a:spLocks/>
                </p:cNvSpPr>
                <p:nvPr/>
              </p:nvSpPr>
              <p:spPr bwMode="auto">
                <a:xfrm>
                  <a:off x="5283" y="3670"/>
                  <a:ext cx="214" cy="107"/>
                </a:xfrm>
                <a:custGeom>
                  <a:avLst/>
                  <a:gdLst>
                    <a:gd name="T0" fmla="*/ 2 w 214"/>
                    <a:gd name="T1" fmla="*/ 103 h 107"/>
                    <a:gd name="T2" fmla="*/ 4 w 214"/>
                    <a:gd name="T3" fmla="*/ 98 h 107"/>
                    <a:gd name="T4" fmla="*/ 8 w 214"/>
                    <a:gd name="T5" fmla="*/ 93 h 107"/>
                    <a:gd name="T6" fmla="*/ 12 w 214"/>
                    <a:gd name="T7" fmla="*/ 89 h 107"/>
                    <a:gd name="T8" fmla="*/ 19 w 214"/>
                    <a:gd name="T9" fmla="*/ 83 h 107"/>
                    <a:gd name="T10" fmla="*/ 27 w 214"/>
                    <a:gd name="T11" fmla="*/ 80 h 107"/>
                    <a:gd name="T12" fmla="*/ 35 w 214"/>
                    <a:gd name="T13" fmla="*/ 77 h 107"/>
                    <a:gd name="T14" fmla="*/ 45 w 214"/>
                    <a:gd name="T15" fmla="*/ 76 h 107"/>
                    <a:gd name="T16" fmla="*/ 55 w 214"/>
                    <a:gd name="T17" fmla="*/ 75 h 107"/>
                    <a:gd name="T18" fmla="*/ 67 w 214"/>
                    <a:gd name="T19" fmla="*/ 74 h 107"/>
                    <a:gd name="T20" fmla="*/ 78 w 214"/>
                    <a:gd name="T21" fmla="*/ 73 h 107"/>
                    <a:gd name="T22" fmla="*/ 93 w 214"/>
                    <a:gd name="T23" fmla="*/ 72 h 107"/>
                    <a:gd name="T24" fmla="*/ 108 w 214"/>
                    <a:gd name="T25" fmla="*/ 71 h 107"/>
                    <a:gd name="T26" fmla="*/ 123 w 214"/>
                    <a:gd name="T27" fmla="*/ 70 h 107"/>
                    <a:gd name="T28" fmla="*/ 136 w 214"/>
                    <a:gd name="T29" fmla="*/ 68 h 107"/>
                    <a:gd name="T30" fmla="*/ 151 w 214"/>
                    <a:gd name="T31" fmla="*/ 66 h 107"/>
                    <a:gd name="T32" fmla="*/ 172 w 214"/>
                    <a:gd name="T33" fmla="*/ 63 h 107"/>
                    <a:gd name="T34" fmla="*/ 185 w 214"/>
                    <a:gd name="T35" fmla="*/ 58 h 107"/>
                    <a:gd name="T36" fmla="*/ 196 w 214"/>
                    <a:gd name="T37" fmla="*/ 50 h 107"/>
                    <a:gd name="T38" fmla="*/ 204 w 214"/>
                    <a:gd name="T39" fmla="*/ 41 h 107"/>
                    <a:gd name="T40" fmla="*/ 209 w 214"/>
                    <a:gd name="T41" fmla="*/ 28 h 107"/>
                    <a:gd name="T42" fmla="*/ 212 w 214"/>
                    <a:gd name="T43" fmla="*/ 17 h 107"/>
                    <a:gd name="T44" fmla="*/ 213 w 214"/>
                    <a:gd name="T45" fmla="*/ 9 h 107"/>
                    <a:gd name="T46" fmla="*/ 213 w 214"/>
                    <a:gd name="T47" fmla="*/ 0 h 107"/>
                    <a:gd name="T48" fmla="*/ 211 w 214"/>
                    <a:gd name="T49" fmla="*/ 4 h 107"/>
                    <a:gd name="T50" fmla="*/ 208 w 214"/>
                    <a:gd name="T51" fmla="*/ 8 h 107"/>
                    <a:gd name="T52" fmla="*/ 205 w 214"/>
                    <a:gd name="T53" fmla="*/ 13 h 107"/>
                    <a:gd name="T54" fmla="*/ 202 w 214"/>
                    <a:gd name="T55" fmla="*/ 18 h 107"/>
                    <a:gd name="T56" fmla="*/ 198 w 214"/>
                    <a:gd name="T57" fmla="*/ 23 h 107"/>
                    <a:gd name="T58" fmla="*/ 194 w 214"/>
                    <a:gd name="T59" fmla="*/ 28 h 107"/>
                    <a:gd name="T60" fmla="*/ 187 w 214"/>
                    <a:gd name="T61" fmla="*/ 33 h 107"/>
                    <a:gd name="T62" fmla="*/ 179 w 214"/>
                    <a:gd name="T63" fmla="*/ 38 h 107"/>
                    <a:gd name="T64" fmla="*/ 170 w 214"/>
                    <a:gd name="T65" fmla="*/ 41 h 107"/>
                    <a:gd name="T66" fmla="*/ 161 w 214"/>
                    <a:gd name="T67" fmla="*/ 44 h 107"/>
                    <a:gd name="T68" fmla="*/ 151 w 214"/>
                    <a:gd name="T69" fmla="*/ 47 h 107"/>
                    <a:gd name="T70" fmla="*/ 142 w 214"/>
                    <a:gd name="T71" fmla="*/ 48 h 107"/>
                    <a:gd name="T72" fmla="*/ 122 w 214"/>
                    <a:gd name="T73" fmla="*/ 50 h 107"/>
                    <a:gd name="T74" fmla="*/ 107 w 214"/>
                    <a:gd name="T75" fmla="*/ 51 h 107"/>
                    <a:gd name="T76" fmla="*/ 97 w 214"/>
                    <a:gd name="T77" fmla="*/ 53 h 107"/>
                    <a:gd name="T78" fmla="*/ 85 w 214"/>
                    <a:gd name="T79" fmla="*/ 54 h 107"/>
                    <a:gd name="T80" fmla="*/ 71 w 214"/>
                    <a:gd name="T81" fmla="*/ 54 h 107"/>
                    <a:gd name="T82" fmla="*/ 60 w 214"/>
                    <a:gd name="T83" fmla="*/ 55 h 107"/>
                    <a:gd name="T84" fmla="*/ 51 w 214"/>
                    <a:gd name="T85" fmla="*/ 57 h 107"/>
                    <a:gd name="T86" fmla="*/ 42 w 214"/>
                    <a:gd name="T87" fmla="*/ 58 h 107"/>
                    <a:gd name="T88" fmla="*/ 33 w 214"/>
                    <a:gd name="T89" fmla="*/ 61 h 107"/>
                    <a:gd name="T90" fmla="*/ 21 w 214"/>
                    <a:gd name="T91" fmla="*/ 64 h 107"/>
                    <a:gd name="T92" fmla="*/ 14 w 214"/>
                    <a:gd name="T93" fmla="*/ 68 h 107"/>
                    <a:gd name="T94" fmla="*/ 9 w 214"/>
                    <a:gd name="T95" fmla="*/ 72 h 107"/>
                    <a:gd name="T96" fmla="*/ 5 w 214"/>
                    <a:gd name="T97" fmla="*/ 79 h 107"/>
                    <a:gd name="T98" fmla="*/ 4 w 214"/>
                    <a:gd name="T99" fmla="*/ 84 h 107"/>
                    <a:gd name="T100" fmla="*/ 3 w 214"/>
                    <a:gd name="T101" fmla="*/ 89 h 107"/>
                    <a:gd name="T102" fmla="*/ 1 w 214"/>
                    <a:gd name="T103" fmla="*/ 96 h 107"/>
                    <a:gd name="T104" fmla="*/ 0 w 214"/>
                    <a:gd name="T105" fmla="*/ 102 h 107"/>
                    <a:gd name="T106" fmla="*/ 0 w 214"/>
                    <a:gd name="T107" fmla="*/ 106 h 10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14"/>
                    <a:gd name="T163" fmla="*/ 0 h 107"/>
                    <a:gd name="T164" fmla="*/ 214 w 214"/>
                    <a:gd name="T165" fmla="*/ 107 h 10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14" h="107">
                      <a:moveTo>
                        <a:pt x="0" y="106"/>
                      </a:moveTo>
                      <a:lnTo>
                        <a:pt x="1" y="105"/>
                      </a:lnTo>
                      <a:lnTo>
                        <a:pt x="1" y="104"/>
                      </a:lnTo>
                      <a:lnTo>
                        <a:pt x="2" y="103"/>
                      </a:lnTo>
                      <a:lnTo>
                        <a:pt x="2" y="102"/>
                      </a:lnTo>
                      <a:lnTo>
                        <a:pt x="2" y="101"/>
                      </a:lnTo>
                      <a:lnTo>
                        <a:pt x="3" y="100"/>
                      </a:lnTo>
                      <a:lnTo>
                        <a:pt x="4" y="99"/>
                      </a:lnTo>
                      <a:lnTo>
                        <a:pt x="4" y="98"/>
                      </a:lnTo>
                      <a:lnTo>
                        <a:pt x="5" y="97"/>
                      </a:lnTo>
                      <a:lnTo>
                        <a:pt x="5" y="96"/>
                      </a:lnTo>
                      <a:lnTo>
                        <a:pt x="6" y="95"/>
                      </a:lnTo>
                      <a:lnTo>
                        <a:pt x="7" y="94"/>
                      </a:lnTo>
                      <a:lnTo>
                        <a:pt x="8" y="93"/>
                      </a:lnTo>
                      <a:lnTo>
                        <a:pt x="8" y="92"/>
                      </a:lnTo>
                      <a:lnTo>
                        <a:pt x="9" y="92"/>
                      </a:lnTo>
                      <a:lnTo>
                        <a:pt x="9" y="91"/>
                      </a:lnTo>
                      <a:lnTo>
                        <a:pt x="10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3" y="87"/>
                      </a:lnTo>
                      <a:lnTo>
                        <a:pt x="14" y="86"/>
                      </a:lnTo>
                      <a:lnTo>
                        <a:pt x="15" y="85"/>
                      </a:lnTo>
                      <a:lnTo>
                        <a:pt x="17" y="85"/>
                      </a:lnTo>
                      <a:lnTo>
                        <a:pt x="17" y="84"/>
                      </a:lnTo>
                      <a:lnTo>
                        <a:pt x="19" y="83"/>
                      </a:lnTo>
                      <a:lnTo>
                        <a:pt x="20" y="83"/>
                      </a:lnTo>
                      <a:lnTo>
                        <a:pt x="21" y="82"/>
                      </a:lnTo>
                      <a:lnTo>
                        <a:pt x="23" y="81"/>
                      </a:lnTo>
                      <a:lnTo>
                        <a:pt x="24" y="81"/>
                      </a:lnTo>
                      <a:lnTo>
                        <a:pt x="25" y="80"/>
                      </a:lnTo>
                      <a:lnTo>
                        <a:pt x="27" y="80"/>
                      </a:lnTo>
                      <a:lnTo>
                        <a:pt x="28" y="79"/>
                      </a:lnTo>
                      <a:lnTo>
                        <a:pt x="30" y="79"/>
                      </a:lnTo>
                      <a:lnTo>
                        <a:pt x="31" y="78"/>
                      </a:lnTo>
                      <a:lnTo>
                        <a:pt x="33" y="78"/>
                      </a:lnTo>
                      <a:lnTo>
                        <a:pt x="34" y="77"/>
                      </a:lnTo>
                      <a:lnTo>
                        <a:pt x="35" y="77"/>
                      </a:lnTo>
                      <a:lnTo>
                        <a:pt x="37" y="77"/>
                      </a:lnTo>
                      <a:lnTo>
                        <a:pt x="38" y="77"/>
                      </a:lnTo>
                      <a:lnTo>
                        <a:pt x="40" y="77"/>
                      </a:lnTo>
                      <a:lnTo>
                        <a:pt x="43" y="76"/>
                      </a:lnTo>
                      <a:lnTo>
                        <a:pt x="44" y="76"/>
                      </a:lnTo>
                      <a:lnTo>
                        <a:pt x="45" y="76"/>
                      </a:lnTo>
                      <a:lnTo>
                        <a:pt x="47" y="75"/>
                      </a:lnTo>
                      <a:lnTo>
                        <a:pt x="48" y="75"/>
                      </a:lnTo>
                      <a:lnTo>
                        <a:pt x="50" y="75"/>
                      </a:lnTo>
                      <a:lnTo>
                        <a:pt x="52" y="75"/>
                      </a:lnTo>
                      <a:lnTo>
                        <a:pt x="53" y="75"/>
                      </a:lnTo>
                      <a:lnTo>
                        <a:pt x="55" y="75"/>
                      </a:lnTo>
                      <a:lnTo>
                        <a:pt x="58" y="75"/>
                      </a:lnTo>
                      <a:lnTo>
                        <a:pt x="60" y="75"/>
                      </a:lnTo>
                      <a:lnTo>
                        <a:pt x="61" y="75"/>
                      </a:lnTo>
                      <a:lnTo>
                        <a:pt x="63" y="75"/>
                      </a:lnTo>
                      <a:lnTo>
                        <a:pt x="65" y="74"/>
                      </a:lnTo>
                      <a:lnTo>
                        <a:pt x="67" y="74"/>
                      </a:lnTo>
                      <a:lnTo>
                        <a:pt x="68" y="74"/>
                      </a:lnTo>
                      <a:lnTo>
                        <a:pt x="70" y="74"/>
                      </a:lnTo>
                      <a:lnTo>
                        <a:pt x="74" y="73"/>
                      </a:lnTo>
                      <a:lnTo>
                        <a:pt x="76" y="73"/>
                      </a:lnTo>
                      <a:lnTo>
                        <a:pt x="77" y="73"/>
                      </a:lnTo>
                      <a:lnTo>
                        <a:pt x="78" y="73"/>
                      </a:lnTo>
                      <a:lnTo>
                        <a:pt x="80" y="73"/>
                      </a:lnTo>
                      <a:lnTo>
                        <a:pt x="83" y="72"/>
                      </a:lnTo>
                      <a:lnTo>
                        <a:pt x="85" y="72"/>
                      </a:lnTo>
                      <a:lnTo>
                        <a:pt x="86" y="72"/>
                      </a:lnTo>
                      <a:lnTo>
                        <a:pt x="89" y="72"/>
                      </a:lnTo>
                      <a:lnTo>
                        <a:pt x="93" y="72"/>
                      </a:lnTo>
                      <a:lnTo>
                        <a:pt x="97" y="72"/>
                      </a:lnTo>
                      <a:lnTo>
                        <a:pt x="100" y="72"/>
                      </a:lnTo>
                      <a:lnTo>
                        <a:pt x="103" y="71"/>
                      </a:lnTo>
                      <a:lnTo>
                        <a:pt x="105" y="71"/>
                      </a:lnTo>
                      <a:lnTo>
                        <a:pt x="107" y="71"/>
                      </a:lnTo>
                      <a:lnTo>
                        <a:pt x="108" y="71"/>
                      </a:lnTo>
                      <a:lnTo>
                        <a:pt x="110" y="71"/>
                      </a:lnTo>
                      <a:lnTo>
                        <a:pt x="114" y="71"/>
                      </a:lnTo>
                      <a:lnTo>
                        <a:pt x="116" y="70"/>
                      </a:lnTo>
                      <a:lnTo>
                        <a:pt x="119" y="70"/>
                      </a:lnTo>
                      <a:lnTo>
                        <a:pt x="121" y="70"/>
                      </a:lnTo>
                      <a:lnTo>
                        <a:pt x="123" y="70"/>
                      </a:lnTo>
                      <a:lnTo>
                        <a:pt x="127" y="69"/>
                      </a:lnTo>
                      <a:lnTo>
                        <a:pt x="128" y="69"/>
                      </a:lnTo>
                      <a:lnTo>
                        <a:pt x="130" y="69"/>
                      </a:lnTo>
                      <a:lnTo>
                        <a:pt x="132" y="68"/>
                      </a:lnTo>
                      <a:lnTo>
                        <a:pt x="134" y="68"/>
                      </a:lnTo>
                      <a:lnTo>
                        <a:pt x="136" y="68"/>
                      </a:lnTo>
                      <a:lnTo>
                        <a:pt x="139" y="67"/>
                      </a:lnTo>
                      <a:lnTo>
                        <a:pt x="143" y="67"/>
                      </a:lnTo>
                      <a:lnTo>
                        <a:pt x="144" y="67"/>
                      </a:lnTo>
                      <a:lnTo>
                        <a:pt x="145" y="66"/>
                      </a:lnTo>
                      <a:lnTo>
                        <a:pt x="148" y="66"/>
                      </a:lnTo>
                      <a:lnTo>
                        <a:pt x="151" y="66"/>
                      </a:lnTo>
                      <a:lnTo>
                        <a:pt x="155" y="65"/>
                      </a:lnTo>
                      <a:lnTo>
                        <a:pt x="159" y="65"/>
                      </a:lnTo>
                      <a:lnTo>
                        <a:pt x="161" y="64"/>
                      </a:lnTo>
                      <a:lnTo>
                        <a:pt x="165" y="64"/>
                      </a:lnTo>
                      <a:lnTo>
                        <a:pt x="169" y="64"/>
                      </a:lnTo>
                      <a:lnTo>
                        <a:pt x="172" y="63"/>
                      </a:lnTo>
                      <a:lnTo>
                        <a:pt x="176" y="62"/>
                      </a:lnTo>
                      <a:lnTo>
                        <a:pt x="178" y="62"/>
                      </a:lnTo>
                      <a:lnTo>
                        <a:pt x="179" y="61"/>
                      </a:lnTo>
                      <a:lnTo>
                        <a:pt x="181" y="60"/>
                      </a:lnTo>
                      <a:lnTo>
                        <a:pt x="183" y="59"/>
                      </a:lnTo>
                      <a:lnTo>
                        <a:pt x="185" y="58"/>
                      </a:lnTo>
                      <a:lnTo>
                        <a:pt x="189" y="57"/>
                      </a:lnTo>
                      <a:lnTo>
                        <a:pt x="190" y="55"/>
                      </a:lnTo>
                      <a:lnTo>
                        <a:pt x="191" y="54"/>
                      </a:lnTo>
                      <a:lnTo>
                        <a:pt x="192" y="53"/>
                      </a:lnTo>
                      <a:lnTo>
                        <a:pt x="193" y="51"/>
                      </a:lnTo>
                      <a:lnTo>
                        <a:pt x="196" y="50"/>
                      </a:lnTo>
                      <a:lnTo>
                        <a:pt x="196" y="48"/>
                      </a:lnTo>
                      <a:lnTo>
                        <a:pt x="199" y="47"/>
                      </a:lnTo>
                      <a:lnTo>
                        <a:pt x="200" y="46"/>
                      </a:lnTo>
                      <a:lnTo>
                        <a:pt x="202" y="45"/>
                      </a:lnTo>
                      <a:lnTo>
                        <a:pt x="203" y="43"/>
                      </a:lnTo>
                      <a:lnTo>
                        <a:pt x="204" y="41"/>
                      </a:lnTo>
                      <a:lnTo>
                        <a:pt x="205" y="39"/>
                      </a:lnTo>
                      <a:lnTo>
                        <a:pt x="206" y="36"/>
                      </a:lnTo>
                      <a:lnTo>
                        <a:pt x="206" y="34"/>
                      </a:lnTo>
                      <a:lnTo>
                        <a:pt x="207" y="32"/>
                      </a:lnTo>
                      <a:lnTo>
                        <a:pt x="208" y="30"/>
                      </a:lnTo>
                      <a:lnTo>
                        <a:pt x="209" y="28"/>
                      </a:lnTo>
                      <a:lnTo>
                        <a:pt x="210" y="25"/>
                      </a:lnTo>
                      <a:lnTo>
                        <a:pt x="211" y="23"/>
                      </a:lnTo>
                      <a:lnTo>
                        <a:pt x="211" y="21"/>
                      </a:lnTo>
                      <a:lnTo>
                        <a:pt x="212" y="20"/>
                      </a:lnTo>
                      <a:lnTo>
                        <a:pt x="212" y="18"/>
                      </a:lnTo>
                      <a:lnTo>
                        <a:pt x="212" y="17"/>
                      </a:lnTo>
                      <a:lnTo>
                        <a:pt x="212" y="15"/>
                      </a:lnTo>
                      <a:lnTo>
                        <a:pt x="213" y="13"/>
                      </a:lnTo>
                      <a:lnTo>
                        <a:pt x="213" y="12"/>
                      </a:lnTo>
                      <a:lnTo>
                        <a:pt x="213" y="11"/>
                      </a:lnTo>
                      <a:lnTo>
                        <a:pt x="213" y="9"/>
                      </a:lnTo>
                      <a:lnTo>
                        <a:pt x="213" y="7"/>
                      </a:lnTo>
                      <a:lnTo>
                        <a:pt x="213" y="6"/>
                      </a:lnTo>
                      <a:lnTo>
                        <a:pt x="213" y="4"/>
                      </a:lnTo>
                      <a:lnTo>
                        <a:pt x="213" y="2"/>
                      </a:lnTo>
                      <a:lnTo>
                        <a:pt x="213" y="1"/>
                      </a:lnTo>
                      <a:lnTo>
                        <a:pt x="213" y="0"/>
                      </a:lnTo>
                      <a:lnTo>
                        <a:pt x="213" y="1"/>
                      </a:lnTo>
                      <a:lnTo>
                        <a:pt x="212" y="1"/>
                      </a:lnTo>
                      <a:lnTo>
                        <a:pt x="212" y="2"/>
                      </a:lnTo>
                      <a:lnTo>
                        <a:pt x="212" y="3"/>
                      </a:lnTo>
                      <a:lnTo>
                        <a:pt x="211" y="3"/>
                      </a:lnTo>
                      <a:lnTo>
                        <a:pt x="211" y="4"/>
                      </a:lnTo>
                      <a:lnTo>
                        <a:pt x="210" y="5"/>
                      </a:lnTo>
                      <a:lnTo>
                        <a:pt x="210" y="6"/>
                      </a:lnTo>
                      <a:lnTo>
                        <a:pt x="209" y="7"/>
                      </a:lnTo>
                      <a:lnTo>
                        <a:pt x="208" y="8"/>
                      </a:lnTo>
                      <a:lnTo>
                        <a:pt x="207" y="9"/>
                      </a:lnTo>
                      <a:lnTo>
                        <a:pt x="206" y="10"/>
                      </a:lnTo>
                      <a:lnTo>
                        <a:pt x="206" y="11"/>
                      </a:lnTo>
                      <a:lnTo>
                        <a:pt x="205" y="11"/>
                      </a:lnTo>
                      <a:lnTo>
                        <a:pt x="205" y="12"/>
                      </a:lnTo>
                      <a:lnTo>
                        <a:pt x="205" y="13"/>
                      </a:lnTo>
                      <a:lnTo>
                        <a:pt x="204" y="14"/>
                      </a:lnTo>
                      <a:lnTo>
                        <a:pt x="204" y="16"/>
                      </a:lnTo>
                      <a:lnTo>
                        <a:pt x="204" y="17"/>
                      </a:lnTo>
                      <a:lnTo>
                        <a:pt x="203" y="18"/>
                      </a:lnTo>
                      <a:lnTo>
                        <a:pt x="202" y="18"/>
                      </a:lnTo>
                      <a:lnTo>
                        <a:pt x="201" y="19"/>
                      </a:lnTo>
                      <a:lnTo>
                        <a:pt x="201" y="20"/>
                      </a:lnTo>
                      <a:lnTo>
                        <a:pt x="200" y="21"/>
                      </a:lnTo>
                      <a:lnTo>
                        <a:pt x="199" y="21"/>
                      </a:lnTo>
                      <a:lnTo>
                        <a:pt x="198" y="22"/>
                      </a:lnTo>
                      <a:lnTo>
                        <a:pt x="198" y="23"/>
                      </a:lnTo>
                      <a:lnTo>
                        <a:pt x="197" y="24"/>
                      </a:lnTo>
                      <a:lnTo>
                        <a:pt x="196" y="25"/>
                      </a:lnTo>
                      <a:lnTo>
                        <a:pt x="195" y="26"/>
                      </a:lnTo>
                      <a:lnTo>
                        <a:pt x="194" y="27"/>
                      </a:lnTo>
                      <a:lnTo>
                        <a:pt x="194" y="28"/>
                      </a:lnTo>
                      <a:lnTo>
                        <a:pt x="192" y="29"/>
                      </a:lnTo>
                      <a:lnTo>
                        <a:pt x="192" y="30"/>
                      </a:lnTo>
                      <a:lnTo>
                        <a:pt x="191" y="30"/>
                      </a:lnTo>
                      <a:lnTo>
                        <a:pt x="190" y="31"/>
                      </a:lnTo>
                      <a:lnTo>
                        <a:pt x="188" y="32"/>
                      </a:lnTo>
                      <a:lnTo>
                        <a:pt x="187" y="33"/>
                      </a:lnTo>
                      <a:lnTo>
                        <a:pt x="186" y="35"/>
                      </a:lnTo>
                      <a:lnTo>
                        <a:pt x="184" y="36"/>
                      </a:lnTo>
                      <a:lnTo>
                        <a:pt x="183" y="36"/>
                      </a:lnTo>
                      <a:lnTo>
                        <a:pt x="181" y="36"/>
                      </a:lnTo>
                      <a:lnTo>
                        <a:pt x="180" y="37"/>
                      </a:lnTo>
                      <a:lnTo>
                        <a:pt x="179" y="38"/>
                      </a:lnTo>
                      <a:lnTo>
                        <a:pt x="178" y="38"/>
                      </a:lnTo>
                      <a:lnTo>
                        <a:pt x="176" y="39"/>
                      </a:lnTo>
                      <a:lnTo>
                        <a:pt x="175" y="39"/>
                      </a:lnTo>
                      <a:lnTo>
                        <a:pt x="174" y="40"/>
                      </a:lnTo>
                      <a:lnTo>
                        <a:pt x="172" y="41"/>
                      </a:lnTo>
                      <a:lnTo>
                        <a:pt x="170" y="41"/>
                      </a:lnTo>
                      <a:lnTo>
                        <a:pt x="169" y="42"/>
                      </a:lnTo>
                      <a:lnTo>
                        <a:pt x="168" y="43"/>
                      </a:lnTo>
                      <a:lnTo>
                        <a:pt x="166" y="43"/>
                      </a:lnTo>
                      <a:lnTo>
                        <a:pt x="164" y="43"/>
                      </a:lnTo>
                      <a:lnTo>
                        <a:pt x="162" y="44"/>
                      </a:lnTo>
                      <a:lnTo>
                        <a:pt x="161" y="44"/>
                      </a:lnTo>
                      <a:lnTo>
                        <a:pt x="159" y="45"/>
                      </a:lnTo>
                      <a:lnTo>
                        <a:pt x="158" y="45"/>
                      </a:lnTo>
                      <a:lnTo>
                        <a:pt x="156" y="46"/>
                      </a:lnTo>
                      <a:lnTo>
                        <a:pt x="154" y="46"/>
                      </a:lnTo>
                      <a:lnTo>
                        <a:pt x="152" y="47"/>
                      </a:lnTo>
                      <a:lnTo>
                        <a:pt x="151" y="47"/>
                      </a:lnTo>
                      <a:lnTo>
                        <a:pt x="149" y="47"/>
                      </a:lnTo>
                      <a:lnTo>
                        <a:pt x="148" y="47"/>
                      </a:lnTo>
                      <a:lnTo>
                        <a:pt x="146" y="47"/>
                      </a:lnTo>
                      <a:lnTo>
                        <a:pt x="145" y="48"/>
                      </a:lnTo>
                      <a:lnTo>
                        <a:pt x="144" y="48"/>
                      </a:lnTo>
                      <a:lnTo>
                        <a:pt x="142" y="48"/>
                      </a:lnTo>
                      <a:lnTo>
                        <a:pt x="139" y="49"/>
                      </a:lnTo>
                      <a:lnTo>
                        <a:pt x="135" y="49"/>
                      </a:lnTo>
                      <a:lnTo>
                        <a:pt x="132" y="49"/>
                      </a:lnTo>
                      <a:lnTo>
                        <a:pt x="128" y="50"/>
                      </a:lnTo>
                      <a:lnTo>
                        <a:pt x="125" y="50"/>
                      </a:lnTo>
                      <a:lnTo>
                        <a:pt x="122" y="50"/>
                      </a:lnTo>
                      <a:lnTo>
                        <a:pt x="118" y="51"/>
                      </a:lnTo>
                      <a:lnTo>
                        <a:pt x="115" y="51"/>
                      </a:lnTo>
                      <a:lnTo>
                        <a:pt x="112" y="51"/>
                      </a:lnTo>
                      <a:lnTo>
                        <a:pt x="110" y="51"/>
                      </a:lnTo>
                      <a:lnTo>
                        <a:pt x="109" y="51"/>
                      </a:lnTo>
                      <a:lnTo>
                        <a:pt x="107" y="51"/>
                      </a:lnTo>
                      <a:lnTo>
                        <a:pt x="105" y="52"/>
                      </a:lnTo>
                      <a:lnTo>
                        <a:pt x="103" y="52"/>
                      </a:lnTo>
                      <a:lnTo>
                        <a:pt x="102" y="52"/>
                      </a:lnTo>
                      <a:lnTo>
                        <a:pt x="100" y="52"/>
                      </a:lnTo>
                      <a:lnTo>
                        <a:pt x="99" y="52"/>
                      </a:lnTo>
                      <a:lnTo>
                        <a:pt x="97" y="53"/>
                      </a:lnTo>
                      <a:lnTo>
                        <a:pt x="95" y="53"/>
                      </a:lnTo>
                      <a:lnTo>
                        <a:pt x="93" y="53"/>
                      </a:lnTo>
                      <a:lnTo>
                        <a:pt x="91" y="53"/>
                      </a:lnTo>
                      <a:lnTo>
                        <a:pt x="89" y="53"/>
                      </a:lnTo>
                      <a:lnTo>
                        <a:pt x="87" y="54"/>
                      </a:lnTo>
                      <a:lnTo>
                        <a:pt x="85" y="54"/>
                      </a:lnTo>
                      <a:lnTo>
                        <a:pt x="83" y="54"/>
                      </a:lnTo>
                      <a:lnTo>
                        <a:pt x="80" y="54"/>
                      </a:lnTo>
                      <a:lnTo>
                        <a:pt x="76" y="54"/>
                      </a:lnTo>
                      <a:lnTo>
                        <a:pt x="74" y="54"/>
                      </a:lnTo>
                      <a:lnTo>
                        <a:pt x="73" y="54"/>
                      </a:lnTo>
                      <a:lnTo>
                        <a:pt x="71" y="54"/>
                      </a:lnTo>
                      <a:lnTo>
                        <a:pt x="69" y="55"/>
                      </a:lnTo>
                      <a:lnTo>
                        <a:pt x="67" y="55"/>
                      </a:lnTo>
                      <a:lnTo>
                        <a:pt x="65" y="55"/>
                      </a:lnTo>
                      <a:lnTo>
                        <a:pt x="63" y="55"/>
                      </a:lnTo>
                      <a:lnTo>
                        <a:pt x="62" y="55"/>
                      </a:lnTo>
                      <a:lnTo>
                        <a:pt x="60" y="55"/>
                      </a:lnTo>
                      <a:lnTo>
                        <a:pt x="59" y="55"/>
                      </a:lnTo>
                      <a:lnTo>
                        <a:pt x="57" y="56"/>
                      </a:lnTo>
                      <a:lnTo>
                        <a:pt x="55" y="56"/>
                      </a:lnTo>
                      <a:lnTo>
                        <a:pt x="53" y="56"/>
                      </a:lnTo>
                      <a:lnTo>
                        <a:pt x="52" y="56"/>
                      </a:lnTo>
                      <a:lnTo>
                        <a:pt x="51" y="57"/>
                      </a:lnTo>
                      <a:lnTo>
                        <a:pt x="49" y="57"/>
                      </a:lnTo>
                      <a:lnTo>
                        <a:pt x="47" y="57"/>
                      </a:lnTo>
                      <a:lnTo>
                        <a:pt x="46" y="57"/>
                      </a:lnTo>
                      <a:lnTo>
                        <a:pt x="44" y="58"/>
                      </a:lnTo>
                      <a:lnTo>
                        <a:pt x="43" y="58"/>
                      </a:lnTo>
                      <a:lnTo>
                        <a:pt x="42" y="58"/>
                      </a:lnTo>
                      <a:lnTo>
                        <a:pt x="40" y="59"/>
                      </a:lnTo>
                      <a:lnTo>
                        <a:pt x="38" y="59"/>
                      </a:lnTo>
                      <a:lnTo>
                        <a:pt x="37" y="60"/>
                      </a:lnTo>
                      <a:lnTo>
                        <a:pt x="35" y="60"/>
                      </a:lnTo>
                      <a:lnTo>
                        <a:pt x="34" y="61"/>
                      </a:lnTo>
                      <a:lnTo>
                        <a:pt x="33" y="61"/>
                      </a:lnTo>
                      <a:lnTo>
                        <a:pt x="31" y="62"/>
                      </a:lnTo>
                      <a:lnTo>
                        <a:pt x="27" y="62"/>
                      </a:lnTo>
                      <a:lnTo>
                        <a:pt x="26" y="62"/>
                      </a:lnTo>
                      <a:lnTo>
                        <a:pt x="24" y="63"/>
                      </a:lnTo>
                      <a:lnTo>
                        <a:pt x="23" y="63"/>
                      </a:lnTo>
                      <a:lnTo>
                        <a:pt x="21" y="64"/>
                      </a:lnTo>
                      <a:lnTo>
                        <a:pt x="20" y="64"/>
                      </a:lnTo>
                      <a:lnTo>
                        <a:pt x="19" y="65"/>
                      </a:lnTo>
                      <a:lnTo>
                        <a:pt x="18" y="66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4" y="68"/>
                      </a:lnTo>
                      <a:lnTo>
                        <a:pt x="13" y="68"/>
                      </a:lnTo>
                      <a:lnTo>
                        <a:pt x="12" y="69"/>
                      </a:lnTo>
                      <a:lnTo>
                        <a:pt x="11" y="70"/>
                      </a:lnTo>
                      <a:lnTo>
                        <a:pt x="10" y="70"/>
                      </a:lnTo>
                      <a:lnTo>
                        <a:pt x="9" y="71"/>
                      </a:lnTo>
                      <a:lnTo>
                        <a:pt x="9" y="72"/>
                      </a:lnTo>
                      <a:lnTo>
                        <a:pt x="8" y="73"/>
                      </a:lnTo>
                      <a:lnTo>
                        <a:pt x="7" y="75"/>
                      </a:lnTo>
                      <a:lnTo>
                        <a:pt x="6" y="77"/>
                      </a:lnTo>
                      <a:lnTo>
                        <a:pt x="5" y="79"/>
                      </a:lnTo>
                      <a:lnTo>
                        <a:pt x="5" y="80"/>
                      </a:lnTo>
                      <a:lnTo>
                        <a:pt x="5" y="81"/>
                      </a:lnTo>
                      <a:lnTo>
                        <a:pt x="4" y="81"/>
                      </a:lnTo>
                      <a:lnTo>
                        <a:pt x="4" y="82"/>
                      </a:lnTo>
                      <a:lnTo>
                        <a:pt x="4" y="83"/>
                      </a:lnTo>
                      <a:lnTo>
                        <a:pt x="4" y="84"/>
                      </a:lnTo>
                      <a:lnTo>
                        <a:pt x="3" y="85"/>
                      </a:lnTo>
                      <a:lnTo>
                        <a:pt x="3" y="86"/>
                      </a:lnTo>
                      <a:lnTo>
                        <a:pt x="3" y="87"/>
                      </a:lnTo>
                      <a:lnTo>
                        <a:pt x="3" y="88"/>
                      </a:lnTo>
                      <a:lnTo>
                        <a:pt x="3" y="89"/>
                      </a:lnTo>
                      <a:lnTo>
                        <a:pt x="3" y="90"/>
                      </a:lnTo>
                      <a:lnTo>
                        <a:pt x="3" y="91"/>
                      </a:lnTo>
                      <a:lnTo>
                        <a:pt x="2" y="92"/>
                      </a:lnTo>
                      <a:lnTo>
                        <a:pt x="2" y="94"/>
                      </a:lnTo>
                      <a:lnTo>
                        <a:pt x="2" y="95"/>
                      </a:lnTo>
                      <a:lnTo>
                        <a:pt x="1" y="96"/>
                      </a:lnTo>
                      <a:lnTo>
                        <a:pt x="1" y="97"/>
                      </a:lnTo>
                      <a:lnTo>
                        <a:pt x="0" y="98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3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0" y="106"/>
                      </a:lnTo>
                    </a:path>
                  </a:pathLst>
                </a:custGeom>
                <a:solidFill>
                  <a:schemeClr val="hlink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97" name="Freeform 125"/>
                <p:cNvSpPr>
                  <a:spLocks/>
                </p:cNvSpPr>
                <p:nvPr/>
              </p:nvSpPr>
              <p:spPr bwMode="auto">
                <a:xfrm>
                  <a:off x="5283" y="3582"/>
                  <a:ext cx="244" cy="143"/>
                </a:xfrm>
                <a:custGeom>
                  <a:avLst/>
                  <a:gdLst>
                    <a:gd name="T0" fmla="*/ 10 w 244"/>
                    <a:gd name="T1" fmla="*/ 125 h 143"/>
                    <a:gd name="T2" fmla="*/ 11 w 244"/>
                    <a:gd name="T3" fmla="*/ 119 h 143"/>
                    <a:gd name="T4" fmla="*/ 12 w 244"/>
                    <a:gd name="T5" fmla="*/ 113 h 143"/>
                    <a:gd name="T6" fmla="*/ 15 w 244"/>
                    <a:gd name="T7" fmla="*/ 106 h 143"/>
                    <a:gd name="T8" fmla="*/ 18 w 244"/>
                    <a:gd name="T9" fmla="*/ 101 h 143"/>
                    <a:gd name="T10" fmla="*/ 25 w 244"/>
                    <a:gd name="T11" fmla="*/ 94 h 143"/>
                    <a:gd name="T12" fmla="*/ 30 w 244"/>
                    <a:gd name="T13" fmla="*/ 89 h 143"/>
                    <a:gd name="T14" fmla="*/ 42 w 244"/>
                    <a:gd name="T15" fmla="*/ 84 h 143"/>
                    <a:gd name="T16" fmla="*/ 50 w 244"/>
                    <a:gd name="T17" fmla="*/ 79 h 143"/>
                    <a:gd name="T18" fmla="*/ 62 w 244"/>
                    <a:gd name="T19" fmla="*/ 74 h 143"/>
                    <a:gd name="T20" fmla="*/ 73 w 244"/>
                    <a:gd name="T21" fmla="*/ 71 h 143"/>
                    <a:gd name="T22" fmla="*/ 88 w 244"/>
                    <a:gd name="T23" fmla="*/ 69 h 143"/>
                    <a:gd name="T24" fmla="*/ 109 w 244"/>
                    <a:gd name="T25" fmla="*/ 68 h 143"/>
                    <a:gd name="T26" fmla="*/ 133 w 244"/>
                    <a:gd name="T27" fmla="*/ 66 h 143"/>
                    <a:gd name="T28" fmla="*/ 158 w 244"/>
                    <a:gd name="T29" fmla="*/ 64 h 143"/>
                    <a:gd name="T30" fmla="*/ 173 w 244"/>
                    <a:gd name="T31" fmla="*/ 62 h 143"/>
                    <a:gd name="T32" fmla="*/ 186 w 244"/>
                    <a:gd name="T33" fmla="*/ 58 h 143"/>
                    <a:gd name="T34" fmla="*/ 208 w 244"/>
                    <a:gd name="T35" fmla="*/ 51 h 143"/>
                    <a:gd name="T36" fmla="*/ 227 w 244"/>
                    <a:gd name="T37" fmla="*/ 45 h 143"/>
                    <a:gd name="T38" fmla="*/ 234 w 244"/>
                    <a:gd name="T39" fmla="*/ 35 h 143"/>
                    <a:gd name="T40" fmla="*/ 242 w 244"/>
                    <a:gd name="T41" fmla="*/ 29 h 143"/>
                    <a:gd name="T42" fmla="*/ 243 w 244"/>
                    <a:gd name="T43" fmla="*/ 23 h 143"/>
                    <a:gd name="T44" fmla="*/ 243 w 244"/>
                    <a:gd name="T45" fmla="*/ 17 h 143"/>
                    <a:gd name="T46" fmla="*/ 243 w 244"/>
                    <a:gd name="T47" fmla="*/ 10 h 143"/>
                    <a:gd name="T48" fmla="*/ 243 w 244"/>
                    <a:gd name="T49" fmla="*/ 4 h 143"/>
                    <a:gd name="T50" fmla="*/ 240 w 244"/>
                    <a:gd name="T51" fmla="*/ 2 h 143"/>
                    <a:gd name="T52" fmla="*/ 234 w 244"/>
                    <a:gd name="T53" fmla="*/ 7 h 143"/>
                    <a:gd name="T54" fmla="*/ 227 w 244"/>
                    <a:gd name="T55" fmla="*/ 14 h 143"/>
                    <a:gd name="T56" fmla="*/ 218 w 244"/>
                    <a:gd name="T57" fmla="*/ 20 h 143"/>
                    <a:gd name="T58" fmla="*/ 212 w 244"/>
                    <a:gd name="T59" fmla="*/ 27 h 143"/>
                    <a:gd name="T60" fmla="*/ 201 w 244"/>
                    <a:gd name="T61" fmla="*/ 33 h 143"/>
                    <a:gd name="T62" fmla="*/ 191 w 244"/>
                    <a:gd name="T63" fmla="*/ 37 h 143"/>
                    <a:gd name="T64" fmla="*/ 174 w 244"/>
                    <a:gd name="T65" fmla="*/ 41 h 143"/>
                    <a:gd name="T66" fmla="*/ 162 w 244"/>
                    <a:gd name="T67" fmla="*/ 43 h 143"/>
                    <a:gd name="T68" fmla="*/ 150 w 244"/>
                    <a:gd name="T69" fmla="*/ 44 h 143"/>
                    <a:gd name="T70" fmla="*/ 138 w 244"/>
                    <a:gd name="T71" fmla="*/ 44 h 143"/>
                    <a:gd name="T72" fmla="*/ 123 w 244"/>
                    <a:gd name="T73" fmla="*/ 44 h 143"/>
                    <a:gd name="T74" fmla="*/ 112 w 244"/>
                    <a:gd name="T75" fmla="*/ 44 h 143"/>
                    <a:gd name="T76" fmla="*/ 103 w 244"/>
                    <a:gd name="T77" fmla="*/ 44 h 143"/>
                    <a:gd name="T78" fmla="*/ 87 w 244"/>
                    <a:gd name="T79" fmla="*/ 46 h 143"/>
                    <a:gd name="T80" fmla="*/ 76 w 244"/>
                    <a:gd name="T81" fmla="*/ 48 h 143"/>
                    <a:gd name="T82" fmla="*/ 64 w 244"/>
                    <a:gd name="T83" fmla="*/ 49 h 143"/>
                    <a:gd name="T84" fmla="*/ 53 w 244"/>
                    <a:gd name="T85" fmla="*/ 51 h 143"/>
                    <a:gd name="T86" fmla="*/ 43 w 244"/>
                    <a:gd name="T87" fmla="*/ 55 h 143"/>
                    <a:gd name="T88" fmla="*/ 32 w 244"/>
                    <a:gd name="T89" fmla="*/ 59 h 143"/>
                    <a:gd name="T90" fmla="*/ 24 w 244"/>
                    <a:gd name="T91" fmla="*/ 65 h 143"/>
                    <a:gd name="T92" fmla="*/ 17 w 244"/>
                    <a:gd name="T93" fmla="*/ 70 h 143"/>
                    <a:gd name="T94" fmla="*/ 13 w 244"/>
                    <a:gd name="T95" fmla="*/ 75 h 143"/>
                    <a:gd name="T96" fmla="*/ 8 w 244"/>
                    <a:gd name="T97" fmla="*/ 82 h 143"/>
                    <a:gd name="T98" fmla="*/ 3 w 244"/>
                    <a:gd name="T99" fmla="*/ 88 h 143"/>
                    <a:gd name="T100" fmla="*/ 2 w 244"/>
                    <a:gd name="T101" fmla="*/ 94 h 143"/>
                    <a:gd name="T102" fmla="*/ 2 w 244"/>
                    <a:gd name="T103" fmla="*/ 99 h 143"/>
                    <a:gd name="T104" fmla="*/ 2 w 244"/>
                    <a:gd name="T105" fmla="*/ 106 h 143"/>
                    <a:gd name="T106" fmla="*/ 2 w 244"/>
                    <a:gd name="T107" fmla="*/ 111 h 143"/>
                    <a:gd name="T108" fmla="*/ 1 w 244"/>
                    <a:gd name="T109" fmla="*/ 117 h 143"/>
                    <a:gd name="T110" fmla="*/ 1 w 244"/>
                    <a:gd name="T111" fmla="*/ 122 h 143"/>
                    <a:gd name="T112" fmla="*/ 1 w 244"/>
                    <a:gd name="T113" fmla="*/ 128 h 143"/>
                    <a:gd name="T114" fmla="*/ 0 w 244"/>
                    <a:gd name="T115" fmla="*/ 133 h 143"/>
                    <a:gd name="T116" fmla="*/ 1 w 244"/>
                    <a:gd name="T117" fmla="*/ 138 h 143"/>
                    <a:gd name="T118" fmla="*/ 5 w 244"/>
                    <a:gd name="T119" fmla="*/ 140 h 143"/>
                    <a:gd name="T120" fmla="*/ 7 w 244"/>
                    <a:gd name="T121" fmla="*/ 135 h 143"/>
                    <a:gd name="T122" fmla="*/ 8 w 244"/>
                    <a:gd name="T123" fmla="*/ 129 h 14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44"/>
                    <a:gd name="T187" fmla="*/ 0 h 143"/>
                    <a:gd name="T188" fmla="*/ 244 w 244"/>
                    <a:gd name="T189" fmla="*/ 143 h 14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44" h="143">
                      <a:moveTo>
                        <a:pt x="10" y="129"/>
                      </a:moveTo>
                      <a:lnTo>
                        <a:pt x="10" y="127"/>
                      </a:lnTo>
                      <a:lnTo>
                        <a:pt x="10" y="125"/>
                      </a:lnTo>
                      <a:lnTo>
                        <a:pt x="11" y="123"/>
                      </a:lnTo>
                      <a:lnTo>
                        <a:pt x="11" y="121"/>
                      </a:lnTo>
                      <a:lnTo>
                        <a:pt x="11" y="119"/>
                      </a:lnTo>
                      <a:lnTo>
                        <a:pt x="12" y="118"/>
                      </a:lnTo>
                      <a:lnTo>
                        <a:pt x="12" y="115"/>
                      </a:lnTo>
                      <a:lnTo>
                        <a:pt x="12" y="113"/>
                      </a:lnTo>
                      <a:lnTo>
                        <a:pt x="13" y="111"/>
                      </a:lnTo>
                      <a:lnTo>
                        <a:pt x="14" y="109"/>
                      </a:lnTo>
                      <a:lnTo>
                        <a:pt x="15" y="106"/>
                      </a:lnTo>
                      <a:lnTo>
                        <a:pt x="16" y="105"/>
                      </a:lnTo>
                      <a:lnTo>
                        <a:pt x="17" y="103"/>
                      </a:lnTo>
                      <a:lnTo>
                        <a:pt x="18" y="101"/>
                      </a:lnTo>
                      <a:lnTo>
                        <a:pt x="20" y="99"/>
                      </a:lnTo>
                      <a:lnTo>
                        <a:pt x="23" y="97"/>
                      </a:lnTo>
                      <a:lnTo>
                        <a:pt x="25" y="94"/>
                      </a:lnTo>
                      <a:lnTo>
                        <a:pt x="27" y="93"/>
                      </a:lnTo>
                      <a:lnTo>
                        <a:pt x="29" y="91"/>
                      </a:lnTo>
                      <a:lnTo>
                        <a:pt x="30" y="89"/>
                      </a:lnTo>
                      <a:lnTo>
                        <a:pt x="32" y="87"/>
                      </a:lnTo>
                      <a:lnTo>
                        <a:pt x="39" y="86"/>
                      </a:lnTo>
                      <a:lnTo>
                        <a:pt x="42" y="84"/>
                      </a:lnTo>
                      <a:lnTo>
                        <a:pt x="44" y="82"/>
                      </a:lnTo>
                      <a:lnTo>
                        <a:pt x="47" y="81"/>
                      </a:lnTo>
                      <a:lnTo>
                        <a:pt x="50" y="79"/>
                      </a:lnTo>
                      <a:lnTo>
                        <a:pt x="55" y="77"/>
                      </a:lnTo>
                      <a:lnTo>
                        <a:pt x="59" y="75"/>
                      </a:lnTo>
                      <a:lnTo>
                        <a:pt x="62" y="74"/>
                      </a:lnTo>
                      <a:lnTo>
                        <a:pt x="65" y="73"/>
                      </a:lnTo>
                      <a:lnTo>
                        <a:pt x="68" y="72"/>
                      </a:lnTo>
                      <a:lnTo>
                        <a:pt x="73" y="71"/>
                      </a:lnTo>
                      <a:lnTo>
                        <a:pt x="77" y="70"/>
                      </a:lnTo>
                      <a:lnTo>
                        <a:pt x="84" y="70"/>
                      </a:lnTo>
                      <a:lnTo>
                        <a:pt x="88" y="69"/>
                      </a:lnTo>
                      <a:lnTo>
                        <a:pt x="96" y="68"/>
                      </a:lnTo>
                      <a:lnTo>
                        <a:pt x="103" y="68"/>
                      </a:lnTo>
                      <a:lnTo>
                        <a:pt x="109" y="68"/>
                      </a:lnTo>
                      <a:lnTo>
                        <a:pt x="120" y="67"/>
                      </a:lnTo>
                      <a:lnTo>
                        <a:pt x="126" y="67"/>
                      </a:lnTo>
                      <a:lnTo>
                        <a:pt x="133" y="66"/>
                      </a:lnTo>
                      <a:lnTo>
                        <a:pt x="141" y="65"/>
                      </a:lnTo>
                      <a:lnTo>
                        <a:pt x="150" y="65"/>
                      </a:lnTo>
                      <a:lnTo>
                        <a:pt x="158" y="64"/>
                      </a:lnTo>
                      <a:lnTo>
                        <a:pt x="165" y="64"/>
                      </a:lnTo>
                      <a:lnTo>
                        <a:pt x="169" y="63"/>
                      </a:lnTo>
                      <a:lnTo>
                        <a:pt x="173" y="62"/>
                      </a:lnTo>
                      <a:lnTo>
                        <a:pt x="178" y="61"/>
                      </a:lnTo>
                      <a:lnTo>
                        <a:pt x="182" y="59"/>
                      </a:lnTo>
                      <a:lnTo>
                        <a:pt x="186" y="58"/>
                      </a:lnTo>
                      <a:lnTo>
                        <a:pt x="193" y="56"/>
                      </a:lnTo>
                      <a:lnTo>
                        <a:pt x="201" y="54"/>
                      </a:lnTo>
                      <a:lnTo>
                        <a:pt x="208" y="51"/>
                      </a:lnTo>
                      <a:lnTo>
                        <a:pt x="214" y="49"/>
                      </a:lnTo>
                      <a:lnTo>
                        <a:pt x="220" y="46"/>
                      </a:lnTo>
                      <a:lnTo>
                        <a:pt x="227" y="45"/>
                      </a:lnTo>
                      <a:lnTo>
                        <a:pt x="229" y="41"/>
                      </a:lnTo>
                      <a:lnTo>
                        <a:pt x="231" y="37"/>
                      </a:lnTo>
                      <a:lnTo>
                        <a:pt x="234" y="35"/>
                      </a:lnTo>
                      <a:lnTo>
                        <a:pt x="238" y="33"/>
                      </a:lnTo>
                      <a:lnTo>
                        <a:pt x="240" y="30"/>
                      </a:lnTo>
                      <a:lnTo>
                        <a:pt x="242" y="29"/>
                      </a:lnTo>
                      <a:lnTo>
                        <a:pt x="243" y="27"/>
                      </a:lnTo>
                      <a:lnTo>
                        <a:pt x="243" y="25"/>
                      </a:lnTo>
                      <a:lnTo>
                        <a:pt x="243" y="23"/>
                      </a:lnTo>
                      <a:lnTo>
                        <a:pt x="243" y="21"/>
                      </a:lnTo>
                      <a:lnTo>
                        <a:pt x="243" y="19"/>
                      </a:lnTo>
                      <a:lnTo>
                        <a:pt x="243" y="17"/>
                      </a:lnTo>
                      <a:lnTo>
                        <a:pt x="243" y="14"/>
                      </a:lnTo>
                      <a:lnTo>
                        <a:pt x="243" y="12"/>
                      </a:lnTo>
                      <a:lnTo>
                        <a:pt x="243" y="10"/>
                      </a:lnTo>
                      <a:lnTo>
                        <a:pt x="243" y="8"/>
                      </a:lnTo>
                      <a:lnTo>
                        <a:pt x="243" y="6"/>
                      </a:lnTo>
                      <a:lnTo>
                        <a:pt x="243" y="4"/>
                      </a:lnTo>
                      <a:lnTo>
                        <a:pt x="243" y="2"/>
                      </a:lnTo>
                      <a:lnTo>
                        <a:pt x="243" y="0"/>
                      </a:lnTo>
                      <a:lnTo>
                        <a:pt x="240" y="2"/>
                      </a:lnTo>
                      <a:lnTo>
                        <a:pt x="238" y="4"/>
                      </a:lnTo>
                      <a:lnTo>
                        <a:pt x="236" y="5"/>
                      </a:lnTo>
                      <a:lnTo>
                        <a:pt x="234" y="7"/>
                      </a:lnTo>
                      <a:lnTo>
                        <a:pt x="231" y="10"/>
                      </a:lnTo>
                      <a:lnTo>
                        <a:pt x="228" y="12"/>
                      </a:lnTo>
                      <a:lnTo>
                        <a:pt x="227" y="14"/>
                      </a:lnTo>
                      <a:lnTo>
                        <a:pt x="224" y="16"/>
                      </a:lnTo>
                      <a:lnTo>
                        <a:pt x="221" y="18"/>
                      </a:lnTo>
                      <a:lnTo>
                        <a:pt x="218" y="20"/>
                      </a:lnTo>
                      <a:lnTo>
                        <a:pt x="216" y="22"/>
                      </a:lnTo>
                      <a:lnTo>
                        <a:pt x="214" y="24"/>
                      </a:lnTo>
                      <a:lnTo>
                        <a:pt x="212" y="27"/>
                      </a:lnTo>
                      <a:lnTo>
                        <a:pt x="208" y="30"/>
                      </a:lnTo>
                      <a:lnTo>
                        <a:pt x="204" y="32"/>
                      </a:lnTo>
                      <a:lnTo>
                        <a:pt x="201" y="33"/>
                      </a:lnTo>
                      <a:lnTo>
                        <a:pt x="198" y="34"/>
                      </a:lnTo>
                      <a:lnTo>
                        <a:pt x="194" y="36"/>
                      </a:lnTo>
                      <a:lnTo>
                        <a:pt x="191" y="37"/>
                      </a:lnTo>
                      <a:lnTo>
                        <a:pt x="186" y="39"/>
                      </a:lnTo>
                      <a:lnTo>
                        <a:pt x="178" y="40"/>
                      </a:lnTo>
                      <a:lnTo>
                        <a:pt x="174" y="41"/>
                      </a:lnTo>
                      <a:lnTo>
                        <a:pt x="170" y="42"/>
                      </a:lnTo>
                      <a:lnTo>
                        <a:pt x="166" y="42"/>
                      </a:lnTo>
                      <a:lnTo>
                        <a:pt x="162" y="43"/>
                      </a:lnTo>
                      <a:lnTo>
                        <a:pt x="158" y="43"/>
                      </a:lnTo>
                      <a:lnTo>
                        <a:pt x="154" y="43"/>
                      </a:lnTo>
                      <a:lnTo>
                        <a:pt x="150" y="44"/>
                      </a:lnTo>
                      <a:lnTo>
                        <a:pt x="147" y="44"/>
                      </a:lnTo>
                      <a:lnTo>
                        <a:pt x="142" y="44"/>
                      </a:lnTo>
                      <a:lnTo>
                        <a:pt x="138" y="44"/>
                      </a:lnTo>
                      <a:lnTo>
                        <a:pt x="134" y="44"/>
                      </a:lnTo>
                      <a:lnTo>
                        <a:pt x="126" y="44"/>
                      </a:lnTo>
                      <a:lnTo>
                        <a:pt x="123" y="44"/>
                      </a:lnTo>
                      <a:lnTo>
                        <a:pt x="120" y="44"/>
                      </a:lnTo>
                      <a:lnTo>
                        <a:pt x="117" y="44"/>
                      </a:lnTo>
                      <a:lnTo>
                        <a:pt x="112" y="44"/>
                      </a:lnTo>
                      <a:lnTo>
                        <a:pt x="109" y="44"/>
                      </a:lnTo>
                      <a:lnTo>
                        <a:pt x="106" y="44"/>
                      </a:lnTo>
                      <a:lnTo>
                        <a:pt x="103" y="44"/>
                      </a:lnTo>
                      <a:lnTo>
                        <a:pt x="100" y="45"/>
                      </a:lnTo>
                      <a:lnTo>
                        <a:pt x="91" y="46"/>
                      </a:lnTo>
                      <a:lnTo>
                        <a:pt x="87" y="46"/>
                      </a:lnTo>
                      <a:lnTo>
                        <a:pt x="84" y="46"/>
                      </a:lnTo>
                      <a:lnTo>
                        <a:pt x="80" y="47"/>
                      </a:lnTo>
                      <a:lnTo>
                        <a:pt x="76" y="48"/>
                      </a:lnTo>
                      <a:lnTo>
                        <a:pt x="72" y="48"/>
                      </a:lnTo>
                      <a:lnTo>
                        <a:pt x="67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58" y="51"/>
                      </a:lnTo>
                      <a:lnTo>
                        <a:pt x="53" y="51"/>
                      </a:lnTo>
                      <a:lnTo>
                        <a:pt x="50" y="52"/>
                      </a:lnTo>
                      <a:lnTo>
                        <a:pt x="46" y="53"/>
                      </a:lnTo>
                      <a:lnTo>
                        <a:pt x="43" y="55"/>
                      </a:lnTo>
                      <a:lnTo>
                        <a:pt x="40" y="55"/>
                      </a:lnTo>
                      <a:lnTo>
                        <a:pt x="35" y="57"/>
                      </a:lnTo>
                      <a:lnTo>
                        <a:pt x="32" y="59"/>
                      </a:lnTo>
                      <a:lnTo>
                        <a:pt x="30" y="61"/>
                      </a:lnTo>
                      <a:lnTo>
                        <a:pt x="27" y="63"/>
                      </a:lnTo>
                      <a:lnTo>
                        <a:pt x="24" y="65"/>
                      </a:lnTo>
                      <a:lnTo>
                        <a:pt x="21" y="67"/>
                      </a:lnTo>
                      <a:lnTo>
                        <a:pt x="19" y="68"/>
                      </a:lnTo>
                      <a:lnTo>
                        <a:pt x="17" y="70"/>
                      </a:lnTo>
                      <a:lnTo>
                        <a:pt x="16" y="72"/>
                      </a:lnTo>
                      <a:lnTo>
                        <a:pt x="14" y="74"/>
                      </a:lnTo>
                      <a:lnTo>
                        <a:pt x="13" y="75"/>
                      </a:lnTo>
                      <a:lnTo>
                        <a:pt x="11" y="77"/>
                      </a:lnTo>
                      <a:lnTo>
                        <a:pt x="9" y="80"/>
                      </a:lnTo>
                      <a:lnTo>
                        <a:pt x="8" y="82"/>
                      </a:lnTo>
                      <a:lnTo>
                        <a:pt x="5" y="84"/>
                      </a:lnTo>
                      <a:lnTo>
                        <a:pt x="4" y="86"/>
                      </a:lnTo>
                      <a:lnTo>
                        <a:pt x="3" y="88"/>
                      </a:lnTo>
                      <a:lnTo>
                        <a:pt x="3" y="90"/>
                      </a:lnTo>
                      <a:lnTo>
                        <a:pt x="2" y="92"/>
                      </a:lnTo>
                      <a:lnTo>
                        <a:pt x="2" y="94"/>
                      </a:lnTo>
                      <a:lnTo>
                        <a:pt x="2" y="96"/>
                      </a:lnTo>
                      <a:lnTo>
                        <a:pt x="2" y="97"/>
                      </a:lnTo>
                      <a:lnTo>
                        <a:pt x="2" y="99"/>
                      </a:lnTo>
                      <a:lnTo>
                        <a:pt x="2" y="102"/>
                      </a:lnTo>
                      <a:lnTo>
                        <a:pt x="2" y="104"/>
                      </a:lnTo>
                      <a:lnTo>
                        <a:pt x="2" y="106"/>
                      </a:lnTo>
                      <a:lnTo>
                        <a:pt x="2" y="108"/>
                      </a:lnTo>
                      <a:lnTo>
                        <a:pt x="2" y="109"/>
                      </a:lnTo>
                      <a:lnTo>
                        <a:pt x="2" y="111"/>
                      </a:lnTo>
                      <a:lnTo>
                        <a:pt x="2" y="113"/>
                      </a:lnTo>
                      <a:lnTo>
                        <a:pt x="1" y="115"/>
                      </a:lnTo>
                      <a:lnTo>
                        <a:pt x="1" y="117"/>
                      </a:lnTo>
                      <a:lnTo>
                        <a:pt x="1" y="119"/>
                      </a:lnTo>
                      <a:lnTo>
                        <a:pt x="1" y="121"/>
                      </a:lnTo>
                      <a:lnTo>
                        <a:pt x="1" y="122"/>
                      </a:lnTo>
                      <a:lnTo>
                        <a:pt x="1" y="124"/>
                      </a:lnTo>
                      <a:lnTo>
                        <a:pt x="1" y="126"/>
                      </a:lnTo>
                      <a:lnTo>
                        <a:pt x="1" y="128"/>
                      </a:lnTo>
                      <a:lnTo>
                        <a:pt x="1" y="129"/>
                      </a:lnTo>
                      <a:lnTo>
                        <a:pt x="1" y="131"/>
                      </a:lnTo>
                      <a:lnTo>
                        <a:pt x="0" y="133"/>
                      </a:lnTo>
                      <a:lnTo>
                        <a:pt x="0" y="135"/>
                      </a:lnTo>
                      <a:lnTo>
                        <a:pt x="0" y="137"/>
                      </a:lnTo>
                      <a:lnTo>
                        <a:pt x="1" y="138"/>
                      </a:lnTo>
                      <a:lnTo>
                        <a:pt x="2" y="140"/>
                      </a:lnTo>
                      <a:lnTo>
                        <a:pt x="3" y="142"/>
                      </a:lnTo>
                      <a:lnTo>
                        <a:pt x="5" y="140"/>
                      </a:lnTo>
                      <a:lnTo>
                        <a:pt x="5" y="138"/>
                      </a:lnTo>
                      <a:lnTo>
                        <a:pt x="5" y="137"/>
                      </a:lnTo>
                      <a:lnTo>
                        <a:pt x="7" y="135"/>
                      </a:lnTo>
                      <a:lnTo>
                        <a:pt x="7" y="133"/>
                      </a:lnTo>
                      <a:lnTo>
                        <a:pt x="7" y="131"/>
                      </a:lnTo>
                      <a:lnTo>
                        <a:pt x="8" y="129"/>
                      </a:lnTo>
                      <a:lnTo>
                        <a:pt x="9" y="128"/>
                      </a:lnTo>
                      <a:lnTo>
                        <a:pt x="10" y="129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7269" name="Group 126"/>
              <p:cNvGrpSpPr>
                <a:grpSpLocks/>
              </p:cNvGrpSpPr>
              <p:nvPr/>
            </p:nvGrpSpPr>
            <p:grpSpPr bwMode="auto">
              <a:xfrm>
                <a:off x="5114" y="3220"/>
                <a:ext cx="598" cy="579"/>
                <a:chOff x="5114" y="3220"/>
                <a:chExt cx="598" cy="579"/>
              </a:xfrm>
            </p:grpSpPr>
            <p:sp>
              <p:nvSpPr>
                <p:cNvPr id="7272" name="Freeform 127"/>
                <p:cNvSpPr>
                  <a:spLocks/>
                </p:cNvSpPr>
                <p:nvPr/>
              </p:nvSpPr>
              <p:spPr bwMode="auto">
                <a:xfrm>
                  <a:off x="5114" y="3365"/>
                  <a:ext cx="296" cy="434"/>
                </a:xfrm>
                <a:custGeom>
                  <a:avLst/>
                  <a:gdLst>
                    <a:gd name="T0" fmla="*/ 225 w 296"/>
                    <a:gd name="T1" fmla="*/ 0 h 434"/>
                    <a:gd name="T2" fmla="*/ 251 w 296"/>
                    <a:gd name="T3" fmla="*/ 0 h 434"/>
                    <a:gd name="T4" fmla="*/ 272 w 296"/>
                    <a:gd name="T5" fmla="*/ 20 h 434"/>
                    <a:gd name="T6" fmla="*/ 278 w 296"/>
                    <a:gd name="T7" fmla="*/ 39 h 434"/>
                    <a:gd name="T8" fmla="*/ 287 w 296"/>
                    <a:gd name="T9" fmla="*/ 59 h 434"/>
                    <a:gd name="T10" fmla="*/ 291 w 296"/>
                    <a:gd name="T11" fmla="*/ 77 h 434"/>
                    <a:gd name="T12" fmla="*/ 295 w 296"/>
                    <a:gd name="T13" fmla="*/ 100 h 434"/>
                    <a:gd name="T14" fmla="*/ 295 w 296"/>
                    <a:gd name="T15" fmla="*/ 122 h 434"/>
                    <a:gd name="T16" fmla="*/ 295 w 296"/>
                    <a:gd name="T17" fmla="*/ 144 h 434"/>
                    <a:gd name="T18" fmla="*/ 295 w 296"/>
                    <a:gd name="T19" fmla="*/ 167 h 434"/>
                    <a:gd name="T20" fmla="*/ 295 w 296"/>
                    <a:gd name="T21" fmla="*/ 197 h 434"/>
                    <a:gd name="T22" fmla="*/ 295 w 296"/>
                    <a:gd name="T23" fmla="*/ 218 h 434"/>
                    <a:gd name="T24" fmla="*/ 291 w 296"/>
                    <a:gd name="T25" fmla="*/ 236 h 434"/>
                    <a:gd name="T26" fmla="*/ 285 w 296"/>
                    <a:gd name="T27" fmla="*/ 254 h 434"/>
                    <a:gd name="T28" fmla="*/ 268 w 296"/>
                    <a:gd name="T29" fmla="*/ 270 h 434"/>
                    <a:gd name="T30" fmla="*/ 249 w 296"/>
                    <a:gd name="T31" fmla="*/ 285 h 434"/>
                    <a:gd name="T32" fmla="*/ 231 w 296"/>
                    <a:gd name="T33" fmla="*/ 297 h 434"/>
                    <a:gd name="T34" fmla="*/ 216 w 296"/>
                    <a:gd name="T35" fmla="*/ 313 h 434"/>
                    <a:gd name="T36" fmla="*/ 212 w 296"/>
                    <a:gd name="T37" fmla="*/ 331 h 434"/>
                    <a:gd name="T38" fmla="*/ 212 w 296"/>
                    <a:gd name="T39" fmla="*/ 350 h 434"/>
                    <a:gd name="T40" fmla="*/ 212 w 296"/>
                    <a:gd name="T41" fmla="*/ 368 h 434"/>
                    <a:gd name="T42" fmla="*/ 216 w 296"/>
                    <a:gd name="T43" fmla="*/ 388 h 434"/>
                    <a:gd name="T44" fmla="*/ 222 w 296"/>
                    <a:gd name="T45" fmla="*/ 407 h 434"/>
                    <a:gd name="T46" fmla="*/ 222 w 296"/>
                    <a:gd name="T47" fmla="*/ 425 h 434"/>
                    <a:gd name="T48" fmla="*/ 203 w 296"/>
                    <a:gd name="T49" fmla="*/ 433 h 434"/>
                    <a:gd name="T50" fmla="*/ 181 w 296"/>
                    <a:gd name="T51" fmla="*/ 433 h 434"/>
                    <a:gd name="T52" fmla="*/ 162 w 296"/>
                    <a:gd name="T53" fmla="*/ 425 h 434"/>
                    <a:gd name="T54" fmla="*/ 150 w 296"/>
                    <a:gd name="T55" fmla="*/ 407 h 434"/>
                    <a:gd name="T56" fmla="*/ 141 w 296"/>
                    <a:gd name="T57" fmla="*/ 388 h 434"/>
                    <a:gd name="T58" fmla="*/ 129 w 296"/>
                    <a:gd name="T59" fmla="*/ 368 h 434"/>
                    <a:gd name="T60" fmla="*/ 118 w 296"/>
                    <a:gd name="T61" fmla="*/ 350 h 434"/>
                    <a:gd name="T62" fmla="*/ 108 w 296"/>
                    <a:gd name="T63" fmla="*/ 331 h 434"/>
                    <a:gd name="T64" fmla="*/ 102 w 296"/>
                    <a:gd name="T65" fmla="*/ 313 h 434"/>
                    <a:gd name="T66" fmla="*/ 95 w 296"/>
                    <a:gd name="T67" fmla="*/ 295 h 434"/>
                    <a:gd name="T68" fmla="*/ 79 w 296"/>
                    <a:gd name="T69" fmla="*/ 277 h 434"/>
                    <a:gd name="T70" fmla="*/ 62 w 296"/>
                    <a:gd name="T71" fmla="*/ 264 h 434"/>
                    <a:gd name="T72" fmla="*/ 42 w 296"/>
                    <a:gd name="T73" fmla="*/ 248 h 434"/>
                    <a:gd name="T74" fmla="*/ 25 w 296"/>
                    <a:gd name="T75" fmla="*/ 230 h 434"/>
                    <a:gd name="T76" fmla="*/ 14 w 296"/>
                    <a:gd name="T77" fmla="*/ 213 h 434"/>
                    <a:gd name="T78" fmla="*/ 2 w 296"/>
                    <a:gd name="T79" fmla="*/ 195 h 434"/>
                    <a:gd name="T80" fmla="*/ 0 w 296"/>
                    <a:gd name="T81" fmla="*/ 177 h 434"/>
                    <a:gd name="T82" fmla="*/ 0 w 296"/>
                    <a:gd name="T83" fmla="*/ 159 h 434"/>
                    <a:gd name="T84" fmla="*/ 4 w 296"/>
                    <a:gd name="T85" fmla="*/ 140 h 434"/>
                    <a:gd name="T86" fmla="*/ 14 w 296"/>
                    <a:gd name="T87" fmla="*/ 122 h 434"/>
                    <a:gd name="T88" fmla="*/ 31 w 296"/>
                    <a:gd name="T89" fmla="*/ 104 h 434"/>
                    <a:gd name="T90" fmla="*/ 48 w 296"/>
                    <a:gd name="T91" fmla="*/ 85 h 434"/>
                    <a:gd name="T92" fmla="*/ 67 w 296"/>
                    <a:gd name="T93" fmla="*/ 71 h 434"/>
                    <a:gd name="T94" fmla="*/ 93 w 296"/>
                    <a:gd name="T95" fmla="*/ 63 h 434"/>
                    <a:gd name="T96" fmla="*/ 118 w 296"/>
                    <a:gd name="T97" fmla="*/ 53 h 434"/>
                    <a:gd name="T98" fmla="*/ 139 w 296"/>
                    <a:gd name="T99" fmla="*/ 47 h 434"/>
                    <a:gd name="T100" fmla="*/ 158 w 296"/>
                    <a:gd name="T101" fmla="*/ 36 h 434"/>
                    <a:gd name="T102" fmla="*/ 175 w 296"/>
                    <a:gd name="T103" fmla="*/ 23 h 434"/>
                    <a:gd name="T104" fmla="*/ 193 w 296"/>
                    <a:gd name="T105" fmla="*/ 8 h 434"/>
                    <a:gd name="T106" fmla="*/ 212 w 296"/>
                    <a:gd name="T107" fmla="*/ 4 h 43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96"/>
                    <a:gd name="T163" fmla="*/ 0 h 434"/>
                    <a:gd name="T164" fmla="*/ 296 w 296"/>
                    <a:gd name="T165" fmla="*/ 434 h 43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96" h="434">
                      <a:moveTo>
                        <a:pt x="212" y="0"/>
                      </a:moveTo>
                      <a:lnTo>
                        <a:pt x="218" y="0"/>
                      </a:lnTo>
                      <a:lnTo>
                        <a:pt x="225" y="0"/>
                      </a:lnTo>
                      <a:lnTo>
                        <a:pt x="231" y="0"/>
                      </a:lnTo>
                      <a:lnTo>
                        <a:pt x="239" y="0"/>
                      </a:lnTo>
                      <a:lnTo>
                        <a:pt x="251" y="0"/>
                      </a:lnTo>
                      <a:lnTo>
                        <a:pt x="260" y="6"/>
                      </a:lnTo>
                      <a:lnTo>
                        <a:pt x="266" y="12"/>
                      </a:lnTo>
                      <a:lnTo>
                        <a:pt x="272" y="20"/>
                      </a:lnTo>
                      <a:lnTo>
                        <a:pt x="274" y="26"/>
                      </a:lnTo>
                      <a:lnTo>
                        <a:pt x="276" y="33"/>
                      </a:lnTo>
                      <a:lnTo>
                        <a:pt x="278" y="39"/>
                      </a:lnTo>
                      <a:lnTo>
                        <a:pt x="281" y="45"/>
                      </a:lnTo>
                      <a:lnTo>
                        <a:pt x="285" y="51"/>
                      </a:lnTo>
                      <a:lnTo>
                        <a:pt x="287" y="59"/>
                      </a:lnTo>
                      <a:lnTo>
                        <a:pt x="289" y="65"/>
                      </a:lnTo>
                      <a:lnTo>
                        <a:pt x="289" y="71"/>
                      </a:lnTo>
                      <a:lnTo>
                        <a:pt x="291" y="77"/>
                      </a:lnTo>
                      <a:lnTo>
                        <a:pt x="293" y="85"/>
                      </a:lnTo>
                      <a:lnTo>
                        <a:pt x="295" y="94"/>
                      </a:lnTo>
                      <a:lnTo>
                        <a:pt x="295" y="100"/>
                      </a:lnTo>
                      <a:lnTo>
                        <a:pt x="295" y="108"/>
                      </a:lnTo>
                      <a:lnTo>
                        <a:pt x="295" y="116"/>
                      </a:lnTo>
                      <a:lnTo>
                        <a:pt x="295" y="122"/>
                      </a:lnTo>
                      <a:lnTo>
                        <a:pt x="295" y="130"/>
                      </a:lnTo>
                      <a:lnTo>
                        <a:pt x="295" y="136"/>
                      </a:lnTo>
                      <a:lnTo>
                        <a:pt x="295" y="144"/>
                      </a:lnTo>
                      <a:lnTo>
                        <a:pt x="295" y="153"/>
                      </a:lnTo>
                      <a:lnTo>
                        <a:pt x="295" y="161"/>
                      </a:lnTo>
                      <a:lnTo>
                        <a:pt x="295" y="167"/>
                      </a:lnTo>
                      <a:lnTo>
                        <a:pt x="295" y="173"/>
                      </a:lnTo>
                      <a:lnTo>
                        <a:pt x="295" y="189"/>
                      </a:lnTo>
                      <a:lnTo>
                        <a:pt x="295" y="197"/>
                      </a:lnTo>
                      <a:lnTo>
                        <a:pt x="295" y="205"/>
                      </a:lnTo>
                      <a:lnTo>
                        <a:pt x="295" y="211"/>
                      </a:lnTo>
                      <a:lnTo>
                        <a:pt x="295" y="218"/>
                      </a:lnTo>
                      <a:lnTo>
                        <a:pt x="293" y="224"/>
                      </a:lnTo>
                      <a:lnTo>
                        <a:pt x="293" y="230"/>
                      </a:lnTo>
                      <a:lnTo>
                        <a:pt x="291" y="236"/>
                      </a:lnTo>
                      <a:lnTo>
                        <a:pt x="291" y="242"/>
                      </a:lnTo>
                      <a:lnTo>
                        <a:pt x="287" y="248"/>
                      </a:lnTo>
                      <a:lnTo>
                        <a:pt x="285" y="254"/>
                      </a:lnTo>
                      <a:lnTo>
                        <a:pt x="281" y="260"/>
                      </a:lnTo>
                      <a:lnTo>
                        <a:pt x="274" y="264"/>
                      </a:lnTo>
                      <a:lnTo>
                        <a:pt x="268" y="270"/>
                      </a:lnTo>
                      <a:lnTo>
                        <a:pt x="262" y="274"/>
                      </a:lnTo>
                      <a:lnTo>
                        <a:pt x="256" y="279"/>
                      </a:lnTo>
                      <a:lnTo>
                        <a:pt x="249" y="285"/>
                      </a:lnTo>
                      <a:lnTo>
                        <a:pt x="243" y="289"/>
                      </a:lnTo>
                      <a:lnTo>
                        <a:pt x="237" y="293"/>
                      </a:lnTo>
                      <a:lnTo>
                        <a:pt x="231" y="297"/>
                      </a:lnTo>
                      <a:lnTo>
                        <a:pt x="225" y="301"/>
                      </a:lnTo>
                      <a:lnTo>
                        <a:pt x="220" y="307"/>
                      </a:lnTo>
                      <a:lnTo>
                        <a:pt x="216" y="313"/>
                      </a:lnTo>
                      <a:lnTo>
                        <a:pt x="214" y="319"/>
                      </a:lnTo>
                      <a:lnTo>
                        <a:pt x="212" y="325"/>
                      </a:lnTo>
                      <a:lnTo>
                        <a:pt x="212" y="331"/>
                      </a:lnTo>
                      <a:lnTo>
                        <a:pt x="212" y="338"/>
                      </a:lnTo>
                      <a:lnTo>
                        <a:pt x="212" y="344"/>
                      </a:lnTo>
                      <a:lnTo>
                        <a:pt x="212" y="350"/>
                      </a:lnTo>
                      <a:lnTo>
                        <a:pt x="212" y="356"/>
                      </a:lnTo>
                      <a:lnTo>
                        <a:pt x="212" y="362"/>
                      </a:lnTo>
                      <a:lnTo>
                        <a:pt x="212" y="368"/>
                      </a:lnTo>
                      <a:lnTo>
                        <a:pt x="214" y="374"/>
                      </a:lnTo>
                      <a:lnTo>
                        <a:pt x="214" y="382"/>
                      </a:lnTo>
                      <a:lnTo>
                        <a:pt x="216" y="388"/>
                      </a:lnTo>
                      <a:lnTo>
                        <a:pt x="218" y="394"/>
                      </a:lnTo>
                      <a:lnTo>
                        <a:pt x="220" y="400"/>
                      </a:lnTo>
                      <a:lnTo>
                        <a:pt x="222" y="407"/>
                      </a:lnTo>
                      <a:lnTo>
                        <a:pt x="222" y="413"/>
                      </a:lnTo>
                      <a:lnTo>
                        <a:pt x="222" y="419"/>
                      </a:lnTo>
                      <a:lnTo>
                        <a:pt x="222" y="425"/>
                      </a:lnTo>
                      <a:lnTo>
                        <a:pt x="216" y="429"/>
                      </a:lnTo>
                      <a:lnTo>
                        <a:pt x="210" y="433"/>
                      </a:lnTo>
                      <a:lnTo>
                        <a:pt x="203" y="433"/>
                      </a:lnTo>
                      <a:lnTo>
                        <a:pt x="195" y="433"/>
                      </a:lnTo>
                      <a:lnTo>
                        <a:pt x="187" y="433"/>
                      </a:lnTo>
                      <a:lnTo>
                        <a:pt x="181" y="433"/>
                      </a:lnTo>
                      <a:lnTo>
                        <a:pt x="175" y="431"/>
                      </a:lnTo>
                      <a:lnTo>
                        <a:pt x="168" y="429"/>
                      </a:lnTo>
                      <a:lnTo>
                        <a:pt x="162" y="425"/>
                      </a:lnTo>
                      <a:lnTo>
                        <a:pt x="156" y="419"/>
                      </a:lnTo>
                      <a:lnTo>
                        <a:pt x="154" y="413"/>
                      </a:lnTo>
                      <a:lnTo>
                        <a:pt x="150" y="407"/>
                      </a:lnTo>
                      <a:lnTo>
                        <a:pt x="147" y="400"/>
                      </a:lnTo>
                      <a:lnTo>
                        <a:pt x="143" y="394"/>
                      </a:lnTo>
                      <a:lnTo>
                        <a:pt x="141" y="388"/>
                      </a:lnTo>
                      <a:lnTo>
                        <a:pt x="137" y="382"/>
                      </a:lnTo>
                      <a:lnTo>
                        <a:pt x="133" y="376"/>
                      </a:lnTo>
                      <a:lnTo>
                        <a:pt x="129" y="368"/>
                      </a:lnTo>
                      <a:lnTo>
                        <a:pt x="125" y="362"/>
                      </a:lnTo>
                      <a:lnTo>
                        <a:pt x="123" y="356"/>
                      </a:lnTo>
                      <a:lnTo>
                        <a:pt x="118" y="350"/>
                      </a:lnTo>
                      <a:lnTo>
                        <a:pt x="116" y="344"/>
                      </a:lnTo>
                      <a:lnTo>
                        <a:pt x="112" y="338"/>
                      </a:lnTo>
                      <a:lnTo>
                        <a:pt x="108" y="331"/>
                      </a:lnTo>
                      <a:lnTo>
                        <a:pt x="106" y="325"/>
                      </a:lnTo>
                      <a:lnTo>
                        <a:pt x="104" y="319"/>
                      </a:lnTo>
                      <a:lnTo>
                        <a:pt x="102" y="313"/>
                      </a:lnTo>
                      <a:lnTo>
                        <a:pt x="100" y="307"/>
                      </a:lnTo>
                      <a:lnTo>
                        <a:pt x="98" y="301"/>
                      </a:lnTo>
                      <a:lnTo>
                        <a:pt x="95" y="295"/>
                      </a:lnTo>
                      <a:lnTo>
                        <a:pt x="91" y="289"/>
                      </a:lnTo>
                      <a:lnTo>
                        <a:pt x="85" y="283"/>
                      </a:lnTo>
                      <a:lnTo>
                        <a:pt x="79" y="277"/>
                      </a:lnTo>
                      <a:lnTo>
                        <a:pt x="75" y="270"/>
                      </a:lnTo>
                      <a:lnTo>
                        <a:pt x="68" y="266"/>
                      </a:lnTo>
                      <a:lnTo>
                        <a:pt x="62" y="264"/>
                      </a:lnTo>
                      <a:lnTo>
                        <a:pt x="58" y="258"/>
                      </a:lnTo>
                      <a:lnTo>
                        <a:pt x="50" y="254"/>
                      </a:lnTo>
                      <a:lnTo>
                        <a:pt x="42" y="248"/>
                      </a:lnTo>
                      <a:lnTo>
                        <a:pt x="35" y="242"/>
                      </a:lnTo>
                      <a:lnTo>
                        <a:pt x="31" y="236"/>
                      </a:lnTo>
                      <a:lnTo>
                        <a:pt x="25" y="230"/>
                      </a:lnTo>
                      <a:lnTo>
                        <a:pt x="23" y="224"/>
                      </a:lnTo>
                      <a:lnTo>
                        <a:pt x="17" y="220"/>
                      </a:lnTo>
                      <a:lnTo>
                        <a:pt x="14" y="213"/>
                      </a:lnTo>
                      <a:lnTo>
                        <a:pt x="8" y="207"/>
                      </a:lnTo>
                      <a:lnTo>
                        <a:pt x="6" y="201"/>
                      </a:lnTo>
                      <a:lnTo>
                        <a:pt x="2" y="195"/>
                      </a:lnTo>
                      <a:lnTo>
                        <a:pt x="0" y="189"/>
                      </a:lnTo>
                      <a:lnTo>
                        <a:pt x="0" y="183"/>
                      </a:lnTo>
                      <a:lnTo>
                        <a:pt x="0" y="177"/>
                      </a:lnTo>
                      <a:lnTo>
                        <a:pt x="0" y="171"/>
                      </a:lnTo>
                      <a:lnTo>
                        <a:pt x="0" y="165"/>
                      </a:lnTo>
                      <a:lnTo>
                        <a:pt x="0" y="159"/>
                      </a:lnTo>
                      <a:lnTo>
                        <a:pt x="0" y="153"/>
                      </a:lnTo>
                      <a:lnTo>
                        <a:pt x="0" y="146"/>
                      </a:lnTo>
                      <a:lnTo>
                        <a:pt x="4" y="140"/>
                      </a:lnTo>
                      <a:lnTo>
                        <a:pt x="6" y="134"/>
                      </a:lnTo>
                      <a:lnTo>
                        <a:pt x="10" y="128"/>
                      </a:lnTo>
                      <a:lnTo>
                        <a:pt x="14" y="122"/>
                      </a:lnTo>
                      <a:lnTo>
                        <a:pt x="19" y="116"/>
                      </a:lnTo>
                      <a:lnTo>
                        <a:pt x="25" y="110"/>
                      </a:lnTo>
                      <a:lnTo>
                        <a:pt x="31" y="104"/>
                      </a:lnTo>
                      <a:lnTo>
                        <a:pt x="35" y="98"/>
                      </a:lnTo>
                      <a:lnTo>
                        <a:pt x="42" y="91"/>
                      </a:lnTo>
                      <a:lnTo>
                        <a:pt x="48" y="85"/>
                      </a:lnTo>
                      <a:lnTo>
                        <a:pt x="54" y="79"/>
                      </a:lnTo>
                      <a:lnTo>
                        <a:pt x="60" y="75"/>
                      </a:lnTo>
                      <a:lnTo>
                        <a:pt x="67" y="71"/>
                      </a:lnTo>
                      <a:lnTo>
                        <a:pt x="73" y="69"/>
                      </a:lnTo>
                      <a:lnTo>
                        <a:pt x="79" y="65"/>
                      </a:lnTo>
                      <a:lnTo>
                        <a:pt x="93" y="63"/>
                      </a:lnTo>
                      <a:lnTo>
                        <a:pt x="106" y="59"/>
                      </a:lnTo>
                      <a:lnTo>
                        <a:pt x="112" y="57"/>
                      </a:lnTo>
                      <a:lnTo>
                        <a:pt x="118" y="53"/>
                      </a:lnTo>
                      <a:lnTo>
                        <a:pt x="125" y="53"/>
                      </a:lnTo>
                      <a:lnTo>
                        <a:pt x="133" y="49"/>
                      </a:lnTo>
                      <a:lnTo>
                        <a:pt x="139" y="47"/>
                      </a:lnTo>
                      <a:lnTo>
                        <a:pt x="145" y="43"/>
                      </a:lnTo>
                      <a:lnTo>
                        <a:pt x="152" y="41"/>
                      </a:lnTo>
                      <a:lnTo>
                        <a:pt x="158" y="36"/>
                      </a:lnTo>
                      <a:lnTo>
                        <a:pt x="164" y="33"/>
                      </a:lnTo>
                      <a:lnTo>
                        <a:pt x="168" y="26"/>
                      </a:lnTo>
                      <a:lnTo>
                        <a:pt x="175" y="23"/>
                      </a:lnTo>
                      <a:lnTo>
                        <a:pt x="181" y="16"/>
                      </a:lnTo>
                      <a:lnTo>
                        <a:pt x="187" y="12"/>
                      </a:lnTo>
                      <a:lnTo>
                        <a:pt x="193" y="8"/>
                      </a:lnTo>
                      <a:lnTo>
                        <a:pt x="200" y="6"/>
                      </a:lnTo>
                      <a:lnTo>
                        <a:pt x="206" y="4"/>
                      </a:lnTo>
                      <a:lnTo>
                        <a:pt x="212" y="4"/>
                      </a:lnTo>
                      <a:lnTo>
                        <a:pt x="218" y="2"/>
                      </a:lnTo>
                      <a:lnTo>
                        <a:pt x="212" y="0"/>
                      </a:ln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73" name="Freeform 128"/>
                <p:cNvSpPr>
                  <a:spLocks/>
                </p:cNvSpPr>
                <p:nvPr/>
              </p:nvSpPr>
              <p:spPr bwMode="auto">
                <a:xfrm>
                  <a:off x="5416" y="3220"/>
                  <a:ext cx="296" cy="434"/>
                </a:xfrm>
                <a:custGeom>
                  <a:avLst/>
                  <a:gdLst>
                    <a:gd name="T0" fmla="*/ 70 w 296"/>
                    <a:gd name="T1" fmla="*/ 433 h 434"/>
                    <a:gd name="T2" fmla="*/ 44 w 296"/>
                    <a:gd name="T3" fmla="*/ 433 h 434"/>
                    <a:gd name="T4" fmla="*/ 23 w 296"/>
                    <a:gd name="T5" fmla="*/ 413 h 434"/>
                    <a:gd name="T6" fmla="*/ 17 w 296"/>
                    <a:gd name="T7" fmla="*/ 394 h 434"/>
                    <a:gd name="T8" fmla="*/ 8 w 296"/>
                    <a:gd name="T9" fmla="*/ 374 h 434"/>
                    <a:gd name="T10" fmla="*/ 4 w 296"/>
                    <a:gd name="T11" fmla="*/ 356 h 434"/>
                    <a:gd name="T12" fmla="*/ 0 w 296"/>
                    <a:gd name="T13" fmla="*/ 333 h 434"/>
                    <a:gd name="T14" fmla="*/ 0 w 296"/>
                    <a:gd name="T15" fmla="*/ 311 h 434"/>
                    <a:gd name="T16" fmla="*/ 0 w 296"/>
                    <a:gd name="T17" fmla="*/ 289 h 434"/>
                    <a:gd name="T18" fmla="*/ 0 w 296"/>
                    <a:gd name="T19" fmla="*/ 266 h 434"/>
                    <a:gd name="T20" fmla="*/ 0 w 296"/>
                    <a:gd name="T21" fmla="*/ 236 h 434"/>
                    <a:gd name="T22" fmla="*/ 0 w 296"/>
                    <a:gd name="T23" fmla="*/ 215 h 434"/>
                    <a:gd name="T24" fmla="*/ 4 w 296"/>
                    <a:gd name="T25" fmla="*/ 197 h 434"/>
                    <a:gd name="T26" fmla="*/ 10 w 296"/>
                    <a:gd name="T27" fmla="*/ 179 h 434"/>
                    <a:gd name="T28" fmla="*/ 27 w 296"/>
                    <a:gd name="T29" fmla="*/ 163 h 434"/>
                    <a:gd name="T30" fmla="*/ 46 w 296"/>
                    <a:gd name="T31" fmla="*/ 148 h 434"/>
                    <a:gd name="T32" fmla="*/ 64 w 296"/>
                    <a:gd name="T33" fmla="*/ 136 h 434"/>
                    <a:gd name="T34" fmla="*/ 79 w 296"/>
                    <a:gd name="T35" fmla="*/ 120 h 434"/>
                    <a:gd name="T36" fmla="*/ 83 w 296"/>
                    <a:gd name="T37" fmla="*/ 102 h 434"/>
                    <a:gd name="T38" fmla="*/ 83 w 296"/>
                    <a:gd name="T39" fmla="*/ 83 h 434"/>
                    <a:gd name="T40" fmla="*/ 83 w 296"/>
                    <a:gd name="T41" fmla="*/ 65 h 434"/>
                    <a:gd name="T42" fmla="*/ 79 w 296"/>
                    <a:gd name="T43" fmla="*/ 45 h 434"/>
                    <a:gd name="T44" fmla="*/ 73 w 296"/>
                    <a:gd name="T45" fmla="*/ 26 h 434"/>
                    <a:gd name="T46" fmla="*/ 73 w 296"/>
                    <a:gd name="T47" fmla="*/ 8 h 434"/>
                    <a:gd name="T48" fmla="*/ 92 w 296"/>
                    <a:gd name="T49" fmla="*/ 0 h 434"/>
                    <a:gd name="T50" fmla="*/ 114 w 296"/>
                    <a:gd name="T51" fmla="*/ 0 h 434"/>
                    <a:gd name="T52" fmla="*/ 133 w 296"/>
                    <a:gd name="T53" fmla="*/ 8 h 434"/>
                    <a:gd name="T54" fmla="*/ 145 w 296"/>
                    <a:gd name="T55" fmla="*/ 26 h 434"/>
                    <a:gd name="T56" fmla="*/ 154 w 296"/>
                    <a:gd name="T57" fmla="*/ 45 h 434"/>
                    <a:gd name="T58" fmla="*/ 166 w 296"/>
                    <a:gd name="T59" fmla="*/ 65 h 434"/>
                    <a:gd name="T60" fmla="*/ 177 w 296"/>
                    <a:gd name="T61" fmla="*/ 83 h 434"/>
                    <a:gd name="T62" fmla="*/ 187 w 296"/>
                    <a:gd name="T63" fmla="*/ 102 h 434"/>
                    <a:gd name="T64" fmla="*/ 193 w 296"/>
                    <a:gd name="T65" fmla="*/ 120 h 434"/>
                    <a:gd name="T66" fmla="*/ 200 w 296"/>
                    <a:gd name="T67" fmla="*/ 138 h 434"/>
                    <a:gd name="T68" fmla="*/ 216 w 296"/>
                    <a:gd name="T69" fmla="*/ 156 h 434"/>
                    <a:gd name="T70" fmla="*/ 233 w 296"/>
                    <a:gd name="T71" fmla="*/ 169 h 434"/>
                    <a:gd name="T72" fmla="*/ 253 w 296"/>
                    <a:gd name="T73" fmla="*/ 185 h 434"/>
                    <a:gd name="T74" fmla="*/ 270 w 296"/>
                    <a:gd name="T75" fmla="*/ 203 h 434"/>
                    <a:gd name="T76" fmla="*/ 281 w 296"/>
                    <a:gd name="T77" fmla="*/ 220 h 434"/>
                    <a:gd name="T78" fmla="*/ 293 w 296"/>
                    <a:gd name="T79" fmla="*/ 238 h 434"/>
                    <a:gd name="T80" fmla="*/ 295 w 296"/>
                    <a:gd name="T81" fmla="*/ 256 h 434"/>
                    <a:gd name="T82" fmla="*/ 295 w 296"/>
                    <a:gd name="T83" fmla="*/ 274 h 434"/>
                    <a:gd name="T84" fmla="*/ 291 w 296"/>
                    <a:gd name="T85" fmla="*/ 293 h 434"/>
                    <a:gd name="T86" fmla="*/ 281 w 296"/>
                    <a:gd name="T87" fmla="*/ 311 h 434"/>
                    <a:gd name="T88" fmla="*/ 264 w 296"/>
                    <a:gd name="T89" fmla="*/ 329 h 434"/>
                    <a:gd name="T90" fmla="*/ 247 w 296"/>
                    <a:gd name="T91" fmla="*/ 348 h 434"/>
                    <a:gd name="T92" fmla="*/ 228 w 296"/>
                    <a:gd name="T93" fmla="*/ 362 h 434"/>
                    <a:gd name="T94" fmla="*/ 202 w 296"/>
                    <a:gd name="T95" fmla="*/ 370 h 434"/>
                    <a:gd name="T96" fmla="*/ 177 w 296"/>
                    <a:gd name="T97" fmla="*/ 380 h 434"/>
                    <a:gd name="T98" fmla="*/ 156 w 296"/>
                    <a:gd name="T99" fmla="*/ 386 h 434"/>
                    <a:gd name="T100" fmla="*/ 137 w 296"/>
                    <a:gd name="T101" fmla="*/ 397 h 434"/>
                    <a:gd name="T102" fmla="*/ 120 w 296"/>
                    <a:gd name="T103" fmla="*/ 410 h 434"/>
                    <a:gd name="T104" fmla="*/ 102 w 296"/>
                    <a:gd name="T105" fmla="*/ 425 h 434"/>
                    <a:gd name="T106" fmla="*/ 83 w 296"/>
                    <a:gd name="T107" fmla="*/ 429 h 43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96"/>
                    <a:gd name="T163" fmla="*/ 0 h 434"/>
                    <a:gd name="T164" fmla="*/ 296 w 296"/>
                    <a:gd name="T165" fmla="*/ 434 h 43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96" h="434">
                      <a:moveTo>
                        <a:pt x="83" y="433"/>
                      </a:moveTo>
                      <a:lnTo>
                        <a:pt x="77" y="433"/>
                      </a:lnTo>
                      <a:lnTo>
                        <a:pt x="70" y="433"/>
                      </a:lnTo>
                      <a:lnTo>
                        <a:pt x="64" y="433"/>
                      </a:lnTo>
                      <a:lnTo>
                        <a:pt x="56" y="433"/>
                      </a:lnTo>
                      <a:lnTo>
                        <a:pt x="44" y="433"/>
                      </a:lnTo>
                      <a:lnTo>
                        <a:pt x="35" y="427"/>
                      </a:lnTo>
                      <a:lnTo>
                        <a:pt x="29" y="421"/>
                      </a:lnTo>
                      <a:lnTo>
                        <a:pt x="23" y="413"/>
                      </a:lnTo>
                      <a:lnTo>
                        <a:pt x="21" y="407"/>
                      </a:lnTo>
                      <a:lnTo>
                        <a:pt x="19" y="400"/>
                      </a:lnTo>
                      <a:lnTo>
                        <a:pt x="17" y="394"/>
                      </a:lnTo>
                      <a:lnTo>
                        <a:pt x="14" y="388"/>
                      </a:lnTo>
                      <a:lnTo>
                        <a:pt x="10" y="382"/>
                      </a:lnTo>
                      <a:lnTo>
                        <a:pt x="8" y="374"/>
                      </a:lnTo>
                      <a:lnTo>
                        <a:pt x="6" y="368"/>
                      </a:lnTo>
                      <a:lnTo>
                        <a:pt x="6" y="362"/>
                      </a:lnTo>
                      <a:lnTo>
                        <a:pt x="4" y="356"/>
                      </a:lnTo>
                      <a:lnTo>
                        <a:pt x="2" y="348"/>
                      </a:lnTo>
                      <a:lnTo>
                        <a:pt x="0" y="339"/>
                      </a:lnTo>
                      <a:lnTo>
                        <a:pt x="0" y="333"/>
                      </a:lnTo>
                      <a:lnTo>
                        <a:pt x="0" y="325"/>
                      </a:lnTo>
                      <a:lnTo>
                        <a:pt x="0" y="317"/>
                      </a:lnTo>
                      <a:lnTo>
                        <a:pt x="0" y="311"/>
                      </a:lnTo>
                      <a:lnTo>
                        <a:pt x="0" y="303"/>
                      </a:lnTo>
                      <a:lnTo>
                        <a:pt x="0" y="297"/>
                      </a:lnTo>
                      <a:lnTo>
                        <a:pt x="0" y="289"/>
                      </a:lnTo>
                      <a:lnTo>
                        <a:pt x="0" y="280"/>
                      </a:lnTo>
                      <a:lnTo>
                        <a:pt x="0" y="272"/>
                      </a:lnTo>
                      <a:lnTo>
                        <a:pt x="0" y="266"/>
                      </a:lnTo>
                      <a:lnTo>
                        <a:pt x="0" y="260"/>
                      </a:lnTo>
                      <a:lnTo>
                        <a:pt x="0" y="244"/>
                      </a:lnTo>
                      <a:lnTo>
                        <a:pt x="0" y="236"/>
                      </a:lnTo>
                      <a:lnTo>
                        <a:pt x="0" y="228"/>
                      </a:lnTo>
                      <a:lnTo>
                        <a:pt x="0" y="222"/>
                      </a:lnTo>
                      <a:lnTo>
                        <a:pt x="0" y="215"/>
                      </a:lnTo>
                      <a:lnTo>
                        <a:pt x="2" y="209"/>
                      </a:lnTo>
                      <a:lnTo>
                        <a:pt x="2" y="203"/>
                      </a:lnTo>
                      <a:lnTo>
                        <a:pt x="4" y="197"/>
                      </a:lnTo>
                      <a:lnTo>
                        <a:pt x="4" y="191"/>
                      </a:lnTo>
                      <a:lnTo>
                        <a:pt x="8" y="185"/>
                      </a:lnTo>
                      <a:lnTo>
                        <a:pt x="10" y="179"/>
                      </a:lnTo>
                      <a:lnTo>
                        <a:pt x="14" y="173"/>
                      </a:lnTo>
                      <a:lnTo>
                        <a:pt x="21" y="169"/>
                      </a:lnTo>
                      <a:lnTo>
                        <a:pt x="27" y="163"/>
                      </a:lnTo>
                      <a:lnTo>
                        <a:pt x="33" y="159"/>
                      </a:lnTo>
                      <a:lnTo>
                        <a:pt x="39" y="154"/>
                      </a:lnTo>
                      <a:lnTo>
                        <a:pt x="46" y="148"/>
                      </a:lnTo>
                      <a:lnTo>
                        <a:pt x="52" y="144"/>
                      </a:lnTo>
                      <a:lnTo>
                        <a:pt x="58" y="140"/>
                      </a:lnTo>
                      <a:lnTo>
                        <a:pt x="64" y="136"/>
                      </a:lnTo>
                      <a:lnTo>
                        <a:pt x="70" y="132"/>
                      </a:lnTo>
                      <a:lnTo>
                        <a:pt x="75" y="126"/>
                      </a:lnTo>
                      <a:lnTo>
                        <a:pt x="79" y="120"/>
                      </a:lnTo>
                      <a:lnTo>
                        <a:pt x="81" y="114"/>
                      </a:lnTo>
                      <a:lnTo>
                        <a:pt x="83" y="108"/>
                      </a:lnTo>
                      <a:lnTo>
                        <a:pt x="83" y="102"/>
                      </a:lnTo>
                      <a:lnTo>
                        <a:pt x="83" y="95"/>
                      </a:lnTo>
                      <a:lnTo>
                        <a:pt x="83" y="89"/>
                      </a:lnTo>
                      <a:lnTo>
                        <a:pt x="83" y="83"/>
                      </a:lnTo>
                      <a:lnTo>
                        <a:pt x="83" y="77"/>
                      </a:lnTo>
                      <a:lnTo>
                        <a:pt x="83" y="71"/>
                      </a:lnTo>
                      <a:lnTo>
                        <a:pt x="83" y="65"/>
                      </a:lnTo>
                      <a:lnTo>
                        <a:pt x="81" y="59"/>
                      </a:lnTo>
                      <a:lnTo>
                        <a:pt x="81" y="51"/>
                      </a:lnTo>
                      <a:lnTo>
                        <a:pt x="79" y="45"/>
                      </a:lnTo>
                      <a:lnTo>
                        <a:pt x="77" y="39"/>
                      </a:lnTo>
                      <a:lnTo>
                        <a:pt x="75" y="33"/>
                      </a:lnTo>
                      <a:lnTo>
                        <a:pt x="73" y="26"/>
                      </a:lnTo>
                      <a:lnTo>
                        <a:pt x="73" y="20"/>
                      </a:lnTo>
                      <a:lnTo>
                        <a:pt x="73" y="14"/>
                      </a:lnTo>
                      <a:lnTo>
                        <a:pt x="73" y="8"/>
                      </a:lnTo>
                      <a:lnTo>
                        <a:pt x="79" y="4"/>
                      </a:lnTo>
                      <a:lnTo>
                        <a:pt x="85" y="0"/>
                      </a:lnTo>
                      <a:lnTo>
                        <a:pt x="92" y="0"/>
                      </a:lnTo>
                      <a:lnTo>
                        <a:pt x="100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20" y="2"/>
                      </a:lnTo>
                      <a:lnTo>
                        <a:pt x="127" y="4"/>
                      </a:lnTo>
                      <a:lnTo>
                        <a:pt x="133" y="8"/>
                      </a:lnTo>
                      <a:lnTo>
                        <a:pt x="139" y="14"/>
                      </a:lnTo>
                      <a:lnTo>
                        <a:pt x="141" y="20"/>
                      </a:lnTo>
                      <a:lnTo>
                        <a:pt x="145" y="26"/>
                      </a:lnTo>
                      <a:lnTo>
                        <a:pt x="148" y="33"/>
                      </a:lnTo>
                      <a:lnTo>
                        <a:pt x="152" y="39"/>
                      </a:lnTo>
                      <a:lnTo>
                        <a:pt x="154" y="45"/>
                      </a:lnTo>
                      <a:lnTo>
                        <a:pt x="158" y="51"/>
                      </a:lnTo>
                      <a:lnTo>
                        <a:pt x="162" y="57"/>
                      </a:lnTo>
                      <a:lnTo>
                        <a:pt x="166" y="65"/>
                      </a:lnTo>
                      <a:lnTo>
                        <a:pt x="170" y="71"/>
                      </a:lnTo>
                      <a:lnTo>
                        <a:pt x="172" y="77"/>
                      </a:lnTo>
                      <a:lnTo>
                        <a:pt x="177" y="83"/>
                      </a:lnTo>
                      <a:lnTo>
                        <a:pt x="179" y="89"/>
                      </a:lnTo>
                      <a:lnTo>
                        <a:pt x="183" y="95"/>
                      </a:lnTo>
                      <a:lnTo>
                        <a:pt x="187" y="102"/>
                      </a:lnTo>
                      <a:lnTo>
                        <a:pt x="189" y="108"/>
                      </a:lnTo>
                      <a:lnTo>
                        <a:pt x="191" y="114"/>
                      </a:lnTo>
                      <a:lnTo>
                        <a:pt x="193" y="120"/>
                      </a:lnTo>
                      <a:lnTo>
                        <a:pt x="195" y="126"/>
                      </a:lnTo>
                      <a:lnTo>
                        <a:pt x="197" y="132"/>
                      </a:lnTo>
                      <a:lnTo>
                        <a:pt x="200" y="138"/>
                      </a:lnTo>
                      <a:lnTo>
                        <a:pt x="204" y="144"/>
                      </a:lnTo>
                      <a:lnTo>
                        <a:pt x="210" y="150"/>
                      </a:lnTo>
                      <a:lnTo>
                        <a:pt x="216" y="156"/>
                      </a:lnTo>
                      <a:lnTo>
                        <a:pt x="220" y="163"/>
                      </a:lnTo>
                      <a:lnTo>
                        <a:pt x="227" y="167"/>
                      </a:lnTo>
                      <a:lnTo>
                        <a:pt x="233" y="169"/>
                      </a:lnTo>
                      <a:lnTo>
                        <a:pt x="237" y="175"/>
                      </a:lnTo>
                      <a:lnTo>
                        <a:pt x="245" y="179"/>
                      </a:lnTo>
                      <a:lnTo>
                        <a:pt x="253" y="185"/>
                      </a:lnTo>
                      <a:lnTo>
                        <a:pt x="260" y="191"/>
                      </a:lnTo>
                      <a:lnTo>
                        <a:pt x="264" y="197"/>
                      </a:lnTo>
                      <a:lnTo>
                        <a:pt x="270" y="203"/>
                      </a:lnTo>
                      <a:lnTo>
                        <a:pt x="272" y="209"/>
                      </a:lnTo>
                      <a:lnTo>
                        <a:pt x="278" y="213"/>
                      </a:lnTo>
                      <a:lnTo>
                        <a:pt x="281" y="220"/>
                      </a:lnTo>
                      <a:lnTo>
                        <a:pt x="287" y="226"/>
                      </a:lnTo>
                      <a:lnTo>
                        <a:pt x="289" y="232"/>
                      </a:lnTo>
                      <a:lnTo>
                        <a:pt x="293" y="238"/>
                      </a:lnTo>
                      <a:lnTo>
                        <a:pt x="295" y="244"/>
                      </a:lnTo>
                      <a:lnTo>
                        <a:pt x="295" y="250"/>
                      </a:lnTo>
                      <a:lnTo>
                        <a:pt x="295" y="256"/>
                      </a:lnTo>
                      <a:lnTo>
                        <a:pt x="295" y="262"/>
                      </a:lnTo>
                      <a:lnTo>
                        <a:pt x="295" y="268"/>
                      </a:lnTo>
                      <a:lnTo>
                        <a:pt x="295" y="274"/>
                      </a:lnTo>
                      <a:lnTo>
                        <a:pt x="295" y="280"/>
                      </a:lnTo>
                      <a:lnTo>
                        <a:pt x="295" y="287"/>
                      </a:lnTo>
                      <a:lnTo>
                        <a:pt x="291" y="293"/>
                      </a:lnTo>
                      <a:lnTo>
                        <a:pt x="289" y="299"/>
                      </a:lnTo>
                      <a:lnTo>
                        <a:pt x="285" y="305"/>
                      </a:lnTo>
                      <a:lnTo>
                        <a:pt x="281" y="311"/>
                      </a:lnTo>
                      <a:lnTo>
                        <a:pt x="276" y="317"/>
                      </a:lnTo>
                      <a:lnTo>
                        <a:pt x="270" y="323"/>
                      </a:lnTo>
                      <a:lnTo>
                        <a:pt x="264" y="329"/>
                      </a:lnTo>
                      <a:lnTo>
                        <a:pt x="260" y="335"/>
                      </a:lnTo>
                      <a:lnTo>
                        <a:pt x="253" y="342"/>
                      </a:lnTo>
                      <a:lnTo>
                        <a:pt x="247" y="348"/>
                      </a:lnTo>
                      <a:lnTo>
                        <a:pt x="241" y="354"/>
                      </a:lnTo>
                      <a:lnTo>
                        <a:pt x="235" y="358"/>
                      </a:lnTo>
                      <a:lnTo>
                        <a:pt x="228" y="362"/>
                      </a:lnTo>
                      <a:lnTo>
                        <a:pt x="222" y="364"/>
                      </a:lnTo>
                      <a:lnTo>
                        <a:pt x="216" y="368"/>
                      </a:lnTo>
                      <a:lnTo>
                        <a:pt x="202" y="370"/>
                      </a:lnTo>
                      <a:lnTo>
                        <a:pt x="189" y="374"/>
                      </a:lnTo>
                      <a:lnTo>
                        <a:pt x="183" y="376"/>
                      </a:lnTo>
                      <a:lnTo>
                        <a:pt x="177" y="380"/>
                      </a:lnTo>
                      <a:lnTo>
                        <a:pt x="170" y="380"/>
                      </a:lnTo>
                      <a:lnTo>
                        <a:pt x="162" y="384"/>
                      </a:lnTo>
                      <a:lnTo>
                        <a:pt x="156" y="386"/>
                      </a:lnTo>
                      <a:lnTo>
                        <a:pt x="150" y="390"/>
                      </a:lnTo>
                      <a:lnTo>
                        <a:pt x="143" y="392"/>
                      </a:lnTo>
                      <a:lnTo>
                        <a:pt x="137" y="397"/>
                      </a:lnTo>
                      <a:lnTo>
                        <a:pt x="131" y="400"/>
                      </a:lnTo>
                      <a:lnTo>
                        <a:pt x="127" y="407"/>
                      </a:lnTo>
                      <a:lnTo>
                        <a:pt x="120" y="410"/>
                      </a:lnTo>
                      <a:lnTo>
                        <a:pt x="114" y="417"/>
                      </a:lnTo>
                      <a:lnTo>
                        <a:pt x="108" y="421"/>
                      </a:lnTo>
                      <a:lnTo>
                        <a:pt x="102" y="425"/>
                      </a:lnTo>
                      <a:lnTo>
                        <a:pt x="95" y="427"/>
                      </a:lnTo>
                      <a:lnTo>
                        <a:pt x="89" y="429"/>
                      </a:lnTo>
                      <a:lnTo>
                        <a:pt x="83" y="429"/>
                      </a:lnTo>
                      <a:lnTo>
                        <a:pt x="77" y="431"/>
                      </a:lnTo>
                      <a:lnTo>
                        <a:pt x="83" y="433"/>
                      </a:ln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7270" name="Freeform 129"/>
              <p:cNvSpPr>
                <a:spLocks/>
              </p:cNvSpPr>
              <p:nvPr/>
            </p:nvSpPr>
            <p:spPr bwMode="auto">
              <a:xfrm>
                <a:off x="5488" y="3294"/>
                <a:ext cx="136" cy="143"/>
              </a:xfrm>
              <a:custGeom>
                <a:avLst/>
                <a:gdLst>
                  <a:gd name="T0" fmla="*/ 54 w 136"/>
                  <a:gd name="T1" fmla="*/ 54 h 143"/>
                  <a:gd name="T2" fmla="*/ 45 w 136"/>
                  <a:gd name="T3" fmla="*/ 42 h 143"/>
                  <a:gd name="T4" fmla="*/ 45 w 136"/>
                  <a:gd name="T5" fmla="*/ 27 h 143"/>
                  <a:gd name="T6" fmla="*/ 46 w 136"/>
                  <a:gd name="T7" fmla="*/ 12 h 143"/>
                  <a:gd name="T8" fmla="*/ 59 w 136"/>
                  <a:gd name="T9" fmla="*/ 2 h 143"/>
                  <a:gd name="T10" fmla="*/ 76 w 136"/>
                  <a:gd name="T11" fmla="*/ 0 h 143"/>
                  <a:gd name="T12" fmla="*/ 86 w 136"/>
                  <a:gd name="T13" fmla="*/ 11 h 143"/>
                  <a:gd name="T14" fmla="*/ 88 w 136"/>
                  <a:gd name="T15" fmla="*/ 28 h 143"/>
                  <a:gd name="T16" fmla="*/ 80 w 136"/>
                  <a:gd name="T17" fmla="*/ 44 h 143"/>
                  <a:gd name="T18" fmla="*/ 68 w 136"/>
                  <a:gd name="T19" fmla="*/ 57 h 143"/>
                  <a:gd name="T20" fmla="*/ 54 w 136"/>
                  <a:gd name="T21" fmla="*/ 67 h 143"/>
                  <a:gd name="T22" fmla="*/ 42 w 136"/>
                  <a:gd name="T23" fmla="*/ 77 h 143"/>
                  <a:gd name="T24" fmla="*/ 30 w 136"/>
                  <a:gd name="T25" fmla="*/ 87 h 143"/>
                  <a:gd name="T26" fmla="*/ 17 w 136"/>
                  <a:gd name="T27" fmla="*/ 99 h 143"/>
                  <a:gd name="T28" fmla="*/ 6 w 136"/>
                  <a:gd name="T29" fmla="*/ 112 h 143"/>
                  <a:gd name="T30" fmla="*/ 0 w 136"/>
                  <a:gd name="T31" fmla="*/ 127 h 143"/>
                  <a:gd name="T32" fmla="*/ 0 w 136"/>
                  <a:gd name="T33" fmla="*/ 142 h 143"/>
                  <a:gd name="T34" fmla="*/ 8 w 136"/>
                  <a:gd name="T35" fmla="*/ 130 h 143"/>
                  <a:gd name="T36" fmla="*/ 20 w 136"/>
                  <a:gd name="T37" fmla="*/ 115 h 143"/>
                  <a:gd name="T38" fmla="*/ 33 w 136"/>
                  <a:gd name="T39" fmla="*/ 105 h 143"/>
                  <a:gd name="T40" fmla="*/ 45 w 136"/>
                  <a:gd name="T41" fmla="*/ 93 h 143"/>
                  <a:gd name="T42" fmla="*/ 56 w 136"/>
                  <a:gd name="T43" fmla="*/ 79 h 143"/>
                  <a:gd name="T44" fmla="*/ 63 w 136"/>
                  <a:gd name="T45" fmla="*/ 64 h 143"/>
                  <a:gd name="T46" fmla="*/ 72 w 136"/>
                  <a:gd name="T47" fmla="*/ 50 h 143"/>
                  <a:gd name="T48" fmla="*/ 76 w 136"/>
                  <a:gd name="T49" fmla="*/ 34 h 143"/>
                  <a:gd name="T50" fmla="*/ 78 w 136"/>
                  <a:gd name="T51" fmla="*/ 19 h 143"/>
                  <a:gd name="T52" fmla="*/ 70 w 136"/>
                  <a:gd name="T53" fmla="*/ 9 h 143"/>
                  <a:gd name="T54" fmla="*/ 58 w 136"/>
                  <a:gd name="T55" fmla="*/ 9 h 143"/>
                  <a:gd name="T56" fmla="*/ 50 w 136"/>
                  <a:gd name="T57" fmla="*/ 20 h 143"/>
                  <a:gd name="T58" fmla="*/ 50 w 136"/>
                  <a:gd name="T59" fmla="*/ 35 h 143"/>
                  <a:gd name="T60" fmla="*/ 53 w 136"/>
                  <a:gd name="T61" fmla="*/ 50 h 143"/>
                  <a:gd name="T62" fmla="*/ 65 w 136"/>
                  <a:gd name="T63" fmla="*/ 58 h 143"/>
                  <a:gd name="T64" fmla="*/ 79 w 136"/>
                  <a:gd name="T65" fmla="*/ 61 h 143"/>
                  <a:gd name="T66" fmla="*/ 93 w 136"/>
                  <a:gd name="T67" fmla="*/ 60 h 143"/>
                  <a:gd name="T68" fmla="*/ 106 w 136"/>
                  <a:gd name="T69" fmla="*/ 54 h 143"/>
                  <a:gd name="T70" fmla="*/ 122 w 136"/>
                  <a:gd name="T71" fmla="*/ 47 h 143"/>
                  <a:gd name="T72" fmla="*/ 133 w 136"/>
                  <a:gd name="T73" fmla="*/ 56 h 143"/>
                  <a:gd name="T74" fmla="*/ 135 w 136"/>
                  <a:gd name="T75" fmla="*/ 71 h 143"/>
                  <a:gd name="T76" fmla="*/ 133 w 136"/>
                  <a:gd name="T77" fmla="*/ 85 h 143"/>
                  <a:gd name="T78" fmla="*/ 119 w 136"/>
                  <a:gd name="T79" fmla="*/ 90 h 143"/>
                  <a:gd name="T80" fmla="*/ 100 w 136"/>
                  <a:gd name="T81" fmla="*/ 90 h 143"/>
                  <a:gd name="T82" fmla="*/ 89 w 136"/>
                  <a:gd name="T83" fmla="*/ 80 h 143"/>
                  <a:gd name="T84" fmla="*/ 76 w 136"/>
                  <a:gd name="T85" fmla="*/ 67 h 143"/>
                  <a:gd name="T86" fmla="*/ 63 w 136"/>
                  <a:gd name="T87" fmla="*/ 67 h 143"/>
                  <a:gd name="T88" fmla="*/ 63 w 136"/>
                  <a:gd name="T89" fmla="*/ 83 h 143"/>
                  <a:gd name="T90" fmla="*/ 62 w 136"/>
                  <a:gd name="T91" fmla="*/ 100 h 143"/>
                  <a:gd name="T92" fmla="*/ 59 w 136"/>
                  <a:gd name="T93" fmla="*/ 116 h 143"/>
                  <a:gd name="T94" fmla="*/ 54 w 136"/>
                  <a:gd name="T95" fmla="*/ 128 h 143"/>
                  <a:gd name="T96" fmla="*/ 47 w 136"/>
                  <a:gd name="T97" fmla="*/ 116 h 143"/>
                  <a:gd name="T98" fmla="*/ 50 w 136"/>
                  <a:gd name="T99" fmla="*/ 100 h 143"/>
                  <a:gd name="T100" fmla="*/ 55 w 136"/>
                  <a:gd name="T101" fmla="*/ 85 h 143"/>
                  <a:gd name="T102" fmla="*/ 60 w 136"/>
                  <a:gd name="T103" fmla="*/ 71 h 143"/>
                  <a:gd name="T104" fmla="*/ 75 w 136"/>
                  <a:gd name="T105" fmla="*/ 66 h 143"/>
                  <a:gd name="T106" fmla="*/ 87 w 136"/>
                  <a:gd name="T107" fmla="*/ 66 h 143"/>
                  <a:gd name="T108" fmla="*/ 100 w 136"/>
                  <a:gd name="T109" fmla="*/ 64 h 143"/>
                  <a:gd name="T110" fmla="*/ 115 w 136"/>
                  <a:gd name="T111" fmla="*/ 62 h 143"/>
                  <a:gd name="T112" fmla="*/ 129 w 136"/>
                  <a:gd name="T113" fmla="*/ 69 h 143"/>
                  <a:gd name="T114" fmla="*/ 123 w 136"/>
                  <a:gd name="T115" fmla="*/ 79 h 143"/>
                  <a:gd name="T116" fmla="*/ 109 w 136"/>
                  <a:gd name="T117" fmla="*/ 79 h 143"/>
                  <a:gd name="T118" fmla="*/ 93 w 136"/>
                  <a:gd name="T119" fmla="*/ 73 h 143"/>
                  <a:gd name="T120" fmla="*/ 85 w 136"/>
                  <a:gd name="T121" fmla="*/ 64 h 14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6"/>
                  <a:gd name="T184" fmla="*/ 0 h 143"/>
                  <a:gd name="T185" fmla="*/ 136 w 136"/>
                  <a:gd name="T186" fmla="*/ 143 h 14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6" h="143">
                    <a:moveTo>
                      <a:pt x="63" y="62"/>
                    </a:moveTo>
                    <a:lnTo>
                      <a:pt x="60" y="62"/>
                    </a:lnTo>
                    <a:lnTo>
                      <a:pt x="59" y="59"/>
                    </a:lnTo>
                    <a:lnTo>
                      <a:pt x="56" y="57"/>
                    </a:lnTo>
                    <a:lnTo>
                      <a:pt x="54" y="54"/>
                    </a:lnTo>
                    <a:lnTo>
                      <a:pt x="52" y="52"/>
                    </a:lnTo>
                    <a:lnTo>
                      <a:pt x="50" y="50"/>
                    </a:lnTo>
                    <a:lnTo>
                      <a:pt x="47" y="48"/>
                    </a:lnTo>
                    <a:lnTo>
                      <a:pt x="46" y="45"/>
                    </a:lnTo>
                    <a:lnTo>
                      <a:pt x="45" y="42"/>
                    </a:lnTo>
                    <a:lnTo>
                      <a:pt x="45" y="39"/>
                    </a:lnTo>
                    <a:lnTo>
                      <a:pt x="45" y="36"/>
                    </a:lnTo>
                    <a:lnTo>
                      <a:pt x="45" y="33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45" y="24"/>
                    </a:lnTo>
                    <a:lnTo>
                      <a:pt x="45" y="21"/>
                    </a:lnTo>
                    <a:lnTo>
                      <a:pt x="45" y="18"/>
                    </a:lnTo>
                    <a:lnTo>
                      <a:pt x="45" y="15"/>
                    </a:lnTo>
                    <a:lnTo>
                      <a:pt x="46" y="12"/>
                    </a:lnTo>
                    <a:lnTo>
                      <a:pt x="48" y="9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5" y="3"/>
                    </a:lnTo>
                    <a:lnTo>
                      <a:pt x="59" y="2"/>
                    </a:lnTo>
                    <a:lnTo>
                      <a:pt x="65" y="1"/>
                    </a:lnTo>
                    <a:lnTo>
                      <a:pt x="68" y="0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6" y="0"/>
                    </a:lnTo>
                    <a:lnTo>
                      <a:pt x="78" y="0"/>
                    </a:lnTo>
                    <a:lnTo>
                      <a:pt x="81" y="1"/>
                    </a:lnTo>
                    <a:lnTo>
                      <a:pt x="83" y="5"/>
                    </a:lnTo>
                    <a:lnTo>
                      <a:pt x="85" y="8"/>
                    </a:lnTo>
                    <a:lnTo>
                      <a:pt x="86" y="11"/>
                    </a:lnTo>
                    <a:lnTo>
                      <a:pt x="88" y="14"/>
                    </a:lnTo>
                    <a:lnTo>
                      <a:pt x="88" y="18"/>
                    </a:lnTo>
                    <a:lnTo>
                      <a:pt x="88" y="21"/>
                    </a:lnTo>
                    <a:lnTo>
                      <a:pt x="88" y="24"/>
                    </a:lnTo>
                    <a:lnTo>
                      <a:pt x="88" y="28"/>
                    </a:lnTo>
                    <a:lnTo>
                      <a:pt x="87" y="31"/>
                    </a:lnTo>
                    <a:lnTo>
                      <a:pt x="85" y="35"/>
                    </a:lnTo>
                    <a:lnTo>
                      <a:pt x="84" y="38"/>
                    </a:lnTo>
                    <a:lnTo>
                      <a:pt x="82" y="41"/>
                    </a:lnTo>
                    <a:lnTo>
                      <a:pt x="80" y="44"/>
                    </a:lnTo>
                    <a:lnTo>
                      <a:pt x="77" y="47"/>
                    </a:lnTo>
                    <a:lnTo>
                      <a:pt x="75" y="50"/>
                    </a:lnTo>
                    <a:lnTo>
                      <a:pt x="72" y="52"/>
                    </a:lnTo>
                    <a:lnTo>
                      <a:pt x="70" y="55"/>
                    </a:lnTo>
                    <a:lnTo>
                      <a:pt x="68" y="57"/>
                    </a:lnTo>
                    <a:lnTo>
                      <a:pt x="65" y="60"/>
                    </a:lnTo>
                    <a:lnTo>
                      <a:pt x="63" y="62"/>
                    </a:lnTo>
                    <a:lnTo>
                      <a:pt x="60" y="64"/>
                    </a:lnTo>
                    <a:lnTo>
                      <a:pt x="58" y="64"/>
                    </a:lnTo>
                    <a:lnTo>
                      <a:pt x="54" y="67"/>
                    </a:lnTo>
                    <a:lnTo>
                      <a:pt x="52" y="69"/>
                    </a:lnTo>
                    <a:lnTo>
                      <a:pt x="50" y="71"/>
                    </a:lnTo>
                    <a:lnTo>
                      <a:pt x="47" y="73"/>
                    </a:lnTo>
                    <a:lnTo>
                      <a:pt x="45" y="74"/>
                    </a:lnTo>
                    <a:lnTo>
                      <a:pt x="42" y="77"/>
                    </a:lnTo>
                    <a:lnTo>
                      <a:pt x="40" y="79"/>
                    </a:lnTo>
                    <a:lnTo>
                      <a:pt x="37" y="81"/>
                    </a:lnTo>
                    <a:lnTo>
                      <a:pt x="35" y="83"/>
                    </a:lnTo>
                    <a:lnTo>
                      <a:pt x="33" y="85"/>
                    </a:lnTo>
                    <a:lnTo>
                      <a:pt x="30" y="87"/>
                    </a:lnTo>
                    <a:lnTo>
                      <a:pt x="27" y="90"/>
                    </a:lnTo>
                    <a:lnTo>
                      <a:pt x="24" y="92"/>
                    </a:lnTo>
                    <a:lnTo>
                      <a:pt x="22" y="95"/>
                    </a:lnTo>
                    <a:lnTo>
                      <a:pt x="20" y="97"/>
                    </a:lnTo>
                    <a:lnTo>
                      <a:pt x="17" y="99"/>
                    </a:lnTo>
                    <a:lnTo>
                      <a:pt x="15" y="102"/>
                    </a:lnTo>
                    <a:lnTo>
                      <a:pt x="12" y="104"/>
                    </a:lnTo>
                    <a:lnTo>
                      <a:pt x="10" y="107"/>
                    </a:lnTo>
                    <a:lnTo>
                      <a:pt x="7" y="109"/>
                    </a:lnTo>
                    <a:lnTo>
                      <a:pt x="6" y="112"/>
                    </a:lnTo>
                    <a:lnTo>
                      <a:pt x="3" y="115"/>
                    </a:lnTo>
                    <a:lnTo>
                      <a:pt x="2" y="118"/>
                    </a:lnTo>
                    <a:lnTo>
                      <a:pt x="1" y="121"/>
                    </a:lnTo>
                    <a:lnTo>
                      <a:pt x="0" y="124"/>
                    </a:lnTo>
                    <a:lnTo>
                      <a:pt x="0" y="127"/>
                    </a:lnTo>
                    <a:lnTo>
                      <a:pt x="0" y="130"/>
                    </a:lnTo>
                    <a:lnTo>
                      <a:pt x="0" y="133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4" y="139"/>
                    </a:lnTo>
                    <a:lnTo>
                      <a:pt x="5" y="136"/>
                    </a:lnTo>
                    <a:lnTo>
                      <a:pt x="6" y="133"/>
                    </a:lnTo>
                    <a:lnTo>
                      <a:pt x="8" y="130"/>
                    </a:lnTo>
                    <a:lnTo>
                      <a:pt x="11" y="127"/>
                    </a:lnTo>
                    <a:lnTo>
                      <a:pt x="13" y="124"/>
                    </a:lnTo>
                    <a:lnTo>
                      <a:pt x="15" y="121"/>
                    </a:lnTo>
                    <a:lnTo>
                      <a:pt x="18" y="118"/>
                    </a:lnTo>
                    <a:lnTo>
                      <a:pt x="20" y="115"/>
                    </a:lnTo>
                    <a:lnTo>
                      <a:pt x="23" y="113"/>
                    </a:lnTo>
                    <a:lnTo>
                      <a:pt x="25" y="111"/>
                    </a:lnTo>
                    <a:lnTo>
                      <a:pt x="28" y="109"/>
                    </a:lnTo>
                    <a:lnTo>
                      <a:pt x="30" y="107"/>
                    </a:lnTo>
                    <a:lnTo>
                      <a:pt x="33" y="105"/>
                    </a:lnTo>
                    <a:lnTo>
                      <a:pt x="35" y="103"/>
                    </a:lnTo>
                    <a:lnTo>
                      <a:pt x="37" y="100"/>
                    </a:lnTo>
                    <a:lnTo>
                      <a:pt x="40" y="98"/>
                    </a:lnTo>
                    <a:lnTo>
                      <a:pt x="42" y="96"/>
                    </a:lnTo>
                    <a:lnTo>
                      <a:pt x="45" y="93"/>
                    </a:lnTo>
                    <a:lnTo>
                      <a:pt x="47" y="91"/>
                    </a:lnTo>
                    <a:lnTo>
                      <a:pt x="50" y="88"/>
                    </a:lnTo>
                    <a:lnTo>
                      <a:pt x="52" y="85"/>
                    </a:lnTo>
                    <a:lnTo>
                      <a:pt x="54" y="82"/>
                    </a:lnTo>
                    <a:lnTo>
                      <a:pt x="56" y="79"/>
                    </a:lnTo>
                    <a:lnTo>
                      <a:pt x="58" y="76"/>
                    </a:lnTo>
                    <a:lnTo>
                      <a:pt x="59" y="73"/>
                    </a:lnTo>
                    <a:lnTo>
                      <a:pt x="61" y="71"/>
                    </a:lnTo>
                    <a:lnTo>
                      <a:pt x="62" y="67"/>
                    </a:lnTo>
                    <a:lnTo>
                      <a:pt x="63" y="64"/>
                    </a:lnTo>
                    <a:lnTo>
                      <a:pt x="64" y="62"/>
                    </a:lnTo>
                    <a:lnTo>
                      <a:pt x="67" y="59"/>
                    </a:lnTo>
                    <a:lnTo>
                      <a:pt x="68" y="56"/>
                    </a:lnTo>
                    <a:lnTo>
                      <a:pt x="70" y="53"/>
                    </a:lnTo>
                    <a:lnTo>
                      <a:pt x="72" y="50"/>
                    </a:lnTo>
                    <a:lnTo>
                      <a:pt x="73" y="46"/>
                    </a:lnTo>
                    <a:lnTo>
                      <a:pt x="75" y="43"/>
                    </a:lnTo>
                    <a:lnTo>
                      <a:pt x="76" y="40"/>
                    </a:lnTo>
                    <a:lnTo>
                      <a:pt x="76" y="37"/>
                    </a:lnTo>
                    <a:lnTo>
                      <a:pt x="76" y="34"/>
                    </a:lnTo>
                    <a:lnTo>
                      <a:pt x="77" y="31"/>
                    </a:lnTo>
                    <a:lnTo>
                      <a:pt x="78" y="28"/>
                    </a:lnTo>
                    <a:lnTo>
                      <a:pt x="78" y="25"/>
                    </a:lnTo>
                    <a:lnTo>
                      <a:pt x="78" y="22"/>
                    </a:lnTo>
                    <a:lnTo>
                      <a:pt x="78" y="19"/>
                    </a:lnTo>
                    <a:lnTo>
                      <a:pt x="78" y="16"/>
                    </a:lnTo>
                    <a:lnTo>
                      <a:pt x="77" y="13"/>
                    </a:lnTo>
                    <a:lnTo>
                      <a:pt x="75" y="11"/>
                    </a:lnTo>
                    <a:lnTo>
                      <a:pt x="72" y="10"/>
                    </a:lnTo>
                    <a:lnTo>
                      <a:pt x="70" y="9"/>
                    </a:lnTo>
                    <a:lnTo>
                      <a:pt x="68" y="9"/>
                    </a:lnTo>
                    <a:lnTo>
                      <a:pt x="65" y="9"/>
                    </a:lnTo>
                    <a:lnTo>
                      <a:pt x="63" y="9"/>
                    </a:lnTo>
                    <a:lnTo>
                      <a:pt x="60" y="9"/>
                    </a:lnTo>
                    <a:lnTo>
                      <a:pt x="58" y="9"/>
                    </a:lnTo>
                    <a:lnTo>
                      <a:pt x="55" y="9"/>
                    </a:lnTo>
                    <a:lnTo>
                      <a:pt x="53" y="11"/>
                    </a:lnTo>
                    <a:lnTo>
                      <a:pt x="51" y="14"/>
                    </a:lnTo>
                    <a:lnTo>
                      <a:pt x="50" y="17"/>
                    </a:lnTo>
                    <a:lnTo>
                      <a:pt x="50" y="20"/>
                    </a:lnTo>
                    <a:lnTo>
                      <a:pt x="50" y="23"/>
                    </a:lnTo>
                    <a:lnTo>
                      <a:pt x="50" y="26"/>
                    </a:lnTo>
                    <a:lnTo>
                      <a:pt x="50" y="29"/>
                    </a:lnTo>
                    <a:lnTo>
                      <a:pt x="50" y="32"/>
                    </a:lnTo>
                    <a:lnTo>
                      <a:pt x="50" y="35"/>
                    </a:lnTo>
                    <a:lnTo>
                      <a:pt x="50" y="38"/>
                    </a:lnTo>
                    <a:lnTo>
                      <a:pt x="50" y="41"/>
                    </a:lnTo>
                    <a:lnTo>
                      <a:pt x="50" y="44"/>
                    </a:lnTo>
                    <a:lnTo>
                      <a:pt x="50" y="47"/>
                    </a:lnTo>
                    <a:lnTo>
                      <a:pt x="53" y="50"/>
                    </a:lnTo>
                    <a:lnTo>
                      <a:pt x="55" y="52"/>
                    </a:lnTo>
                    <a:lnTo>
                      <a:pt x="58" y="54"/>
                    </a:lnTo>
                    <a:lnTo>
                      <a:pt x="60" y="56"/>
                    </a:lnTo>
                    <a:lnTo>
                      <a:pt x="63" y="57"/>
                    </a:lnTo>
                    <a:lnTo>
                      <a:pt x="65" y="58"/>
                    </a:lnTo>
                    <a:lnTo>
                      <a:pt x="68" y="61"/>
                    </a:lnTo>
                    <a:lnTo>
                      <a:pt x="72" y="61"/>
                    </a:lnTo>
                    <a:lnTo>
                      <a:pt x="74" y="61"/>
                    </a:lnTo>
                    <a:lnTo>
                      <a:pt x="76" y="61"/>
                    </a:lnTo>
                    <a:lnTo>
                      <a:pt x="79" y="61"/>
                    </a:lnTo>
                    <a:lnTo>
                      <a:pt x="81" y="61"/>
                    </a:lnTo>
                    <a:lnTo>
                      <a:pt x="84" y="61"/>
                    </a:lnTo>
                    <a:lnTo>
                      <a:pt x="86" y="61"/>
                    </a:lnTo>
                    <a:lnTo>
                      <a:pt x="90" y="61"/>
                    </a:lnTo>
                    <a:lnTo>
                      <a:pt x="93" y="60"/>
                    </a:lnTo>
                    <a:lnTo>
                      <a:pt x="96" y="59"/>
                    </a:lnTo>
                    <a:lnTo>
                      <a:pt x="98" y="58"/>
                    </a:lnTo>
                    <a:lnTo>
                      <a:pt x="101" y="57"/>
                    </a:lnTo>
                    <a:lnTo>
                      <a:pt x="103" y="55"/>
                    </a:lnTo>
                    <a:lnTo>
                      <a:pt x="106" y="54"/>
                    </a:lnTo>
                    <a:lnTo>
                      <a:pt x="108" y="52"/>
                    </a:lnTo>
                    <a:lnTo>
                      <a:pt x="115" y="49"/>
                    </a:lnTo>
                    <a:lnTo>
                      <a:pt x="117" y="47"/>
                    </a:lnTo>
                    <a:lnTo>
                      <a:pt x="120" y="47"/>
                    </a:lnTo>
                    <a:lnTo>
                      <a:pt x="122" y="47"/>
                    </a:lnTo>
                    <a:lnTo>
                      <a:pt x="124" y="47"/>
                    </a:lnTo>
                    <a:lnTo>
                      <a:pt x="128" y="47"/>
                    </a:lnTo>
                    <a:lnTo>
                      <a:pt x="129" y="50"/>
                    </a:lnTo>
                    <a:lnTo>
                      <a:pt x="132" y="53"/>
                    </a:lnTo>
                    <a:lnTo>
                      <a:pt x="133" y="56"/>
                    </a:lnTo>
                    <a:lnTo>
                      <a:pt x="134" y="59"/>
                    </a:lnTo>
                    <a:lnTo>
                      <a:pt x="134" y="62"/>
                    </a:lnTo>
                    <a:lnTo>
                      <a:pt x="135" y="64"/>
                    </a:lnTo>
                    <a:lnTo>
                      <a:pt x="135" y="67"/>
                    </a:lnTo>
                    <a:lnTo>
                      <a:pt x="135" y="71"/>
                    </a:lnTo>
                    <a:lnTo>
                      <a:pt x="135" y="73"/>
                    </a:lnTo>
                    <a:lnTo>
                      <a:pt x="135" y="76"/>
                    </a:lnTo>
                    <a:lnTo>
                      <a:pt x="135" y="79"/>
                    </a:lnTo>
                    <a:lnTo>
                      <a:pt x="134" y="82"/>
                    </a:lnTo>
                    <a:lnTo>
                      <a:pt x="133" y="85"/>
                    </a:lnTo>
                    <a:lnTo>
                      <a:pt x="130" y="87"/>
                    </a:lnTo>
                    <a:lnTo>
                      <a:pt x="127" y="89"/>
                    </a:lnTo>
                    <a:lnTo>
                      <a:pt x="124" y="89"/>
                    </a:lnTo>
                    <a:lnTo>
                      <a:pt x="121" y="90"/>
                    </a:lnTo>
                    <a:lnTo>
                      <a:pt x="119" y="90"/>
                    </a:lnTo>
                    <a:lnTo>
                      <a:pt x="116" y="90"/>
                    </a:lnTo>
                    <a:lnTo>
                      <a:pt x="111" y="90"/>
                    </a:lnTo>
                    <a:lnTo>
                      <a:pt x="105" y="90"/>
                    </a:lnTo>
                    <a:lnTo>
                      <a:pt x="102" y="90"/>
                    </a:lnTo>
                    <a:lnTo>
                      <a:pt x="100" y="90"/>
                    </a:lnTo>
                    <a:lnTo>
                      <a:pt x="98" y="89"/>
                    </a:lnTo>
                    <a:lnTo>
                      <a:pt x="95" y="87"/>
                    </a:lnTo>
                    <a:lnTo>
                      <a:pt x="93" y="85"/>
                    </a:lnTo>
                    <a:lnTo>
                      <a:pt x="90" y="83"/>
                    </a:lnTo>
                    <a:lnTo>
                      <a:pt x="89" y="80"/>
                    </a:lnTo>
                    <a:lnTo>
                      <a:pt x="86" y="77"/>
                    </a:lnTo>
                    <a:lnTo>
                      <a:pt x="84" y="75"/>
                    </a:lnTo>
                    <a:lnTo>
                      <a:pt x="81" y="72"/>
                    </a:lnTo>
                    <a:lnTo>
                      <a:pt x="78" y="69"/>
                    </a:lnTo>
                    <a:lnTo>
                      <a:pt x="76" y="67"/>
                    </a:lnTo>
                    <a:lnTo>
                      <a:pt x="73" y="66"/>
                    </a:lnTo>
                    <a:lnTo>
                      <a:pt x="71" y="64"/>
                    </a:lnTo>
                    <a:lnTo>
                      <a:pt x="68" y="64"/>
                    </a:lnTo>
                    <a:lnTo>
                      <a:pt x="66" y="64"/>
                    </a:lnTo>
                    <a:lnTo>
                      <a:pt x="63" y="67"/>
                    </a:lnTo>
                    <a:lnTo>
                      <a:pt x="63" y="69"/>
                    </a:lnTo>
                    <a:lnTo>
                      <a:pt x="63" y="73"/>
                    </a:lnTo>
                    <a:lnTo>
                      <a:pt x="63" y="76"/>
                    </a:lnTo>
                    <a:lnTo>
                      <a:pt x="63" y="80"/>
                    </a:lnTo>
                    <a:lnTo>
                      <a:pt x="63" y="83"/>
                    </a:lnTo>
                    <a:lnTo>
                      <a:pt x="63" y="86"/>
                    </a:lnTo>
                    <a:lnTo>
                      <a:pt x="63" y="89"/>
                    </a:lnTo>
                    <a:lnTo>
                      <a:pt x="63" y="93"/>
                    </a:lnTo>
                    <a:lnTo>
                      <a:pt x="63" y="96"/>
                    </a:lnTo>
                    <a:lnTo>
                      <a:pt x="62" y="100"/>
                    </a:lnTo>
                    <a:lnTo>
                      <a:pt x="62" y="103"/>
                    </a:lnTo>
                    <a:lnTo>
                      <a:pt x="61" y="107"/>
                    </a:lnTo>
                    <a:lnTo>
                      <a:pt x="61" y="110"/>
                    </a:lnTo>
                    <a:lnTo>
                      <a:pt x="60" y="113"/>
                    </a:lnTo>
                    <a:lnTo>
                      <a:pt x="59" y="116"/>
                    </a:lnTo>
                    <a:lnTo>
                      <a:pt x="59" y="119"/>
                    </a:lnTo>
                    <a:lnTo>
                      <a:pt x="59" y="122"/>
                    </a:lnTo>
                    <a:lnTo>
                      <a:pt x="58" y="125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1" y="127"/>
                    </a:lnTo>
                    <a:lnTo>
                      <a:pt x="50" y="124"/>
                    </a:lnTo>
                    <a:lnTo>
                      <a:pt x="47" y="122"/>
                    </a:lnTo>
                    <a:lnTo>
                      <a:pt x="47" y="119"/>
                    </a:lnTo>
                    <a:lnTo>
                      <a:pt x="47" y="116"/>
                    </a:lnTo>
                    <a:lnTo>
                      <a:pt x="47" y="113"/>
                    </a:lnTo>
                    <a:lnTo>
                      <a:pt x="47" y="109"/>
                    </a:lnTo>
                    <a:lnTo>
                      <a:pt x="48" y="106"/>
                    </a:lnTo>
                    <a:lnTo>
                      <a:pt x="49" y="103"/>
                    </a:lnTo>
                    <a:lnTo>
                      <a:pt x="50" y="100"/>
                    </a:lnTo>
                    <a:lnTo>
                      <a:pt x="51" y="97"/>
                    </a:lnTo>
                    <a:lnTo>
                      <a:pt x="52" y="94"/>
                    </a:lnTo>
                    <a:lnTo>
                      <a:pt x="53" y="91"/>
                    </a:lnTo>
                    <a:lnTo>
                      <a:pt x="54" y="88"/>
                    </a:lnTo>
                    <a:lnTo>
                      <a:pt x="55" y="85"/>
                    </a:lnTo>
                    <a:lnTo>
                      <a:pt x="56" y="82"/>
                    </a:lnTo>
                    <a:lnTo>
                      <a:pt x="57" y="79"/>
                    </a:lnTo>
                    <a:lnTo>
                      <a:pt x="59" y="76"/>
                    </a:lnTo>
                    <a:lnTo>
                      <a:pt x="59" y="73"/>
                    </a:lnTo>
                    <a:lnTo>
                      <a:pt x="60" y="71"/>
                    </a:lnTo>
                    <a:lnTo>
                      <a:pt x="63" y="69"/>
                    </a:lnTo>
                    <a:lnTo>
                      <a:pt x="65" y="67"/>
                    </a:lnTo>
                    <a:lnTo>
                      <a:pt x="68" y="67"/>
                    </a:lnTo>
                    <a:lnTo>
                      <a:pt x="70" y="66"/>
                    </a:lnTo>
                    <a:lnTo>
                      <a:pt x="75" y="66"/>
                    </a:lnTo>
                    <a:lnTo>
                      <a:pt x="77" y="66"/>
                    </a:lnTo>
                    <a:lnTo>
                      <a:pt x="80" y="66"/>
                    </a:lnTo>
                    <a:lnTo>
                      <a:pt x="82" y="66"/>
                    </a:lnTo>
                    <a:lnTo>
                      <a:pt x="85" y="66"/>
                    </a:lnTo>
                    <a:lnTo>
                      <a:pt x="87" y="66"/>
                    </a:lnTo>
                    <a:lnTo>
                      <a:pt x="90" y="64"/>
                    </a:lnTo>
                    <a:lnTo>
                      <a:pt x="93" y="64"/>
                    </a:lnTo>
                    <a:lnTo>
                      <a:pt x="95" y="64"/>
                    </a:lnTo>
                    <a:lnTo>
                      <a:pt x="98" y="64"/>
                    </a:lnTo>
                    <a:lnTo>
                      <a:pt x="100" y="64"/>
                    </a:lnTo>
                    <a:lnTo>
                      <a:pt x="103" y="64"/>
                    </a:lnTo>
                    <a:lnTo>
                      <a:pt x="106" y="62"/>
                    </a:lnTo>
                    <a:lnTo>
                      <a:pt x="108" y="62"/>
                    </a:lnTo>
                    <a:lnTo>
                      <a:pt x="111" y="62"/>
                    </a:lnTo>
                    <a:lnTo>
                      <a:pt x="115" y="62"/>
                    </a:lnTo>
                    <a:lnTo>
                      <a:pt x="121" y="62"/>
                    </a:lnTo>
                    <a:lnTo>
                      <a:pt x="126" y="62"/>
                    </a:lnTo>
                    <a:lnTo>
                      <a:pt x="129" y="62"/>
                    </a:lnTo>
                    <a:lnTo>
                      <a:pt x="129" y="66"/>
                    </a:lnTo>
                    <a:lnTo>
                      <a:pt x="129" y="69"/>
                    </a:lnTo>
                    <a:lnTo>
                      <a:pt x="129" y="71"/>
                    </a:lnTo>
                    <a:lnTo>
                      <a:pt x="129" y="74"/>
                    </a:lnTo>
                    <a:lnTo>
                      <a:pt x="128" y="77"/>
                    </a:lnTo>
                    <a:lnTo>
                      <a:pt x="125" y="79"/>
                    </a:lnTo>
                    <a:lnTo>
                      <a:pt x="123" y="79"/>
                    </a:lnTo>
                    <a:lnTo>
                      <a:pt x="120" y="79"/>
                    </a:lnTo>
                    <a:lnTo>
                      <a:pt x="117" y="79"/>
                    </a:lnTo>
                    <a:lnTo>
                      <a:pt x="115" y="79"/>
                    </a:lnTo>
                    <a:lnTo>
                      <a:pt x="112" y="79"/>
                    </a:lnTo>
                    <a:lnTo>
                      <a:pt x="109" y="79"/>
                    </a:lnTo>
                    <a:lnTo>
                      <a:pt x="106" y="78"/>
                    </a:lnTo>
                    <a:lnTo>
                      <a:pt x="103" y="76"/>
                    </a:lnTo>
                    <a:lnTo>
                      <a:pt x="100" y="75"/>
                    </a:lnTo>
                    <a:lnTo>
                      <a:pt x="95" y="74"/>
                    </a:lnTo>
                    <a:lnTo>
                      <a:pt x="93" y="73"/>
                    </a:lnTo>
                    <a:lnTo>
                      <a:pt x="90" y="71"/>
                    </a:lnTo>
                    <a:lnTo>
                      <a:pt x="88" y="69"/>
                    </a:lnTo>
                    <a:lnTo>
                      <a:pt x="85" y="67"/>
                    </a:lnTo>
                    <a:lnTo>
                      <a:pt x="84" y="66"/>
                    </a:lnTo>
                    <a:lnTo>
                      <a:pt x="85" y="64"/>
                    </a:lnTo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271" name="Freeform 130"/>
              <p:cNvSpPr>
                <a:spLocks/>
              </p:cNvSpPr>
              <p:nvPr/>
            </p:nvSpPr>
            <p:spPr bwMode="auto">
              <a:xfrm>
                <a:off x="5166" y="3585"/>
                <a:ext cx="136" cy="142"/>
              </a:xfrm>
              <a:custGeom>
                <a:avLst/>
                <a:gdLst>
                  <a:gd name="T0" fmla="*/ 81 w 136"/>
                  <a:gd name="T1" fmla="*/ 88 h 142"/>
                  <a:gd name="T2" fmla="*/ 90 w 136"/>
                  <a:gd name="T3" fmla="*/ 100 h 142"/>
                  <a:gd name="T4" fmla="*/ 90 w 136"/>
                  <a:gd name="T5" fmla="*/ 114 h 142"/>
                  <a:gd name="T6" fmla="*/ 89 w 136"/>
                  <a:gd name="T7" fmla="*/ 129 h 142"/>
                  <a:gd name="T8" fmla="*/ 76 w 136"/>
                  <a:gd name="T9" fmla="*/ 139 h 142"/>
                  <a:gd name="T10" fmla="*/ 59 w 136"/>
                  <a:gd name="T11" fmla="*/ 141 h 142"/>
                  <a:gd name="T12" fmla="*/ 49 w 136"/>
                  <a:gd name="T13" fmla="*/ 130 h 142"/>
                  <a:gd name="T14" fmla="*/ 47 w 136"/>
                  <a:gd name="T15" fmla="*/ 113 h 142"/>
                  <a:gd name="T16" fmla="*/ 55 w 136"/>
                  <a:gd name="T17" fmla="*/ 98 h 142"/>
                  <a:gd name="T18" fmla="*/ 67 w 136"/>
                  <a:gd name="T19" fmla="*/ 85 h 142"/>
                  <a:gd name="T20" fmla="*/ 81 w 136"/>
                  <a:gd name="T21" fmla="*/ 74 h 142"/>
                  <a:gd name="T22" fmla="*/ 93 w 136"/>
                  <a:gd name="T23" fmla="*/ 64 h 142"/>
                  <a:gd name="T24" fmla="*/ 105 w 136"/>
                  <a:gd name="T25" fmla="*/ 54 h 142"/>
                  <a:gd name="T26" fmla="*/ 118 w 136"/>
                  <a:gd name="T27" fmla="*/ 42 h 142"/>
                  <a:gd name="T28" fmla="*/ 129 w 136"/>
                  <a:gd name="T29" fmla="*/ 30 h 142"/>
                  <a:gd name="T30" fmla="*/ 135 w 136"/>
                  <a:gd name="T31" fmla="*/ 15 h 142"/>
                  <a:gd name="T32" fmla="*/ 135 w 136"/>
                  <a:gd name="T33" fmla="*/ 0 h 142"/>
                  <a:gd name="T34" fmla="*/ 127 w 136"/>
                  <a:gd name="T35" fmla="*/ 12 h 142"/>
                  <a:gd name="T36" fmla="*/ 115 w 136"/>
                  <a:gd name="T37" fmla="*/ 27 h 142"/>
                  <a:gd name="T38" fmla="*/ 102 w 136"/>
                  <a:gd name="T39" fmla="*/ 36 h 142"/>
                  <a:gd name="T40" fmla="*/ 90 w 136"/>
                  <a:gd name="T41" fmla="*/ 48 h 142"/>
                  <a:gd name="T42" fmla="*/ 79 w 136"/>
                  <a:gd name="T43" fmla="*/ 62 h 142"/>
                  <a:gd name="T44" fmla="*/ 72 w 136"/>
                  <a:gd name="T45" fmla="*/ 77 h 142"/>
                  <a:gd name="T46" fmla="*/ 63 w 136"/>
                  <a:gd name="T47" fmla="*/ 92 h 142"/>
                  <a:gd name="T48" fmla="*/ 59 w 136"/>
                  <a:gd name="T49" fmla="*/ 107 h 142"/>
                  <a:gd name="T50" fmla="*/ 57 w 136"/>
                  <a:gd name="T51" fmla="*/ 122 h 142"/>
                  <a:gd name="T52" fmla="*/ 65 w 136"/>
                  <a:gd name="T53" fmla="*/ 132 h 142"/>
                  <a:gd name="T54" fmla="*/ 77 w 136"/>
                  <a:gd name="T55" fmla="*/ 132 h 142"/>
                  <a:gd name="T56" fmla="*/ 85 w 136"/>
                  <a:gd name="T57" fmla="*/ 121 h 142"/>
                  <a:gd name="T58" fmla="*/ 85 w 136"/>
                  <a:gd name="T59" fmla="*/ 107 h 142"/>
                  <a:gd name="T60" fmla="*/ 82 w 136"/>
                  <a:gd name="T61" fmla="*/ 92 h 142"/>
                  <a:gd name="T62" fmla="*/ 70 w 136"/>
                  <a:gd name="T63" fmla="*/ 84 h 142"/>
                  <a:gd name="T64" fmla="*/ 56 w 136"/>
                  <a:gd name="T65" fmla="*/ 81 h 142"/>
                  <a:gd name="T66" fmla="*/ 42 w 136"/>
                  <a:gd name="T67" fmla="*/ 82 h 142"/>
                  <a:gd name="T68" fmla="*/ 29 w 136"/>
                  <a:gd name="T69" fmla="*/ 88 h 142"/>
                  <a:gd name="T70" fmla="*/ 13 w 136"/>
                  <a:gd name="T71" fmla="*/ 95 h 142"/>
                  <a:gd name="T72" fmla="*/ 2 w 136"/>
                  <a:gd name="T73" fmla="*/ 86 h 142"/>
                  <a:gd name="T74" fmla="*/ 0 w 136"/>
                  <a:gd name="T75" fmla="*/ 71 h 142"/>
                  <a:gd name="T76" fmla="*/ 2 w 136"/>
                  <a:gd name="T77" fmla="*/ 56 h 142"/>
                  <a:gd name="T78" fmla="*/ 16 w 136"/>
                  <a:gd name="T79" fmla="*/ 51 h 142"/>
                  <a:gd name="T80" fmla="*/ 35 w 136"/>
                  <a:gd name="T81" fmla="*/ 51 h 142"/>
                  <a:gd name="T82" fmla="*/ 46 w 136"/>
                  <a:gd name="T83" fmla="*/ 61 h 142"/>
                  <a:gd name="T84" fmla="*/ 59 w 136"/>
                  <a:gd name="T85" fmla="*/ 74 h 142"/>
                  <a:gd name="T86" fmla="*/ 72 w 136"/>
                  <a:gd name="T87" fmla="*/ 75 h 142"/>
                  <a:gd name="T88" fmla="*/ 72 w 136"/>
                  <a:gd name="T89" fmla="*/ 58 h 142"/>
                  <a:gd name="T90" fmla="*/ 73 w 136"/>
                  <a:gd name="T91" fmla="*/ 41 h 142"/>
                  <a:gd name="T92" fmla="*/ 76 w 136"/>
                  <a:gd name="T93" fmla="*/ 26 h 142"/>
                  <a:gd name="T94" fmla="*/ 81 w 136"/>
                  <a:gd name="T95" fmla="*/ 14 h 142"/>
                  <a:gd name="T96" fmla="*/ 88 w 136"/>
                  <a:gd name="T97" fmla="*/ 26 h 142"/>
                  <a:gd name="T98" fmla="*/ 85 w 136"/>
                  <a:gd name="T99" fmla="*/ 41 h 142"/>
                  <a:gd name="T100" fmla="*/ 80 w 136"/>
                  <a:gd name="T101" fmla="*/ 56 h 142"/>
                  <a:gd name="T102" fmla="*/ 75 w 136"/>
                  <a:gd name="T103" fmla="*/ 71 h 142"/>
                  <a:gd name="T104" fmla="*/ 60 w 136"/>
                  <a:gd name="T105" fmla="*/ 76 h 142"/>
                  <a:gd name="T106" fmla="*/ 48 w 136"/>
                  <a:gd name="T107" fmla="*/ 76 h 142"/>
                  <a:gd name="T108" fmla="*/ 35 w 136"/>
                  <a:gd name="T109" fmla="*/ 78 h 142"/>
                  <a:gd name="T110" fmla="*/ 20 w 136"/>
                  <a:gd name="T111" fmla="*/ 79 h 142"/>
                  <a:gd name="T112" fmla="*/ 6 w 136"/>
                  <a:gd name="T113" fmla="*/ 73 h 142"/>
                  <a:gd name="T114" fmla="*/ 12 w 136"/>
                  <a:gd name="T115" fmla="*/ 62 h 142"/>
                  <a:gd name="T116" fmla="*/ 26 w 136"/>
                  <a:gd name="T117" fmla="*/ 62 h 142"/>
                  <a:gd name="T118" fmla="*/ 42 w 136"/>
                  <a:gd name="T119" fmla="*/ 68 h 142"/>
                  <a:gd name="T120" fmla="*/ 50 w 136"/>
                  <a:gd name="T121" fmla="*/ 77 h 1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6"/>
                  <a:gd name="T184" fmla="*/ 0 h 142"/>
                  <a:gd name="T185" fmla="*/ 136 w 136"/>
                  <a:gd name="T186" fmla="*/ 142 h 1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6" h="142">
                    <a:moveTo>
                      <a:pt x="72" y="79"/>
                    </a:moveTo>
                    <a:lnTo>
                      <a:pt x="75" y="80"/>
                    </a:lnTo>
                    <a:lnTo>
                      <a:pt x="76" y="83"/>
                    </a:lnTo>
                    <a:lnTo>
                      <a:pt x="79" y="85"/>
                    </a:lnTo>
                    <a:lnTo>
                      <a:pt x="81" y="88"/>
                    </a:lnTo>
                    <a:lnTo>
                      <a:pt x="83" y="90"/>
                    </a:lnTo>
                    <a:lnTo>
                      <a:pt x="85" y="92"/>
                    </a:lnTo>
                    <a:lnTo>
                      <a:pt x="88" y="94"/>
                    </a:lnTo>
                    <a:lnTo>
                      <a:pt x="89" y="97"/>
                    </a:lnTo>
                    <a:lnTo>
                      <a:pt x="90" y="100"/>
                    </a:lnTo>
                    <a:lnTo>
                      <a:pt x="90" y="103"/>
                    </a:lnTo>
                    <a:lnTo>
                      <a:pt x="90" y="106"/>
                    </a:lnTo>
                    <a:lnTo>
                      <a:pt x="90" y="109"/>
                    </a:lnTo>
                    <a:lnTo>
                      <a:pt x="90" y="111"/>
                    </a:lnTo>
                    <a:lnTo>
                      <a:pt x="90" y="114"/>
                    </a:lnTo>
                    <a:lnTo>
                      <a:pt x="90" y="117"/>
                    </a:lnTo>
                    <a:lnTo>
                      <a:pt x="90" y="120"/>
                    </a:lnTo>
                    <a:lnTo>
                      <a:pt x="90" y="123"/>
                    </a:lnTo>
                    <a:lnTo>
                      <a:pt x="90" y="126"/>
                    </a:lnTo>
                    <a:lnTo>
                      <a:pt x="89" y="129"/>
                    </a:lnTo>
                    <a:lnTo>
                      <a:pt x="87" y="132"/>
                    </a:lnTo>
                    <a:lnTo>
                      <a:pt x="85" y="135"/>
                    </a:lnTo>
                    <a:lnTo>
                      <a:pt x="82" y="137"/>
                    </a:lnTo>
                    <a:lnTo>
                      <a:pt x="80" y="138"/>
                    </a:lnTo>
                    <a:lnTo>
                      <a:pt x="76" y="139"/>
                    </a:lnTo>
                    <a:lnTo>
                      <a:pt x="70" y="140"/>
                    </a:lnTo>
                    <a:lnTo>
                      <a:pt x="67" y="141"/>
                    </a:lnTo>
                    <a:lnTo>
                      <a:pt x="64" y="141"/>
                    </a:lnTo>
                    <a:lnTo>
                      <a:pt x="62" y="141"/>
                    </a:lnTo>
                    <a:lnTo>
                      <a:pt x="59" y="141"/>
                    </a:lnTo>
                    <a:lnTo>
                      <a:pt x="57" y="141"/>
                    </a:lnTo>
                    <a:lnTo>
                      <a:pt x="54" y="140"/>
                    </a:lnTo>
                    <a:lnTo>
                      <a:pt x="52" y="136"/>
                    </a:lnTo>
                    <a:lnTo>
                      <a:pt x="50" y="133"/>
                    </a:lnTo>
                    <a:lnTo>
                      <a:pt x="49" y="130"/>
                    </a:lnTo>
                    <a:lnTo>
                      <a:pt x="47" y="127"/>
                    </a:lnTo>
                    <a:lnTo>
                      <a:pt x="47" y="123"/>
                    </a:lnTo>
                    <a:lnTo>
                      <a:pt x="47" y="120"/>
                    </a:lnTo>
                    <a:lnTo>
                      <a:pt x="47" y="117"/>
                    </a:lnTo>
                    <a:lnTo>
                      <a:pt x="47" y="113"/>
                    </a:lnTo>
                    <a:lnTo>
                      <a:pt x="48" y="111"/>
                    </a:lnTo>
                    <a:lnTo>
                      <a:pt x="50" y="107"/>
                    </a:lnTo>
                    <a:lnTo>
                      <a:pt x="51" y="104"/>
                    </a:lnTo>
                    <a:lnTo>
                      <a:pt x="53" y="101"/>
                    </a:lnTo>
                    <a:lnTo>
                      <a:pt x="55" y="98"/>
                    </a:lnTo>
                    <a:lnTo>
                      <a:pt x="58" y="95"/>
                    </a:lnTo>
                    <a:lnTo>
                      <a:pt x="60" y="92"/>
                    </a:lnTo>
                    <a:lnTo>
                      <a:pt x="63" y="90"/>
                    </a:lnTo>
                    <a:lnTo>
                      <a:pt x="65" y="87"/>
                    </a:lnTo>
                    <a:lnTo>
                      <a:pt x="67" y="85"/>
                    </a:lnTo>
                    <a:lnTo>
                      <a:pt x="70" y="82"/>
                    </a:lnTo>
                    <a:lnTo>
                      <a:pt x="72" y="80"/>
                    </a:lnTo>
                    <a:lnTo>
                      <a:pt x="75" y="77"/>
                    </a:lnTo>
                    <a:lnTo>
                      <a:pt x="77" y="77"/>
                    </a:lnTo>
                    <a:lnTo>
                      <a:pt x="81" y="74"/>
                    </a:lnTo>
                    <a:lnTo>
                      <a:pt x="83" y="72"/>
                    </a:lnTo>
                    <a:lnTo>
                      <a:pt x="85" y="70"/>
                    </a:lnTo>
                    <a:lnTo>
                      <a:pt x="88" y="68"/>
                    </a:lnTo>
                    <a:lnTo>
                      <a:pt x="90" y="67"/>
                    </a:lnTo>
                    <a:lnTo>
                      <a:pt x="93" y="64"/>
                    </a:lnTo>
                    <a:lnTo>
                      <a:pt x="95" y="62"/>
                    </a:lnTo>
                    <a:lnTo>
                      <a:pt x="98" y="60"/>
                    </a:lnTo>
                    <a:lnTo>
                      <a:pt x="100" y="58"/>
                    </a:lnTo>
                    <a:lnTo>
                      <a:pt x="102" y="56"/>
                    </a:lnTo>
                    <a:lnTo>
                      <a:pt x="105" y="54"/>
                    </a:lnTo>
                    <a:lnTo>
                      <a:pt x="108" y="51"/>
                    </a:lnTo>
                    <a:lnTo>
                      <a:pt x="111" y="49"/>
                    </a:lnTo>
                    <a:lnTo>
                      <a:pt x="113" y="46"/>
                    </a:lnTo>
                    <a:lnTo>
                      <a:pt x="115" y="44"/>
                    </a:lnTo>
                    <a:lnTo>
                      <a:pt x="118" y="42"/>
                    </a:lnTo>
                    <a:lnTo>
                      <a:pt x="120" y="39"/>
                    </a:lnTo>
                    <a:lnTo>
                      <a:pt x="123" y="38"/>
                    </a:lnTo>
                    <a:lnTo>
                      <a:pt x="125" y="34"/>
                    </a:lnTo>
                    <a:lnTo>
                      <a:pt x="128" y="33"/>
                    </a:lnTo>
                    <a:lnTo>
                      <a:pt x="129" y="30"/>
                    </a:lnTo>
                    <a:lnTo>
                      <a:pt x="132" y="27"/>
                    </a:lnTo>
                    <a:lnTo>
                      <a:pt x="133" y="24"/>
                    </a:lnTo>
                    <a:lnTo>
                      <a:pt x="134" y="21"/>
                    </a:lnTo>
                    <a:lnTo>
                      <a:pt x="135" y="18"/>
                    </a:lnTo>
                    <a:lnTo>
                      <a:pt x="135" y="15"/>
                    </a:lnTo>
                    <a:lnTo>
                      <a:pt x="135" y="12"/>
                    </a:lnTo>
                    <a:lnTo>
                      <a:pt x="135" y="9"/>
                    </a:lnTo>
                    <a:lnTo>
                      <a:pt x="135" y="6"/>
                    </a:lnTo>
                    <a:lnTo>
                      <a:pt x="135" y="3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31" y="3"/>
                    </a:lnTo>
                    <a:lnTo>
                      <a:pt x="130" y="6"/>
                    </a:lnTo>
                    <a:lnTo>
                      <a:pt x="129" y="9"/>
                    </a:lnTo>
                    <a:lnTo>
                      <a:pt x="127" y="12"/>
                    </a:lnTo>
                    <a:lnTo>
                      <a:pt x="124" y="15"/>
                    </a:lnTo>
                    <a:lnTo>
                      <a:pt x="122" y="18"/>
                    </a:lnTo>
                    <a:lnTo>
                      <a:pt x="120" y="21"/>
                    </a:lnTo>
                    <a:lnTo>
                      <a:pt x="117" y="24"/>
                    </a:lnTo>
                    <a:lnTo>
                      <a:pt x="115" y="27"/>
                    </a:lnTo>
                    <a:lnTo>
                      <a:pt x="112" y="29"/>
                    </a:lnTo>
                    <a:lnTo>
                      <a:pt x="110" y="31"/>
                    </a:lnTo>
                    <a:lnTo>
                      <a:pt x="107" y="33"/>
                    </a:lnTo>
                    <a:lnTo>
                      <a:pt x="105" y="34"/>
                    </a:lnTo>
                    <a:lnTo>
                      <a:pt x="102" y="36"/>
                    </a:lnTo>
                    <a:lnTo>
                      <a:pt x="100" y="38"/>
                    </a:lnTo>
                    <a:lnTo>
                      <a:pt x="98" y="41"/>
                    </a:lnTo>
                    <a:lnTo>
                      <a:pt x="95" y="43"/>
                    </a:lnTo>
                    <a:lnTo>
                      <a:pt x="93" y="45"/>
                    </a:lnTo>
                    <a:lnTo>
                      <a:pt x="90" y="48"/>
                    </a:lnTo>
                    <a:lnTo>
                      <a:pt x="88" y="50"/>
                    </a:lnTo>
                    <a:lnTo>
                      <a:pt x="85" y="53"/>
                    </a:lnTo>
                    <a:lnTo>
                      <a:pt x="83" y="56"/>
                    </a:lnTo>
                    <a:lnTo>
                      <a:pt x="81" y="59"/>
                    </a:lnTo>
                    <a:lnTo>
                      <a:pt x="79" y="62"/>
                    </a:lnTo>
                    <a:lnTo>
                      <a:pt x="77" y="65"/>
                    </a:lnTo>
                    <a:lnTo>
                      <a:pt x="76" y="68"/>
                    </a:lnTo>
                    <a:lnTo>
                      <a:pt x="74" y="71"/>
                    </a:lnTo>
                    <a:lnTo>
                      <a:pt x="73" y="74"/>
                    </a:lnTo>
                    <a:lnTo>
                      <a:pt x="72" y="77"/>
                    </a:lnTo>
                    <a:lnTo>
                      <a:pt x="71" y="80"/>
                    </a:lnTo>
                    <a:lnTo>
                      <a:pt x="68" y="83"/>
                    </a:lnTo>
                    <a:lnTo>
                      <a:pt x="67" y="86"/>
                    </a:lnTo>
                    <a:lnTo>
                      <a:pt x="65" y="89"/>
                    </a:lnTo>
                    <a:lnTo>
                      <a:pt x="63" y="92"/>
                    </a:lnTo>
                    <a:lnTo>
                      <a:pt x="62" y="96"/>
                    </a:lnTo>
                    <a:lnTo>
                      <a:pt x="60" y="99"/>
                    </a:lnTo>
                    <a:lnTo>
                      <a:pt x="59" y="102"/>
                    </a:lnTo>
                    <a:lnTo>
                      <a:pt x="59" y="105"/>
                    </a:lnTo>
                    <a:lnTo>
                      <a:pt x="59" y="107"/>
                    </a:lnTo>
                    <a:lnTo>
                      <a:pt x="58" y="111"/>
                    </a:lnTo>
                    <a:lnTo>
                      <a:pt x="57" y="113"/>
                    </a:lnTo>
                    <a:lnTo>
                      <a:pt x="57" y="116"/>
                    </a:lnTo>
                    <a:lnTo>
                      <a:pt x="57" y="119"/>
                    </a:lnTo>
                    <a:lnTo>
                      <a:pt x="57" y="122"/>
                    </a:lnTo>
                    <a:lnTo>
                      <a:pt x="57" y="125"/>
                    </a:lnTo>
                    <a:lnTo>
                      <a:pt x="58" y="128"/>
                    </a:lnTo>
                    <a:lnTo>
                      <a:pt x="60" y="130"/>
                    </a:lnTo>
                    <a:lnTo>
                      <a:pt x="63" y="131"/>
                    </a:lnTo>
                    <a:lnTo>
                      <a:pt x="65" y="132"/>
                    </a:lnTo>
                    <a:lnTo>
                      <a:pt x="67" y="132"/>
                    </a:lnTo>
                    <a:lnTo>
                      <a:pt x="70" y="132"/>
                    </a:lnTo>
                    <a:lnTo>
                      <a:pt x="72" y="132"/>
                    </a:lnTo>
                    <a:lnTo>
                      <a:pt x="75" y="132"/>
                    </a:lnTo>
                    <a:lnTo>
                      <a:pt x="77" y="132"/>
                    </a:lnTo>
                    <a:lnTo>
                      <a:pt x="80" y="132"/>
                    </a:lnTo>
                    <a:lnTo>
                      <a:pt x="82" y="130"/>
                    </a:lnTo>
                    <a:lnTo>
                      <a:pt x="84" y="127"/>
                    </a:lnTo>
                    <a:lnTo>
                      <a:pt x="85" y="124"/>
                    </a:lnTo>
                    <a:lnTo>
                      <a:pt x="85" y="121"/>
                    </a:lnTo>
                    <a:lnTo>
                      <a:pt x="85" y="118"/>
                    </a:lnTo>
                    <a:lnTo>
                      <a:pt x="85" y="115"/>
                    </a:lnTo>
                    <a:lnTo>
                      <a:pt x="85" y="113"/>
                    </a:lnTo>
                    <a:lnTo>
                      <a:pt x="85" y="109"/>
                    </a:lnTo>
                    <a:lnTo>
                      <a:pt x="85" y="107"/>
                    </a:lnTo>
                    <a:lnTo>
                      <a:pt x="85" y="104"/>
                    </a:lnTo>
                    <a:lnTo>
                      <a:pt x="85" y="101"/>
                    </a:lnTo>
                    <a:lnTo>
                      <a:pt x="85" y="98"/>
                    </a:lnTo>
                    <a:lnTo>
                      <a:pt x="85" y="95"/>
                    </a:lnTo>
                    <a:lnTo>
                      <a:pt x="82" y="92"/>
                    </a:lnTo>
                    <a:lnTo>
                      <a:pt x="80" y="90"/>
                    </a:lnTo>
                    <a:lnTo>
                      <a:pt x="77" y="88"/>
                    </a:lnTo>
                    <a:lnTo>
                      <a:pt x="75" y="86"/>
                    </a:lnTo>
                    <a:lnTo>
                      <a:pt x="72" y="85"/>
                    </a:lnTo>
                    <a:lnTo>
                      <a:pt x="70" y="84"/>
                    </a:lnTo>
                    <a:lnTo>
                      <a:pt x="67" y="81"/>
                    </a:lnTo>
                    <a:lnTo>
                      <a:pt x="63" y="81"/>
                    </a:lnTo>
                    <a:lnTo>
                      <a:pt x="61" y="81"/>
                    </a:lnTo>
                    <a:lnTo>
                      <a:pt x="59" y="81"/>
                    </a:lnTo>
                    <a:lnTo>
                      <a:pt x="56" y="81"/>
                    </a:lnTo>
                    <a:lnTo>
                      <a:pt x="54" y="81"/>
                    </a:lnTo>
                    <a:lnTo>
                      <a:pt x="51" y="81"/>
                    </a:lnTo>
                    <a:lnTo>
                      <a:pt x="49" y="81"/>
                    </a:lnTo>
                    <a:lnTo>
                      <a:pt x="45" y="81"/>
                    </a:lnTo>
                    <a:lnTo>
                      <a:pt x="42" y="82"/>
                    </a:lnTo>
                    <a:lnTo>
                      <a:pt x="39" y="83"/>
                    </a:lnTo>
                    <a:lnTo>
                      <a:pt x="37" y="84"/>
                    </a:lnTo>
                    <a:lnTo>
                      <a:pt x="34" y="85"/>
                    </a:lnTo>
                    <a:lnTo>
                      <a:pt x="32" y="87"/>
                    </a:lnTo>
                    <a:lnTo>
                      <a:pt x="29" y="88"/>
                    </a:lnTo>
                    <a:lnTo>
                      <a:pt x="27" y="90"/>
                    </a:lnTo>
                    <a:lnTo>
                      <a:pt x="20" y="93"/>
                    </a:lnTo>
                    <a:lnTo>
                      <a:pt x="18" y="95"/>
                    </a:lnTo>
                    <a:lnTo>
                      <a:pt x="15" y="95"/>
                    </a:lnTo>
                    <a:lnTo>
                      <a:pt x="13" y="95"/>
                    </a:lnTo>
                    <a:lnTo>
                      <a:pt x="11" y="95"/>
                    </a:lnTo>
                    <a:lnTo>
                      <a:pt x="7" y="95"/>
                    </a:lnTo>
                    <a:lnTo>
                      <a:pt x="6" y="92"/>
                    </a:lnTo>
                    <a:lnTo>
                      <a:pt x="3" y="89"/>
                    </a:lnTo>
                    <a:lnTo>
                      <a:pt x="2" y="86"/>
                    </a:lnTo>
                    <a:lnTo>
                      <a:pt x="1" y="83"/>
                    </a:lnTo>
                    <a:lnTo>
                      <a:pt x="1" y="80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71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1" y="59"/>
                    </a:lnTo>
                    <a:lnTo>
                      <a:pt x="2" y="56"/>
                    </a:lnTo>
                    <a:lnTo>
                      <a:pt x="5" y="54"/>
                    </a:lnTo>
                    <a:lnTo>
                      <a:pt x="8" y="52"/>
                    </a:lnTo>
                    <a:lnTo>
                      <a:pt x="11" y="52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9" y="51"/>
                    </a:lnTo>
                    <a:lnTo>
                      <a:pt x="24" y="51"/>
                    </a:lnTo>
                    <a:lnTo>
                      <a:pt x="30" y="51"/>
                    </a:lnTo>
                    <a:lnTo>
                      <a:pt x="33" y="51"/>
                    </a:lnTo>
                    <a:lnTo>
                      <a:pt x="35" y="51"/>
                    </a:lnTo>
                    <a:lnTo>
                      <a:pt x="37" y="52"/>
                    </a:lnTo>
                    <a:lnTo>
                      <a:pt x="40" y="54"/>
                    </a:lnTo>
                    <a:lnTo>
                      <a:pt x="42" y="56"/>
                    </a:lnTo>
                    <a:lnTo>
                      <a:pt x="45" y="58"/>
                    </a:lnTo>
                    <a:lnTo>
                      <a:pt x="46" y="61"/>
                    </a:lnTo>
                    <a:lnTo>
                      <a:pt x="49" y="64"/>
                    </a:lnTo>
                    <a:lnTo>
                      <a:pt x="51" y="66"/>
                    </a:lnTo>
                    <a:lnTo>
                      <a:pt x="54" y="69"/>
                    </a:lnTo>
                    <a:lnTo>
                      <a:pt x="57" y="72"/>
                    </a:lnTo>
                    <a:lnTo>
                      <a:pt x="59" y="74"/>
                    </a:lnTo>
                    <a:lnTo>
                      <a:pt x="62" y="76"/>
                    </a:lnTo>
                    <a:lnTo>
                      <a:pt x="64" y="77"/>
                    </a:lnTo>
                    <a:lnTo>
                      <a:pt x="67" y="78"/>
                    </a:lnTo>
                    <a:lnTo>
                      <a:pt x="69" y="78"/>
                    </a:lnTo>
                    <a:lnTo>
                      <a:pt x="72" y="75"/>
                    </a:lnTo>
                    <a:lnTo>
                      <a:pt x="72" y="72"/>
                    </a:lnTo>
                    <a:lnTo>
                      <a:pt x="72" y="68"/>
                    </a:lnTo>
                    <a:lnTo>
                      <a:pt x="72" y="65"/>
                    </a:lnTo>
                    <a:lnTo>
                      <a:pt x="72" y="61"/>
                    </a:lnTo>
                    <a:lnTo>
                      <a:pt x="72" y="58"/>
                    </a:lnTo>
                    <a:lnTo>
                      <a:pt x="72" y="55"/>
                    </a:lnTo>
                    <a:lnTo>
                      <a:pt x="72" y="52"/>
                    </a:lnTo>
                    <a:lnTo>
                      <a:pt x="72" y="48"/>
                    </a:lnTo>
                    <a:lnTo>
                      <a:pt x="72" y="45"/>
                    </a:lnTo>
                    <a:lnTo>
                      <a:pt x="73" y="41"/>
                    </a:lnTo>
                    <a:lnTo>
                      <a:pt x="73" y="38"/>
                    </a:lnTo>
                    <a:lnTo>
                      <a:pt x="74" y="34"/>
                    </a:lnTo>
                    <a:lnTo>
                      <a:pt x="74" y="32"/>
                    </a:lnTo>
                    <a:lnTo>
                      <a:pt x="75" y="29"/>
                    </a:lnTo>
                    <a:lnTo>
                      <a:pt x="76" y="26"/>
                    </a:lnTo>
                    <a:lnTo>
                      <a:pt x="76" y="23"/>
                    </a:lnTo>
                    <a:lnTo>
                      <a:pt x="76" y="20"/>
                    </a:lnTo>
                    <a:lnTo>
                      <a:pt x="77" y="17"/>
                    </a:lnTo>
                    <a:lnTo>
                      <a:pt x="79" y="14"/>
                    </a:lnTo>
                    <a:lnTo>
                      <a:pt x="81" y="14"/>
                    </a:lnTo>
                    <a:lnTo>
                      <a:pt x="84" y="15"/>
                    </a:lnTo>
                    <a:lnTo>
                      <a:pt x="85" y="18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88" y="26"/>
                    </a:lnTo>
                    <a:lnTo>
                      <a:pt x="88" y="29"/>
                    </a:lnTo>
                    <a:lnTo>
                      <a:pt x="88" y="33"/>
                    </a:lnTo>
                    <a:lnTo>
                      <a:pt x="87" y="36"/>
                    </a:lnTo>
                    <a:lnTo>
                      <a:pt x="86" y="38"/>
                    </a:lnTo>
                    <a:lnTo>
                      <a:pt x="85" y="41"/>
                    </a:lnTo>
                    <a:lnTo>
                      <a:pt x="84" y="44"/>
                    </a:lnTo>
                    <a:lnTo>
                      <a:pt x="83" y="47"/>
                    </a:lnTo>
                    <a:lnTo>
                      <a:pt x="82" y="50"/>
                    </a:lnTo>
                    <a:lnTo>
                      <a:pt x="81" y="53"/>
                    </a:lnTo>
                    <a:lnTo>
                      <a:pt x="80" y="56"/>
                    </a:lnTo>
                    <a:lnTo>
                      <a:pt x="79" y="59"/>
                    </a:lnTo>
                    <a:lnTo>
                      <a:pt x="78" y="62"/>
                    </a:lnTo>
                    <a:lnTo>
                      <a:pt x="76" y="65"/>
                    </a:lnTo>
                    <a:lnTo>
                      <a:pt x="76" y="68"/>
                    </a:lnTo>
                    <a:lnTo>
                      <a:pt x="75" y="71"/>
                    </a:lnTo>
                    <a:lnTo>
                      <a:pt x="72" y="73"/>
                    </a:lnTo>
                    <a:lnTo>
                      <a:pt x="70" y="75"/>
                    </a:lnTo>
                    <a:lnTo>
                      <a:pt x="67" y="75"/>
                    </a:lnTo>
                    <a:lnTo>
                      <a:pt x="65" y="76"/>
                    </a:lnTo>
                    <a:lnTo>
                      <a:pt x="60" y="76"/>
                    </a:lnTo>
                    <a:lnTo>
                      <a:pt x="58" y="76"/>
                    </a:lnTo>
                    <a:lnTo>
                      <a:pt x="55" y="76"/>
                    </a:lnTo>
                    <a:lnTo>
                      <a:pt x="53" y="76"/>
                    </a:lnTo>
                    <a:lnTo>
                      <a:pt x="50" y="76"/>
                    </a:lnTo>
                    <a:lnTo>
                      <a:pt x="48" y="76"/>
                    </a:lnTo>
                    <a:lnTo>
                      <a:pt x="45" y="77"/>
                    </a:lnTo>
                    <a:lnTo>
                      <a:pt x="42" y="77"/>
                    </a:lnTo>
                    <a:lnTo>
                      <a:pt x="40" y="77"/>
                    </a:lnTo>
                    <a:lnTo>
                      <a:pt x="37" y="78"/>
                    </a:lnTo>
                    <a:lnTo>
                      <a:pt x="35" y="78"/>
                    </a:lnTo>
                    <a:lnTo>
                      <a:pt x="32" y="78"/>
                    </a:lnTo>
                    <a:lnTo>
                      <a:pt x="29" y="79"/>
                    </a:lnTo>
                    <a:lnTo>
                      <a:pt x="27" y="79"/>
                    </a:lnTo>
                    <a:lnTo>
                      <a:pt x="24" y="79"/>
                    </a:lnTo>
                    <a:lnTo>
                      <a:pt x="20" y="79"/>
                    </a:lnTo>
                    <a:lnTo>
                      <a:pt x="14" y="79"/>
                    </a:lnTo>
                    <a:lnTo>
                      <a:pt x="9" y="79"/>
                    </a:lnTo>
                    <a:lnTo>
                      <a:pt x="6" y="79"/>
                    </a:lnTo>
                    <a:lnTo>
                      <a:pt x="6" y="76"/>
                    </a:lnTo>
                    <a:lnTo>
                      <a:pt x="6" y="73"/>
                    </a:lnTo>
                    <a:lnTo>
                      <a:pt x="6" y="70"/>
                    </a:lnTo>
                    <a:lnTo>
                      <a:pt x="6" y="67"/>
                    </a:lnTo>
                    <a:lnTo>
                      <a:pt x="7" y="64"/>
                    </a:lnTo>
                    <a:lnTo>
                      <a:pt x="10" y="62"/>
                    </a:lnTo>
                    <a:lnTo>
                      <a:pt x="12" y="62"/>
                    </a:lnTo>
                    <a:lnTo>
                      <a:pt x="15" y="62"/>
                    </a:lnTo>
                    <a:lnTo>
                      <a:pt x="18" y="62"/>
                    </a:lnTo>
                    <a:lnTo>
                      <a:pt x="20" y="62"/>
                    </a:lnTo>
                    <a:lnTo>
                      <a:pt x="23" y="62"/>
                    </a:lnTo>
                    <a:lnTo>
                      <a:pt x="26" y="62"/>
                    </a:lnTo>
                    <a:lnTo>
                      <a:pt x="29" y="63"/>
                    </a:lnTo>
                    <a:lnTo>
                      <a:pt x="32" y="65"/>
                    </a:lnTo>
                    <a:lnTo>
                      <a:pt x="35" y="66"/>
                    </a:lnTo>
                    <a:lnTo>
                      <a:pt x="40" y="67"/>
                    </a:lnTo>
                    <a:lnTo>
                      <a:pt x="42" y="68"/>
                    </a:lnTo>
                    <a:lnTo>
                      <a:pt x="45" y="70"/>
                    </a:lnTo>
                    <a:lnTo>
                      <a:pt x="47" y="73"/>
                    </a:lnTo>
                    <a:lnTo>
                      <a:pt x="50" y="74"/>
                    </a:lnTo>
                    <a:lnTo>
                      <a:pt x="51" y="76"/>
                    </a:lnTo>
                    <a:lnTo>
                      <a:pt x="50" y="77"/>
                    </a:lnTo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7176" name="Group 131"/>
            <p:cNvGrpSpPr>
              <a:grpSpLocks/>
            </p:cNvGrpSpPr>
            <p:nvPr/>
          </p:nvGrpSpPr>
          <p:grpSpPr bwMode="auto">
            <a:xfrm>
              <a:off x="1952" y="2835"/>
              <a:ext cx="1906" cy="1313"/>
              <a:chOff x="2385" y="2835"/>
              <a:chExt cx="1906" cy="1313"/>
            </a:xfrm>
          </p:grpSpPr>
          <p:grpSp>
            <p:nvGrpSpPr>
              <p:cNvPr id="7187" name="Group 132"/>
              <p:cNvGrpSpPr>
                <a:grpSpLocks/>
              </p:cNvGrpSpPr>
              <p:nvPr/>
            </p:nvGrpSpPr>
            <p:grpSpPr bwMode="auto">
              <a:xfrm>
                <a:off x="3646" y="3023"/>
                <a:ext cx="475" cy="926"/>
                <a:chOff x="3646" y="3023"/>
                <a:chExt cx="475" cy="926"/>
              </a:xfrm>
            </p:grpSpPr>
            <p:grpSp>
              <p:nvGrpSpPr>
                <p:cNvPr id="7263" name="Group 133"/>
                <p:cNvGrpSpPr>
                  <a:grpSpLocks/>
                </p:cNvGrpSpPr>
                <p:nvPr/>
              </p:nvGrpSpPr>
              <p:grpSpPr bwMode="auto">
                <a:xfrm>
                  <a:off x="3646" y="3023"/>
                  <a:ext cx="475" cy="926"/>
                  <a:chOff x="3646" y="3023"/>
                  <a:chExt cx="475" cy="926"/>
                </a:xfrm>
              </p:grpSpPr>
              <p:sp>
                <p:nvSpPr>
                  <p:cNvPr id="7265" name="Freeform 134"/>
                  <p:cNvSpPr>
                    <a:spLocks/>
                  </p:cNvSpPr>
                  <p:nvPr/>
                </p:nvSpPr>
                <p:spPr bwMode="auto">
                  <a:xfrm>
                    <a:off x="3646" y="3569"/>
                    <a:ext cx="470" cy="380"/>
                  </a:xfrm>
                  <a:custGeom>
                    <a:avLst/>
                    <a:gdLst>
                      <a:gd name="T0" fmla="*/ 469 w 470"/>
                      <a:gd name="T1" fmla="*/ 42 h 380"/>
                      <a:gd name="T2" fmla="*/ 469 w 470"/>
                      <a:gd name="T3" fmla="*/ 65 h 380"/>
                      <a:gd name="T4" fmla="*/ 465 w 470"/>
                      <a:gd name="T5" fmla="*/ 89 h 380"/>
                      <a:gd name="T6" fmla="*/ 462 w 470"/>
                      <a:gd name="T7" fmla="*/ 113 h 380"/>
                      <a:gd name="T8" fmla="*/ 436 w 470"/>
                      <a:gd name="T9" fmla="*/ 133 h 380"/>
                      <a:gd name="T10" fmla="*/ 405 w 470"/>
                      <a:gd name="T11" fmla="*/ 144 h 380"/>
                      <a:gd name="T12" fmla="*/ 375 w 470"/>
                      <a:gd name="T13" fmla="*/ 149 h 380"/>
                      <a:gd name="T14" fmla="*/ 345 w 470"/>
                      <a:gd name="T15" fmla="*/ 152 h 380"/>
                      <a:gd name="T16" fmla="*/ 312 w 470"/>
                      <a:gd name="T17" fmla="*/ 152 h 380"/>
                      <a:gd name="T18" fmla="*/ 281 w 470"/>
                      <a:gd name="T19" fmla="*/ 154 h 380"/>
                      <a:gd name="T20" fmla="*/ 255 w 470"/>
                      <a:gd name="T21" fmla="*/ 167 h 380"/>
                      <a:gd name="T22" fmla="*/ 227 w 470"/>
                      <a:gd name="T23" fmla="*/ 191 h 380"/>
                      <a:gd name="T24" fmla="*/ 208 w 470"/>
                      <a:gd name="T25" fmla="*/ 215 h 380"/>
                      <a:gd name="T26" fmla="*/ 194 w 470"/>
                      <a:gd name="T27" fmla="*/ 238 h 380"/>
                      <a:gd name="T28" fmla="*/ 188 w 470"/>
                      <a:gd name="T29" fmla="*/ 261 h 380"/>
                      <a:gd name="T30" fmla="*/ 181 w 470"/>
                      <a:gd name="T31" fmla="*/ 285 h 380"/>
                      <a:gd name="T32" fmla="*/ 174 w 470"/>
                      <a:gd name="T33" fmla="*/ 308 h 380"/>
                      <a:gd name="T34" fmla="*/ 167 w 470"/>
                      <a:gd name="T35" fmla="*/ 332 h 380"/>
                      <a:gd name="T36" fmla="*/ 154 w 470"/>
                      <a:gd name="T37" fmla="*/ 356 h 380"/>
                      <a:gd name="T38" fmla="*/ 124 w 470"/>
                      <a:gd name="T39" fmla="*/ 374 h 380"/>
                      <a:gd name="T40" fmla="*/ 94 w 470"/>
                      <a:gd name="T41" fmla="*/ 379 h 380"/>
                      <a:gd name="T42" fmla="*/ 60 w 470"/>
                      <a:gd name="T43" fmla="*/ 379 h 380"/>
                      <a:gd name="T44" fmla="*/ 10 w 470"/>
                      <a:gd name="T45" fmla="*/ 371 h 380"/>
                      <a:gd name="T46" fmla="*/ 3 w 470"/>
                      <a:gd name="T47" fmla="*/ 348 h 380"/>
                      <a:gd name="T48" fmla="*/ 0 w 470"/>
                      <a:gd name="T49" fmla="*/ 324 h 380"/>
                      <a:gd name="T50" fmla="*/ 0 w 470"/>
                      <a:gd name="T51" fmla="*/ 301 h 380"/>
                      <a:gd name="T52" fmla="*/ 0 w 470"/>
                      <a:gd name="T53" fmla="*/ 277 h 380"/>
                      <a:gd name="T54" fmla="*/ 0 w 470"/>
                      <a:gd name="T55" fmla="*/ 254 h 380"/>
                      <a:gd name="T56" fmla="*/ 0 w 470"/>
                      <a:gd name="T57" fmla="*/ 230 h 380"/>
                      <a:gd name="T58" fmla="*/ 0 w 470"/>
                      <a:gd name="T59" fmla="*/ 204 h 380"/>
                      <a:gd name="T60" fmla="*/ 0 w 470"/>
                      <a:gd name="T61" fmla="*/ 178 h 380"/>
                      <a:gd name="T62" fmla="*/ 3 w 470"/>
                      <a:gd name="T63" fmla="*/ 152 h 380"/>
                      <a:gd name="T64" fmla="*/ 3 w 470"/>
                      <a:gd name="T65" fmla="*/ 128 h 380"/>
                      <a:gd name="T66" fmla="*/ 3 w 470"/>
                      <a:gd name="T67" fmla="*/ 102 h 380"/>
                      <a:gd name="T68" fmla="*/ 3 w 470"/>
                      <a:gd name="T69" fmla="*/ 78 h 380"/>
                      <a:gd name="T70" fmla="*/ 10 w 470"/>
                      <a:gd name="T71" fmla="*/ 55 h 380"/>
                      <a:gd name="T72" fmla="*/ 33 w 470"/>
                      <a:gd name="T73" fmla="*/ 31 h 380"/>
                      <a:gd name="T74" fmla="*/ 63 w 470"/>
                      <a:gd name="T75" fmla="*/ 21 h 380"/>
                      <a:gd name="T76" fmla="*/ 97 w 470"/>
                      <a:gd name="T77" fmla="*/ 13 h 380"/>
                      <a:gd name="T78" fmla="*/ 127 w 470"/>
                      <a:gd name="T79" fmla="*/ 8 h 380"/>
                      <a:gd name="T80" fmla="*/ 161 w 470"/>
                      <a:gd name="T81" fmla="*/ 3 h 380"/>
                      <a:gd name="T82" fmla="*/ 191 w 470"/>
                      <a:gd name="T83" fmla="*/ 3 h 380"/>
                      <a:gd name="T84" fmla="*/ 224 w 470"/>
                      <a:gd name="T85" fmla="*/ 0 h 380"/>
                      <a:gd name="T86" fmla="*/ 255 w 470"/>
                      <a:gd name="T87" fmla="*/ 0 h 380"/>
                      <a:gd name="T88" fmla="*/ 291 w 470"/>
                      <a:gd name="T89" fmla="*/ 0 h 380"/>
                      <a:gd name="T90" fmla="*/ 338 w 470"/>
                      <a:gd name="T91" fmla="*/ 0 h 380"/>
                      <a:gd name="T92" fmla="*/ 369 w 470"/>
                      <a:gd name="T93" fmla="*/ 0 h 380"/>
                      <a:gd name="T94" fmla="*/ 398 w 470"/>
                      <a:gd name="T95" fmla="*/ 0 h 380"/>
                      <a:gd name="T96" fmla="*/ 429 w 470"/>
                      <a:gd name="T97" fmla="*/ 0 h 380"/>
                      <a:gd name="T98" fmla="*/ 459 w 470"/>
                      <a:gd name="T99" fmla="*/ 16 h 380"/>
                      <a:gd name="T100" fmla="*/ 469 w 470"/>
                      <a:gd name="T101" fmla="*/ 26 h 38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70"/>
                      <a:gd name="T154" fmla="*/ 0 h 380"/>
                      <a:gd name="T155" fmla="*/ 470 w 470"/>
                      <a:gd name="T156" fmla="*/ 380 h 38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70" h="380">
                        <a:moveTo>
                          <a:pt x="469" y="26"/>
                        </a:moveTo>
                        <a:lnTo>
                          <a:pt x="469" y="34"/>
                        </a:lnTo>
                        <a:lnTo>
                          <a:pt x="469" y="42"/>
                        </a:lnTo>
                        <a:lnTo>
                          <a:pt x="469" y="50"/>
                        </a:lnTo>
                        <a:lnTo>
                          <a:pt x="469" y="58"/>
                        </a:lnTo>
                        <a:lnTo>
                          <a:pt x="469" y="65"/>
                        </a:lnTo>
                        <a:lnTo>
                          <a:pt x="469" y="73"/>
                        </a:lnTo>
                        <a:lnTo>
                          <a:pt x="465" y="81"/>
                        </a:lnTo>
                        <a:lnTo>
                          <a:pt x="465" y="89"/>
                        </a:lnTo>
                        <a:lnTo>
                          <a:pt x="465" y="97"/>
                        </a:lnTo>
                        <a:lnTo>
                          <a:pt x="462" y="105"/>
                        </a:lnTo>
                        <a:lnTo>
                          <a:pt x="462" y="113"/>
                        </a:lnTo>
                        <a:lnTo>
                          <a:pt x="455" y="120"/>
                        </a:lnTo>
                        <a:lnTo>
                          <a:pt x="445" y="128"/>
                        </a:lnTo>
                        <a:lnTo>
                          <a:pt x="436" y="133"/>
                        </a:lnTo>
                        <a:lnTo>
                          <a:pt x="425" y="139"/>
                        </a:lnTo>
                        <a:lnTo>
                          <a:pt x="415" y="141"/>
                        </a:lnTo>
                        <a:lnTo>
                          <a:pt x="405" y="144"/>
                        </a:lnTo>
                        <a:lnTo>
                          <a:pt x="395" y="146"/>
                        </a:lnTo>
                        <a:lnTo>
                          <a:pt x="385" y="149"/>
                        </a:lnTo>
                        <a:lnTo>
                          <a:pt x="375" y="149"/>
                        </a:lnTo>
                        <a:lnTo>
                          <a:pt x="365" y="152"/>
                        </a:lnTo>
                        <a:lnTo>
                          <a:pt x="355" y="152"/>
                        </a:lnTo>
                        <a:lnTo>
                          <a:pt x="345" y="152"/>
                        </a:lnTo>
                        <a:lnTo>
                          <a:pt x="335" y="152"/>
                        </a:lnTo>
                        <a:lnTo>
                          <a:pt x="322" y="152"/>
                        </a:lnTo>
                        <a:lnTo>
                          <a:pt x="312" y="152"/>
                        </a:lnTo>
                        <a:lnTo>
                          <a:pt x="301" y="152"/>
                        </a:lnTo>
                        <a:lnTo>
                          <a:pt x="291" y="152"/>
                        </a:lnTo>
                        <a:lnTo>
                          <a:pt x="281" y="154"/>
                        </a:lnTo>
                        <a:lnTo>
                          <a:pt x="271" y="157"/>
                        </a:lnTo>
                        <a:lnTo>
                          <a:pt x="261" y="160"/>
                        </a:lnTo>
                        <a:lnTo>
                          <a:pt x="255" y="167"/>
                        </a:lnTo>
                        <a:lnTo>
                          <a:pt x="244" y="175"/>
                        </a:lnTo>
                        <a:lnTo>
                          <a:pt x="238" y="183"/>
                        </a:lnTo>
                        <a:lnTo>
                          <a:pt x="227" y="191"/>
                        </a:lnTo>
                        <a:lnTo>
                          <a:pt x="221" y="199"/>
                        </a:lnTo>
                        <a:lnTo>
                          <a:pt x="214" y="206"/>
                        </a:lnTo>
                        <a:lnTo>
                          <a:pt x="208" y="215"/>
                        </a:lnTo>
                        <a:lnTo>
                          <a:pt x="201" y="222"/>
                        </a:lnTo>
                        <a:lnTo>
                          <a:pt x="198" y="230"/>
                        </a:lnTo>
                        <a:lnTo>
                          <a:pt x="194" y="238"/>
                        </a:lnTo>
                        <a:lnTo>
                          <a:pt x="191" y="246"/>
                        </a:lnTo>
                        <a:lnTo>
                          <a:pt x="191" y="254"/>
                        </a:lnTo>
                        <a:lnTo>
                          <a:pt x="188" y="261"/>
                        </a:lnTo>
                        <a:lnTo>
                          <a:pt x="184" y="269"/>
                        </a:lnTo>
                        <a:lnTo>
                          <a:pt x="184" y="277"/>
                        </a:lnTo>
                        <a:lnTo>
                          <a:pt x="181" y="285"/>
                        </a:lnTo>
                        <a:lnTo>
                          <a:pt x="177" y="293"/>
                        </a:lnTo>
                        <a:lnTo>
                          <a:pt x="177" y="301"/>
                        </a:lnTo>
                        <a:lnTo>
                          <a:pt x="174" y="308"/>
                        </a:lnTo>
                        <a:lnTo>
                          <a:pt x="171" y="317"/>
                        </a:lnTo>
                        <a:lnTo>
                          <a:pt x="171" y="324"/>
                        </a:lnTo>
                        <a:lnTo>
                          <a:pt x="167" y="332"/>
                        </a:lnTo>
                        <a:lnTo>
                          <a:pt x="164" y="340"/>
                        </a:lnTo>
                        <a:lnTo>
                          <a:pt x="157" y="348"/>
                        </a:lnTo>
                        <a:lnTo>
                          <a:pt x="154" y="356"/>
                        </a:lnTo>
                        <a:lnTo>
                          <a:pt x="144" y="363"/>
                        </a:lnTo>
                        <a:lnTo>
                          <a:pt x="134" y="369"/>
                        </a:lnTo>
                        <a:lnTo>
                          <a:pt x="124" y="374"/>
                        </a:lnTo>
                        <a:lnTo>
                          <a:pt x="114" y="377"/>
                        </a:lnTo>
                        <a:lnTo>
                          <a:pt x="104" y="377"/>
                        </a:lnTo>
                        <a:lnTo>
                          <a:pt x="94" y="379"/>
                        </a:lnTo>
                        <a:lnTo>
                          <a:pt x="84" y="379"/>
                        </a:lnTo>
                        <a:lnTo>
                          <a:pt x="70" y="379"/>
                        </a:lnTo>
                        <a:lnTo>
                          <a:pt x="60" y="379"/>
                        </a:lnTo>
                        <a:lnTo>
                          <a:pt x="33" y="379"/>
                        </a:lnTo>
                        <a:lnTo>
                          <a:pt x="24" y="377"/>
                        </a:lnTo>
                        <a:lnTo>
                          <a:pt x="10" y="371"/>
                        </a:lnTo>
                        <a:lnTo>
                          <a:pt x="7" y="363"/>
                        </a:lnTo>
                        <a:lnTo>
                          <a:pt x="7" y="356"/>
                        </a:lnTo>
                        <a:lnTo>
                          <a:pt x="3" y="348"/>
                        </a:lnTo>
                        <a:lnTo>
                          <a:pt x="3" y="340"/>
                        </a:lnTo>
                        <a:lnTo>
                          <a:pt x="0" y="332"/>
                        </a:lnTo>
                        <a:lnTo>
                          <a:pt x="0" y="324"/>
                        </a:lnTo>
                        <a:lnTo>
                          <a:pt x="0" y="317"/>
                        </a:lnTo>
                        <a:lnTo>
                          <a:pt x="0" y="308"/>
                        </a:lnTo>
                        <a:lnTo>
                          <a:pt x="0" y="301"/>
                        </a:lnTo>
                        <a:lnTo>
                          <a:pt x="0" y="293"/>
                        </a:lnTo>
                        <a:lnTo>
                          <a:pt x="0" y="285"/>
                        </a:lnTo>
                        <a:lnTo>
                          <a:pt x="0" y="277"/>
                        </a:lnTo>
                        <a:lnTo>
                          <a:pt x="0" y="269"/>
                        </a:lnTo>
                        <a:lnTo>
                          <a:pt x="0" y="261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8"/>
                        </a:lnTo>
                        <a:lnTo>
                          <a:pt x="0" y="230"/>
                        </a:lnTo>
                        <a:lnTo>
                          <a:pt x="0" y="219"/>
                        </a:lnTo>
                        <a:lnTo>
                          <a:pt x="0" y="212"/>
                        </a:lnTo>
                        <a:lnTo>
                          <a:pt x="0" y="204"/>
                        </a:lnTo>
                        <a:lnTo>
                          <a:pt x="0" y="196"/>
                        </a:lnTo>
                        <a:lnTo>
                          <a:pt x="0" y="186"/>
                        </a:lnTo>
                        <a:lnTo>
                          <a:pt x="0" y="178"/>
                        </a:lnTo>
                        <a:lnTo>
                          <a:pt x="0" y="170"/>
                        </a:lnTo>
                        <a:lnTo>
                          <a:pt x="3" y="160"/>
                        </a:lnTo>
                        <a:lnTo>
                          <a:pt x="3" y="152"/>
                        </a:lnTo>
                        <a:lnTo>
                          <a:pt x="3" y="144"/>
                        </a:lnTo>
                        <a:lnTo>
                          <a:pt x="3" y="136"/>
                        </a:lnTo>
                        <a:lnTo>
                          <a:pt x="3" y="128"/>
                        </a:lnTo>
                        <a:lnTo>
                          <a:pt x="3" y="118"/>
                        </a:lnTo>
                        <a:lnTo>
                          <a:pt x="3" y="110"/>
                        </a:lnTo>
                        <a:lnTo>
                          <a:pt x="3" y="102"/>
                        </a:lnTo>
                        <a:lnTo>
                          <a:pt x="3" y="94"/>
                        </a:lnTo>
                        <a:lnTo>
                          <a:pt x="3" y="86"/>
                        </a:lnTo>
                        <a:lnTo>
                          <a:pt x="3" y="78"/>
                        </a:lnTo>
                        <a:lnTo>
                          <a:pt x="7" y="71"/>
                        </a:lnTo>
                        <a:lnTo>
                          <a:pt x="7" y="63"/>
                        </a:lnTo>
                        <a:lnTo>
                          <a:pt x="10" y="55"/>
                        </a:lnTo>
                        <a:lnTo>
                          <a:pt x="13" y="47"/>
                        </a:lnTo>
                        <a:lnTo>
                          <a:pt x="24" y="39"/>
                        </a:lnTo>
                        <a:lnTo>
                          <a:pt x="33" y="31"/>
                        </a:lnTo>
                        <a:lnTo>
                          <a:pt x="43" y="26"/>
                        </a:lnTo>
                        <a:lnTo>
                          <a:pt x="53" y="24"/>
                        </a:lnTo>
                        <a:lnTo>
                          <a:pt x="63" y="21"/>
                        </a:lnTo>
                        <a:lnTo>
                          <a:pt x="77" y="18"/>
                        </a:lnTo>
                        <a:lnTo>
                          <a:pt x="87" y="16"/>
                        </a:lnTo>
                        <a:lnTo>
                          <a:pt x="97" y="13"/>
                        </a:lnTo>
                        <a:lnTo>
                          <a:pt x="107" y="11"/>
                        </a:lnTo>
                        <a:lnTo>
                          <a:pt x="117" y="11"/>
                        </a:lnTo>
                        <a:lnTo>
                          <a:pt x="127" y="8"/>
                        </a:lnTo>
                        <a:lnTo>
                          <a:pt x="137" y="8"/>
                        </a:lnTo>
                        <a:lnTo>
                          <a:pt x="147" y="5"/>
                        </a:lnTo>
                        <a:lnTo>
                          <a:pt x="161" y="3"/>
                        </a:lnTo>
                        <a:lnTo>
                          <a:pt x="171" y="3"/>
                        </a:lnTo>
                        <a:lnTo>
                          <a:pt x="181" y="3"/>
                        </a:lnTo>
                        <a:lnTo>
                          <a:pt x="191" y="3"/>
                        </a:lnTo>
                        <a:lnTo>
                          <a:pt x="201" y="0"/>
                        </a:lnTo>
                        <a:lnTo>
                          <a:pt x="214" y="0"/>
                        </a:lnTo>
                        <a:lnTo>
                          <a:pt x="224" y="0"/>
                        </a:lnTo>
                        <a:lnTo>
                          <a:pt x="234" y="0"/>
                        </a:lnTo>
                        <a:lnTo>
                          <a:pt x="244" y="0"/>
                        </a:lnTo>
                        <a:lnTo>
                          <a:pt x="255" y="0"/>
                        </a:lnTo>
                        <a:lnTo>
                          <a:pt x="265" y="0"/>
                        </a:lnTo>
                        <a:lnTo>
                          <a:pt x="278" y="0"/>
                        </a:lnTo>
                        <a:lnTo>
                          <a:pt x="291" y="0"/>
                        </a:lnTo>
                        <a:lnTo>
                          <a:pt x="301" y="0"/>
                        </a:lnTo>
                        <a:lnTo>
                          <a:pt x="312" y="0"/>
                        </a:lnTo>
                        <a:lnTo>
                          <a:pt x="338" y="0"/>
                        </a:lnTo>
                        <a:lnTo>
                          <a:pt x="348" y="0"/>
                        </a:lnTo>
                        <a:lnTo>
                          <a:pt x="358" y="0"/>
                        </a:lnTo>
                        <a:lnTo>
                          <a:pt x="369" y="0"/>
                        </a:lnTo>
                        <a:lnTo>
                          <a:pt x="379" y="0"/>
                        </a:lnTo>
                        <a:lnTo>
                          <a:pt x="388" y="0"/>
                        </a:lnTo>
                        <a:lnTo>
                          <a:pt x="398" y="0"/>
                        </a:lnTo>
                        <a:lnTo>
                          <a:pt x="408" y="0"/>
                        </a:lnTo>
                        <a:lnTo>
                          <a:pt x="419" y="0"/>
                        </a:lnTo>
                        <a:lnTo>
                          <a:pt x="429" y="0"/>
                        </a:lnTo>
                        <a:lnTo>
                          <a:pt x="439" y="5"/>
                        </a:lnTo>
                        <a:lnTo>
                          <a:pt x="449" y="8"/>
                        </a:lnTo>
                        <a:lnTo>
                          <a:pt x="459" y="16"/>
                        </a:lnTo>
                        <a:lnTo>
                          <a:pt x="465" y="24"/>
                        </a:lnTo>
                        <a:lnTo>
                          <a:pt x="469" y="31"/>
                        </a:lnTo>
                        <a:lnTo>
                          <a:pt x="469" y="26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19191"/>
                      </a:gs>
                      <a:gs pos="100000">
                        <a:srgbClr val="9C9C9C"/>
                      </a:gs>
                    </a:gsLst>
                    <a:lin ang="0" scaled="1"/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66" name="Freeform 135"/>
                  <p:cNvSpPr>
                    <a:spLocks/>
                  </p:cNvSpPr>
                  <p:nvPr/>
                </p:nvSpPr>
                <p:spPr bwMode="auto">
                  <a:xfrm>
                    <a:off x="3650" y="3023"/>
                    <a:ext cx="471" cy="379"/>
                  </a:xfrm>
                  <a:custGeom>
                    <a:avLst/>
                    <a:gdLst>
                      <a:gd name="T0" fmla="*/ 470 w 471"/>
                      <a:gd name="T1" fmla="*/ 336 h 379"/>
                      <a:gd name="T2" fmla="*/ 470 w 471"/>
                      <a:gd name="T3" fmla="*/ 313 h 379"/>
                      <a:gd name="T4" fmla="*/ 466 w 471"/>
                      <a:gd name="T5" fmla="*/ 289 h 379"/>
                      <a:gd name="T6" fmla="*/ 463 w 471"/>
                      <a:gd name="T7" fmla="*/ 266 h 379"/>
                      <a:gd name="T8" fmla="*/ 436 w 471"/>
                      <a:gd name="T9" fmla="*/ 245 h 379"/>
                      <a:gd name="T10" fmla="*/ 406 w 471"/>
                      <a:gd name="T11" fmla="*/ 234 h 379"/>
                      <a:gd name="T12" fmla="*/ 376 w 471"/>
                      <a:gd name="T13" fmla="*/ 229 h 379"/>
                      <a:gd name="T14" fmla="*/ 346 w 471"/>
                      <a:gd name="T15" fmla="*/ 227 h 379"/>
                      <a:gd name="T16" fmla="*/ 312 w 471"/>
                      <a:gd name="T17" fmla="*/ 227 h 379"/>
                      <a:gd name="T18" fmla="*/ 282 w 471"/>
                      <a:gd name="T19" fmla="*/ 224 h 379"/>
                      <a:gd name="T20" fmla="*/ 255 w 471"/>
                      <a:gd name="T21" fmla="*/ 211 h 379"/>
                      <a:gd name="T22" fmla="*/ 228 w 471"/>
                      <a:gd name="T23" fmla="*/ 188 h 379"/>
                      <a:gd name="T24" fmla="*/ 208 w 471"/>
                      <a:gd name="T25" fmla="*/ 164 h 379"/>
                      <a:gd name="T26" fmla="*/ 194 w 471"/>
                      <a:gd name="T27" fmla="*/ 141 h 379"/>
                      <a:gd name="T28" fmla="*/ 188 w 471"/>
                      <a:gd name="T29" fmla="*/ 117 h 379"/>
                      <a:gd name="T30" fmla="*/ 181 w 471"/>
                      <a:gd name="T31" fmla="*/ 94 h 379"/>
                      <a:gd name="T32" fmla="*/ 174 w 471"/>
                      <a:gd name="T33" fmla="*/ 70 h 379"/>
                      <a:gd name="T34" fmla="*/ 168 w 471"/>
                      <a:gd name="T35" fmla="*/ 47 h 379"/>
                      <a:gd name="T36" fmla="*/ 154 w 471"/>
                      <a:gd name="T37" fmla="*/ 23 h 379"/>
                      <a:gd name="T38" fmla="*/ 124 w 471"/>
                      <a:gd name="T39" fmla="*/ 5 h 379"/>
                      <a:gd name="T40" fmla="*/ 94 w 471"/>
                      <a:gd name="T41" fmla="*/ 0 h 379"/>
                      <a:gd name="T42" fmla="*/ 60 w 471"/>
                      <a:gd name="T43" fmla="*/ 0 h 379"/>
                      <a:gd name="T44" fmla="*/ 10 w 471"/>
                      <a:gd name="T45" fmla="*/ 8 h 379"/>
                      <a:gd name="T46" fmla="*/ 3 w 471"/>
                      <a:gd name="T47" fmla="*/ 31 h 379"/>
                      <a:gd name="T48" fmla="*/ 0 w 471"/>
                      <a:gd name="T49" fmla="*/ 55 h 379"/>
                      <a:gd name="T50" fmla="*/ 0 w 471"/>
                      <a:gd name="T51" fmla="*/ 78 h 379"/>
                      <a:gd name="T52" fmla="*/ 0 w 471"/>
                      <a:gd name="T53" fmla="*/ 102 h 379"/>
                      <a:gd name="T54" fmla="*/ 0 w 471"/>
                      <a:gd name="T55" fmla="*/ 125 h 379"/>
                      <a:gd name="T56" fmla="*/ 0 w 471"/>
                      <a:gd name="T57" fmla="*/ 149 h 379"/>
                      <a:gd name="T58" fmla="*/ 0 w 471"/>
                      <a:gd name="T59" fmla="*/ 175 h 379"/>
                      <a:gd name="T60" fmla="*/ 0 w 471"/>
                      <a:gd name="T61" fmla="*/ 201 h 379"/>
                      <a:gd name="T62" fmla="*/ 3 w 471"/>
                      <a:gd name="T63" fmla="*/ 227 h 379"/>
                      <a:gd name="T64" fmla="*/ 3 w 471"/>
                      <a:gd name="T65" fmla="*/ 250 h 379"/>
                      <a:gd name="T66" fmla="*/ 3 w 471"/>
                      <a:gd name="T67" fmla="*/ 276 h 379"/>
                      <a:gd name="T68" fmla="*/ 3 w 471"/>
                      <a:gd name="T69" fmla="*/ 300 h 379"/>
                      <a:gd name="T70" fmla="*/ 10 w 471"/>
                      <a:gd name="T71" fmla="*/ 323 h 379"/>
                      <a:gd name="T72" fmla="*/ 34 w 471"/>
                      <a:gd name="T73" fmla="*/ 347 h 379"/>
                      <a:gd name="T74" fmla="*/ 63 w 471"/>
                      <a:gd name="T75" fmla="*/ 357 h 379"/>
                      <a:gd name="T76" fmla="*/ 97 w 471"/>
                      <a:gd name="T77" fmla="*/ 365 h 379"/>
                      <a:gd name="T78" fmla="*/ 127 w 471"/>
                      <a:gd name="T79" fmla="*/ 370 h 379"/>
                      <a:gd name="T80" fmla="*/ 161 w 471"/>
                      <a:gd name="T81" fmla="*/ 375 h 379"/>
                      <a:gd name="T82" fmla="*/ 191 w 471"/>
                      <a:gd name="T83" fmla="*/ 375 h 379"/>
                      <a:gd name="T84" fmla="*/ 225 w 471"/>
                      <a:gd name="T85" fmla="*/ 378 h 379"/>
                      <a:gd name="T86" fmla="*/ 255 w 471"/>
                      <a:gd name="T87" fmla="*/ 378 h 379"/>
                      <a:gd name="T88" fmla="*/ 292 w 471"/>
                      <a:gd name="T89" fmla="*/ 378 h 379"/>
                      <a:gd name="T90" fmla="*/ 339 w 471"/>
                      <a:gd name="T91" fmla="*/ 378 h 379"/>
                      <a:gd name="T92" fmla="*/ 369 w 471"/>
                      <a:gd name="T93" fmla="*/ 378 h 379"/>
                      <a:gd name="T94" fmla="*/ 399 w 471"/>
                      <a:gd name="T95" fmla="*/ 378 h 379"/>
                      <a:gd name="T96" fmla="*/ 430 w 471"/>
                      <a:gd name="T97" fmla="*/ 378 h 379"/>
                      <a:gd name="T98" fmla="*/ 460 w 471"/>
                      <a:gd name="T99" fmla="*/ 362 h 379"/>
                      <a:gd name="T100" fmla="*/ 470 w 471"/>
                      <a:gd name="T101" fmla="*/ 352 h 37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71"/>
                      <a:gd name="T154" fmla="*/ 0 h 379"/>
                      <a:gd name="T155" fmla="*/ 471 w 471"/>
                      <a:gd name="T156" fmla="*/ 379 h 37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71" h="379">
                        <a:moveTo>
                          <a:pt x="470" y="352"/>
                        </a:moveTo>
                        <a:lnTo>
                          <a:pt x="470" y="344"/>
                        </a:lnTo>
                        <a:lnTo>
                          <a:pt x="470" y="336"/>
                        </a:lnTo>
                        <a:lnTo>
                          <a:pt x="470" y="328"/>
                        </a:lnTo>
                        <a:lnTo>
                          <a:pt x="470" y="321"/>
                        </a:lnTo>
                        <a:lnTo>
                          <a:pt x="470" y="313"/>
                        </a:lnTo>
                        <a:lnTo>
                          <a:pt x="470" y="305"/>
                        </a:lnTo>
                        <a:lnTo>
                          <a:pt x="466" y="297"/>
                        </a:lnTo>
                        <a:lnTo>
                          <a:pt x="466" y="289"/>
                        </a:lnTo>
                        <a:lnTo>
                          <a:pt x="466" y="282"/>
                        </a:lnTo>
                        <a:lnTo>
                          <a:pt x="463" y="273"/>
                        </a:lnTo>
                        <a:lnTo>
                          <a:pt x="463" y="266"/>
                        </a:lnTo>
                        <a:lnTo>
                          <a:pt x="456" y="258"/>
                        </a:lnTo>
                        <a:lnTo>
                          <a:pt x="446" y="250"/>
                        </a:lnTo>
                        <a:lnTo>
                          <a:pt x="436" y="245"/>
                        </a:lnTo>
                        <a:lnTo>
                          <a:pt x="426" y="240"/>
                        </a:lnTo>
                        <a:lnTo>
                          <a:pt x="416" y="237"/>
                        </a:lnTo>
                        <a:lnTo>
                          <a:pt x="406" y="234"/>
                        </a:lnTo>
                        <a:lnTo>
                          <a:pt x="396" y="232"/>
                        </a:lnTo>
                        <a:lnTo>
                          <a:pt x="386" y="229"/>
                        </a:lnTo>
                        <a:lnTo>
                          <a:pt x="376" y="229"/>
                        </a:lnTo>
                        <a:lnTo>
                          <a:pt x="366" y="227"/>
                        </a:lnTo>
                        <a:lnTo>
                          <a:pt x="356" y="227"/>
                        </a:lnTo>
                        <a:lnTo>
                          <a:pt x="346" y="227"/>
                        </a:lnTo>
                        <a:lnTo>
                          <a:pt x="335" y="227"/>
                        </a:lnTo>
                        <a:lnTo>
                          <a:pt x="322" y="227"/>
                        </a:lnTo>
                        <a:lnTo>
                          <a:pt x="312" y="227"/>
                        </a:lnTo>
                        <a:lnTo>
                          <a:pt x="302" y="227"/>
                        </a:lnTo>
                        <a:lnTo>
                          <a:pt x="292" y="227"/>
                        </a:lnTo>
                        <a:lnTo>
                          <a:pt x="282" y="224"/>
                        </a:lnTo>
                        <a:lnTo>
                          <a:pt x="272" y="221"/>
                        </a:lnTo>
                        <a:lnTo>
                          <a:pt x="262" y="219"/>
                        </a:lnTo>
                        <a:lnTo>
                          <a:pt x="255" y="211"/>
                        </a:lnTo>
                        <a:lnTo>
                          <a:pt x="245" y="203"/>
                        </a:lnTo>
                        <a:lnTo>
                          <a:pt x="238" y="195"/>
                        </a:lnTo>
                        <a:lnTo>
                          <a:pt x="228" y="188"/>
                        </a:lnTo>
                        <a:lnTo>
                          <a:pt x="222" y="180"/>
                        </a:lnTo>
                        <a:lnTo>
                          <a:pt x="215" y="172"/>
                        </a:lnTo>
                        <a:lnTo>
                          <a:pt x="208" y="164"/>
                        </a:lnTo>
                        <a:lnTo>
                          <a:pt x="201" y="156"/>
                        </a:lnTo>
                        <a:lnTo>
                          <a:pt x="198" y="149"/>
                        </a:lnTo>
                        <a:lnTo>
                          <a:pt x="194" y="141"/>
                        </a:lnTo>
                        <a:lnTo>
                          <a:pt x="191" y="133"/>
                        </a:lnTo>
                        <a:lnTo>
                          <a:pt x="191" y="125"/>
                        </a:lnTo>
                        <a:lnTo>
                          <a:pt x="188" y="117"/>
                        </a:lnTo>
                        <a:lnTo>
                          <a:pt x="184" y="109"/>
                        </a:lnTo>
                        <a:lnTo>
                          <a:pt x="184" y="102"/>
                        </a:lnTo>
                        <a:lnTo>
                          <a:pt x="181" y="94"/>
                        </a:lnTo>
                        <a:lnTo>
                          <a:pt x="178" y="86"/>
                        </a:lnTo>
                        <a:lnTo>
                          <a:pt x="178" y="78"/>
                        </a:lnTo>
                        <a:lnTo>
                          <a:pt x="174" y="70"/>
                        </a:lnTo>
                        <a:lnTo>
                          <a:pt x="171" y="62"/>
                        </a:lnTo>
                        <a:lnTo>
                          <a:pt x="171" y="55"/>
                        </a:lnTo>
                        <a:lnTo>
                          <a:pt x="168" y="47"/>
                        </a:lnTo>
                        <a:lnTo>
                          <a:pt x="165" y="39"/>
                        </a:lnTo>
                        <a:lnTo>
                          <a:pt x="158" y="31"/>
                        </a:lnTo>
                        <a:lnTo>
                          <a:pt x="154" y="23"/>
                        </a:lnTo>
                        <a:lnTo>
                          <a:pt x="144" y="15"/>
                        </a:lnTo>
                        <a:lnTo>
                          <a:pt x="134" y="10"/>
                        </a:lnTo>
                        <a:lnTo>
                          <a:pt x="124" y="5"/>
                        </a:lnTo>
                        <a:lnTo>
                          <a:pt x="114" y="2"/>
                        </a:lnTo>
                        <a:lnTo>
                          <a:pt x="104" y="2"/>
                        </a:lnTo>
                        <a:lnTo>
                          <a:pt x="94" y="0"/>
                        </a:lnTo>
                        <a:lnTo>
                          <a:pt x="84" y="0"/>
                        </a:lnTo>
                        <a:lnTo>
                          <a:pt x="70" y="0"/>
                        </a:lnTo>
                        <a:lnTo>
                          <a:pt x="60" y="0"/>
                        </a:lnTo>
                        <a:lnTo>
                          <a:pt x="34" y="0"/>
                        </a:lnTo>
                        <a:lnTo>
                          <a:pt x="24" y="2"/>
                        </a:lnTo>
                        <a:lnTo>
                          <a:pt x="10" y="8"/>
                        </a:lnTo>
                        <a:lnTo>
                          <a:pt x="7" y="15"/>
                        </a:lnTo>
                        <a:lnTo>
                          <a:pt x="7" y="23"/>
                        </a:lnTo>
                        <a:lnTo>
                          <a:pt x="3" y="31"/>
                        </a:lnTo>
                        <a:lnTo>
                          <a:pt x="3" y="39"/>
                        </a:lnTo>
                        <a:lnTo>
                          <a:pt x="0" y="47"/>
                        </a:lnTo>
                        <a:lnTo>
                          <a:pt x="0" y="55"/>
                        </a:lnTo>
                        <a:lnTo>
                          <a:pt x="0" y="62"/>
                        </a:lnTo>
                        <a:lnTo>
                          <a:pt x="0" y="70"/>
                        </a:lnTo>
                        <a:lnTo>
                          <a:pt x="0" y="78"/>
                        </a:lnTo>
                        <a:lnTo>
                          <a:pt x="0" y="86"/>
                        </a:lnTo>
                        <a:lnTo>
                          <a:pt x="0" y="94"/>
                        </a:lnTo>
                        <a:lnTo>
                          <a:pt x="0" y="102"/>
                        </a:lnTo>
                        <a:lnTo>
                          <a:pt x="0" y="109"/>
                        </a:lnTo>
                        <a:lnTo>
                          <a:pt x="0" y="117"/>
                        </a:lnTo>
                        <a:lnTo>
                          <a:pt x="0" y="125"/>
                        </a:lnTo>
                        <a:lnTo>
                          <a:pt x="0" y="133"/>
                        </a:lnTo>
                        <a:lnTo>
                          <a:pt x="0" y="141"/>
                        </a:lnTo>
                        <a:lnTo>
                          <a:pt x="0" y="149"/>
                        </a:lnTo>
                        <a:lnTo>
                          <a:pt x="0" y="159"/>
                        </a:lnTo>
                        <a:lnTo>
                          <a:pt x="0" y="167"/>
                        </a:lnTo>
                        <a:lnTo>
                          <a:pt x="0" y="175"/>
                        </a:lnTo>
                        <a:lnTo>
                          <a:pt x="0" y="182"/>
                        </a:lnTo>
                        <a:lnTo>
                          <a:pt x="0" y="193"/>
                        </a:lnTo>
                        <a:lnTo>
                          <a:pt x="0" y="201"/>
                        </a:lnTo>
                        <a:lnTo>
                          <a:pt x="0" y="208"/>
                        </a:lnTo>
                        <a:lnTo>
                          <a:pt x="3" y="219"/>
                        </a:lnTo>
                        <a:lnTo>
                          <a:pt x="3" y="227"/>
                        </a:lnTo>
                        <a:lnTo>
                          <a:pt x="3" y="234"/>
                        </a:lnTo>
                        <a:lnTo>
                          <a:pt x="3" y="242"/>
                        </a:lnTo>
                        <a:lnTo>
                          <a:pt x="3" y="250"/>
                        </a:lnTo>
                        <a:lnTo>
                          <a:pt x="3" y="260"/>
                        </a:lnTo>
                        <a:lnTo>
                          <a:pt x="3" y="269"/>
                        </a:lnTo>
                        <a:lnTo>
                          <a:pt x="3" y="276"/>
                        </a:lnTo>
                        <a:lnTo>
                          <a:pt x="3" y="284"/>
                        </a:lnTo>
                        <a:lnTo>
                          <a:pt x="3" y="292"/>
                        </a:lnTo>
                        <a:lnTo>
                          <a:pt x="3" y="300"/>
                        </a:lnTo>
                        <a:lnTo>
                          <a:pt x="7" y="308"/>
                        </a:lnTo>
                        <a:lnTo>
                          <a:pt x="7" y="315"/>
                        </a:lnTo>
                        <a:lnTo>
                          <a:pt x="10" y="323"/>
                        </a:lnTo>
                        <a:lnTo>
                          <a:pt x="13" y="331"/>
                        </a:lnTo>
                        <a:lnTo>
                          <a:pt x="24" y="339"/>
                        </a:lnTo>
                        <a:lnTo>
                          <a:pt x="34" y="347"/>
                        </a:lnTo>
                        <a:lnTo>
                          <a:pt x="44" y="352"/>
                        </a:lnTo>
                        <a:lnTo>
                          <a:pt x="53" y="354"/>
                        </a:lnTo>
                        <a:lnTo>
                          <a:pt x="63" y="357"/>
                        </a:lnTo>
                        <a:lnTo>
                          <a:pt x="77" y="360"/>
                        </a:lnTo>
                        <a:lnTo>
                          <a:pt x="87" y="362"/>
                        </a:lnTo>
                        <a:lnTo>
                          <a:pt x="97" y="365"/>
                        </a:lnTo>
                        <a:lnTo>
                          <a:pt x="107" y="367"/>
                        </a:lnTo>
                        <a:lnTo>
                          <a:pt x="117" y="367"/>
                        </a:lnTo>
                        <a:lnTo>
                          <a:pt x="127" y="370"/>
                        </a:lnTo>
                        <a:lnTo>
                          <a:pt x="137" y="370"/>
                        </a:lnTo>
                        <a:lnTo>
                          <a:pt x="148" y="373"/>
                        </a:lnTo>
                        <a:lnTo>
                          <a:pt x="161" y="375"/>
                        </a:lnTo>
                        <a:lnTo>
                          <a:pt x="171" y="375"/>
                        </a:lnTo>
                        <a:lnTo>
                          <a:pt x="181" y="375"/>
                        </a:lnTo>
                        <a:lnTo>
                          <a:pt x="191" y="375"/>
                        </a:lnTo>
                        <a:lnTo>
                          <a:pt x="201" y="378"/>
                        </a:lnTo>
                        <a:lnTo>
                          <a:pt x="215" y="378"/>
                        </a:lnTo>
                        <a:lnTo>
                          <a:pt x="225" y="378"/>
                        </a:lnTo>
                        <a:lnTo>
                          <a:pt x="235" y="378"/>
                        </a:lnTo>
                        <a:lnTo>
                          <a:pt x="245" y="378"/>
                        </a:lnTo>
                        <a:lnTo>
                          <a:pt x="255" y="378"/>
                        </a:lnTo>
                        <a:lnTo>
                          <a:pt x="265" y="378"/>
                        </a:lnTo>
                        <a:lnTo>
                          <a:pt x="279" y="378"/>
                        </a:lnTo>
                        <a:lnTo>
                          <a:pt x="292" y="378"/>
                        </a:lnTo>
                        <a:lnTo>
                          <a:pt x="302" y="378"/>
                        </a:lnTo>
                        <a:lnTo>
                          <a:pt x="312" y="378"/>
                        </a:lnTo>
                        <a:lnTo>
                          <a:pt x="339" y="378"/>
                        </a:lnTo>
                        <a:lnTo>
                          <a:pt x="349" y="378"/>
                        </a:lnTo>
                        <a:lnTo>
                          <a:pt x="359" y="378"/>
                        </a:lnTo>
                        <a:lnTo>
                          <a:pt x="369" y="378"/>
                        </a:lnTo>
                        <a:lnTo>
                          <a:pt x="379" y="378"/>
                        </a:lnTo>
                        <a:lnTo>
                          <a:pt x="389" y="378"/>
                        </a:lnTo>
                        <a:lnTo>
                          <a:pt x="399" y="378"/>
                        </a:lnTo>
                        <a:lnTo>
                          <a:pt x="409" y="378"/>
                        </a:lnTo>
                        <a:lnTo>
                          <a:pt x="420" y="378"/>
                        </a:lnTo>
                        <a:lnTo>
                          <a:pt x="430" y="378"/>
                        </a:lnTo>
                        <a:lnTo>
                          <a:pt x="440" y="373"/>
                        </a:lnTo>
                        <a:lnTo>
                          <a:pt x="450" y="370"/>
                        </a:lnTo>
                        <a:lnTo>
                          <a:pt x="460" y="362"/>
                        </a:lnTo>
                        <a:lnTo>
                          <a:pt x="466" y="354"/>
                        </a:lnTo>
                        <a:lnTo>
                          <a:pt x="470" y="347"/>
                        </a:lnTo>
                        <a:lnTo>
                          <a:pt x="470" y="352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19191"/>
                      </a:gs>
                      <a:gs pos="100000">
                        <a:srgbClr val="9C9C9C"/>
                      </a:gs>
                    </a:gsLst>
                    <a:lin ang="0" scaled="1"/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264" name="Rectangle 136"/>
                <p:cNvSpPr>
                  <a:spLocks noChangeArrowheads="1"/>
                </p:cNvSpPr>
                <p:nvPr/>
              </p:nvSpPr>
              <p:spPr bwMode="auto">
                <a:xfrm>
                  <a:off x="3799" y="3412"/>
                  <a:ext cx="280" cy="152"/>
                </a:xfrm>
                <a:prstGeom prst="rect">
                  <a:avLst/>
                </a:prstGeom>
                <a:gradFill rotWithShape="0">
                  <a:gsLst>
                    <a:gs pos="0">
                      <a:srgbClr val="919191"/>
                    </a:gs>
                    <a:gs pos="100000">
                      <a:srgbClr val="9C9C9C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IN"/>
                </a:p>
              </p:txBody>
            </p:sp>
          </p:grpSp>
          <p:grpSp>
            <p:nvGrpSpPr>
              <p:cNvPr id="7188" name="Group 137"/>
              <p:cNvGrpSpPr>
                <a:grpSpLocks/>
              </p:cNvGrpSpPr>
              <p:nvPr/>
            </p:nvGrpSpPr>
            <p:grpSpPr bwMode="auto">
              <a:xfrm>
                <a:off x="2552" y="3029"/>
                <a:ext cx="474" cy="926"/>
                <a:chOff x="2552" y="3029"/>
                <a:chExt cx="474" cy="926"/>
              </a:xfrm>
            </p:grpSpPr>
            <p:grpSp>
              <p:nvGrpSpPr>
                <p:cNvPr id="7259" name="Group 138"/>
                <p:cNvGrpSpPr>
                  <a:grpSpLocks/>
                </p:cNvGrpSpPr>
                <p:nvPr/>
              </p:nvGrpSpPr>
              <p:grpSpPr bwMode="auto">
                <a:xfrm>
                  <a:off x="2552" y="3029"/>
                  <a:ext cx="474" cy="926"/>
                  <a:chOff x="2552" y="3029"/>
                  <a:chExt cx="474" cy="926"/>
                </a:xfrm>
              </p:grpSpPr>
              <p:sp>
                <p:nvSpPr>
                  <p:cNvPr id="7261" name="Freeform 139"/>
                  <p:cNvSpPr>
                    <a:spLocks/>
                  </p:cNvSpPr>
                  <p:nvPr/>
                </p:nvSpPr>
                <p:spPr bwMode="auto">
                  <a:xfrm>
                    <a:off x="2556" y="3029"/>
                    <a:ext cx="470" cy="380"/>
                  </a:xfrm>
                  <a:custGeom>
                    <a:avLst/>
                    <a:gdLst>
                      <a:gd name="T0" fmla="*/ 0 w 470"/>
                      <a:gd name="T1" fmla="*/ 337 h 380"/>
                      <a:gd name="T2" fmla="*/ 0 w 470"/>
                      <a:gd name="T3" fmla="*/ 314 h 380"/>
                      <a:gd name="T4" fmla="*/ 4 w 470"/>
                      <a:gd name="T5" fmla="*/ 290 h 380"/>
                      <a:gd name="T6" fmla="*/ 7 w 470"/>
                      <a:gd name="T7" fmla="*/ 266 h 380"/>
                      <a:gd name="T8" fmla="*/ 33 w 470"/>
                      <a:gd name="T9" fmla="*/ 246 h 380"/>
                      <a:gd name="T10" fmla="*/ 64 w 470"/>
                      <a:gd name="T11" fmla="*/ 235 h 380"/>
                      <a:gd name="T12" fmla="*/ 94 w 470"/>
                      <a:gd name="T13" fmla="*/ 230 h 380"/>
                      <a:gd name="T14" fmla="*/ 124 w 470"/>
                      <a:gd name="T15" fmla="*/ 227 h 380"/>
                      <a:gd name="T16" fmla="*/ 157 w 470"/>
                      <a:gd name="T17" fmla="*/ 227 h 380"/>
                      <a:gd name="T18" fmla="*/ 188 w 470"/>
                      <a:gd name="T19" fmla="*/ 225 h 380"/>
                      <a:gd name="T20" fmla="*/ 214 w 470"/>
                      <a:gd name="T21" fmla="*/ 212 h 380"/>
                      <a:gd name="T22" fmla="*/ 242 w 470"/>
                      <a:gd name="T23" fmla="*/ 188 h 380"/>
                      <a:gd name="T24" fmla="*/ 261 w 470"/>
                      <a:gd name="T25" fmla="*/ 164 h 380"/>
                      <a:gd name="T26" fmla="*/ 275 w 470"/>
                      <a:gd name="T27" fmla="*/ 141 h 380"/>
                      <a:gd name="T28" fmla="*/ 281 w 470"/>
                      <a:gd name="T29" fmla="*/ 118 h 380"/>
                      <a:gd name="T30" fmla="*/ 288 w 470"/>
                      <a:gd name="T31" fmla="*/ 94 h 380"/>
                      <a:gd name="T32" fmla="*/ 295 w 470"/>
                      <a:gd name="T33" fmla="*/ 71 h 380"/>
                      <a:gd name="T34" fmla="*/ 302 w 470"/>
                      <a:gd name="T35" fmla="*/ 47 h 380"/>
                      <a:gd name="T36" fmla="*/ 315 w 470"/>
                      <a:gd name="T37" fmla="*/ 23 h 380"/>
                      <a:gd name="T38" fmla="*/ 345 w 470"/>
                      <a:gd name="T39" fmla="*/ 5 h 380"/>
                      <a:gd name="T40" fmla="*/ 375 w 470"/>
                      <a:gd name="T41" fmla="*/ 0 h 380"/>
                      <a:gd name="T42" fmla="*/ 409 w 470"/>
                      <a:gd name="T43" fmla="*/ 0 h 380"/>
                      <a:gd name="T44" fmla="*/ 459 w 470"/>
                      <a:gd name="T45" fmla="*/ 8 h 380"/>
                      <a:gd name="T46" fmla="*/ 466 w 470"/>
                      <a:gd name="T47" fmla="*/ 31 h 380"/>
                      <a:gd name="T48" fmla="*/ 469 w 470"/>
                      <a:gd name="T49" fmla="*/ 55 h 380"/>
                      <a:gd name="T50" fmla="*/ 469 w 470"/>
                      <a:gd name="T51" fmla="*/ 78 h 380"/>
                      <a:gd name="T52" fmla="*/ 469 w 470"/>
                      <a:gd name="T53" fmla="*/ 102 h 380"/>
                      <a:gd name="T54" fmla="*/ 469 w 470"/>
                      <a:gd name="T55" fmla="*/ 125 h 380"/>
                      <a:gd name="T56" fmla="*/ 469 w 470"/>
                      <a:gd name="T57" fmla="*/ 149 h 380"/>
                      <a:gd name="T58" fmla="*/ 469 w 470"/>
                      <a:gd name="T59" fmla="*/ 175 h 380"/>
                      <a:gd name="T60" fmla="*/ 469 w 470"/>
                      <a:gd name="T61" fmla="*/ 201 h 380"/>
                      <a:gd name="T62" fmla="*/ 466 w 470"/>
                      <a:gd name="T63" fmla="*/ 227 h 380"/>
                      <a:gd name="T64" fmla="*/ 466 w 470"/>
                      <a:gd name="T65" fmla="*/ 251 h 380"/>
                      <a:gd name="T66" fmla="*/ 466 w 470"/>
                      <a:gd name="T67" fmla="*/ 277 h 380"/>
                      <a:gd name="T68" fmla="*/ 466 w 470"/>
                      <a:gd name="T69" fmla="*/ 301 h 380"/>
                      <a:gd name="T70" fmla="*/ 459 w 470"/>
                      <a:gd name="T71" fmla="*/ 324 h 380"/>
                      <a:gd name="T72" fmla="*/ 436 w 470"/>
                      <a:gd name="T73" fmla="*/ 348 h 380"/>
                      <a:gd name="T74" fmla="*/ 406 w 470"/>
                      <a:gd name="T75" fmla="*/ 358 h 380"/>
                      <a:gd name="T76" fmla="*/ 372 w 470"/>
                      <a:gd name="T77" fmla="*/ 366 h 380"/>
                      <a:gd name="T78" fmla="*/ 342 w 470"/>
                      <a:gd name="T79" fmla="*/ 371 h 380"/>
                      <a:gd name="T80" fmla="*/ 308 w 470"/>
                      <a:gd name="T81" fmla="*/ 376 h 380"/>
                      <a:gd name="T82" fmla="*/ 278 w 470"/>
                      <a:gd name="T83" fmla="*/ 376 h 380"/>
                      <a:gd name="T84" fmla="*/ 245 w 470"/>
                      <a:gd name="T85" fmla="*/ 379 h 380"/>
                      <a:gd name="T86" fmla="*/ 214 w 470"/>
                      <a:gd name="T87" fmla="*/ 379 h 380"/>
                      <a:gd name="T88" fmla="*/ 178 w 470"/>
                      <a:gd name="T89" fmla="*/ 379 h 380"/>
                      <a:gd name="T90" fmla="*/ 131 w 470"/>
                      <a:gd name="T91" fmla="*/ 379 h 380"/>
                      <a:gd name="T92" fmla="*/ 100 w 470"/>
                      <a:gd name="T93" fmla="*/ 379 h 380"/>
                      <a:gd name="T94" fmla="*/ 71 w 470"/>
                      <a:gd name="T95" fmla="*/ 379 h 380"/>
                      <a:gd name="T96" fmla="*/ 40 w 470"/>
                      <a:gd name="T97" fmla="*/ 379 h 380"/>
                      <a:gd name="T98" fmla="*/ 10 w 470"/>
                      <a:gd name="T99" fmla="*/ 363 h 380"/>
                      <a:gd name="T100" fmla="*/ 0 w 470"/>
                      <a:gd name="T101" fmla="*/ 353 h 38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70"/>
                      <a:gd name="T154" fmla="*/ 0 h 380"/>
                      <a:gd name="T155" fmla="*/ 470 w 470"/>
                      <a:gd name="T156" fmla="*/ 380 h 38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70" h="380">
                        <a:moveTo>
                          <a:pt x="0" y="353"/>
                        </a:moveTo>
                        <a:lnTo>
                          <a:pt x="0" y="345"/>
                        </a:lnTo>
                        <a:lnTo>
                          <a:pt x="0" y="337"/>
                        </a:lnTo>
                        <a:lnTo>
                          <a:pt x="0" y="329"/>
                        </a:lnTo>
                        <a:lnTo>
                          <a:pt x="0" y="321"/>
                        </a:lnTo>
                        <a:lnTo>
                          <a:pt x="0" y="314"/>
                        </a:lnTo>
                        <a:lnTo>
                          <a:pt x="0" y="306"/>
                        </a:lnTo>
                        <a:lnTo>
                          <a:pt x="4" y="298"/>
                        </a:lnTo>
                        <a:lnTo>
                          <a:pt x="4" y="290"/>
                        </a:lnTo>
                        <a:lnTo>
                          <a:pt x="4" y="282"/>
                        </a:lnTo>
                        <a:lnTo>
                          <a:pt x="7" y="274"/>
                        </a:lnTo>
                        <a:lnTo>
                          <a:pt x="7" y="266"/>
                        </a:lnTo>
                        <a:lnTo>
                          <a:pt x="14" y="259"/>
                        </a:lnTo>
                        <a:lnTo>
                          <a:pt x="24" y="251"/>
                        </a:lnTo>
                        <a:lnTo>
                          <a:pt x="33" y="246"/>
                        </a:lnTo>
                        <a:lnTo>
                          <a:pt x="44" y="240"/>
                        </a:lnTo>
                        <a:lnTo>
                          <a:pt x="54" y="238"/>
                        </a:lnTo>
                        <a:lnTo>
                          <a:pt x="64" y="235"/>
                        </a:lnTo>
                        <a:lnTo>
                          <a:pt x="74" y="233"/>
                        </a:lnTo>
                        <a:lnTo>
                          <a:pt x="84" y="230"/>
                        </a:lnTo>
                        <a:lnTo>
                          <a:pt x="94" y="230"/>
                        </a:lnTo>
                        <a:lnTo>
                          <a:pt x="104" y="227"/>
                        </a:lnTo>
                        <a:lnTo>
                          <a:pt x="114" y="227"/>
                        </a:lnTo>
                        <a:lnTo>
                          <a:pt x="124" y="227"/>
                        </a:lnTo>
                        <a:lnTo>
                          <a:pt x="134" y="227"/>
                        </a:lnTo>
                        <a:lnTo>
                          <a:pt x="147" y="227"/>
                        </a:lnTo>
                        <a:lnTo>
                          <a:pt x="157" y="227"/>
                        </a:lnTo>
                        <a:lnTo>
                          <a:pt x="168" y="227"/>
                        </a:lnTo>
                        <a:lnTo>
                          <a:pt x="178" y="227"/>
                        </a:lnTo>
                        <a:lnTo>
                          <a:pt x="188" y="225"/>
                        </a:lnTo>
                        <a:lnTo>
                          <a:pt x="198" y="222"/>
                        </a:lnTo>
                        <a:lnTo>
                          <a:pt x="208" y="219"/>
                        </a:lnTo>
                        <a:lnTo>
                          <a:pt x="214" y="212"/>
                        </a:lnTo>
                        <a:lnTo>
                          <a:pt x="225" y="204"/>
                        </a:lnTo>
                        <a:lnTo>
                          <a:pt x="231" y="196"/>
                        </a:lnTo>
                        <a:lnTo>
                          <a:pt x="242" y="188"/>
                        </a:lnTo>
                        <a:lnTo>
                          <a:pt x="248" y="180"/>
                        </a:lnTo>
                        <a:lnTo>
                          <a:pt x="255" y="173"/>
                        </a:lnTo>
                        <a:lnTo>
                          <a:pt x="261" y="164"/>
                        </a:lnTo>
                        <a:lnTo>
                          <a:pt x="268" y="157"/>
                        </a:lnTo>
                        <a:lnTo>
                          <a:pt x="271" y="149"/>
                        </a:lnTo>
                        <a:lnTo>
                          <a:pt x="275" y="141"/>
                        </a:lnTo>
                        <a:lnTo>
                          <a:pt x="278" y="133"/>
                        </a:lnTo>
                        <a:lnTo>
                          <a:pt x="278" y="125"/>
                        </a:lnTo>
                        <a:lnTo>
                          <a:pt x="281" y="118"/>
                        </a:lnTo>
                        <a:lnTo>
                          <a:pt x="285" y="110"/>
                        </a:lnTo>
                        <a:lnTo>
                          <a:pt x="285" y="102"/>
                        </a:lnTo>
                        <a:lnTo>
                          <a:pt x="288" y="94"/>
                        </a:lnTo>
                        <a:lnTo>
                          <a:pt x="292" y="86"/>
                        </a:lnTo>
                        <a:lnTo>
                          <a:pt x="292" y="78"/>
                        </a:lnTo>
                        <a:lnTo>
                          <a:pt x="295" y="71"/>
                        </a:lnTo>
                        <a:lnTo>
                          <a:pt x="298" y="62"/>
                        </a:lnTo>
                        <a:lnTo>
                          <a:pt x="298" y="55"/>
                        </a:lnTo>
                        <a:lnTo>
                          <a:pt x="302" y="47"/>
                        </a:lnTo>
                        <a:lnTo>
                          <a:pt x="305" y="39"/>
                        </a:lnTo>
                        <a:lnTo>
                          <a:pt x="312" y="31"/>
                        </a:lnTo>
                        <a:lnTo>
                          <a:pt x="315" y="23"/>
                        </a:lnTo>
                        <a:lnTo>
                          <a:pt x="325" y="16"/>
                        </a:lnTo>
                        <a:lnTo>
                          <a:pt x="335" y="10"/>
                        </a:lnTo>
                        <a:lnTo>
                          <a:pt x="345" y="5"/>
                        </a:lnTo>
                        <a:lnTo>
                          <a:pt x="355" y="2"/>
                        </a:lnTo>
                        <a:lnTo>
                          <a:pt x="365" y="2"/>
                        </a:lnTo>
                        <a:lnTo>
                          <a:pt x="375" y="0"/>
                        </a:lnTo>
                        <a:lnTo>
                          <a:pt x="385" y="0"/>
                        </a:lnTo>
                        <a:lnTo>
                          <a:pt x="399" y="0"/>
                        </a:lnTo>
                        <a:lnTo>
                          <a:pt x="409" y="0"/>
                        </a:lnTo>
                        <a:lnTo>
                          <a:pt x="436" y="0"/>
                        </a:lnTo>
                        <a:lnTo>
                          <a:pt x="445" y="2"/>
                        </a:lnTo>
                        <a:lnTo>
                          <a:pt x="459" y="8"/>
                        </a:lnTo>
                        <a:lnTo>
                          <a:pt x="462" y="16"/>
                        </a:lnTo>
                        <a:lnTo>
                          <a:pt x="462" y="23"/>
                        </a:lnTo>
                        <a:lnTo>
                          <a:pt x="466" y="31"/>
                        </a:lnTo>
                        <a:lnTo>
                          <a:pt x="466" y="39"/>
                        </a:lnTo>
                        <a:lnTo>
                          <a:pt x="469" y="47"/>
                        </a:lnTo>
                        <a:lnTo>
                          <a:pt x="469" y="55"/>
                        </a:lnTo>
                        <a:lnTo>
                          <a:pt x="469" y="62"/>
                        </a:lnTo>
                        <a:lnTo>
                          <a:pt x="469" y="71"/>
                        </a:lnTo>
                        <a:lnTo>
                          <a:pt x="469" y="78"/>
                        </a:lnTo>
                        <a:lnTo>
                          <a:pt x="469" y="86"/>
                        </a:lnTo>
                        <a:lnTo>
                          <a:pt x="469" y="94"/>
                        </a:lnTo>
                        <a:lnTo>
                          <a:pt x="469" y="102"/>
                        </a:lnTo>
                        <a:lnTo>
                          <a:pt x="469" y="110"/>
                        </a:lnTo>
                        <a:lnTo>
                          <a:pt x="469" y="118"/>
                        </a:lnTo>
                        <a:lnTo>
                          <a:pt x="469" y="125"/>
                        </a:lnTo>
                        <a:lnTo>
                          <a:pt x="469" y="133"/>
                        </a:lnTo>
                        <a:lnTo>
                          <a:pt x="469" y="141"/>
                        </a:lnTo>
                        <a:lnTo>
                          <a:pt x="469" y="149"/>
                        </a:lnTo>
                        <a:lnTo>
                          <a:pt x="469" y="160"/>
                        </a:lnTo>
                        <a:lnTo>
                          <a:pt x="469" y="167"/>
                        </a:lnTo>
                        <a:lnTo>
                          <a:pt x="469" y="175"/>
                        </a:lnTo>
                        <a:lnTo>
                          <a:pt x="469" y="183"/>
                        </a:lnTo>
                        <a:lnTo>
                          <a:pt x="469" y="193"/>
                        </a:lnTo>
                        <a:lnTo>
                          <a:pt x="469" y="201"/>
                        </a:lnTo>
                        <a:lnTo>
                          <a:pt x="469" y="209"/>
                        </a:lnTo>
                        <a:lnTo>
                          <a:pt x="466" y="219"/>
                        </a:lnTo>
                        <a:lnTo>
                          <a:pt x="466" y="227"/>
                        </a:lnTo>
                        <a:lnTo>
                          <a:pt x="466" y="235"/>
                        </a:lnTo>
                        <a:lnTo>
                          <a:pt x="466" y="243"/>
                        </a:lnTo>
                        <a:lnTo>
                          <a:pt x="466" y="251"/>
                        </a:lnTo>
                        <a:lnTo>
                          <a:pt x="466" y="261"/>
                        </a:lnTo>
                        <a:lnTo>
                          <a:pt x="466" y="269"/>
                        </a:lnTo>
                        <a:lnTo>
                          <a:pt x="466" y="277"/>
                        </a:lnTo>
                        <a:lnTo>
                          <a:pt x="466" y="285"/>
                        </a:lnTo>
                        <a:lnTo>
                          <a:pt x="466" y="293"/>
                        </a:lnTo>
                        <a:lnTo>
                          <a:pt x="466" y="301"/>
                        </a:lnTo>
                        <a:lnTo>
                          <a:pt x="462" y="308"/>
                        </a:lnTo>
                        <a:lnTo>
                          <a:pt x="462" y="316"/>
                        </a:lnTo>
                        <a:lnTo>
                          <a:pt x="459" y="324"/>
                        </a:lnTo>
                        <a:lnTo>
                          <a:pt x="456" y="332"/>
                        </a:lnTo>
                        <a:lnTo>
                          <a:pt x="445" y="340"/>
                        </a:lnTo>
                        <a:lnTo>
                          <a:pt x="436" y="348"/>
                        </a:lnTo>
                        <a:lnTo>
                          <a:pt x="426" y="353"/>
                        </a:lnTo>
                        <a:lnTo>
                          <a:pt x="416" y="355"/>
                        </a:lnTo>
                        <a:lnTo>
                          <a:pt x="406" y="358"/>
                        </a:lnTo>
                        <a:lnTo>
                          <a:pt x="392" y="361"/>
                        </a:lnTo>
                        <a:lnTo>
                          <a:pt x="382" y="363"/>
                        </a:lnTo>
                        <a:lnTo>
                          <a:pt x="372" y="366"/>
                        </a:lnTo>
                        <a:lnTo>
                          <a:pt x="362" y="368"/>
                        </a:lnTo>
                        <a:lnTo>
                          <a:pt x="352" y="368"/>
                        </a:lnTo>
                        <a:lnTo>
                          <a:pt x="342" y="371"/>
                        </a:lnTo>
                        <a:lnTo>
                          <a:pt x="332" y="371"/>
                        </a:lnTo>
                        <a:lnTo>
                          <a:pt x="322" y="374"/>
                        </a:lnTo>
                        <a:lnTo>
                          <a:pt x="308" y="376"/>
                        </a:lnTo>
                        <a:lnTo>
                          <a:pt x="298" y="376"/>
                        </a:lnTo>
                        <a:lnTo>
                          <a:pt x="288" y="376"/>
                        </a:lnTo>
                        <a:lnTo>
                          <a:pt x="278" y="376"/>
                        </a:lnTo>
                        <a:lnTo>
                          <a:pt x="268" y="379"/>
                        </a:lnTo>
                        <a:lnTo>
                          <a:pt x="255" y="379"/>
                        </a:lnTo>
                        <a:lnTo>
                          <a:pt x="245" y="379"/>
                        </a:lnTo>
                        <a:lnTo>
                          <a:pt x="235" y="379"/>
                        </a:lnTo>
                        <a:lnTo>
                          <a:pt x="225" y="379"/>
                        </a:lnTo>
                        <a:lnTo>
                          <a:pt x="214" y="379"/>
                        </a:lnTo>
                        <a:lnTo>
                          <a:pt x="204" y="379"/>
                        </a:lnTo>
                        <a:lnTo>
                          <a:pt x="191" y="379"/>
                        </a:lnTo>
                        <a:lnTo>
                          <a:pt x="178" y="379"/>
                        </a:lnTo>
                        <a:lnTo>
                          <a:pt x="168" y="379"/>
                        </a:lnTo>
                        <a:lnTo>
                          <a:pt x="157" y="379"/>
                        </a:lnTo>
                        <a:lnTo>
                          <a:pt x="131" y="379"/>
                        </a:lnTo>
                        <a:lnTo>
                          <a:pt x="121" y="379"/>
                        </a:lnTo>
                        <a:lnTo>
                          <a:pt x="111" y="379"/>
                        </a:lnTo>
                        <a:lnTo>
                          <a:pt x="100" y="379"/>
                        </a:lnTo>
                        <a:lnTo>
                          <a:pt x="90" y="379"/>
                        </a:lnTo>
                        <a:lnTo>
                          <a:pt x="81" y="379"/>
                        </a:lnTo>
                        <a:lnTo>
                          <a:pt x="71" y="379"/>
                        </a:lnTo>
                        <a:lnTo>
                          <a:pt x="61" y="379"/>
                        </a:lnTo>
                        <a:lnTo>
                          <a:pt x="50" y="379"/>
                        </a:lnTo>
                        <a:lnTo>
                          <a:pt x="40" y="379"/>
                        </a:lnTo>
                        <a:lnTo>
                          <a:pt x="30" y="374"/>
                        </a:lnTo>
                        <a:lnTo>
                          <a:pt x="20" y="371"/>
                        </a:lnTo>
                        <a:lnTo>
                          <a:pt x="10" y="363"/>
                        </a:lnTo>
                        <a:lnTo>
                          <a:pt x="4" y="355"/>
                        </a:lnTo>
                        <a:lnTo>
                          <a:pt x="0" y="348"/>
                        </a:lnTo>
                        <a:lnTo>
                          <a:pt x="0" y="353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C9C9C"/>
                      </a:gs>
                      <a:gs pos="100000">
                        <a:srgbClr val="919191"/>
                      </a:gs>
                    </a:gsLst>
                    <a:lin ang="0" scaled="1"/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62" name="Freeform 140"/>
                  <p:cNvSpPr>
                    <a:spLocks/>
                  </p:cNvSpPr>
                  <p:nvPr/>
                </p:nvSpPr>
                <p:spPr bwMode="auto">
                  <a:xfrm>
                    <a:off x="2552" y="3576"/>
                    <a:ext cx="470" cy="379"/>
                  </a:xfrm>
                  <a:custGeom>
                    <a:avLst/>
                    <a:gdLst>
                      <a:gd name="T0" fmla="*/ 0 w 470"/>
                      <a:gd name="T1" fmla="*/ 42 h 379"/>
                      <a:gd name="T2" fmla="*/ 0 w 470"/>
                      <a:gd name="T3" fmla="*/ 65 h 379"/>
                      <a:gd name="T4" fmla="*/ 4 w 470"/>
                      <a:gd name="T5" fmla="*/ 89 h 379"/>
                      <a:gd name="T6" fmla="*/ 7 w 470"/>
                      <a:gd name="T7" fmla="*/ 112 h 379"/>
                      <a:gd name="T8" fmla="*/ 33 w 470"/>
                      <a:gd name="T9" fmla="*/ 133 h 379"/>
                      <a:gd name="T10" fmla="*/ 64 w 470"/>
                      <a:gd name="T11" fmla="*/ 144 h 379"/>
                      <a:gd name="T12" fmla="*/ 94 w 470"/>
                      <a:gd name="T13" fmla="*/ 149 h 379"/>
                      <a:gd name="T14" fmla="*/ 124 w 470"/>
                      <a:gd name="T15" fmla="*/ 151 h 379"/>
                      <a:gd name="T16" fmla="*/ 157 w 470"/>
                      <a:gd name="T17" fmla="*/ 151 h 379"/>
                      <a:gd name="T18" fmla="*/ 188 w 470"/>
                      <a:gd name="T19" fmla="*/ 154 h 379"/>
                      <a:gd name="T20" fmla="*/ 214 w 470"/>
                      <a:gd name="T21" fmla="*/ 167 h 379"/>
                      <a:gd name="T22" fmla="*/ 242 w 470"/>
                      <a:gd name="T23" fmla="*/ 190 h 379"/>
                      <a:gd name="T24" fmla="*/ 261 w 470"/>
                      <a:gd name="T25" fmla="*/ 214 h 379"/>
                      <a:gd name="T26" fmla="*/ 275 w 470"/>
                      <a:gd name="T27" fmla="*/ 237 h 379"/>
                      <a:gd name="T28" fmla="*/ 281 w 470"/>
                      <a:gd name="T29" fmla="*/ 261 h 379"/>
                      <a:gd name="T30" fmla="*/ 288 w 470"/>
                      <a:gd name="T31" fmla="*/ 284 h 379"/>
                      <a:gd name="T32" fmla="*/ 295 w 470"/>
                      <a:gd name="T33" fmla="*/ 308 h 379"/>
                      <a:gd name="T34" fmla="*/ 302 w 470"/>
                      <a:gd name="T35" fmla="*/ 331 h 379"/>
                      <a:gd name="T36" fmla="*/ 315 w 470"/>
                      <a:gd name="T37" fmla="*/ 355 h 379"/>
                      <a:gd name="T38" fmla="*/ 345 w 470"/>
                      <a:gd name="T39" fmla="*/ 373 h 379"/>
                      <a:gd name="T40" fmla="*/ 375 w 470"/>
                      <a:gd name="T41" fmla="*/ 378 h 379"/>
                      <a:gd name="T42" fmla="*/ 409 w 470"/>
                      <a:gd name="T43" fmla="*/ 378 h 379"/>
                      <a:gd name="T44" fmla="*/ 459 w 470"/>
                      <a:gd name="T45" fmla="*/ 370 h 379"/>
                      <a:gd name="T46" fmla="*/ 466 w 470"/>
                      <a:gd name="T47" fmla="*/ 347 h 379"/>
                      <a:gd name="T48" fmla="*/ 469 w 470"/>
                      <a:gd name="T49" fmla="*/ 323 h 379"/>
                      <a:gd name="T50" fmla="*/ 469 w 470"/>
                      <a:gd name="T51" fmla="*/ 300 h 379"/>
                      <a:gd name="T52" fmla="*/ 469 w 470"/>
                      <a:gd name="T53" fmla="*/ 276 h 379"/>
                      <a:gd name="T54" fmla="*/ 469 w 470"/>
                      <a:gd name="T55" fmla="*/ 253 h 379"/>
                      <a:gd name="T56" fmla="*/ 469 w 470"/>
                      <a:gd name="T57" fmla="*/ 229 h 379"/>
                      <a:gd name="T58" fmla="*/ 469 w 470"/>
                      <a:gd name="T59" fmla="*/ 203 h 379"/>
                      <a:gd name="T60" fmla="*/ 469 w 470"/>
                      <a:gd name="T61" fmla="*/ 177 h 379"/>
                      <a:gd name="T62" fmla="*/ 466 w 470"/>
                      <a:gd name="T63" fmla="*/ 151 h 379"/>
                      <a:gd name="T64" fmla="*/ 466 w 470"/>
                      <a:gd name="T65" fmla="*/ 128 h 379"/>
                      <a:gd name="T66" fmla="*/ 466 w 470"/>
                      <a:gd name="T67" fmla="*/ 102 h 379"/>
                      <a:gd name="T68" fmla="*/ 466 w 470"/>
                      <a:gd name="T69" fmla="*/ 78 h 379"/>
                      <a:gd name="T70" fmla="*/ 459 w 470"/>
                      <a:gd name="T71" fmla="*/ 55 h 379"/>
                      <a:gd name="T72" fmla="*/ 436 w 470"/>
                      <a:gd name="T73" fmla="*/ 31 h 379"/>
                      <a:gd name="T74" fmla="*/ 406 w 470"/>
                      <a:gd name="T75" fmla="*/ 21 h 379"/>
                      <a:gd name="T76" fmla="*/ 372 w 470"/>
                      <a:gd name="T77" fmla="*/ 13 h 379"/>
                      <a:gd name="T78" fmla="*/ 342 w 470"/>
                      <a:gd name="T79" fmla="*/ 8 h 379"/>
                      <a:gd name="T80" fmla="*/ 308 w 470"/>
                      <a:gd name="T81" fmla="*/ 3 h 379"/>
                      <a:gd name="T82" fmla="*/ 278 w 470"/>
                      <a:gd name="T83" fmla="*/ 3 h 379"/>
                      <a:gd name="T84" fmla="*/ 245 w 470"/>
                      <a:gd name="T85" fmla="*/ 0 h 379"/>
                      <a:gd name="T86" fmla="*/ 214 w 470"/>
                      <a:gd name="T87" fmla="*/ 0 h 379"/>
                      <a:gd name="T88" fmla="*/ 178 w 470"/>
                      <a:gd name="T89" fmla="*/ 0 h 379"/>
                      <a:gd name="T90" fmla="*/ 131 w 470"/>
                      <a:gd name="T91" fmla="*/ 0 h 379"/>
                      <a:gd name="T92" fmla="*/ 100 w 470"/>
                      <a:gd name="T93" fmla="*/ 0 h 379"/>
                      <a:gd name="T94" fmla="*/ 71 w 470"/>
                      <a:gd name="T95" fmla="*/ 0 h 379"/>
                      <a:gd name="T96" fmla="*/ 40 w 470"/>
                      <a:gd name="T97" fmla="*/ 0 h 379"/>
                      <a:gd name="T98" fmla="*/ 10 w 470"/>
                      <a:gd name="T99" fmla="*/ 16 h 379"/>
                      <a:gd name="T100" fmla="*/ 0 w 470"/>
                      <a:gd name="T101" fmla="*/ 26 h 37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70"/>
                      <a:gd name="T154" fmla="*/ 0 h 379"/>
                      <a:gd name="T155" fmla="*/ 470 w 470"/>
                      <a:gd name="T156" fmla="*/ 379 h 37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70" h="379">
                        <a:moveTo>
                          <a:pt x="0" y="26"/>
                        </a:moveTo>
                        <a:lnTo>
                          <a:pt x="0" y="34"/>
                        </a:lnTo>
                        <a:lnTo>
                          <a:pt x="0" y="42"/>
                        </a:lnTo>
                        <a:lnTo>
                          <a:pt x="0" y="50"/>
                        </a:lnTo>
                        <a:lnTo>
                          <a:pt x="0" y="57"/>
                        </a:lnTo>
                        <a:lnTo>
                          <a:pt x="0" y="65"/>
                        </a:lnTo>
                        <a:lnTo>
                          <a:pt x="0" y="73"/>
                        </a:lnTo>
                        <a:lnTo>
                          <a:pt x="4" y="81"/>
                        </a:lnTo>
                        <a:lnTo>
                          <a:pt x="4" y="89"/>
                        </a:lnTo>
                        <a:lnTo>
                          <a:pt x="4" y="96"/>
                        </a:lnTo>
                        <a:lnTo>
                          <a:pt x="7" y="105"/>
                        </a:lnTo>
                        <a:lnTo>
                          <a:pt x="7" y="112"/>
                        </a:lnTo>
                        <a:lnTo>
                          <a:pt x="14" y="120"/>
                        </a:lnTo>
                        <a:lnTo>
                          <a:pt x="24" y="128"/>
                        </a:lnTo>
                        <a:lnTo>
                          <a:pt x="33" y="133"/>
                        </a:lnTo>
                        <a:lnTo>
                          <a:pt x="44" y="138"/>
                        </a:lnTo>
                        <a:lnTo>
                          <a:pt x="54" y="141"/>
                        </a:lnTo>
                        <a:lnTo>
                          <a:pt x="64" y="144"/>
                        </a:lnTo>
                        <a:lnTo>
                          <a:pt x="74" y="146"/>
                        </a:lnTo>
                        <a:lnTo>
                          <a:pt x="84" y="149"/>
                        </a:lnTo>
                        <a:lnTo>
                          <a:pt x="94" y="149"/>
                        </a:lnTo>
                        <a:lnTo>
                          <a:pt x="104" y="151"/>
                        </a:lnTo>
                        <a:lnTo>
                          <a:pt x="114" y="151"/>
                        </a:lnTo>
                        <a:lnTo>
                          <a:pt x="124" y="151"/>
                        </a:lnTo>
                        <a:lnTo>
                          <a:pt x="134" y="151"/>
                        </a:lnTo>
                        <a:lnTo>
                          <a:pt x="147" y="151"/>
                        </a:lnTo>
                        <a:lnTo>
                          <a:pt x="157" y="151"/>
                        </a:lnTo>
                        <a:lnTo>
                          <a:pt x="168" y="151"/>
                        </a:lnTo>
                        <a:lnTo>
                          <a:pt x="178" y="151"/>
                        </a:lnTo>
                        <a:lnTo>
                          <a:pt x="188" y="154"/>
                        </a:lnTo>
                        <a:lnTo>
                          <a:pt x="198" y="157"/>
                        </a:lnTo>
                        <a:lnTo>
                          <a:pt x="208" y="159"/>
                        </a:lnTo>
                        <a:lnTo>
                          <a:pt x="214" y="167"/>
                        </a:lnTo>
                        <a:lnTo>
                          <a:pt x="225" y="175"/>
                        </a:lnTo>
                        <a:lnTo>
                          <a:pt x="231" y="183"/>
                        </a:lnTo>
                        <a:lnTo>
                          <a:pt x="242" y="190"/>
                        </a:lnTo>
                        <a:lnTo>
                          <a:pt x="248" y="198"/>
                        </a:lnTo>
                        <a:lnTo>
                          <a:pt x="255" y="206"/>
                        </a:lnTo>
                        <a:lnTo>
                          <a:pt x="261" y="214"/>
                        </a:lnTo>
                        <a:lnTo>
                          <a:pt x="268" y="222"/>
                        </a:lnTo>
                        <a:lnTo>
                          <a:pt x="271" y="229"/>
                        </a:lnTo>
                        <a:lnTo>
                          <a:pt x="275" y="237"/>
                        </a:lnTo>
                        <a:lnTo>
                          <a:pt x="278" y="245"/>
                        </a:lnTo>
                        <a:lnTo>
                          <a:pt x="278" y="253"/>
                        </a:lnTo>
                        <a:lnTo>
                          <a:pt x="281" y="261"/>
                        </a:lnTo>
                        <a:lnTo>
                          <a:pt x="285" y="269"/>
                        </a:lnTo>
                        <a:lnTo>
                          <a:pt x="285" y="276"/>
                        </a:lnTo>
                        <a:lnTo>
                          <a:pt x="288" y="284"/>
                        </a:lnTo>
                        <a:lnTo>
                          <a:pt x="292" y="292"/>
                        </a:lnTo>
                        <a:lnTo>
                          <a:pt x="292" y="300"/>
                        </a:lnTo>
                        <a:lnTo>
                          <a:pt x="295" y="308"/>
                        </a:lnTo>
                        <a:lnTo>
                          <a:pt x="298" y="316"/>
                        </a:lnTo>
                        <a:lnTo>
                          <a:pt x="298" y="323"/>
                        </a:lnTo>
                        <a:lnTo>
                          <a:pt x="302" y="331"/>
                        </a:lnTo>
                        <a:lnTo>
                          <a:pt x="305" y="339"/>
                        </a:lnTo>
                        <a:lnTo>
                          <a:pt x="312" y="347"/>
                        </a:lnTo>
                        <a:lnTo>
                          <a:pt x="315" y="355"/>
                        </a:lnTo>
                        <a:lnTo>
                          <a:pt x="325" y="363"/>
                        </a:lnTo>
                        <a:lnTo>
                          <a:pt x="335" y="368"/>
                        </a:lnTo>
                        <a:lnTo>
                          <a:pt x="345" y="373"/>
                        </a:lnTo>
                        <a:lnTo>
                          <a:pt x="355" y="376"/>
                        </a:lnTo>
                        <a:lnTo>
                          <a:pt x="365" y="376"/>
                        </a:lnTo>
                        <a:lnTo>
                          <a:pt x="375" y="378"/>
                        </a:lnTo>
                        <a:lnTo>
                          <a:pt x="385" y="378"/>
                        </a:lnTo>
                        <a:lnTo>
                          <a:pt x="399" y="378"/>
                        </a:lnTo>
                        <a:lnTo>
                          <a:pt x="409" y="378"/>
                        </a:lnTo>
                        <a:lnTo>
                          <a:pt x="436" y="378"/>
                        </a:lnTo>
                        <a:lnTo>
                          <a:pt x="445" y="376"/>
                        </a:lnTo>
                        <a:lnTo>
                          <a:pt x="459" y="370"/>
                        </a:lnTo>
                        <a:lnTo>
                          <a:pt x="462" y="363"/>
                        </a:lnTo>
                        <a:lnTo>
                          <a:pt x="462" y="355"/>
                        </a:lnTo>
                        <a:lnTo>
                          <a:pt x="466" y="347"/>
                        </a:lnTo>
                        <a:lnTo>
                          <a:pt x="466" y="339"/>
                        </a:lnTo>
                        <a:lnTo>
                          <a:pt x="469" y="331"/>
                        </a:lnTo>
                        <a:lnTo>
                          <a:pt x="469" y="323"/>
                        </a:lnTo>
                        <a:lnTo>
                          <a:pt x="469" y="316"/>
                        </a:lnTo>
                        <a:lnTo>
                          <a:pt x="469" y="308"/>
                        </a:lnTo>
                        <a:lnTo>
                          <a:pt x="469" y="300"/>
                        </a:lnTo>
                        <a:lnTo>
                          <a:pt x="469" y="292"/>
                        </a:lnTo>
                        <a:lnTo>
                          <a:pt x="469" y="284"/>
                        </a:lnTo>
                        <a:lnTo>
                          <a:pt x="469" y="276"/>
                        </a:lnTo>
                        <a:lnTo>
                          <a:pt x="469" y="269"/>
                        </a:lnTo>
                        <a:lnTo>
                          <a:pt x="469" y="261"/>
                        </a:lnTo>
                        <a:lnTo>
                          <a:pt x="469" y="253"/>
                        </a:lnTo>
                        <a:lnTo>
                          <a:pt x="469" y="245"/>
                        </a:lnTo>
                        <a:lnTo>
                          <a:pt x="469" y="237"/>
                        </a:lnTo>
                        <a:lnTo>
                          <a:pt x="469" y="229"/>
                        </a:lnTo>
                        <a:lnTo>
                          <a:pt x="469" y="219"/>
                        </a:lnTo>
                        <a:lnTo>
                          <a:pt x="469" y="211"/>
                        </a:lnTo>
                        <a:lnTo>
                          <a:pt x="469" y="203"/>
                        </a:lnTo>
                        <a:lnTo>
                          <a:pt x="469" y="196"/>
                        </a:lnTo>
                        <a:lnTo>
                          <a:pt x="469" y="185"/>
                        </a:lnTo>
                        <a:lnTo>
                          <a:pt x="469" y="177"/>
                        </a:lnTo>
                        <a:lnTo>
                          <a:pt x="469" y="170"/>
                        </a:lnTo>
                        <a:lnTo>
                          <a:pt x="466" y="159"/>
                        </a:lnTo>
                        <a:lnTo>
                          <a:pt x="466" y="151"/>
                        </a:lnTo>
                        <a:lnTo>
                          <a:pt x="466" y="144"/>
                        </a:lnTo>
                        <a:lnTo>
                          <a:pt x="466" y="136"/>
                        </a:lnTo>
                        <a:lnTo>
                          <a:pt x="466" y="128"/>
                        </a:lnTo>
                        <a:lnTo>
                          <a:pt x="466" y="118"/>
                        </a:lnTo>
                        <a:lnTo>
                          <a:pt x="466" y="109"/>
                        </a:lnTo>
                        <a:lnTo>
                          <a:pt x="466" y="102"/>
                        </a:lnTo>
                        <a:lnTo>
                          <a:pt x="466" y="94"/>
                        </a:lnTo>
                        <a:lnTo>
                          <a:pt x="466" y="86"/>
                        </a:lnTo>
                        <a:lnTo>
                          <a:pt x="466" y="78"/>
                        </a:lnTo>
                        <a:lnTo>
                          <a:pt x="462" y="70"/>
                        </a:lnTo>
                        <a:lnTo>
                          <a:pt x="462" y="63"/>
                        </a:lnTo>
                        <a:lnTo>
                          <a:pt x="459" y="55"/>
                        </a:lnTo>
                        <a:lnTo>
                          <a:pt x="456" y="47"/>
                        </a:lnTo>
                        <a:lnTo>
                          <a:pt x="445" y="39"/>
                        </a:lnTo>
                        <a:lnTo>
                          <a:pt x="436" y="31"/>
                        </a:lnTo>
                        <a:lnTo>
                          <a:pt x="426" y="26"/>
                        </a:lnTo>
                        <a:lnTo>
                          <a:pt x="416" y="24"/>
                        </a:lnTo>
                        <a:lnTo>
                          <a:pt x="406" y="21"/>
                        </a:lnTo>
                        <a:lnTo>
                          <a:pt x="392" y="18"/>
                        </a:lnTo>
                        <a:lnTo>
                          <a:pt x="382" y="16"/>
                        </a:lnTo>
                        <a:lnTo>
                          <a:pt x="372" y="13"/>
                        </a:lnTo>
                        <a:lnTo>
                          <a:pt x="362" y="11"/>
                        </a:lnTo>
                        <a:lnTo>
                          <a:pt x="352" y="11"/>
                        </a:lnTo>
                        <a:lnTo>
                          <a:pt x="342" y="8"/>
                        </a:lnTo>
                        <a:lnTo>
                          <a:pt x="332" y="8"/>
                        </a:lnTo>
                        <a:lnTo>
                          <a:pt x="322" y="5"/>
                        </a:lnTo>
                        <a:lnTo>
                          <a:pt x="308" y="3"/>
                        </a:lnTo>
                        <a:lnTo>
                          <a:pt x="298" y="3"/>
                        </a:lnTo>
                        <a:lnTo>
                          <a:pt x="288" y="3"/>
                        </a:lnTo>
                        <a:lnTo>
                          <a:pt x="278" y="3"/>
                        </a:lnTo>
                        <a:lnTo>
                          <a:pt x="268" y="0"/>
                        </a:lnTo>
                        <a:lnTo>
                          <a:pt x="255" y="0"/>
                        </a:lnTo>
                        <a:lnTo>
                          <a:pt x="245" y="0"/>
                        </a:lnTo>
                        <a:lnTo>
                          <a:pt x="235" y="0"/>
                        </a:lnTo>
                        <a:lnTo>
                          <a:pt x="225" y="0"/>
                        </a:lnTo>
                        <a:lnTo>
                          <a:pt x="214" y="0"/>
                        </a:lnTo>
                        <a:lnTo>
                          <a:pt x="204" y="0"/>
                        </a:lnTo>
                        <a:lnTo>
                          <a:pt x="191" y="0"/>
                        </a:lnTo>
                        <a:lnTo>
                          <a:pt x="178" y="0"/>
                        </a:lnTo>
                        <a:lnTo>
                          <a:pt x="168" y="0"/>
                        </a:lnTo>
                        <a:lnTo>
                          <a:pt x="157" y="0"/>
                        </a:lnTo>
                        <a:lnTo>
                          <a:pt x="131" y="0"/>
                        </a:lnTo>
                        <a:lnTo>
                          <a:pt x="121" y="0"/>
                        </a:lnTo>
                        <a:lnTo>
                          <a:pt x="111" y="0"/>
                        </a:lnTo>
                        <a:lnTo>
                          <a:pt x="100" y="0"/>
                        </a:lnTo>
                        <a:lnTo>
                          <a:pt x="90" y="0"/>
                        </a:lnTo>
                        <a:lnTo>
                          <a:pt x="81" y="0"/>
                        </a:lnTo>
                        <a:lnTo>
                          <a:pt x="71" y="0"/>
                        </a:lnTo>
                        <a:lnTo>
                          <a:pt x="61" y="0"/>
                        </a:lnTo>
                        <a:lnTo>
                          <a:pt x="50" y="0"/>
                        </a:lnTo>
                        <a:lnTo>
                          <a:pt x="40" y="0"/>
                        </a:lnTo>
                        <a:lnTo>
                          <a:pt x="30" y="5"/>
                        </a:lnTo>
                        <a:lnTo>
                          <a:pt x="20" y="8"/>
                        </a:lnTo>
                        <a:lnTo>
                          <a:pt x="10" y="16"/>
                        </a:lnTo>
                        <a:lnTo>
                          <a:pt x="4" y="24"/>
                        </a:lnTo>
                        <a:lnTo>
                          <a:pt x="0" y="31"/>
                        </a:lnTo>
                        <a:lnTo>
                          <a:pt x="0" y="26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C9C9C"/>
                      </a:gs>
                      <a:gs pos="100000">
                        <a:srgbClr val="919191"/>
                      </a:gs>
                    </a:gsLst>
                    <a:lin ang="0" scaled="1"/>
                  </a:gra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260" name="Rectangle 141"/>
                <p:cNvSpPr>
                  <a:spLocks noChangeArrowheads="1"/>
                </p:cNvSpPr>
                <p:nvPr/>
              </p:nvSpPr>
              <p:spPr bwMode="auto">
                <a:xfrm>
                  <a:off x="2592" y="3413"/>
                  <a:ext cx="281" cy="152"/>
                </a:xfrm>
                <a:prstGeom prst="rect">
                  <a:avLst/>
                </a:prstGeom>
                <a:gradFill rotWithShape="0">
                  <a:gsLst>
                    <a:gs pos="0">
                      <a:srgbClr val="9C9C9C"/>
                    </a:gs>
                    <a:gs pos="100000">
                      <a:srgbClr val="919191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IN"/>
                </a:p>
              </p:txBody>
            </p:sp>
          </p:grpSp>
          <p:grpSp>
            <p:nvGrpSpPr>
              <p:cNvPr id="7189" name="Group 142"/>
              <p:cNvGrpSpPr>
                <a:grpSpLocks/>
              </p:cNvGrpSpPr>
              <p:nvPr/>
            </p:nvGrpSpPr>
            <p:grpSpPr bwMode="auto">
              <a:xfrm>
                <a:off x="2676" y="2977"/>
                <a:ext cx="1340" cy="1026"/>
                <a:chOff x="2676" y="2977"/>
                <a:chExt cx="1340" cy="1026"/>
              </a:xfrm>
            </p:grpSpPr>
            <p:grpSp>
              <p:nvGrpSpPr>
                <p:cNvPr id="7217" name="Group 143"/>
                <p:cNvGrpSpPr>
                  <a:grpSpLocks/>
                </p:cNvGrpSpPr>
                <p:nvPr/>
              </p:nvGrpSpPr>
              <p:grpSpPr bwMode="auto">
                <a:xfrm>
                  <a:off x="3023" y="3211"/>
                  <a:ext cx="631" cy="603"/>
                  <a:chOff x="3023" y="3211"/>
                  <a:chExt cx="631" cy="603"/>
                </a:xfrm>
              </p:grpSpPr>
              <p:sp>
                <p:nvSpPr>
                  <p:cNvPr id="7255" name="Freeform 144"/>
                  <p:cNvSpPr>
                    <a:spLocks/>
                  </p:cNvSpPr>
                  <p:nvPr/>
                </p:nvSpPr>
                <p:spPr bwMode="auto">
                  <a:xfrm>
                    <a:off x="3249" y="3212"/>
                    <a:ext cx="405" cy="278"/>
                  </a:xfrm>
                  <a:custGeom>
                    <a:avLst/>
                    <a:gdLst>
                      <a:gd name="T0" fmla="*/ 331 w 405"/>
                      <a:gd name="T1" fmla="*/ 43 h 278"/>
                      <a:gd name="T2" fmla="*/ 318 w 405"/>
                      <a:gd name="T3" fmla="*/ 30 h 278"/>
                      <a:gd name="T4" fmla="*/ 296 w 405"/>
                      <a:gd name="T5" fmla="*/ 15 h 278"/>
                      <a:gd name="T6" fmla="*/ 281 w 405"/>
                      <a:gd name="T7" fmla="*/ 9 h 278"/>
                      <a:gd name="T8" fmla="*/ 262 w 405"/>
                      <a:gd name="T9" fmla="*/ 0 h 278"/>
                      <a:gd name="T10" fmla="*/ 244 w 405"/>
                      <a:gd name="T11" fmla="*/ 2 h 278"/>
                      <a:gd name="T12" fmla="*/ 216 w 405"/>
                      <a:gd name="T13" fmla="*/ 6 h 278"/>
                      <a:gd name="T14" fmla="*/ 192 w 405"/>
                      <a:gd name="T15" fmla="*/ 18 h 278"/>
                      <a:gd name="T16" fmla="*/ 161 w 405"/>
                      <a:gd name="T17" fmla="*/ 34 h 278"/>
                      <a:gd name="T18" fmla="*/ 133 w 405"/>
                      <a:gd name="T19" fmla="*/ 55 h 278"/>
                      <a:gd name="T20" fmla="*/ 109 w 405"/>
                      <a:gd name="T21" fmla="*/ 74 h 278"/>
                      <a:gd name="T22" fmla="*/ 83 w 405"/>
                      <a:gd name="T23" fmla="*/ 98 h 278"/>
                      <a:gd name="T24" fmla="*/ 64 w 405"/>
                      <a:gd name="T25" fmla="*/ 115 h 278"/>
                      <a:gd name="T26" fmla="*/ 42 w 405"/>
                      <a:gd name="T27" fmla="*/ 135 h 278"/>
                      <a:gd name="T28" fmla="*/ 27 w 405"/>
                      <a:gd name="T29" fmla="*/ 149 h 278"/>
                      <a:gd name="T30" fmla="*/ 15 w 405"/>
                      <a:gd name="T31" fmla="*/ 161 h 278"/>
                      <a:gd name="T32" fmla="*/ 5 w 405"/>
                      <a:gd name="T33" fmla="*/ 175 h 278"/>
                      <a:gd name="T34" fmla="*/ 0 w 405"/>
                      <a:gd name="T35" fmla="*/ 190 h 278"/>
                      <a:gd name="T36" fmla="*/ 0 w 405"/>
                      <a:gd name="T37" fmla="*/ 208 h 278"/>
                      <a:gd name="T38" fmla="*/ 11 w 405"/>
                      <a:gd name="T39" fmla="*/ 228 h 278"/>
                      <a:gd name="T40" fmla="*/ 22 w 405"/>
                      <a:gd name="T41" fmla="*/ 245 h 278"/>
                      <a:gd name="T42" fmla="*/ 34 w 405"/>
                      <a:gd name="T43" fmla="*/ 260 h 278"/>
                      <a:gd name="T44" fmla="*/ 46 w 405"/>
                      <a:gd name="T45" fmla="*/ 273 h 278"/>
                      <a:gd name="T46" fmla="*/ 58 w 405"/>
                      <a:gd name="T47" fmla="*/ 277 h 278"/>
                      <a:gd name="T48" fmla="*/ 73 w 405"/>
                      <a:gd name="T49" fmla="*/ 271 h 278"/>
                      <a:gd name="T50" fmla="*/ 86 w 405"/>
                      <a:gd name="T51" fmla="*/ 264 h 278"/>
                      <a:gd name="T52" fmla="*/ 100 w 405"/>
                      <a:gd name="T53" fmla="*/ 257 h 278"/>
                      <a:gd name="T54" fmla="*/ 115 w 405"/>
                      <a:gd name="T55" fmla="*/ 249 h 278"/>
                      <a:gd name="T56" fmla="*/ 127 w 405"/>
                      <a:gd name="T57" fmla="*/ 240 h 278"/>
                      <a:gd name="T58" fmla="*/ 147 w 405"/>
                      <a:gd name="T59" fmla="*/ 222 h 278"/>
                      <a:gd name="T60" fmla="*/ 158 w 405"/>
                      <a:gd name="T61" fmla="*/ 215 h 278"/>
                      <a:gd name="T62" fmla="*/ 171 w 405"/>
                      <a:gd name="T63" fmla="*/ 207 h 278"/>
                      <a:gd name="T64" fmla="*/ 183 w 405"/>
                      <a:gd name="T65" fmla="*/ 200 h 278"/>
                      <a:gd name="T66" fmla="*/ 199 w 405"/>
                      <a:gd name="T67" fmla="*/ 196 h 278"/>
                      <a:gd name="T68" fmla="*/ 213 w 405"/>
                      <a:gd name="T69" fmla="*/ 198 h 278"/>
                      <a:gd name="T70" fmla="*/ 223 w 405"/>
                      <a:gd name="T71" fmla="*/ 204 h 278"/>
                      <a:gd name="T72" fmla="*/ 241 w 405"/>
                      <a:gd name="T73" fmla="*/ 217 h 278"/>
                      <a:gd name="T74" fmla="*/ 248 w 405"/>
                      <a:gd name="T75" fmla="*/ 224 h 278"/>
                      <a:gd name="T76" fmla="*/ 259 w 405"/>
                      <a:gd name="T77" fmla="*/ 232 h 278"/>
                      <a:gd name="T78" fmla="*/ 275 w 405"/>
                      <a:gd name="T79" fmla="*/ 243 h 278"/>
                      <a:gd name="T80" fmla="*/ 298 w 405"/>
                      <a:gd name="T81" fmla="*/ 255 h 278"/>
                      <a:gd name="T82" fmla="*/ 310 w 405"/>
                      <a:gd name="T83" fmla="*/ 256 h 278"/>
                      <a:gd name="T84" fmla="*/ 330 w 405"/>
                      <a:gd name="T85" fmla="*/ 247 h 278"/>
                      <a:gd name="T86" fmla="*/ 347 w 405"/>
                      <a:gd name="T87" fmla="*/ 240 h 278"/>
                      <a:gd name="T88" fmla="*/ 358 w 405"/>
                      <a:gd name="T89" fmla="*/ 229 h 278"/>
                      <a:gd name="T90" fmla="*/ 381 w 405"/>
                      <a:gd name="T91" fmla="*/ 208 h 278"/>
                      <a:gd name="T92" fmla="*/ 392 w 405"/>
                      <a:gd name="T93" fmla="*/ 197 h 278"/>
                      <a:gd name="T94" fmla="*/ 398 w 405"/>
                      <a:gd name="T95" fmla="*/ 183 h 278"/>
                      <a:gd name="T96" fmla="*/ 402 w 405"/>
                      <a:gd name="T97" fmla="*/ 167 h 278"/>
                      <a:gd name="T98" fmla="*/ 401 w 405"/>
                      <a:gd name="T99" fmla="*/ 147 h 278"/>
                      <a:gd name="T100" fmla="*/ 397 w 405"/>
                      <a:gd name="T101" fmla="*/ 128 h 278"/>
                      <a:gd name="T102" fmla="*/ 390 w 405"/>
                      <a:gd name="T103" fmla="*/ 112 h 278"/>
                      <a:gd name="T104" fmla="*/ 384 w 405"/>
                      <a:gd name="T105" fmla="*/ 100 h 278"/>
                      <a:gd name="T106" fmla="*/ 379 w 405"/>
                      <a:gd name="T107" fmla="*/ 89 h 278"/>
                      <a:gd name="T108" fmla="*/ 373 w 405"/>
                      <a:gd name="T109" fmla="*/ 78 h 278"/>
                      <a:gd name="T110" fmla="*/ 363 w 405"/>
                      <a:gd name="T111" fmla="*/ 68 h 278"/>
                      <a:gd name="T112" fmla="*/ 356 w 405"/>
                      <a:gd name="T113" fmla="*/ 62 h 278"/>
                      <a:gd name="T114" fmla="*/ 348 w 405"/>
                      <a:gd name="T115" fmla="*/ 54 h 278"/>
                      <a:gd name="T116" fmla="*/ 342 w 405"/>
                      <a:gd name="T117" fmla="*/ 47 h 278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405"/>
                      <a:gd name="T178" fmla="*/ 0 h 278"/>
                      <a:gd name="T179" fmla="*/ 405 w 405"/>
                      <a:gd name="T180" fmla="*/ 278 h 278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405" h="278">
                        <a:moveTo>
                          <a:pt x="335" y="47"/>
                        </a:moveTo>
                        <a:lnTo>
                          <a:pt x="333" y="46"/>
                        </a:lnTo>
                        <a:lnTo>
                          <a:pt x="331" y="43"/>
                        </a:lnTo>
                        <a:lnTo>
                          <a:pt x="329" y="41"/>
                        </a:lnTo>
                        <a:lnTo>
                          <a:pt x="324" y="37"/>
                        </a:lnTo>
                        <a:lnTo>
                          <a:pt x="318" y="30"/>
                        </a:lnTo>
                        <a:lnTo>
                          <a:pt x="309" y="23"/>
                        </a:lnTo>
                        <a:lnTo>
                          <a:pt x="302" y="18"/>
                        </a:lnTo>
                        <a:lnTo>
                          <a:pt x="296" y="15"/>
                        </a:lnTo>
                        <a:lnTo>
                          <a:pt x="291" y="11"/>
                        </a:lnTo>
                        <a:lnTo>
                          <a:pt x="287" y="9"/>
                        </a:lnTo>
                        <a:lnTo>
                          <a:pt x="281" y="9"/>
                        </a:lnTo>
                        <a:lnTo>
                          <a:pt x="275" y="5"/>
                        </a:lnTo>
                        <a:lnTo>
                          <a:pt x="268" y="2"/>
                        </a:lnTo>
                        <a:lnTo>
                          <a:pt x="262" y="0"/>
                        </a:lnTo>
                        <a:lnTo>
                          <a:pt x="256" y="0"/>
                        </a:lnTo>
                        <a:lnTo>
                          <a:pt x="251" y="0"/>
                        </a:lnTo>
                        <a:lnTo>
                          <a:pt x="244" y="2"/>
                        </a:lnTo>
                        <a:lnTo>
                          <a:pt x="238" y="2"/>
                        </a:lnTo>
                        <a:lnTo>
                          <a:pt x="230" y="2"/>
                        </a:lnTo>
                        <a:lnTo>
                          <a:pt x="216" y="6"/>
                        </a:lnTo>
                        <a:lnTo>
                          <a:pt x="204" y="12"/>
                        </a:lnTo>
                        <a:lnTo>
                          <a:pt x="197" y="14"/>
                        </a:lnTo>
                        <a:lnTo>
                          <a:pt x="192" y="18"/>
                        </a:lnTo>
                        <a:lnTo>
                          <a:pt x="183" y="22"/>
                        </a:lnTo>
                        <a:lnTo>
                          <a:pt x="173" y="28"/>
                        </a:lnTo>
                        <a:lnTo>
                          <a:pt x="161" y="34"/>
                        </a:lnTo>
                        <a:lnTo>
                          <a:pt x="151" y="43"/>
                        </a:lnTo>
                        <a:lnTo>
                          <a:pt x="144" y="49"/>
                        </a:lnTo>
                        <a:lnTo>
                          <a:pt x="133" y="55"/>
                        </a:lnTo>
                        <a:lnTo>
                          <a:pt x="126" y="61"/>
                        </a:lnTo>
                        <a:lnTo>
                          <a:pt x="119" y="67"/>
                        </a:lnTo>
                        <a:lnTo>
                          <a:pt x="109" y="74"/>
                        </a:lnTo>
                        <a:lnTo>
                          <a:pt x="100" y="83"/>
                        </a:lnTo>
                        <a:lnTo>
                          <a:pt x="91" y="89"/>
                        </a:lnTo>
                        <a:lnTo>
                          <a:pt x="83" y="98"/>
                        </a:lnTo>
                        <a:lnTo>
                          <a:pt x="79" y="101"/>
                        </a:lnTo>
                        <a:lnTo>
                          <a:pt x="71" y="108"/>
                        </a:lnTo>
                        <a:lnTo>
                          <a:pt x="64" y="115"/>
                        </a:lnTo>
                        <a:lnTo>
                          <a:pt x="60" y="118"/>
                        </a:lnTo>
                        <a:lnTo>
                          <a:pt x="51" y="126"/>
                        </a:lnTo>
                        <a:lnTo>
                          <a:pt x="42" y="135"/>
                        </a:lnTo>
                        <a:lnTo>
                          <a:pt x="37" y="139"/>
                        </a:lnTo>
                        <a:lnTo>
                          <a:pt x="34" y="143"/>
                        </a:lnTo>
                        <a:lnTo>
                          <a:pt x="27" y="149"/>
                        </a:lnTo>
                        <a:lnTo>
                          <a:pt x="23" y="152"/>
                        </a:lnTo>
                        <a:lnTo>
                          <a:pt x="19" y="156"/>
                        </a:lnTo>
                        <a:lnTo>
                          <a:pt x="15" y="161"/>
                        </a:lnTo>
                        <a:lnTo>
                          <a:pt x="12" y="163"/>
                        </a:lnTo>
                        <a:lnTo>
                          <a:pt x="9" y="170"/>
                        </a:lnTo>
                        <a:lnTo>
                          <a:pt x="5" y="175"/>
                        </a:lnTo>
                        <a:lnTo>
                          <a:pt x="4" y="180"/>
                        </a:lnTo>
                        <a:lnTo>
                          <a:pt x="3" y="186"/>
                        </a:lnTo>
                        <a:lnTo>
                          <a:pt x="0" y="190"/>
                        </a:lnTo>
                        <a:lnTo>
                          <a:pt x="1" y="196"/>
                        </a:lnTo>
                        <a:lnTo>
                          <a:pt x="0" y="203"/>
                        </a:lnTo>
                        <a:lnTo>
                          <a:pt x="0" y="208"/>
                        </a:lnTo>
                        <a:lnTo>
                          <a:pt x="5" y="215"/>
                        </a:lnTo>
                        <a:lnTo>
                          <a:pt x="9" y="224"/>
                        </a:lnTo>
                        <a:lnTo>
                          <a:pt x="11" y="228"/>
                        </a:lnTo>
                        <a:lnTo>
                          <a:pt x="15" y="234"/>
                        </a:lnTo>
                        <a:lnTo>
                          <a:pt x="18" y="240"/>
                        </a:lnTo>
                        <a:lnTo>
                          <a:pt x="22" y="245"/>
                        </a:lnTo>
                        <a:lnTo>
                          <a:pt x="27" y="251"/>
                        </a:lnTo>
                        <a:lnTo>
                          <a:pt x="32" y="255"/>
                        </a:lnTo>
                        <a:lnTo>
                          <a:pt x="34" y="260"/>
                        </a:lnTo>
                        <a:lnTo>
                          <a:pt x="39" y="265"/>
                        </a:lnTo>
                        <a:lnTo>
                          <a:pt x="45" y="271"/>
                        </a:lnTo>
                        <a:lnTo>
                          <a:pt x="46" y="273"/>
                        </a:lnTo>
                        <a:lnTo>
                          <a:pt x="49" y="275"/>
                        </a:lnTo>
                        <a:lnTo>
                          <a:pt x="53" y="277"/>
                        </a:lnTo>
                        <a:lnTo>
                          <a:pt x="58" y="277"/>
                        </a:lnTo>
                        <a:lnTo>
                          <a:pt x="61" y="275"/>
                        </a:lnTo>
                        <a:lnTo>
                          <a:pt x="66" y="274"/>
                        </a:lnTo>
                        <a:lnTo>
                          <a:pt x="73" y="271"/>
                        </a:lnTo>
                        <a:lnTo>
                          <a:pt x="77" y="269"/>
                        </a:lnTo>
                        <a:lnTo>
                          <a:pt x="81" y="267"/>
                        </a:lnTo>
                        <a:lnTo>
                          <a:pt x="86" y="264"/>
                        </a:lnTo>
                        <a:lnTo>
                          <a:pt x="90" y="263"/>
                        </a:lnTo>
                        <a:lnTo>
                          <a:pt x="95" y="260"/>
                        </a:lnTo>
                        <a:lnTo>
                          <a:pt x="100" y="257"/>
                        </a:lnTo>
                        <a:lnTo>
                          <a:pt x="104" y="255"/>
                        </a:lnTo>
                        <a:lnTo>
                          <a:pt x="109" y="251"/>
                        </a:lnTo>
                        <a:lnTo>
                          <a:pt x="115" y="249"/>
                        </a:lnTo>
                        <a:lnTo>
                          <a:pt x="118" y="246"/>
                        </a:lnTo>
                        <a:lnTo>
                          <a:pt x="122" y="243"/>
                        </a:lnTo>
                        <a:lnTo>
                          <a:pt x="127" y="240"/>
                        </a:lnTo>
                        <a:lnTo>
                          <a:pt x="131" y="236"/>
                        </a:lnTo>
                        <a:lnTo>
                          <a:pt x="139" y="229"/>
                        </a:lnTo>
                        <a:lnTo>
                          <a:pt x="147" y="222"/>
                        </a:lnTo>
                        <a:lnTo>
                          <a:pt x="152" y="220"/>
                        </a:lnTo>
                        <a:lnTo>
                          <a:pt x="154" y="218"/>
                        </a:lnTo>
                        <a:lnTo>
                          <a:pt x="158" y="215"/>
                        </a:lnTo>
                        <a:lnTo>
                          <a:pt x="163" y="211"/>
                        </a:lnTo>
                        <a:lnTo>
                          <a:pt x="167" y="210"/>
                        </a:lnTo>
                        <a:lnTo>
                          <a:pt x="171" y="207"/>
                        </a:lnTo>
                        <a:lnTo>
                          <a:pt x="175" y="204"/>
                        </a:lnTo>
                        <a:lnTo>
                          <a:pt x="180" y="202"/>
                        </a:lnTo>
                        <a:lnTo>
                          <a:pt x="183" y="200"/>
                        </a:lnTo>
                        <a:lnTo>
                          <a:pt x="189" y="199"/>
                        </a:lnTo>
                        <a:lnTo>
                          <a:pt x="194" y="197"/>
                        </a:lnTo>
                        <a:lnTo>
                          <a:pt x="199" y="196"/>
                        </a:lnTo>
                        <a:lnTo>
                          <a:pt x="205" y="197"/>
                        </a:lnTo>
                        <a:lnTo>
                          <a:pt x="210" y="198"/>
                        </a:lnTo>
                        <a:lnTo>
                          <a:pt x="213" y="198"/>
                        </a:lnTo>
                        <a:lnTo>
                          <a:pt x="217" y="200"/>
                        </a:lnTo>
                        <a:lnTo>
                          <a:pt x="221" y="202"/>
                        </a:lnTo>
                        <a:lnTo>
                          <a:pt x="223" y="204"/>
                        </a:lnTo>
                        <a:lnTo>
                          <a:pt x="227" y="206"/>
                        </a:lnTo>
                        <a:lnTo>
                          <a:pt x="234" y="212"/>
                        </a:lnTo>
                        <a:lnTo>
                          <a:pt x="241" y="217"/>
                        </a:lnTo>
                        <a:lnTo>
                          <a:pt x="242" y="219"/>
                        </a:lnTo>
                        <a:lnTo>
                          <a:pt x="245" y="222"/>
                        </a:lnTo>
                        <a:lnTo>
                          <a:pt x="248" y="224"/>
                        </a:lnTo>
                        <a:lnTo>
                          <a:pt x="251" y="228"/>
                        </a:lnTo>
                        <a:lnTo>
                          <a:pt x="255" y="230"/>
                        </a:lnTo>
                        <a:lnTo>
                          <a:pt x="259" y="232"/>
                        </a:lnTo>
                        <a:lnTo>
                          <a:pt x="265" y="235"/>
                        </a:lnTo>
                        <a:lnTo>
                          <a:pt x="270" y="239"/>
                        </a:lnTo>
                        <a:lnTo>
                          <a:pt x="275" y="243"/>
                        </a:lnTo>
                        <a:lnTo>
                          <a:pt x="284" y="247"/>
                        </a:lnTo>
                        <a:lnTo>
                          <a:pt x="291" y="252"/>
                        </a:lnTo>
                        <a:lnTo>
                          <a:pt x="298" y="255"/>
                        </a:lnTo>
                        <a:lnTo>
                          <a:pt x="300" y="256"/>
                        </a:lnTo>
                        <a:lnTo>
                          <a:pt x="304" y="258"/>
                        </a:lnTo>
                        <a:lnTo>
                          <a:pt x="310" y="256"/>
                        </a:lnTo>
                        <a:lnTo>
                          <a:pt x="316" y="255"/>
                        </a:lnTo>
                        <a:lnTo>
                          <a:pt x="322" y="253"/>
                        </a:lnTo>
                        <a:lnTo>
                          <a:pt x="330" y="247"/>
                        </a:lnTo>
                        <a:lnTo>
                          <a:pt x="336" y="245"/>
                        </a:lnTo>
                        <a:lnTo>
                          <a:pt x="343" y="243"/>
                        </a:lnTo>
                        <a:lnTo>
                          <a:pt x="347" y="240"/>
                        </a:lnTo>
                        <a:lnTo>
                          <a:pt x="351" y="236"/>
                        </a:lnTo>
                        <a:lnTo>
                          <a:pt x="354" y="233"/>
                        </a:lnTo>
                        <a:lnTo>
                          <a:pt x="358" y="229"/>
                        </a:lnTo>
                        <a:lnTo>
                          <a:pt x="363" y="226"/>
                        </a:lnTo>
                        <a:lnTo>
                          <a:pt x="372" y="217"/>
                        </a:lnTo>
                        <a:lnTo>
                          <a:pt x="381" y="208"/>
                        </a:lnTo>
                        <a:lnTo>
                          <a:pt x="385" y="204"/>
                        </a:lnTo>
                        <a:lnTo>
                          <a:pt x="388" y="201"/>
                        </a:lnTo>
                        <a:lnTo>
                          <a:pt x="392" y="197"/>
                        </a:lnTo>
                        <a:lnTo>
                          <a:pt x="395" y="192"/>
                        </a:lnTo>
                        <a:lnTo>
                          <a:pt x="397" y="187"/>
                        </a:lnTo>
                        <a:lnTo>
                          <a:pt x="398" y="183"/>
                        </a:lnTo>
                        <a:lnTo>
                          <a:pt x="400" y="178"/>
                        </a:lnTo>
                        <a:lnTo>
                          <a:pt x="401" y="173"/>
                        </a:lnTo>
                        <a:lnTo>
                          <a:pt x="402" y="167"/>
                        </a:lnTo>
                        <a:lnTo>
                          <a:pt x="404" y="163"/>
                        </a:lnTo>
                        <a:lnTo>
                          <a:pt x="400" y="154"/>
                        </a:lnTo>
                        <a:lnTo>
                          <a:pt x="401" y="147"/>
                        </a:lnTo>
                        <a:lnTo>
                          <a:pt x="399" y="142"/>
                        </a:lnTo>
                        <a:lnTo>
                          <a:pt x="400" y="137"/>
                        </a:lnTo>
                        <a:lnTo>
                          <a:pt x="397" y="128"/>
                        </a:lnTo>
                        <a:lnTo>
                          <a:pt x="394" y="124"/>
                        </a:lnTo>
                        <a:lnTo>
                          <a:pt x="392" y="116"/>
                        </a:lnTo>
                        <a:lnTo>
                          <a:pt x="390" y="112"/>
                        </a:lnTo>
                        <a:lnTo>
                          <a:pt x="387" y="107"/>
                        </a:lnTo>
                        <a:lnTo>
                          <a:pt x="387" y="102"/>
                        </a:lnTo>
                        <a:lnTo>
                          <a:pt x="384" y="100"/>
                        </a:lnTo>
                        <a:lnTo>
                          <a:pt x="382" y="97"/>
                        </a:lnTo>
                        <a:lnTo>
                          <a:pt x="381" y="94"/>
                        </a:lnTo>
                        <a:lnTo>
                          <a:pt x="379" y="89"/>
                        </a:lnTo>
                        <a:lnTo>
                          <a:pt x="377" y="86"/>
                        </a:lnTo>
                        <a:lnTo>
                          <a:pt x="375" y="82"/>
                        </a:lnTo>
                        <a:lnTo>
                          <a:pt x="373" y="78"/>
                        </a:lnTo>
                        <a:lnTo>
                          <a:pt x="371" y="76"/>
                        </a:lnTo>
                        <a:lnTo>
                          <a:pt x="365" y="70"/>
                        </a:lnTo>
                        <a:lnTo>
                          <a:pt x="363" y="68"/>
                        </a:lnTo>
                        <a:lnTo>
                          <a:pt x="361" y="66"/>
                        </a:lnTo>
                        <a:lnTo>
                          <a:pt x="358" y="64"/>
                        </a:lnTo>
                        <a:lnTo>
                          <a:pt x="356" y="62"/>
                        </a:lnTo>
                        <a:lnTo>
                          <a:pt x="353" y="58"/>
                        </a:lnTo>
                        <a:lnTo>
                          <a:pt x="351" y="56"/>
                        </a:lnTo>
                        <a:lnTo>
                          <a:pt x="348" y="54"/>
                        </a:lnTo>
                        <a:lnTo>
                          <a:pt x="347" y="51"/>
                        </a:lnTo>
                        <a:lnTo>
                          <a:pt x="344" y="50"/>
                        </a:lnTo>
                        <a:lnTo>
                          <a:pt x="342" y="47"/>
                        </a:lnTo>
                        <a:lnTo>
                          <a:pt x="338" y="45"/>
                        </a:lnTo>
                        <a:lnTo>
                          <a:pt x="335" y="47"/>
                        </a:lnTo>
                      </a:path>
                    </a:pathLst>
                  </a:custGeom>
                  <a:pattFill prst="pct50">
                    <a:fgClr>
                      <a:schemeClr val="bg2"/>
                    </a:fgClr>
                    <a:bgClr>
                      <a:schemeClr val="bg1"/>
                    </a:bgClr>
                  </a:patt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56" name="Freeform 145"/>
                  <p:cNvSpPr>
                    <a:spLocks/>
                  </p:cNvSpPr>
                  <p:nvPr/>
                </p:nvSpPr>
                <p:spPr bwMode="auto">
                  <a:xfrm>
                    <a:off x="3027" y="3535"/>
                    <a:ext cx="406" cy="278"/>
                  </a:xfrm>
                  <a:custGeom>
                    <a:avLst/>
                    <a:gdLst>
                      <a:gd name="T0" fmla="*/ 73 w 406"/>
                      <a:gd name="T1" fmla="*/ 233 h 278"/>
                      <a:gd name="T2" fmla="*/ 86 w 406"/>
                      <a:gd name="T3" fmla="*/ 247 h 278"/>
                      <a:gd name="T4" fmla="*/ 108 w 406"/>
                      <a:gd name="T5" fmla="*/ 262 h 278"/>
                      <a:gd name="T6" fmla="*/ 122 w 406"/>
                      <a:gd name="T7" fmla="*/ 268 h 278"/>
                      <a:gd name="T8" fmla="*/ 142 w 406"/>
                      <a:gd name="T9" fmla="*/ 277 h 278"/>
                      <a:gd name="T10" fmla="*/ 161 w 406"/>
                      <a:gd name="T11" fmla="*/ 275 h 278"/>
                      <a:gd name="T12" fmla="*/ 189 w 406"/>
                      <a:gd name="T13" fmla="*/ 271 h 278"/>
                      <a:gd name="T14" fmla="*/ 213 w 406"/>
                      <a:gd name="T15" fmla="*/ 259 h 278"/>
                      <a:gd name="T16" fmla="*/ 244 w 406"/>
                      <a:gd name="T17" fmla="*/ 242 h 278"/>
                      <a:gd name="T18" fmla="*/ 271 w 406"/>
                      <a:gd name="T19" fmla="*/ 222 h 278"/>
                      <a:gd name="T20" fmla="*/ 295 w 406"/>
                      <a:gd name="T21" fmla="*/ 203 h 278"/>
                      <a:gd name="T22" fmla="*/ 321 w 406"/>
                      <a:gd name="T23" fmla="*/ 179 h 278"/>
                      <a:gd name="T24" fmla="*/ 340 w 406"/>
                      <a:gd name="T25" fmla="*/ 162 h 278"/>
                      <a:gd name="T26" fmla="*/ 362 w 406"/>
                      <a:gd name="T27" fmla="*/ 142 h 278"/>
                      <a:gd name="T28" fmla="*/ 377 w 406"/>
                      <a:gd name="T29" fmla="*/ 128 h 278"/>
                      <a:gd name="T30" fmla="*/ 389 w 406"/>
                      <a:gd name="T31" fmla="*/ 116 h 278"/>
                      <a:gd name="T32" fmla="*/ 400 w 406"/>
                      <a:gd name="T33" fmla="*/ 102 h 278"/>
                      <a:gd name="T34" fmla="*/ 404 w 406"/>
                      <a:gd name="T35" fmla="*/ 87 h 278"/>
                      <a:gd name="T36" fmla="*/ 404 w 406"/>
                      <a:gd name="T37" fmla="*/ 69 h 278"/>
                      <a:gd name="T38" fmla="*/ 393 w 406"/>
                      <a:gd name="T39" fmla="*/ 49 h 278"/>
                      <a:gd name="T40" fmla="*/ 382 w 406"/>
                      <a:gd name="T41" fmla="*/ 32 h 278"/>
                      <a:gd name="T42" fmla="*/ 370 w 406"/>
                      <a:gd name="T43" fmla="*/ 17 h 278"/>
                      <a:gd name="T44" fmla="*/ 358 w 406"/>
                      <a:gd name="T45" fmla="*/ 4 h 278"/>
                      <a:gd name="T46" fmla="*/ 347 w 406"/>
                      <a:gd name="T47" fmla="*/ 0 h 278"/>
                      <a:gd name="T48" fmla="*/ 332 w 406"/>
                      <a:gd name="T49" fmla="*/ 6 h 278"/>
                      <a:gd name="T50" fmla="*/ 319 w 406"/>
                      <a:gd name="T51" fmla="*/ 13 h 278"/>
                      <a:gd name="T52" fmla="*/ 305 w 406"/>
                      <a:gd name="T53" fmla="*/ 20 h 278"/>
                      <a:gd name="T54" fmla="*/ 289 w 406"/>
                      <a:gd name="T55" fmla="*/ 28 h 278"/>
                      <a:gd name="T56" fmla="*/ 277 w 406"/>
                      <a:gd name="T57" fmla="*/ 37 h 278"/>
                      <a:gd name="T58" fmla="*/ 258 w 406"/>
                      <a:gd name="T59" fmla="*/ 54 h 278"/>
                      <a:gd name="T60" fmla="*/ 245 w 406"/>
                      <a:gd name="T61" fmla="*/ 62 h 278"/>
                      <a:gd name="T62" fmla="*/ 234 w 406"/>
                      <a:gd name="T63" fmla="*/ 70 h 278"/>
                      <a:gd name="T64" fmla="*/ 220 w 406"/>
                      <a:gd name="T65" fmla="*/ 77 h 278"/>
                      <a:gd name="T66" fmla="*/ 205 w 406"/>
                      <a:gd name="T67" fmla="*/ 81 h 278"/>
                      <a:gd name="T68" fmla="*/ 191 w 406"/>
                      <a:gd name="T69" fmla="*/ 79 h 278"/>
                      <a:gd name="T70" fmla="*/ 180 w 406"/>
                      <a:gd name="T71" fmla="*/ 73 h 278"/>
                      <a:gd name="T72" fmla="*/ 164 w 406"/>
                      <a:gd name="T73" fmla="*/ 60 h 278"/>
                      <a:gd name="T74" fmla="*/ 156 w 406"/>
                      <a:gd name="T75" fmla="*/ 53 h 278"/>
                      <a:gd name="T76" fmla="*/ 146 w 406"/>
                      <a:gd name="T77" fmla="*/ 45 h 278"/>
                      <a:gd name="T78" fmla="*/ 129 w 406"/>
                      <a:gd name="T79" fmla="*/ 34 h 278"/>
                      <a:gd name="T80" fmla="*/ 106 w 406"/>
                      <a:gd name="T81" fmla="*/ 22 h 278"/>
                      <a:gd name="T82" fmla="*/ 94 w 406"/>
                      <a:gd name="T83" fmla="*/ 20 h 278"/>
                      <a:gd name="T84" fmla="*/ 73 w 406"/>
                      <a:gd name="T85" fmla="*/ 30 h 278"/>
                      <a:gd name="T86" fmla="*/ 57 w 406"/>
                      <a:gd name="T87" fmla="*/ 37 h 278"/>
                      <a:gd name="T88" fmla="*/ 46 w 406"/>
                      <a:gd name="T89" fmla="*/ 48 h 278"/>
                      <a:gd name="T90" fmla="*/ 23 w 406"/>
                      <a:gd name="T91" fmla="*/ 69 h 278"/>
                      <a:gd name="T92" fmla="*/ 12 w 406"/>
                      <a:gd name="T93" fmla="*/ 80 h 278"/>
                      <a:gd name="T94" fmla="*/ 5 w 406"/>
                      <a:gd name="T95" fmla="*/ 94 h 278"/>
                      <a:gd name="T96" fmla="*/ 2 w 406"/>
                      <a:gd name="T97" fmla="*/ 109 h 278"/>
                      <a:gd name="T98" fmla="*/ 3 w 406"/>
                      <a:gd name="T99" fmla="*/ 130 h 278"/>
                      <a:gd name="T100" fmla="*/ 7 w 406"/>
                      <a:gd name="T101" fmla="*/ 149 h 278"/>
                      <a:gd name="T102" fmla="*/ 14 w 406"/>
                      <a:gd name="T103" fmla="*/ 165 h 278"/>
                      <a:gd name="T104" fmla="*/ 20 w 406"/>
                      <a:gd name="T105" fmla="*/ 177 h 278"/>
                      <a:gd name="T106" fmla="*/ 25 w 406"/>
                      <a:gd name="T107" fmla="*/ 187 h 278"/>
                      <a:gd name="T108" fmla="*/ 30 w 406"/>
                      <a:gd name="T109" fmla="*/ 199 h 278"/>
                      <a:gd name="T110" fmla="*/ 41 w 406"/>
                      <a:gd name="T111" fmla="*/ 208 h 278"/>
                      <a:gd name="T112" fmla="*/ 47 w 406"/>
                      <a:gd name="T113" fmla="*/ 215 h 278"/>
                      <a:gd name="T114" fmla="*/ 55 w 406"/>
                      <a:gd name="T115" fmla="*/ 223 h 278"/>
                      <a:gd name="T116" fmla="*/ 62 w 406"/>
                      <a:gd name="T117" fmla="*/ 230 h 278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406"/>
                      <a:gd name="T178" fmla="*/ 0 h 278"/>
                      <a:gd name="T179" fmla="*/ 406 w 406"/>
                      <a:gd name="T180" fmla="*/ 278 h 278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406" h="278">
                        <a:moveTo>
                          <a:pt x="69" y="229"/>
                        </a:moveTo>
                        <a:lnTo>
                          <a:pt x="71" y="231"/>
                        </a:lnTo>
                        <a:lnTo>
                          <a:pt x="73" y="233"/>
                        </a:lnTo>
                        <a:lnTo>
                          <a:pt x="75" y="235"/>
                        </a:lnTo>
                        <a:lnTo>
                          <a:pt x="80" y="240"/>
                        </a:lnTo>
                        <a:lnTo>
                          <a:pt x="86" y="247"/>
                        </a:lnTo>
                        <a:lnTo>
                          <a:pt x="95" y="253"/>
                        </a:lnTo>
                        <a:lnTo>
                          <a:pt x="101" y="259"/>
                        </a:lnTo>
                        <a:lnTo>
                          <a:pt x="108" y="262"/>
                        </a:lnTo>
                        <a:lnTo>
                          <a:pt x="113" y="266"/>
                        </a:lnTo>
                        <a:lnTo>
                          <a:pt x="117" y="267"/>
                        </a:lnTo>
                        <a:lnTo>
                          <a:pt x="122" y="268"/>
                        </a:lnTo>
                        <a:lnTo>
                          <a:pt x="129" y="272"/>
                        </a:lnTo>
                        <a:lnTo>
                          <a:pt x="136" y="274"/>
                        </a:lnTo>
                        <a:lnTo>
                          <a:pt x="142" y="277"/>
                        </a:lnTo>
                        <a:lnTo>
                          <a:pt x="148" y="277"/>
                        </a:lnTo>
                        <a:lnTo>
                          <a:pt x="153" y="277"/>
                        </a:lnTo>
                        <a:lnTo>
                          <a:pt x="161" y="275"/>
                        </a:lnTo>
                        <a:lnTo>
                          <a:pt x="166" y="275"/>
                        </a:lnTo>
                        <a:lnTo>
                          <a:pt x="175" y="274"/>
                        </a:lnTo>
                        <a:lnTo>
                          <a:pt x="189" y="271"/>
                        </a:lnTo>
                        <a:lnTo>
                          <a:pt x="200" y="265"/>
                        </a:lnTo>
                        <a:lnTo>
                          <a:pt x="206" y="263"/>
                        </a:lnTo>
                        <a:lnTo>
                          <a:pt x="213" y="259"/>
                        </a:lnTo>
                        <a:lnTo>
                          <a:pt x="221" y="255"/>
                        </a:lnTo>
                        <a:lnTo>
                          <a:pt x="232" y="248"/>
                        </a:lnTo>
                        <a:lnTo>
                          <a:pt x="244" y="242"/>
                        </a:lnTo>
                        <a:lnTo>
                          <a:pt x="254" y="234"/>
                        </a:lnTo>
                        <a:lnTo>
                          <a:pt x="260" y="228"/>
                        </a:lnTo>
                        <a:lnTo>
                          <a:pt x="271" y="222"/>
                        </a:lnTo>
                        <a:lnTo>
                          <a:pt x="279" y="216"/>
                        </a:lnTo>
                        <a:lnTo>
                          <a:pt x="285" y="210"/>
                        </a:lnTo>
                        <a:lnTo>
                          <a:pt x="295" y="203"/>
                        </a:lnTo>
                        <a:lnTo>
                          <a:pt x="304" y="194"/>
                        </a:lnTo>
                        <a:lnTo>
                          <a:pt x="313" y="188"/>
                        </a:lnTo>
                        <a:lnTo>
                          <a:pt x="321" y="179"/>
                        </a:lnTo>
                        <a:lnTo>
                          <a:pt x="325" y="176"/>
                        </a:lnTo>
                        <a:lnTo>
                          <a:pt x="333" y="169"/>
                        </a:lnTo>
                        <a:lnTo>
                          <a:pt x="340" y="162"/>
                        </a:lnTo>
                        <a:lnTo>
                          <a:pt x="344" y="159"/>
                        </a:lnTo>
                        <a:lnTo>
                          <a:pt x="353" y="151"/>
                        </a:lnTo>
                        <a:lnTo>
                          <a:pt x="362" y="142"/>
                        </a:lnTo>
                        <a:lnTo>
                          <a:pt x="367" y="138"/>
                        </a:lnTo>
                        <a:lnTo>
                          <a:pt x="370" y="134"/>
                        </a:lnTo>
                        <a:lnTo>
                          <a:pt x="377" y="128"/>
                        </a:lnTo>
                        <a:lnTo>
                          <a:pt x="381" y="125"/>
                        </a:lnTo>
                        <a:lnTo>
                          <a:pt x="385" y="121"/>
                        </a:lnTo>
                        <a:lnTo>
                          <a:pt x="389" y="116"/>
                        </a:lnTo>
                        <a:lnTo>
                          <a:pt x="393" y="114"/>
                        </a:lnTo>
                        <a:lnTo>
                          <a:pt x="396" y="107"/>
                        </a:lnTo>
                        <a:lnTo>
                          <a:pt x="400" y="102"/>
                        </a:lnTo>
                        <a:lnTo>
                          <a:pt x="401" y="97"/>
                        </a:lnTo>
                        <a:lnTo>
                          <a:pt x="402" y="91"/>
                        </a:lnTo>
                        <a:lnTo>
                          <a:pt x="404" y="87"/>
                        </a:lnTo>
                        <a:lnTo>
                          <a:pt x="403" y="80"/>
                        </a:lnTo>
                        <a:lnTo>
                          <a:pt x="405" y="74"/>
                        </a:lnTo>
                        <a:lnTo>
                          <a:pt x="404" y="69"/>
                        </a:lnTo>
                        <a:lnTo>
                          <a:pt x="400" y="61"/>
                        </a:lnTo>
                        <a:lnTo>
                          <a:pt x="396" y="52"/>
                        </a:lnTo>
                        <a:lnTo>
                          <a:pt x="393" y="49"/>
                        </a:lnTo>
                        <a:lnTo>
                          <a:pt x="389" y="42"/>
                        </a:lnTo>
                        <a:lnTo>
                          <a:pt x="387" y="37"/>
                        </a:lnTo>
                        <a:lnTo>
                          <a:pt x="382" y="32"/>
                        </a:lnTo>
                        <a:lnTo>
                          <a:pt x="378" y="26"/>
                        </a:lnTo>
                        <a:lnTo>
                          <a:pt x="373" y="22"/>
                        </a:lnTo>
                        <a:lnTo>
                          <a:pt x="370" y="17"/>
                        </a:lnTo>
                        <a:lnTo>
                          <a:pt x="366" y="12"/>
                        </a:lnTo>
                        <a:lnTo>
                          <a:pt x="360" y="6"/>
                        </a:lnTo>
                        <a:lnTo>
                          <a:pt x="358" y="4"/>
                        </a:lnTo>
                        <a:lnTo>
                          <a:pt x="355" y="2"/>
                        </a:lnTo>
                        <a:lnTo>
                          <a:pt x="352" y="0"/>
                        </a:lnTo>
                        <a:lnTo>
                          <a:pt x="347" y="0"/>
                        </a:lnTo>
                        <a:lnTo>
                          <a:pt x="343" y="2"/>
                        </a:lnTo>
                        <a:lnTo>
                          <a:pt x="338" y="3"/>
                        </a:lnTo>
                        <a:lnTo>
                          <a:pt x="332" y="6"/>
                        </a:lnTo>
                        <a:lnTo>
                          <a:pt x="328" y="8"/>
                        </a:lnTo>
                        <a:lnTo>
                          <a:pt x="323" y="10"/>
                        </a:lnTo>
                        <a:lnTo>
                          <a:pt x="319" y="13"/>
                        </a:lnTo>
                        <a:lnTo>
                          <a:pt x="314" y="14"/>
                        </a:lnTo>
                        <a:lnTo>
                          <a:pt x="310" y="17"/>
                        </a:lnTo>
                        <a:lnTo>
                          <a:pt x="305" y="20"/>
                        </a:lnTo>
                        <a:lnTo>
                          <a:pt x="301" y="22"/>
                        </a:lnTo>
                        <a:lnTo>
                          <a:pt x="296" y="26"/>
                        </a:lnTo>
                        <a:lnTo>
                          <a:pt x="289" y="28"/>
                        </a:lnTo>
                        <a:lnTo>
                          <a:pt x="287" y="31"/>
                        </a:lnTo>
                        <a:lnTo>
                          <a:pt x="283" y="34"/>
                        </a:lnTo>
                        <a:lnTo>
                          <a:pt x="277" y="37"/>
                        </a:lnTo>
                        <a:lnTo>
                          <a:pt x="273" y="41"/>
                        </a:lnTo>
                        <a:lnTo>
                          <a:pt x="265" y="47"/>
                        </a:lnTo>
                        <a:lnTo>
                          <a:pt x="258" y="54"/>
                        </a:lnTo>
                        <a:lnTo>
                          <a:pt x="252" y="57"/>
                        </a:lnTo>
                        <a:lnTo>
                          <a:pt x="249" y="59"/>
                        </a:lnTo>
                        <a:lnTo>
                          <a:pt x="245" y="62"/>
                        </a:lnTo>
                        <a:lnTo>
                          <a:pt x="242" y="66"/>
                        </a:lnTo>
                        <a:lnTo>
                          <a:pt x="237" y="67"/>
                        </a:lnTo>
                        <a:lnTo>
                          <a:pt x="234" y="70"/>
                        </a:lnTo>
                        <a:lnTo>
                          <a:pt x="230" y="72"/>
                        </a:lnTo>
                        <a:lnTo>
                          <a:pt x="225" y="76"/>
                        </a:lnTo>
                        <a:lnTo>
                          <a:pt x="220" y="77"/>
                        </a:lnTo>
                        <a:lnTo>
                          <a:pt x="215" y="78"/>
                        </a:lnTo>
                        <a:lnTo>
                          <a:pt x="210" y="80"/>
                        </a:lnTo>
                        <a:lnTo>
                          <a:pt x="205" y="81"/>
                        </a:lnTo>
                        <a:lnTo>
                          <a:pt x="200" y="80"/>
                        </a:lnTo>
                        <a:lnTo>
                          <a:pt x="195" y="79"/>
                        </a:lnTo>
                        <a:lnTo>
                          <a:pt x="191" y="79"/>
                        </a:lnTo>
                        <a:lnTo>
                          <a:pt x="187" y="76"/>
                        </a:lnTo>
                        <a:lnTo>
                          <a:pt x="183" y="75"/>
                        </a:lnTo>
                        <a:lnTo>
                          <a:pt x="180" y="73"/>
                        </a:lnTo>
                        <a:lnTo>
                          <a:pt x="177" y="71"/>
                        </a:lnTo>
                        <a:lnTo>
                          <a:pt x="170" y="65"/>
                        </a:lnTo>
                        <a:lnTo>
                          <a:pt x="164" y="60"/>
                        </a:lnTo>
                        <a:lnTo>
                          <a:pt x="161" y="58"/>
                        </a:lnTo>
                        <a:lnTo>
                          <a:pt x="159" y="55"/>
                        </a:lnTo>
                        <a:lnTo>
                          <a:pt x="156" y="53"/>
                        </a:lnTo>
                        <a:lnTo>
                          <a:pt x="153" y="49"/>
                        </a:lnTo>
                        <a:lnTo>
                          <a:pt x="149" y="47"/>
                        </a:lnTo>
                        <a:lnTo>
                          <a:pt x="146" y="45"/>
                        </a:lnTo>
                        <a:lnTo>
                          <a:pt x="139" y="42"/>
                        </a:lnTo>
                        <a:lnTo>
                          <a:pt x="135" y="38"/>
                        </a:lnTo>
                        <a:lnTo>
                          <a:pt x="129" y="34"/>
                        </a:lnTo>
                        <a:lnTo>
                          <a:pt x="121" y="30"/>
                        </a:lnTo>
                        <a:lnTo>
                          <a:pt x="113" y="25"/>
                        </a:lnTo>
                        <a:lnTo>
                          <a:pt x="106" y="22"/>
                        </a:lnTo>
                        <a:lnTo>
                          <a:pt x="103" y="21"/>
                        </a:lnTo>
                        <a:lnTo>
                          <a:pt x="100" y="19"/>
                        </a:lnTo>
                        <a:lnTo>
                          <a:pt x="94" y="20"/>
                        </a:lnTo>
                        <a:lnTo>
                          <a:pt x="88" y="22"/>
                        </a:lnTo>
                        <a:lnTo>
                          <a:pt x="82" y="23"/>
                        </a:lnTo>
                        <a:lnTo>
                          <a:pt x="73" y="30"/>
                        </a:lnTo>
                        <a:lnTo>
                          <a:pt x="67" y="32"/>
                        </a:lnTo>
                        <a:lnTo>
                          <a:pt x="61" y="34"/>
                        </a:lnTo>
                        <a:lnTo>
                          <a:pt x="57" y="37"/>
                        </a:lnTo>
                        <a:lnTo>
                          <a:pt x="53" y="41"/>
                        </a:lnTo>
                        <a:lnTo>
                          <a:pt x="50" y="44"/>
                        </a:lnTo>
                        <a:lnTo>
                          <a:pt x="46" y="48"/>
                        </a:lnTo>
                        <a:lnTo>
                          <a:pt x="42" y="51"/>
                        </a:lnTo>
                        <a:lnTo>
                          <a:pt x="32" y="60"/>
                        </a:lnTo>
                        <a:lnTo>
                          <a:pt x="23" y="69"/>
                        </a:lnTo>
                        <a:lnTo>
                          <a:pt x="19" y="73"/>
                        </a:lnTo>
                        <a:lnTo>
                          <a:pt x="16" y="76"/>
                        </a:lnTo>
                        <a:lnTo>
                          <a:pt x="12" y="80"/>
                        </a:lnTo>
                        <a:lnTo>
                          <a:pt x="9" y="85"/>
                        </a:lnTo>
                        <a:lnTo>
                          <a:pt x="7" y="89"/>
                        </a:lnTo>
                        <a:lnTo>
                          <a:pt x="5" y="94"/>
                        </a:lnTo>
                        <a:lnTo>
                          <a:pt x="3" y="99"/>
                        </a:lnTo>
                        <a:lnTo>
                          <a:pt x="3" y="104"/>
                        </a:lnTo>
                        <a:lnTo>
                          <a:pt x="2" y="109"/>
                        </a:lnTo>
                        <a:lnTo>
                          <a:pt x="0" y="114"/>
                        </a:lnTo>
                        <a:lnTo>
                          <a:pt x="4" y="123"/>
                        </a:lnTo>
                        <a:lnTo>
                          <a:pt x="3" y="130"/>
                        </a:lnTo>
                        <a:lnTo>
                          <a:pt x="4" y="134"/>
                        </a:lnTo>
                        <a:lnTo>
                          <a:pt x="4" y="139"/>
                        </a:lnTo>
                        <a:lnTo>
                          <a:pt x="7" y="149"/>
                        </a:lnTo>
                        <a:lnTo>
                          <a:pt x="9" y="153"/>
                        </a:lnTo>
                        <a:lnTo>
                          <a:pt x="12" y="161"/>
                        </a:lnTo>
                        <a:lnTo>
                          <a:pt x="14" y="165"/>
                        </a:lnTo>
                        <a:lnTo>
                          <a:pt x="17" y="170"/>
                        </a:lnTo>
                        <a:lnTo>
                          <a:pt x="17" y="175"/>
                        </a:lnTo>
                        <a:lnTo>
                          <a:pt x="20" y="177"/>
                        </a:lnTo>
                        <a:lnTo>
                          <a:pt x="21" y="180"/>
                        </a:lnTo>
                        <a:lnTo>
                          <a:pt x="22" y="183"/>
                        </a:lnTo>
                        <a:lnTo>
                          <a:pt x="25" y="187"/>
                        </a:lnTo>
                        <a:lnTo>
                          <a:pt x="27" y="190"/>
                        </a:lnTo>
                        <a:lnTo>
                          <a:pt x="29" y="195"/>
                        </a:lnTo>
                        <a:lnTo>
                          <a:pt x="30" y="199"/>
                        </a:lnTo>
                        <a:lnTo>
                          <a:pt x="33" y="201"/>
                        </a:lnTo>
                        <a:lnTo>
                          <a:pt x="38" y="207"/>
                        </a:lnTo>
                        <a:lnTo>
                          <a:pt x="41" y="208"/>
                        </a:lnTo>
                        <a:lnTo>
                          <a:pt x="43" y="211"/>
                        </a:lnTo>
                        <a:lnTo>
                          <a:pt x="45" y="213"/>
                        </a:lnTo>
                        <a:lnTo>
                          <a:pt x="47" y="215"/>
                        </a:lnTo>
                        <a:lnTo>
                          <a:pt x="51" y="219"/>
                        </a:lnTo>
                        <a:lnTo>
                          <a:pt x="52" y="221"/>
                        </a:lnTo>
                        <a:lnTo>
                          <a:pt x="55" y="223"/>
                        </a:lnTo>
                        <a:lnTo>
                          <a:pt x="57" y="225"/>
                        </a:lnTo>
                        <a:lnTo>
                          <a:pt x="60" y="227"/>
                        </a:lnTo>
                        <a:lnTo>
                          <a:pt x="62" y="230"/>
                        </a:lnTo>
                        <a:lnTo>
                          <a:pt x="67" y="231"/>
                        </a:lnTo>
                        <a:lnTo>
                          <a:pt x="69" y="229"/>
                        </a:lnTo>
                      </a:path>
                    </a:pathLst>
                  </a:custGeom>
                  <a:pattFill prst="pct50">
                    <a:fgClr>
                      <a:schemeClr val="bg2"/>
                    </a:fgClr>
                    <a:bgClr>
                      <a:schemeClr val="bg1"/>
                    </a:bgClr>
                  </a:patt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57" name="Freeform 146"/>
                  <p:cNvSpPr>
                    <a:spLocks/>
                  </p:cNvSpPr>
                  <p:nvPr/>
                </p:nvSpPr>
                <p:spPr bwMode="auto">
                  <a:xfrm>
                    <a:off x="3023" y="3211"/>
                    <a:ext cx="289" cy="390"/>
                  </a:xfrm>
                  <a:custGeom>
                    <a:avLst/>
                    <a:gdLst>
                      <a:gd name="T0" fmla="*/ 46 w 289"/>
                      <a:gd name="T1" fmla="*/ 70 h 390"/>
                      <a:gd name="T2" fmla="*/ 32 w 289"/>
                      <a:gd name="T3" fmla="*/ 82 h 390"/>
                      <a:gd name="T4" fmla="*/ 16 w 289"/>
                      <a:gd name="T5" fmla="*/ 104 h 390"/>
                      <a:gd name="T6" fmla="*/ 9 w 289"/>
                      <a:gd name="T7" fmla="*/ 118 h 390"/>
                      <a:gd name="T8" fmla="*/ 0 w 289"/>
                      <a:gd name="T9" fmla="*/ 137 h 390"/>
                      <a:gd name="T10" fmla="*/ 2 w 289"/>
                      <a:gd name="T11" fmla="*/ 154 h 390"/>
                      <a:gd name="T12" fmla="*/ 7 w 289"/>
                      <a:gd name="T13" fmla="*/ 182 h 390"/>
                      <a:gd name="T14" fmla="*/ 18 w 289"/>
                      <a:gd name="T15" fmla="*/ 205 h 390"/>
                      <a:gd name="T16" fmla="*/ 37 w 289"/>
                      <a:gd name="T17" fmla="*/ 235 h 390"/>
                      <a:gd name="T18" fmla="*/ 57 w 289"/>
                      <a:gd name="T19" fmla="*/ 261 h 390"/>
                      <a:gd name="T20" fmla="*/ 77 w 289"/>
                      <a:gd name="T21" fmla="*/ 284 h 390"/>
                      <a:gd name="T22" fmla="*/ 102 w 289"/>
                      <a:gd name="T23" fmla="*/ 309 h 390"/>
                      <a:gd name="T24" fmla="*/ 120 w 289"/>
                      <a:gd name="T25" fmla="*/ 327 h 390"/>
                      <a:gd name="T26" fmla="*/ 141 w 289"/>
                      <a:gd name="T27" fmla="*/ 348 h 390"/>
                      <a:gd name="T28" fmla="*/ 155 w 289"/>
                      <a:gd name="T29" fmla="*/ 363 h 390"/>
                      <a:gd name="T30" fmla="*/ 167 w 289"/>
                      <a:gd name="T31" fmla="*/ 375 h 390"/>
                      <a:gd name="T32" fmla="*/ 182 w 289"/>
                      <a:gd name="T33" fmla="*/ 384 h 390"/>
                      <a:gd name="T34" fmla="*/ 198 w 289"/>
                      <a:gd name="T35" fmla="*/ 389 h 390"/>
                      <a:gd name="T36" fmla="*/ 216 w 289"/>
                      <a:gd name="T37" fmla="*/ 389 h 390"/>
                      <a:gd name="T38" fmla="*/ 237 w 289"/>
                      <a:gd name="T39" fmla="*/ 379 h 390"/>
                      <a:gd name="T40" fmla="*/ 255 w 289"/>
                      <a:gd name="T41" fmla="*/ 367 h 390"/>
                      <a:gd name="T42" fmla="*/ 271 w 289"/>
                      <a:gd name="T43" fmla="*/ 356 h 390"/>
                      <a:gd name="T44" fmla="*/ 285 w 289"/>
                      <a:gd name="T45" fmla="*/ 344 h 390"/>
                      <a:gd name="T46" fmla="*/ 288 w 289"/>
                      <a:gd name="T47" fmla="*/ 334 h 390"/>
                      <a:gd name="T48" fmla="*/ 281 w 289"/>
                      <a:gd name="T49" fmla="*/ 319 h 390"/>
                      <a:gd name="T50" fmla="*/ 276 w 289"/>
                      <a:gd name="T51" fmla="*/ 306 h 390"/>
                      <a:gd name="T52" fmla="*/ 267 w 289"/>
                      <a:gd name="T53" fmla="*/ 294 h 390"/>
                      <a:gd name="T54" fmla="*/ 260 w 289"/>
                      <a:gd name="T55" fmla="*/ 279 h 390"/>
                      <a:gd name="T56" fmla="*/ 250 w 289"/>
                      <a:gd name="T57" fmla="*/ 267 h 390"/>
                      <a:gd name="T58" fmla="*/ 231 w 289"/>
                      <a:gd name="T59" fmla="*/ 247 h 390"/>
                      <a:gd name="T60" fmla="*/ 223 w 289"/>
                      <a:gd name="T61" fmla="*/ 236 h 390"/>
                      <a:gd name="T62" fmla="*/ 216 w 289"/>
                      <a:gd name="T63" fmla="*/ 224 h 390"/>
                      <a:gd name="T64" fmla="*/ 209 w 289"/>
                      <a:gd name="T65" fmla="*/ 212 h 390"/>
                      <a:gd name="T66" fmla="*/ 204 w 289"/>
                      <a:gd name="T67" fmla="*/ 198 h 390"/>
                      <a:gd name="T68" fmla="*/ 206 w 289"/>
                      <a:gd name="T69" fmla="*/ 184 h 390"/>
                      <a:gd name="T70" fmla="*/ 212 w 289"/>
                      <a:gd name="T71" fmla="*/ 174 h 390"/>
                      <a:gd name="T72" fmla="*/ 226 w 289"/>
                      <a:gd name="T73" fmla="*/ 158 h 390"/>
                      <a:gd name="T74" fmla="*/ 234 w 289"/>
                      <a:gd name="T75" fmla="*/ 150 h 390"/>
                      <a:gd name="T76" fmla="*/ 241 w 289"/>
                      <a:gd name="T77" fmla="*/ 140 h 390"/>
                      <a:gd name="T78" fmla="*/ 253 w 289"/>
                      <a:gd name="T79" fmla="*/ 124 h 390"/>
                      <a:gd name="T80" fmla="*/ 265 w 289"/>
                      <a:gd name="T81" fmla="*/ 102 h 390"/>
                      <a:gd name="T82" fmla="*/ 267 w 289"/>
                      <a:gd name="T83" fmla="*/ 90 h 390"/>
                      <a:gd name="T84" fmla="*/ 257 w 289"/>
                      <a:gd name="T85" fmla="*/ 70 h 390"/>
                      <a:gd name="T86" fmla="*/ 250 w 289"/>
                      <a:gd name="T87" fmla="*/ 54 h 390"/>
                      <a:gd name="T88" fmla="*/ 238 w 289"/>
                      <a:gd name="T89" fmla="*/ 43 h 390"/>
                      <a:gd name="T90" fmla="*/ 216 w 289"/>
                      <a:gd name="T91" fmla="*/ 22 h 390"/>
                      <a:gd name="T92" fmla="*/ 206 w 289"/>
                      <a:gd name="T93" fmla="*/ 11 h 390"/>
                      <a:gd name="T94" fmla="*/ 191 w 289"/>
                      <a:gd name="T95" fmla="*/ 5 h 390"/>
                      <a:gd name="T96" fmla="*/ 175 w 289"/>
                      <a:gd name="T97" fmla="*/ 2 h 390"/>
                      <a:gd name="T98" fmla="*/ 153 w 289"/>
                      <a:gd name="T99" fmla="*/ 3 h 390"/>
                      <a:gd name="T100" fmla="*/ 134 w 289"/>
                      <a:gd name="T101" fmla="*/ 6 h 390"/>
                      <a:gd name="T102" fmla="*/ 117 w 289"/>
                      <a:gd name="T103" fmla="*/ 13 h 390"/>
                      <a:gd name="T104" fmla="*/ 104 w 289"/>
                      <a:gd name="T105" fmla="*/ 18 h 390"/>
                      <a:gd name="T106" fmla="*/ 93 w 289"/>
                      <a:gd name="T107" fmla="*/ 23 h 390"/>
                      <a:gd name="T108" fmla="*/ 82 w 289"/>
                      <a:gd name="T109" fmla="*/ 29 h 390"/>
                      <a:gd name="T110" fmla="*/ 72 w 289"/>
                      <a:gd name="T111" fmla="*/ 39 h 390"/>
                      <a:gd name="T112" fmla="*/ 64 w 289"/>
                      <a:gd name="T113" fmla="*/ 46 h 390"/>
                      <a:gd name="T114" fmla="*/ 57 w 289"/>
                      <a:gd name="T115" fmla="*/ 53 h 390"/>
                      <a:gd name="T116" fmla="*/ 49 w 289"/>
                      <a:gd name="T117" fmla="*/ 59 h 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89"/>
                      <a:gd name="T178" fmla="*/ 0 h 390"/>
                      <a:gd name="T179" fmla="*/ 289 w 289"/>
                      <a:gd name="T180" fmla="*/ 390 h 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89" h="390">
                        <a:moveTo>
                          <a:pt x="50" y="66"/>
                        </a:moveTo>
                        <a:lnTo>
                          <a:pt x="48" y="68"/>
                        </a:lnTo>
                        <a:lnTo>
                          <a:pt x="46" y="70"/>
                        </a:lnTo>
                        <a:lnTo>
                          <a:pt x="43" y="72"/>
                        </a:lnTo>
                        <a:lnTo>
                          <a:pt x="38" y="77"/>
                        </a:lnTo>
                        <a:lnTo>
                          <a:pt x="32" y="82"/>
                        </a:lnTo>
                        <a:lnTo>
                          <a:pt x="25" y="90"/>
                        </a:lnTo>
                        <a:lnTo>
                          <a:pt x="19" y="98"/>
                        </a:lnTo>
                        <a:lnTo>
                          <a:pt x="16" y="104"/>
                        </a:lnTo>
                        <a:lnTo>
                          <a:pt x="12" y="108"/>
                        </a:lnTo>
                        <a:lnTo>
                          <a:pt x="10" y="113"/>
                        </a:lnTo>
                        <a:lnTo>
                          <a:pt x="9" y="118"/>
                        </a:lnTo>
                        <a:lnTo>
                          <a:pt x="6" y="124"/>
                        </a:lnTo>
                        <a:lnTo>
                          <a:pt x="3" y="130"/>
                        </a:lnTo>
                        <a:lnTo>
                          <a:pt x="0" y="137"/>
                        </a:lnTo>
                        <a:lnTo>
                          <a:pt x="0" y="142"/>
                        </a:lnTo>
                        <a:lnTo>
                          <a:pt x="1" y="147"/>
                        </a:lnTo>
                        <a:lnTo>
                          <a:pt x="2" y="154"/>
                        </a:lnTo>
                        <a:lnTo>
                          <a:pt x="2" y="159"/>
                        </a:lnTo>
                        <a:lnTo>
                          <a:pt x="3" y="167"/>
                        </a:lnTo>
                        <a:lnTo>
                          <a:pt x="7" y="182"/>
                        </a:lnTo>
                        <a:lnTo>
                          <a:pt x="12" y="192"/>
                        </a:lnTo>
                        <a:lnTo>
                          <a:pt x="16" y="199"/>
                        </a:lnTo>
                        <a:lnTo>
                          <a:pt x="18" y="205"/>
                        </a:lnTo>
                        <a:lnTo>
                          <a:pt x="23" y="213"/>
                        </a:lnTo>
                        <a:lnTo>
                          <a:pt x="30" y="223"/>
                        </a:lnTo>
                        <a:lnTo>
                          <a:pt x="37" y="235"/>
                        </a:lnTo>
                        <a:lnTo>
                          <a:pt x="45" y="243"/>
                        </a:lnTo>
                        <a:lnTo>
                          <a:pt x="51" y="251"/>
                        </a:lnTo>
                        <a:lnTo>
                          <a:pt x="57" y="261"/>
                        </a:lnTo>
                        <a:lnTo>
                          <a:pt x="64" y="268"/>
                        </a:lnTo>
                        <a:lnTo>
                          <a:pt x="71" y="275"/>
                        </a:lnTo>
                        <a:lnTo>
                          <a:pt x="77" y="284"/>
                        </a:lnTo>
                        <a:lnTo>
                          <a:pt x="87" y="293"/>
                        </a:lnTo>
                        <a:lnTo>
                          <a:pt x="92" y="301"/>
                        </a:lnTo>
                        <a:lnTo>
                          <a:pt x="102" y="309"/>
                        </a:lnTo>
                        <a:lnTo>
                          <a:pt x="105" y="313"/>
                        </a:lnTo>
                        <a:lnTo>
                          <a:pt x="112" y="320"/>
                        </a:lnTo>
                        <a:lnTo>
                          <a:pt x="120" y="327"/>
                        </a:lnTo>
                        <a:lnTo>
                          <a:pt x="123" y="331"/>
                        </a:lnTo>
                        <a:lnTo>
                          <a:pt x="132" y="340"/>
                        </a:lnTo>
                        <a:lnTo>
                          <a:pt x="141" y="348"/>
                        </a:lnTo>
                        <a:lnTo>
                          <a:pt x="145" y="353"/>
                        </a:lnTo>
                        <a:lnTo>
                          <a:pt x="148" y="356"/>
                        </a:lnTo>
                        <a:lnTo>
                          <a:pt x="155" y="363"/>
                        </a:lnTo>
                        <a:lnTo>
                          <a:pt x="158" y="367"/>
                        </a:lnTo>
                        <a:lnTo>
                          <a:pt x="162" y="371"/>
                        </a:lnTo>
                        <a:lnTo>
                          <a:pt x="167" y="375"/>
                        </a:lnTo>
                        <a:lnTo>
                          <a:pt x="170" y="378"/>
                        </a:lnTo>
                        <a:lnTo>
                          <a:pt x="177" y="381"/>
                        </a:lnTo>
                        <a:lnTo>
                          <a:pt x="182" y="384"/>
                        </a:lnTo>
                        <a:lnTo>
                          <a:pt x="187" y="385"/>
                        </a:lnTo>
                        <a:lnTo>
                          <a:pt x="193" y="386"/>
                        </a:lnTo>
                        <a:lnTo>
                          <a:pt x="198" y="389"/>
                        </a:lnTo>
                        <a:lnTo>
                          <a:pt x="205" y="388"/>
                        </a:lnTo>
                        <a:lnTo>
                          <a:pt x="211" y="389"/>
                        </a:lnTo>
                        <a:lnTo>
                          <a:pt x="216" y="389"/>
                        </a:lnTo>
                        <a:lnTo>
                          <a:pt x="225" y="384"/>
                        </a:lnTo>
                        <a:lnTo>
                          <a:pt x="234" y="381"/>
                        </a:lnTo>
                        <a:lnTo>
                          <a:pt x="237" y="379"/>
                        </a:lnTo>
                        <a:lnTo>
                          <a:pt x="244" y="375"/>
                        </a:lnTo>
                        <a:lnTo>
                          <a:pt x="251" y="371"/>
                        </a:lnTo>
                        <a:lnTo>
                          <a:pt x="255" y="367"/>
                        </a:lnTo>
                        <a:lnTo>
                          <a:pt x="261" y="363"/>
                        </a:lnTo>
                        <a:lnTo>
                          <a:pt x="266" y="359"/>
                        </a:lnTo>
                        <a:lnTo>
                          <a:pt x="271" y="356"/>
                        </a:lnTo>
                        <a:lnTo>
                          <a:pt x="276" y="352"/>
                        </a:lnTo>
                        <a:lnTo>
                          <a:pt x="282" y="347"/>
                        </a:lnTo>
                        <a:lnTo>
                          <a:pt x="285" y="344"/>
                        </a:lnTo>
                        <a:lnTo>
                          <a:pt x="286" y="342"/>
                        </a:lnTo>
                        <a:lnTo>
                          <a:pt x="288" y="338"/>
                        </a:lnTo>
                        <a:lnTo>
                          <a:pt x="288" y="334"/>
                        </a:lnTo>
                        <a:lnTo>
                          <a:pt x="286" y="331"/>
                        </a:lnTo>
                        <a:lnTo>
                          <a:pt x="285" y="326"/>
                        </a:lnTo>
                        <a:lnTo>
                          <a:pt x="281" y="319"/>
                        </a:lnTo>
                        <a:lnTo>
                          <a:pt x="281" y="315"/>
                        </a:lnTo>
                        <a:lnTo>
                          <a:pt x="277" y="311"/>
                        </a:lnTo>
                        <a:lnTo>
                          <a:pt x="276" y="306"/>
                        </a:lnTo>
                        <a:lnTo>
                          <a:pt x="274" y="302"/>
                        </a:lnTo>
                        <a:lnTo>
                          <a:pt x="271" y="298"/>
                        </a:lnTo>
                        <a:lnTo>
                          <a:pt x="267" y="294"/>
                        </a:lnTo>
                        <a:lnTo>
                          <a:pt x="266" y="289"/>
                        </a:lnTo>
                        <a:lnTo>
                          <a:pt x="262" y="285"/>
                        </a:lnTo>
                        <a:lnTo>
                          <a:pt x="260" y="279"/>
                        </a:lnTo>
                        <a:lnTo>
                          <a:pt x="256" y="276"/>
                        </a:lnTo>
                        <a:lnTo>
                          <a:pt x="253" y="272"/>
                        </a:lnTo>
                        <a:lnTo>
                          <a:pt x="250" y="267"/>
                        </a:lnTo>
                        <a:lnTo>
                          <a:pt x="246" y="263"/>
                        </a:lnTo>
                        <a:lnTo>
                          <a:pt x="239" y="255"/>
                        </a:lnTo>
                        <a:lnTo>
                          <a:pt x="231" y="247"/>
                        </a:lnTo>
                        <a:lnTo>
                          <a:pt x="229" y="243"/>
                        </a:lnTo>
                        <a:lnTo>
                          <a:pt x="226" y="240"/>
                        </a:lnTo>
                        <a:lnTo>
                          <a:pt x="223" y="236"/>
                        </a:lnTo>
                        <a:lnTo>
                          <a:pt x="220" y="232"/>
                        </a:lnTo>
                        <a:lnTo>
                          <a:pt x="218" y="228"/>
                        </a:lnTo>
                        <a:lnTo>
                          <a:pt x="216" y="224"/>
                        </a:lnTo>
                        <a:lnTo>
                          <a:pt x="213" y="221"/>
                        </a:lnTo>
                        <a:lnTo>
                          <a:pt x="210" y="216"/>
                        </a:lnTo>
                        <a:lnTo>
                          <a:pt x="209" y="212"/>
                        </a:lnTo>
                        <a:lnTo>
                          <a:pt x="207" y="207"/>
                        </a:lnTo>
                        <a:lnTo>
                          <a:pt x="205" y="202"/>
                        </a:lnTo>
                        <a:lnTo>
                          <a:pt x="204" y="198"/>
                        </a:lnTo>
                        <a:lnTo>
                          <a:pt x="206" y="191"/>
                        </a:lnTo>
                        <a:lnTo>
                          <a:pt x="206" y="187"/>
                        </a:lnTo>
                        <a:lnTo>
                          <a:pt x="206" y="184"/>
                        </a:lnTo>
                        <a:lnTo>
                          <a:pt x="209" y="179"/>
                        </a:lnTo>
                        <a:lnTo>
                          <a:pt x="211" y="176"/>
                        </a:lnTo>
                        <a:lnTo>
                          <a:pt x="212" y="174"/>
                        </a:lnTo>
                        <a:lnTo>
                          <a:pt x="214" y="170"/>
                        </a:lnTo>
                        <a:lnTo>
                          <a:pt x="221" y="164"/>
                        </a:lnTo>
                        <a:lnTo>
                          <a:pt x="226" y="158"/>
                        </a:lnTo>
                        <a:lnTo>
                          <a:pt x="228" y="155"/>
                        </a:lnTo>
                        <a:lnTo>
                          <a:pt x="231" y="153"/>
                        </a:lnTo>
                        <a:lnTo>
                          <a:pt x="234" y="150"/>
                        </a:lnTo>
                        <a:lnTo>
                          <a:pt x="237" y="147"/>
                        </a:lnTo>
                        <a:lnTo>
                          <a:pt x="240" y="143"/>
                        </a:lnTo>
                        <a:lnTo>
                          <a:pt x="241" y="140"/>
                        </a:lnTo>
                        <a:lnTo>
                          <a:pt x="245" y="134"/>
                        </a:lnTo>
                        <a:lnTo>
                          <a:pt x="250" y="129"/>
                        </a:lnTo>
                        <a:lnTo>
                          <a:pt x="253" y="124"/>
                        </a:lnTo>
                        <a:lnTo>
                          <a:pt x="257" y="115"/>
                        </a:lnTo>
                        <a:lnTo>
                          <a:pt x="263" y="108"/>
                        </a:lnTo>
                        <a:lnTo>
                          <a:pt x="265" y="102"/>
                        </a:lnTo>
                        <a:lnTo>
                          <a:pt x="266" y="99"/>
                        </a:lnTo>
                        <a:lnTo>
                          <a:pt x="268" y="95"/>
                        </a:lnTo>
                        <a:lnTo>
                          <a:pt x="267" y="90"/>
                        </a:lnTo>
                        <a:lnTo>
                          <a:pt x="266" y="85"/>
                        </a:lnTo>
                        <a:lnTo>
                          <a:pt x="264" y="79"/>
                        </a:lnTo>
                        <a:lnTo>
                          <a:pt x="257" y="70"/>
                        </a:lnTo>
                        <a:lnTo>
                          <a:pt x="256" y="65"/>
                        </a:lnTo>
                        <a:lnTo>
                          <a:pt x="253" y="58"/>
                        </a:lnTo>
                        <a:lnTo>
                          <a:pt x="250" y="54"/>
                        </a:lnTo>
                        <a:lnTo>
                          <a:pt x="246" y="50"/>
                        </a:lnTo>
                        <a:lnTo>
                          <a:pt x="242" y="47"/>
                        </a:lnTo>
                        <a:lnTo>
                          <a:pt x="238" y="43"/>
                        </a:lnTo>
                        <a:lnTo>
                          <a:pt x="235" y="39"/>
                        </a:lnTo>
                        <a:lnTo>
                          <a:pt x="226" y="30"/>
                        </a:lnTo>
                        <a:lnTo>
                          <a:pt x="216" y="22"/>
                        </a:lnTo>
                        <a:lnTo>
                          <a:pt x="212" y="18"/>
                        </a:lnTo>
                        <a:lnTo>
                          <a:pt x="209" y="14"/>
                        </a:lnTo>
                        <a:lnTo>
                          <a:pt x="206" y="11"/>
                        </a:lnTo>
                        <a:lnTo>
                          <a:pt x="200" y="8"/>
                        </a:lnTo>
                        <a:lnTo>
                          <a:pt x="196" y="6"/>
                        </a:lnTo>
                        <a:lnTo>
                          <a:pt x="191" y="5"/>
                        </a:lnTo>
                        <a:lnTo>
                          <a:pt x="186" y="3"/>
                        </a:lnTo>
                        <a:lnTo>
                          <a:pt x="181" y="3"/>
                        </a:lnTo>
                        <a:lnTo>
                          <a:pt x="175" y="2"/>
                        </a:lnTo>
                        <a:lnTo>
                          <a:pt x="170" y="0"/>
                        </a:lnTo>
                        <a:lnTo>
                          <a:pt x="161" y="3"/>
                        </a:lnTo>
                        <a:lnTo>
                          <a:pt x="153" y="3"/>
                        </a:lnTo>
                        <a:lnTo>
                          <a:pt x="148" y="4"/>
                        </a:lnTo>
                        <a:lnTo>
                          <a:pt x="143" y="4"/>
                        </a:lnTo>
                        <a:lnTo>
                          <a:pt x="134" y="6"/>
                        </a:lnTo>
                        <a:lnTo>
                          <a:pt x="129" y="9"/>
                        </a:lnTo>
                        <a:lnTo>
                          <a:pt x="121" y="12"/>
                        </a:lnTo>
                        <a:lnTo>
                          <a:pt x="117" y="13"/>
                        </a:lnTo>
                        <a:lnTo>
                          <a:pt x="112" y="15"/>
                        </a:lnTo>
                        <a:lnTo>
                          <a:pt x="107" y="16"/>
                        </a:lnTo>
                        <a:lnTo>
                          <a:pt x="104" y="18"/>
                        </a:lnTo>
                        <a:lnTo>
                          <a:pt x="101" y="20"/>
                        </a:lnTo>
                        <a:lnTo>
                          <a:pt x="97" y="22"/>
                        </a:lnTo>
                        <a:lnTo>
                          <a:pt x="93" y="23"/>
                        </a:lnTo>
                        <a:lnTo>
                          <a:pt x="91" y="26"/>
                        </a:lnTo>
                        <a:lnTo>
                          <a:pt x="87" y="27"/>
                        </a:lnTo>
                        <a:lnTo>
                          <a:pt x="82" y="29"/>
                        </a:lnTo>
                        <a:lnTo>
                          <a:pt x="79" y="32"/>
                        </a:lnTo>
                        <a:lnTo>
                          <a:pt x="74" y="37"/>
                        </a:lnTo>
                        <a:lnTo>
                          <a:pt x="72" y="39"/>
                        </a:lnTo>
                        <a:lnTo>
                          <a:pt x="69" y="41"/>
                        </a:lnTo>
                        <a:lnTo>
                          <a:pt x="67" y="43"/>
                        </a:lnTo>
                        <a:lnTo>
                          <a:pt x="64" y="46"/>
                        </a:lnTo>
                        <a:lnTo>
                          <a:pt x="62" y="48"/>
                        </a:lnTo>
                        <a:lnTo>
                          <a:pt x="59" y="50"/>
                        </a:lnTo>
                        <a:lnTo>
                          <a:pt x="57" y="53"/>
                        </a:lnTo>
                        <a:lnTo>
                          <a:pt x="54" y="55"/>
                        </a:lnTo>
                        <a:lnTo>
                          <a:pt x="52" y="58"/>
                        </a:lnTo>
                        <a:lnTo>
                          <a:pt x="49" y="59"/>
                        </a:lnTo>
                        <a:lnTo>
                          <a:pt x="47" y="63"/>
                        </a:lnTo>
                        <a:lnTo>
                          <a:pt x="50" y="66"/>
                        </a:lnTo>
                      </a:path>
                    </a:pathLst>
                  </a:custGeom>
                  <a:pattFill prst="pct50">
                    <a:fgClr>
                      <a:schemeClr val="bg2"/>
                    </a:fgClr>
                    <a:bgClr>
                      <a:schemeClr val="bg1"/>
                    </a:bgClr>
                  </a:patt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58" name="Freeform 147"/>
                  <p:cNvSpPr>
                    <a:spLocks/>
                  </p:cNvSpPr>
                  <p:nvPr/>
                </p:nvSpPr>
                <p:spPr bwMode="auto">
                  <a:xfrm>
                    <a:off x="3359" y="3424"/>
                    <a:ext cx="289" cy="390"/>
                  </a:xfrm>
                  <a:custGeom>
                    <a:avLst/>
                    <a:gdLst>
                      <a:gd name="T0" fmla="*/ 243 w 289"/>
                      <a:gd name="T1" fmla="*/ 319 h 390"/>
                      <a:gd name="T2" fmla="*/ 256 w 289"/>
                      <a:gd name="T3" fmla="*/ 306 h 390"/>
                      <a:gd name="T4" fmla="*/ 272 w 289"/>
                      <a:gd name="T5" fmla="*/ 285 h 390"/>
                      <a:gd name="T6" fmla="*/ 279 w 289"/>
                      <a:gd name="T7" fmla="*/ 271 h 390"/>
                      <a:gd name="T8" fmla="*/ 288 w 289"/>
                      <a:gd name="T9" fmla="*/ 252 h 390"/>
                      <a:gd name="T10" fmla="*/ 286 w 289"/>
                      <a:gd name="T11" fmla="*/ 235 h 390"/>
                      <a:gd name="T12" fmla="*/ 281 w 289"/>
                      <a:gd name="T13" fmla="*/ 208 h 390"/>
                      <a:gd name="T14" fmla="*/ 270 w 289"/>
                      <a:gd name="T15" fmla="*/ 185 h 390"/>
                      <a:gd name="T16" fmla="*/ 252 w 289"/>
                      <a:gd name="T17" fmla="*/ 155 h 390"/>
                      <a:gd name="T18" fmla="*/ 231 w 289"/>
                      <a:gd name="T19" fmla="*/ 128 h 390"/>
                      <a:gd name="T20" fmla="*/ 211 w 289"/>
                      <a:gd name="T21" fmla="*/ 105 h 390"/>
                      <a:gd name="T22" fmla="*/ 186 w 289"/>
                      <a:gd name="T23" fmla="*/ 80 h 390"/>
                      <a:gd name="T24" fmla="*/ 168 w 289"/>
                      <a:gd name="T25" fmla="*/ 62 h 390"/>
                      <a:gd name="T26" fmla="*/ 147 w 289"/>
                      <a:gd name="T27" fmla="*/ 41 h 390"/>
                      <a:gd name="T28" fmla="*/ 133 w 289"/>
                      <a:gd name="T29" fmla="*/ 26 h 390"/>
                      <a:gd name="T30" fmla="*/ 121 w 289"/>
                      <a:gd name="T31" fmla="*/ 14 h 390"/>
                      <a:gd name="T32" fmla="*/ 106 w 289"/>
                      <a:gd name="T33" fmla="*/ 5 h 390"/>
                      <a:gd name="T34" fmla="*/ 91 w 289"/>
                      <a:gd name="T35" fmla="*/ 0 h 390"/>
                      <a:gd name="T36" fmla="*/ 72 w 289"/>
                      <a:gd name="T37" fmla="*/ 0 h 390"/>
                      <a:gd name="T38" fmla="*/ 51 w 289"/>
                      <a:gd name="T39" fmla="*/ 10 h 390"/>
                      <a:gd name="T40" fmla="*/ 33 w 289"/>
                      <a:gd name="T41" fmla="*/ 22 h 390"/>
                      <a:gd name="T42" fmla="*/ 17 w 289"/>
                      <a:gd name="T43" fmla="*/ 33 h 390"/>
                      <a:gd name="T44" fmla="*/ 4 w 289"/>
                      <a:gd name="T45" fmla="*/ 45 h 390"/>
                      <a:gd name="T46" fmla="*/ 0 w 289"/>
                      <a:gd name="T47" fmla="*/ 56 h 390"/>
                      <a:gd name="T48" fmla="*/ 7 w 289"/>
                      <a:gd name="T49" fmla="*/ 70 h 390"/>
                      <a:gd name="T50" fmla="*/ 13 w 289"/>
                      <a:gd name="T51" fmla="*/ 83 h 390"/>
                      <a:gd name="T52" fmla="*/ 21 w 289"/>
                      <a:gd name="T53" fmla="*/ 96 h 390"/>
                      <a:gd name="T54" fmla="*/ 29 w 289"/>
                      <a:gd name="T55" fmla="*/ 111 h 390"/>
                      <a:gd name="T56" fmla="*/ 38 w 289"/>
                      <a:gd name="T57" fmla="*/ 122 h 390"/>
                      <a:gd name="T58" fmla="*/ 57 w 289"/>
                      <a:gd name="T59" fmla="*/ 141 h 390"/>
                      <a:gd name="T60" fmla="*/ 65 w 289"/>
                      <a:gd name="T61" fmla="*/ 153 h 390"/>
                      <a:gd name="T62" fmla="*/ 72 w 289"/>
                      <a:gd name="T63" fmla="*/ 165 h 390"/>
                      <a:gd name="T64" fmla="*/ 80 w 289"/>
                      <a:gd name="T65" fmla="*/ 177 h 390"/>
                      <a:gd name="T66" fmla="*/ 84 w 289"/>
                      <a:gd name="T67" fmla="*/ 192 h 390"/>
                      <a:gd name="T68" fmla="*/ 82 w 289"/>
                      <a:gd name="T69" fmla="*/ 205 h 390"/>
                      <a:gd name="T70" fmla="*/ 76 w 289"/>
                      <a:gd name="T71" fmla="*/ 215 h 390"/>
                      <a:gd name="T72" fmla="*/ 62 w 289"/>
                      <a:gd name="T73" fmla="*/ 232 h 390"/>
                      <a:gd name="T74" fmla="*/ 55 w 289"/>
                      <a:gd name="T75" fmla="*/ 239 h 390"/>
                      <a:gd name="T76" fmla="*/ 47 w 289"/>
                      <a:gd name="T77" fmla="*/ 249 h 390"/>
                      <a:gd name="T78" fmla="*/ 35 w 289"/>
                      <a:gd name="T79" fmla="*/ 264 h 390"/>
                      <a:gd name="T80" fmla="*/ 23 w 289"/>
                      <a:gd name="T81" fmla="*/ 287 h 390"/>
                      <a:gd name="T82" fmla="*/ 22 w 289"/>
                      <a:gd name="T83" fmla="*/ 299 h 390"/>
                      <a:gd name="T84" fmla="*/ 31 w 289"/>
                      <a:gd name="T85" fmla="*/ 318 h 390"/>
                      <a:gd name="T86" fmla="*/ 38 w 289"/>
                      <a:gd name="T87" fmla="*/ 334 h 390"/>
                      <a:gd name="T88" fmla="*/ 50 w 289"/>
                      <a:gd name="T89" fmla="*/ 345 h 390"/>
                      <a:gd name="T90" fmla="*/ 72 w 289"/>
                      <a:gd name="T91" fmla="*/ 367 h 390"/>
                      <a:gd name="T92" fmla="*/ 83 w 289"/>
                      <a:gd name="T93" fmla="*/ 377 h 390"/>
                      <a:gd name="T94" fmla="*/ 98 w 289"/>
                      <a:gd name="T95" fmla="*/ 383 h 390"/>
                      <a:gd name="T96" fmla="*/ 114 w 289"/>
                      <a:gd name="T97" fmla="*/ 387 h 390"/>
                      <a:gd name="T98" fmla="*/ 135 w 289"/>
                      <a:gd name="T99" fmla="*/ 386 h 390"/>
                      <a:gd name="T100" fmla="*/ 155 w 289"/>
                      <a:gd name="T101" fmla="*/ 383 h 390"/>
                      <a:gd name="T102" fmla="*/ 171 w 289"/>
                      <a:gd name="T103" fmla="*/ 375 h 390"/>
                      <a:gd name="T104" fmla="*/ 184 w 289"/>
                      <a:gd name="T105" fmla="*/ 370 h 390"/>
                      <a:gd name="T106" fmla="*/ 196 w 289"/>
                      <a:gd name="T107" fmla="*/ 365 h 390"/>
                      <a:gd name="T108" fmla="*/ 206 w 289"/>
                      <a:gd name="T109" fmla="*/ 359 h 390"/>
                      <a:gd name="T110" fmla="*/ 217 w 289"/>
                      <a:gd name="T111" fmla="*/ 350 h 390"/>
                      <a:gd name="T112" fmla="*/ 224 w 289"/>
                      <a:gd name="T113" fmla="*/ 343 h 390"/>
                      <a:gd name="T114" fmla="*/ 232 w 289"/>
                      <a:gd name="T115" fmla="*/ 335 h 390"/>
                      <a:gd name="T116" fmla="*/ 239 w 289"/>
                      <a:gd name="T117" fmla="*/ 329 h 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89"/>
                      <a:gd name="T178" fmla="*/ 0 h 390"/>
                      <a:gd name="T179" fmla="*/ 289 w 289"/>
                      <a:gd name="T180" fmla="*/ 390 h 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89" h="390">
                        <a:moveTo>
                          <a:pt x="239" y="323"/>
                        </a:moveTo>
                        <a:lnTo>
                          <a:pt x="241" y="321"/>
                        </a:lnTo>
                        <a:lnTo>
                          <a:pt x="243" y="319"/>
                        </a:lnTo>
                        <a:lnTo>
                          <a:pt x="246" y="316"/>
                        </a:lnTo>
                        <a:lnTo>
                          <a:pt x="250" y="312"/>
                        </a:lnTo>
                        <a:lnTo>
                          <a:pt x="256" y="306"/>
                        </a:lnTo>
                        <a:lnTo>
                          <a:pt x="264" y="298"/>
                        </a:lnTo>
                        <a:lnTo>
                          <a:pt x="270" y="291"/>
                        </a:lnTo>
                        <a:lnTo>
                          <a:pt x="272" y="285"/>
                        </a:lnTo>
                        <a:lnTo>
                          <a:pt x="276" y="280"/>
                        </a:lnTo>
                        <a:lnTo>
                          <a:pt x="279" y="276"/>
                        </a:lnTo>
                        <a:lnTo>
                          <a:pt x="279" y="271"/>
                        </a:lnTo>
                        <a:lnTo>
                          <a:pt x="283" y="265"/>
                        </a:lnTo>
                        <a:lnTo>
                          <a:pt x="286" y="258"/>
                        </a:lnTo>
                        <a:lnTo>
                          <a:pt x="288" y="252"/>
                        </a:lnTo>
                        <a:lnTo>
                          <a:pt x="288" y="246"/>
                        </a:lnTo>
                        <a:lnTo>
                          <a:pt x="288" y="241"/>
                        </a:lnTo>
                        <a:lnTo>
                          <a:pt x="286" y="235"/>
                        </a:lnTo>
                        <a:lnTo>
                          <a:pt x="286" y="229"/>
                        </a:lnTo>
                        <a:lnTo>
                          <a:pt x="286" y="221"/>
                        </a:lnTo>
                        <a:lnTo>
                          <a:pt x="281" y="208"/>
                        </a:lnTo>
                        <a:lnTo>
                          <a:pt x="276" y="196"/>
                        </a:lnTo>
                        <a:lnTo>
                          <a:pt x="273" y="190"/>
                        </a:lnTo>
                        <a:lnTo>
                          <a:pt x="270" y="185"/>
                        </a:lnTo>
                        <a:lnTo>
                          <a:pt x="266" y="177"/>
                        </a:lnTo>
                        <a:lnTo>
                          <a:pt x="259" y="166"/>
                        </a:lnTo>
                        <a:lnTo>
                          <a:pt x="252" y="155"/>
                        </a:lnTo>
                        <a:lnTo>
                          <a:pt x="243" y="145"/>
                        </a:lnTo>
                        <a:lnTo>
                          <a:pt x="237" y="138"/>
                        </a:lnTo>
                        <a:lnTo>
                          <a:pt x="231" y="128"/>
                        </a:lnTo>
                        <a:lnTo>
                          <a:pt x="225" y="121"/>
                        </a:lnTo>
                        <a:lnTo>
                          <a:pt x="218" y="115"/>
                        </a:lnTo>
                        <a:lnTo>
                          <a:pt x="211" y="105"/>
                        </a:lnTo>
                        <a:lnTo>
                          <a:pt x="201" y="96"/>
                        </a:lnTo>
                        <a:lnTo>
                          <a:pt x="196" y="88"/>
                        </a:lnTo>
                        <a:lnTo>
                          <a:pt x="186" y="80"/>
                        </a:lnTo>
                        <a:lnTo>
                          <a:pt x="183" y="76"/>
                        </a:lnTo>
                        <a:lnTo>
                          <a:pt x="176" y="69"/>
                        </a:lnTo>
                        <a:lnTo>
                          <a:pt x="168" y="62"/>
                        </a:lnTo>
                        <a:lnTo>
                          <a:pt x="165" y="58"/>
                        </a:lnTo>
                        <a:lnTo>
                          <a:pt x="156" y="49"/>
                        </a:lnTo>
                        <a:lnTo>
                          <a:pt x="147" y="41"/>
                        </a:lnTo>
                        <a:lnTo>
                          <a:pt x="143" y="36"/>
                        </a:lnTo>
                        <a:lnTo>
                          <a:pt x="140" y="33"/>
                        </a:lnTo>
                        <a:lnTo>
                          <a:pt x="133" y="26"/>
                        </a:lnTo>
                        <a:lnTo>
                          <a:pt x="130" y="22"/>
                        </a:lnTo>
                        <a:lnTo>
                          <a:pt x="126" y="18"/>
                        </a:lnTo>
                        <a:lnTo>
                          <a:pt x="121" y="14"/>
                        </a:lnTo>
                        <a:lnTo>
                          <a:pt x="118" y="11"/>
                        </a:lnTo>
                        <a:lnTo>
                          <a:pt x="112" y="9"/>
                        </a:lnTo>
                        <a:lnTo>
                          <a:pt x="106" y="5"/>
                        </a:lnTo>
                        <a:lnTo>
                          <a:pt x="101" y="4"/>
                        </a:lnTo>
                        <a:lnTo>
                          <a:pt x="95" y="3"/>
                        </a:lnTo>
                        <a:lnTo>
                          <a:pt x="91" y="0"/>
                        </a:lnTo>
                        <a:lnTo>
                          <a:pt x="84" y="1"/>
                        </a:lnTo>
                        <a:lnTo>
                          <a:pt x="77" y="0"/>
                        </a:lnTo>
                        <a:lnTo>
                          <a:pt x="72" y="0"/>
                        </a:lnTo>
                        <a:lnTo>
                          <a:pt x="64" y="5"/>
                        </a:lnTo>
                        <a:lnTo>
                          <a:pt x="55" y="9"/>
                        </a:lnTo>
                        <a:lnTo>
                          <a:pt x="51" y="10"/>
                        </a:lnTo>
                        <a:lnTo>
                          <a:pt x="45" y="14"/>
                        </a:lnTo>
                        <a:lnTo>
                          <a:pt x="38" y="18"/>
                        </a:lnTo>
                        <a:lnTo>
                          <a:pt x="33" y="22"/>
                        </a:lnTo>
                        <a:lnTo>
                          <a:pt x="27" y="26"/>
                        </a:lnTo>
                        <a:lnTo>
                          <a:pt x="23" y="30"/>
                        </a:lnTo>
                        <a:lnTo>
                          <a:pt x="17" y="33"/>
                        </a:lnTo>
                        <a:lnTo>
                          <a:pt x="12" y="38"/>
                        </a:lnTo>
                        <a:lnTo>
                          <a:pt x="7" y="43"/>
                        </a:lnTo>
                        <a:lnTo>
                          <a:pt x="4" y="45"/>
                        </a:lnTo>
                        <a:lnTo>
                          <a:pt x="2" y="47"/>
                        </a:lnTo>
                        <a:lnTo>
                          <a:pt x="0" y="51"/>
                        </a:lnTo>
                        <a:lnTo>
                          <a:pt x="0" y="56"/>
                        </a:lnTo>
                        <a:lnTo>
                          <a:pt x="2" y="58"/>
                        </a:lnTo>
                        <a:lnTo>
                          <a:pt x="3" y="64"/>
                        </a:lnTo>
                        <a:lnTo>
                          <a:pt x="7" y="70"/>
                        </a:lnTo>
                        <a:lnTo>
                          <a:pt x="8" y="74"/>
                        </a:lnTo>
                        <a:lnTo>
                          <a:pt x="11" y="78"/>
                        </a:lnTo>
                        <a:lnTo>
                          <a:pt x="13" y="83"/>
                        </a:lnTo>
                        <a:lnTo>
                          <a:pt x="15" y="87"/>
                        </a:lnTo>
                        <a:lnTo>
                          <a:pt x="17" y="91"/>
                        </a:lnTo>
                        <a:lnTo>
                          <a:pt x="21" y="96"/>
                        </a:lnTo>
                        <a:lnTo>
                          <a:pt x="23" y="100"/>
                        </a:lnTo>
                        <a:lnTo>
                          <a:pt x="27" y="105"/>
                        </a:lnTo>
                        <a:lnTo>
                          <a:pt x="29" y="111"/>
                        </a:lnTo>
                        <a:lnTo>
                          <a:pt x="32" y="113"/>
                        </a:lnTo>
                        <a:lnTo>
                          <a:pt x="36" y="117"/>
                        </a:lnTo>
                        <a:lnTo>
                          <a:pt x="38" y="122"/>
                        </a:lnTo>
                        <a:lnTo>
                          <a:pt x="42" y="126"/>
                        </a:lnTo>
                        <a:lnTo>
                          <a:pt x="50" y="134"/>
                        </a:lnTo>
                        <a:lnTo>
                          <a:pt x="57" y="141"/>
                        </a:lnTo>
                        <a:lnTo>
                          <a:pt x="59" y="146"/>
                        </a:lnTo>
                        <a:lnTo>
                          <a:pt x="62" y="149"/>
                        </a:lnTo>
                        <a:lnTo>
                          <a:pt x="65" y="153"/>
                        </a:lnTo>
                        <a:lnTo>
                          <a:pt x="69" y="157"/>
                        </a:lnTo>
                        <a:lnTo>
                          <a:pt x="70" y="161"/>
                        </a:lnTo>
                        <a:lnTo>
                          <a:pt x="72" y="165"/>
                        </a:lnTo>
                        <a:lnTo>
                          <a:pt x="76" y="169"/>
                        </a:lnTo>
                        <a:lnTo>
                          <a:pt x="78" y="173"/>
                        </a:lnTo>
                        <a:lnTo>
                          <a:pt x="80" y="177"/>
                        </a:lnTo>
                        <a:lnTo>
                          <a:pt x="82" y="182"/>
                        </a:lnTo>
                        <a:lnTo>
                          <a:pt x="83" y="187"/>
                        </a:lnTo>
                        <a:lnTo>
                          <a:pt x="84" y="192"/>
                        </a:lnTo>
                        <a:lnTo>
                          <a:pt x="83" y="197"/>
                        </a:lnTo>
                        <a:lnTo>
                          <a:pt x="82" y="202"/>
                        </a:lnTo>
                        <a:lnTo>
                          <a:pt x="82" y="205"/>
                        </a:lnTo>
                        <a:lnTo>
                          <a:pt x="80" y="209"/>
                        </a:lnTo>
                        <a:lnTo>
                          <a:pt x="78" y="212"/>
                        </a:lnTo>
                        <a:lnTo>
                          <a:pt x="76" y="215"/>
                        </a:lnTo>
                        <a:lnTo>
                          <a:pt x="74" y="219"/>
                        </a:lnTo>
                        <a:lnTo>
                          <a:pt x="67" y="225"/>
                        </a:lnTo>
                        <a:lnTo>
                          <a:pt x="62" y="232"/>
                        </a:lnTo>
                        <a:lnTo>
                          <a:pt x="60" y="233"/>
                        </a:lnTo>
                        <a:lnTo>
                          <a:pt x="57" y="236"/>
                        </a:lnTo>
                        <a:lnTo>
                          <a:pt x="55" y="239"/>
                        </a:lnTo>
                        <a:lnTo>
                          <a:pt x="51" y="242"/>
                        </a:lnTo>
                        <a:lnTo>
                          <a:pt x="49" y="245"/>
                        </a:lnTo>
                        <a:lnTo>
                          <a:pt x="47" y="249"/>
                        </a:lnTo>
                        <a:lnTo>
                          <a:pt x="44" y="255"/>
                        </a:lnTo>
                        <a:lnTo>
                          <a:pt x="39" y="260"/>
                        </a:lnTo>
                        <a:lnTo>
                          <a:pt x="35" y="264"/>
                        </a:lnTo>
                        <a:lnTo>
                          <a:pt x="31" y="273"/>
                        </a:lnTo>
                        <a:lnTo>
                          <a:pt x="26" y="280"/>
                        </a:lnTo>
                        <a:lnTo>
                          <a:pt x="23" y="287"/>
                        </a:lnTo>
                        <a:lnTo>
                          <a:pt x="22" y="289"/>
                        </a:lnTo>
                        <a:lnTo>
                          <a:pt x="20" y="293"/>
                        </a:lnTo>
                        <a:lnTo>
                          <a:pt x="22" y="299"/>
                        </a:lnTo>
                        <a:lnTo>
                          <a:pt x="23" y="304"/>
                        </a:lnTo>
                        <a:lnTo>
                          <a:pt x="25" y="310"/>
                        </a:lnTo>
                        <a:lnTo>
                          <a:pt x="31" y="318"/>
                        </a:lnTo>
                        <a:lnTo>
                          <a:pt x="33" y="324"/>
                        </a:lnTo>
                        <a:lnTo>
                          <a:pt x="36" y="330"/>
                        </a:lnTo>
                        <a:lnTo>
                          <a:pt x="38" y="334"/>
                        </a:lnTo>
                        <a:lnTo>
                          <a:pt x="42" y="338"/>
                        </a:lnTo>
                        <a:lnTo>
                          <a:pt x="46" y="341"/>
                        </a:lnTo>
                        <a:lnTo>
                          <a:pt x="50" y="345"/>
                        </a:lnTo>
                        <a:lnTo>
                          <a:pt x="53" y="349"/>
                        </a:lnTo>
                        <a:lnTo>
                          <a:pt x="62" y="358"/>
                        </a:lnTo>
                        <a:lnTo>
                          <a:pt x="72" y="367"/>
                        </a:lnTo>
                        <a:lnTo>
                          <a:pt x="76" y="371"/>
                        </a:lnTo>
                        <a:lnTo>
                          <a:pt x="79" y="374"/>
                        </a:lnTo>
                        <a:lnTo>
                          <a:pt x="83" y="377"/>
                        </a:lnTo>
                        <a:lnTo>
                          <a:pt x="88" y="380"/>
                        </a:lnTo>
                        <a:lnTo>
                          <a:pt x="93" y="382"/>
                        </a:lnTo>
                        <a:lnTo>
                          <a:pt x="98" y="383"/>
                        </a:lnTo>
                        <a:lnTo>
                          <a:pt x="103" y="385"/>
                        </a:lnTo>
                        <a:lnTo>
                          <a:pt x="108" y="386"/>
                        </a:lnTo>
                        <a:lnTo>
                          <a:pt x="114" y="387"/>
                        </a:lnTo>
                        <a:lnTo>
                          <a:pt x="119" y="389"/>
                        </a:lnTo>
                        <a:lnTo>
                          <a:pt x="128" y="385"/>
                        </a:lnTo>
                        <a:lnTo>
                          <a:pt x="135" y="386"/>
                        </a:lnTo>
                        <a:lnTo>
                          <a:pt x="141" y="384"/>
                        </a:lnTo>
                        <a:lnTo>
                          <a:pt x="146" y="385"/>
                        </a:lnTo>
                        <a:lnTo>
                          <a:pt x="155" y="383"/>
                        </a:lnTo>
                        <a:lnTo>
                          <a:pt x="159" y="379"/>
                        </a:lnTo>
                        <a:lnTo>
                          <a:pt x="167" y="377"/>
                        </a:lnTo>
                        <a:lnTo>
                          <a:pt x="171" y="375"/>
                        </a:lnTo>
                        <a:lnTo>
                          <a:pt x="176" y="373"/>
                        </a:lnTo>
                        <a:lnTo>
                          <a:pt x="181" y="372"/>
                        </a:lnTo>
                        <a:lnTo>
                          <a:pt x="184" y="370"/>
                        </a:lnTo>
                        <a:lnTo>
                          <a:pt x="187" y="368"/>
                        </a:lnTo>
                        <a:lnTo>
                          <a:pt x="191" y="367"/>
                        </a:lnTo>
                        <a:lnTo>
                          <a:pt x="196" y="365"/>
                        </a:lnTo>
                        <a:lnTo>
                          <a:pt x="198" y="363"/>
                        </a:lnTo>
                        <a:lnTo>
                          <a:pt x="202" y="361"/>
                        </a:lnTo>
                        <a:lnTo>
                          <a:pt x="206" y="359"/>
                        </a:lnTo>
                        <a:lnTo>
                          <a:pt x="209" y="357"/>
                        </a:lnTo>
                        <a:lnTo>
                          <a:pt x="215" y="351"/>
                        </a:lnTo>
                        <a:lnTo>
                          <a:pt x="217" y="350"/>
                        </a:lnTo>
                        <a:lnTo>
                          <a:pt x="220" y="347"/>
                        </a:lnTo>
                        <a:lnTo>
                          <a:pt x="221" y="345"/>
                        </a:lnTo>
                        <a:lnTo>
                          <a:pt x="224" y="343"/>
                        </a:lnTo>
                        <a:lnTo>
                          <a:pt x="227" y="340"/>
                        </a:lnTo>
                        <a:lnTo>
                          <a:pt x="230" y="338"/>
                        </a:lnTo>
                        <a:lnTo>
                          <a:pt x="232" y="335"/>
                        </a:lnTo>
                        <a:lnTo>
                          <a:pt x="235" y="334"/>
                        </a:lnTo>
                        <a:lnTo>
                          <a:pt x="236" y="331"/>
                        </a:lnTo>
                        <a:lnTo>
                          <a:pt x="239" y="329"/>
                        </a:lnTo>
                        <a:lnTo>
                          <a:pt x="241" y="325"/>
                        </a:lnTo>
                        <a:lnTo>
                          <a:pt x="239" y="323"/>
                        </a:lnTo>
                      </a:path>
                    </a:pathLst>
                  </a:custGeom>
                  <a:pattFill prst="pct50">
                    <a:fgClr>
                      <a:schemeClr val="bg2"/>
                    </a:fgClr>
                    <a:bgClr>
                      <a:schemeClr val="bg1"/>
                    </a:bgClr>
                  </a:patt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grpSp>
              <p:nvGrpSpPr>
                <p:cNvPr id="7218" name="Group 148"/>
                <p:cNvGrpSpPr>
                  <a:grpSpLocks/>
                </p:cNvGrpSpPr>
                <p:nvPr/>
              </p:nvGrpSpPr>
              <p:grpSpPr bwMode="auto">
                <a:xfrm>
                  <a:off x="2676" y="2977"/>
                  <a:ext cx="1340" cy="1026"/>
                  <a:chOff x="2676" y="2977"/>
                  <a:chExt cx="1340" cy="1026"/>
                </a:xfrm>
              </p:grpSpPr>
              <p:sp>
                <p:nvSpPr>
                  <p:cNvPr id="7219" name="Freeform 149"/>
                  <p:cNvSpPr>
                    <a:spLocks/>
                  </p:cNvSpPr>
                  <p:nvPr/>
                </p:nvSpPr>
                <p:spPr bwMode="auto">
                  <a:xfrm>
                    <a:off x="3472" y="3412"/>
                    <a:ext cx="132" cy="168"/>
                  </a:xfrm>
                  <a:custGeom>
                    <a:avLst/>
                    <a:gdLst>
                      <a:gd name="T0" fmla="*/ 127 w 132"/>
                      <a:gd name="T1" fmla="*/ 0 h 168"/>
                      <a:gd name="T2" fmla="*/ 107 w 132"/>
                      <a:gd name="T3" fmla="*/ 0 h 168"/>
                      <a:gd name="T4" fmla="*/ 98 w 132"/>
                      <a:gd name="T5" fmla="*/ 0 h 168"/>
                      <a:gd name="T6" fmla="*/ 86 w 132"/>
                      <a:gd name="T7" fmla="*/ 0 h 168"/>
                      <a:gd name="T8" fmla="*/ 78 w 132"/>
                      <a:gd name="T9" fmla="*/ 0 h 168"/>
                      <a:gd name="T10" fmla="*/ 68 w 132"/>
                      <a:gd name="T11" fmla="*/ 2 h 168"/>
                      <a:gd name="T12" fmla="*/ 58 w 132"/>
                      <a:gd name="T13" fmla="*/ 6 h 168"/>
                      <a:gd name="T14" fmla="*/ 49 w 132"/>
                      <a:gd name="T15" fmla="*/ 10 h 168"/>
                      <a:gd name="T16" fmla="*/ 42 w 132"/>
                      <a:gd name="T17" fmla="*/ 15 h 168"/>
                      <a:gd name="T18" fmla="*/ 34 w 132"/>
                      <a:gd name="T19" fmla="*/ 24 h 168"/>
                      <a:gd name="T20" fmla="*/ 28 w 132"/>
                      <a:gd name="T21" fmla="*/ 32 h 168"/>
                      <a:gd name="T22" fmla="*/ 21 w 132"/>
                      <a:gd name="T23" fmla="*/ 40 h 168"/>
                      <a:gd name="T24" fmla="*/ 19 w 132"/>
                      <a:gd name="T25" fmla="*/ 49 h 168"/>
                      <a:gd name="T26" fmla="*/ 16 w 132"/>
                      <a:gd name="T27" fmla="*/ 58 h 168"/>
                      <a:gd name="T28" fmla="*/ 15 w 132"/>
                      <a:gd name="T29" fmla="*/ 67 h 168"/>
                      <a:gd name="T30" fmla="*/ 14 w 132"/>
                      <a:gd name="T31" fmla="*/ 77 h 168"/>
                      <a:gd name="T32" fmla="*/ 13 w 132"/>
                      <a:gd name="T33" fmla="*/ 86 h 168"/>
                      <a:gd name="T34" fmla="*/ 11 w 132"/>
                      <a:gd name="T35" fmla="*/ 96 h 168"/>
                      <a:gd name="T36" fmla="*/ 11 w 132"/>
                      <a:gd name="T37" fmla="*/ 106 h 168"/>
                      <a:gd name="T38" fmla="*/ 10 w 132"/>
                      <a:gd name="T39" fmla="*/ 114 h 168"/>
                      <a:gd name="T40" fmla="*/ 10 w 132"/>
                      <a:gd name="T41" fmla="*/ 122 h 168"/>
                      <a:gd name="T42" fmla="*/ 8 w 132"/>
                      <a:gd name="T43" fmla="*/ 131 h 168"/>
                      <a:gd name="T44" fmla="*/ 5 w 132"/>
                      <a:gd name="T45" fmla="*/ 139 h 168"/>
                      <a:gd name="T46" fmla="*/ 4 w 132"/>
                      <a:gd name="T47" fmla="*/ 148 h 168"/>
                      <a:gd name="T48" fmla="*/ 1 w 132"/>
                      <a:gd name="T49" fmla="*/ 157 h 168"/>
                      <a:gd name="T50" fmla="*/ 0 w 132"/>
                      <a:gd name="T51" fmla="*/ 167 h 168"/>
                      <a:gd name="T52" fmla="*/ 8 w 132"/>
                      <a:gd name="T53" fmla="*/ 160 h 168"/>
                      <a:gd name="T54" fmla="*/ 11 w 132"/>
                      <a:gd name="T55" fmla="*/ 152 h 168"/>
                      <a:gd name="T56" fmla="*/ 14 w 132"/>
                      <a:gd name="T57" fmla="*/ 143 h 168"/>
                      <a:gd name="T58" fmla="*/ 15 w 132"/>
                      <a:gd name="T59" fmla="*/ 135 h 168"/>
                      <a:gd name="T60" fmla="*/ 16 w 132"/>
                      <a:gd name="T61" fmla="*/ 127 h 168"/>
                      <a:gd name="T62" fmla="*/ 19 w 132"/>
                      <a:gd name="T63" fmla="*/ 118 h 168"/>
                      <a:gd name="T64" fmla="*/ 21 w 132"/>
                      <a:gd name="T65" fmla="*/ 110 h 168"/>
                      <a:gd name="T66" fmla="*/ 24 w 132"/>
                      <a:gd name="T67" fmla="*/ 100 h 168"/>
                      <a:gd name="T68" fmla="*/ 29 w 132"/>
                      <a:gd name="T69" fmla="*/ 92 h 168"/>
                      <a:gd name="T70" fmla="*/ 33 w 132"/>
                      <a:gd name="T71" fmla="*/ 82 h 168"/>
                      <a:gd name="T72" fmla="*/ 38 w 132"/>
                      <a:gd name="T73" fmla="*/ 74 h 168"/>
                      <a:gd name="T74" fmla="*/ 42 w 132"/>
                      <a:gd name="T75" fmla="*/ 65 h 168"/>
                      <a:gd name="T76" fmla="*/ 45 w 132"/>
                      <a:gd name="T77" fmla="*/ 57 h 168"/>
                      <a:gd name="T78" fmla="*/ 52 w 132"/>
                      <a:gd name="T79" fmla="*/ 49 h 168"/>
                      <a:gd name="T80" fmla="*/ 58 w 132"/>
                      <a:gd name="T81" fmla="*/ 40 h 168"/>
                      <a:gd name="T82" fmla="*/ 65 w 132"/>
                      <a:gd name="T83" fmla="*/ 33 h 168"/>
                      <a:gd name="T84" fmla="*/ 73 w 132"/>
                      <a:gd name="T85" fmla="*/ 26 h 168"/>
                      <a:gd name="T86" fmla="*/ 81 w 132"/>
                      <a:gd name="T87" fmla="*/ 20 h 168"/>
                      <a:gd name="T88" fmla="*/ 89 w 132"/>
                      <a:gd name="T89" fmla="*/ 14 h 168"/>
                      <a:gd name="T90" fmla="*/ 98 w 132"/>
                      <a:gd name="T91" fmla="*/ 10 h 168"/>
                      <a:gd name="T92" fmla="*/ 106 w 132"/>
                      <a:gd name="T93" fmla="*/ 6 h 168"/>
                      <a:gd name="T94" fmla="*/ 113 w 132"/>
                      <a:gd name="T95" fmla="*/ 4 h 168"/>
                      <a:gd name="T96" fmla="*/ 121 w 132"/>
                      <a:gd name="T97" fmla="*/ 4 h 168"/>
                      <a:gd name="T98" fmla="*/ 128 w 132"/>
                      <a:gd name="T99" fmla="*/ 4 h 1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32"/>
                      <a:gd name="T151" fmla="*/ 0 h 168"/>
                      <a:gd name="T152" fmla="*/ 132 w 132"/>
                      <a:gd name="T153" fmla="*/ 168 h 1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32" h="168">
                        <a:moveTo>
                          <a:pt x="131" y="2"/>
                        </a:moveTo>
                        <a:lnTo>
                          <a:pt x="127" y="0"/>
                        </a:lnTo>
                        <a:lnTo>
                          <a:pt x="120" y="0"/>
                        </a:lnTo>
                        <a:lnTo>
                          <a:pt x="107" y="0"/>
                        </a:lnTo>
                        <a:lnTo>
                          <a:pt x="102" y="0"/>
                        </a:lnTo>
                        <a:lnTo>
                          <a:pt x="98" y="0"/>
                        </a:lnTo>
                        <a:lnTo>
                          <a:pt x="91" y="0"/>
                        </a:lnTo>
                        <a:lnTo>
                          <a:pt x="86" y="0"/>
                        </a:lnTo>
                        <a:lnTo>
                          <a:pt x="82" y="0"/>
                        </a:lnTo>
                        <a:lnTo>
                          <a:pt x="78" y="0"/>
                        </a:lnTo>
                        <a:lnTo>
                          <a:pt x="73" y="0"/>
                        </a:lnTo>
                        <a:lnTo>
                          <a:pt x="68" y="2"/>
                        </a:lnTo>
                        <a:lnTo>
                          <a:pt x="63" y="3"/>
                        </a:lnTo>
                        <a:lnTo>
                          <a:pt x="58" y="6"/>
                        </a:lnTo>
                        <a:lnTo>
                          <a:pt x="54" y="7"/>
                        </a:lnTo>
                        <a:lnTo>
                          <a:pt x="49" y="10"/>
                        </a:lnTo>
                        <a:lnTo>
                          <a:pt x="45" y="13"/>
                        </a:lnTo>
                        <a:lnTo>
                          <a:pt x="42" y="15"/>
                        </a:lnTo>
                        <a:lnTo>
                          <a:pt x="38" y="20"/>
                        </a:lnTo>
                        <a:lnTo>
                          <a:pt x="34" y="24"/>
                        </a:lnTo>
                        <a:lnTo>
                          <a:pt x="30" y="28"/>
                        </a:lnTo>
                        <a:lnTo>
                          <a:pt x="28" y="32"/>
                        </a:lnTo>
                        <a:lnTo>
                          <a:pt x="24" y="36"/>
                        </a:lnTo>
                        <a:lnTo>
                          <a:pt x="21" y="40"/>
                        </a:lnTo>
                        <a:lnTo>
                          <a:pt x="20" y="45"/>
                        </a:lnTo>
                        <a:lnTo>
                          <a:pt x="19" y="49"/>
                        </a:lnTo>
                        <a:lnTo>
                          <a:pt x="18" y="54"/>
                        </a:lnTo>
                        <a:lnTo>
                          <a:pt x="16" y="58"/>
                        </a:lnTo>
                        <a:lnTo>
                          <a:pt x="16" y="63"/>
                        </a:lnTo>
                        <a:lnTo>
                          <a:pt x="15" y="67"/>
                        </a:lnTo>
                        <a:lnTo>
                          <a:pt x="15" y="71"/>
                        </a:lnTo>
                        <a:lnTo>
                          <a:pt x="14" y="77"/>
                        </a:lnTo>
                        <a:lnTo>
                          <a:pt x="13" y="82"/>
                        </a:lnTo>
                        <a:lnTo>
                          <a:pt x="13" y="86"/>
                        </a:lnTo>
                        <a:lnTo>
                          <a:pt x="11" y="92"/>
                        </a:lnTo>
                        <a:lnTo>
                          <a:pt x="11" y="96"/>
                        </a:lnTo>
                        <a:lnTo>
                          <a:pt x="11" y="102"/>
                        </a:lnTo>
                        <a:lnTo>
                          <a:pt x="11" y="106"/>
                        </a:lnTo>
                        <a:lnTo>
                          <a:pt x="11" y="110"/>
                        </a:lnTo>
                        <a:lnTo>
                          <a:pt x="10" y="114"/>
                        </a:lnTo>
                        <a:lnTo>
                          <a:pt x="10" y="118"/>
                        </a:lnTo>
                        <a:lnTo>
                          <a:pt x="10" y="122"/>
                        </a:lnTo>
                        <a:lnTo>
                          <a:pt x="9" y="127"/>
                        </a:lnTo>
                        <a:lnTo>
                          <a:pt x="8" y="131"/>
                        </a:lnTo>
                        <a:lnTo>
                          <a:pt x="8" y="135"/>
                        </a:lnTo>
                        <a:lnTo>
                          <a:pt x="5" y="139"/>
                        </a:lnTo>
                        <a:lnTo>
                          <a:pt x="5" y="143"/>
                        </a:lnTo>
                        <a:lnTo>
                          <a:pt x="4" y="148"/>
                        </a:lnTo>
                        <a:lnTo>
                          <a:pt x="3" y="152"/>
                        </a:lnTo>
                        <a:lnTo>
                          <a:pt x="1" y="157"/>
                        </a:lnTo>
                        <a:lnTo>
                          <a:pt x="1" y="163"/>
                        </a:lnTo>
                        <a:lnTo>
                          <a:pt x="0" y="167"/>
                        </a:lnTo>
                        <a:lnTo>
                          <a:pt x="4" y="164"/>
                        </a:lnTo>
                        <a:lnTo>
                          <a:pt x="8" y="160"/>
                        </a:lnTo>
                        <a:lnTo>
                          <a:pt x="10" y="156"/>
                        </a:lnTo>
                        <a:lnTo>
                          <a:pt x="11" y="152"/>
                        </a:lnTo>
                        <a:lnTo>
                          <a:pt x="13" y="148"/>
                        </a:lnTo>
                        <a:lnTo>
                          <a:pt x="14" y="143"/>
                        </a:lnTo>
                        <a:lnTo>
                          <a:pt x="14" y="139"/>
                        </a:lnTo>
                        <a:lnTo>
                          <a:pt x="15" y="135"/>
                        </a:lnTo>
                        <a:lnTo>
                          <a:pt x="16" y="131"/>
                        </a:lnTo>
                        <a:lnTo>
                          <a:pt x="16" y="127"/>
                        </a:lnTo>
                        <a:lnTo>
                          <a:pt x="18" y="122"/>
                        </a:lnTo>
                        <a:lnTo>
                          <a:pt x="19" y="118"/>
                        </a:lnTo>
                        <a:lnTo>
                          <a:pt x="19" y="114"/>
                        </a:lnTo>
                        <a:lnTo>
                          <a:pt x="21" y="110"/>
                        </a:lnTo>
                        <a:lnTo>
                          <a:pt x="23" y="104"/>
                        </a:lnTo>
                        <a:lnTo>
                          <a:pt x="24" y="100"/>
                        </a:lnTo>
                        <a:lnTo>
                          <a:pt x="27" y="96"/>
                        </a:lnTo>
                        <a:lnTo>
                          <a:pt x="29" y="92"/>
                        </a:lnTo>
                        <a:lnTo>
                          <a:pt x="30" y="86"/>
                        </a:lnTo>
                        <a:lnTo>
                          <a:pt x="33" y="82"/>
                        </a:lnTo>
                        <a:lnTo>
                          <a:pt x="35" y="78"/>
                        </a:lnTo>
                        <a:lnTo>
                          <a:pt x="38" y="74"/>
                        </a:lnTo>
                        <a:lnTo>
                          <a:pt x="39" y="70"/>
                        </a:lnTo>
                        <a:lnTo>
                          <a:pt x="42" y="65"/>
                        </a:lnTo>
                        <a:lnTo>
                          <a:pt x="44" y="61"/>
                        </a:lnTo>
                        <a:lnTo>
                          <a:pt x="45" y="57"/>
                        </a:lnTo>
                        <a:lnTo>
                          <a:pt x="48" y="53"/>
                        </a:lnTo>
                        <a:lnTo>
                          <a:pt x="52" y="49"/>
                        </a:lnTo>
                        <a:lnTo>
                          <a:pt x="55" y="45"/>
                        </a:lnTo>
                        <a:lnTo>
                          <a:pt x="58" y="40"/>
                        </a:lnTo>
                        <a:lnTo>
                          <a:pt x="62" y="38"/>
                        </a:lnTo>
                        <a:lnTo>
                          <a:pt x="65" y="33"/>
                        </a:lnTo>
                        <a:lnTo>
                          <a:pt x="69" y="29"/>
                        </a:lnTo>
                        <a:lnTo>
                          <a:pt x="73" y="26"/>
                        </a:lnTo>
                        <a:lnTo>
                          <a:pt x="77" y="24"/>
                        </a:lnTo>
                        <a:lnTo>
                          <a:pt x="81" y="20"/>
                        </a:lnTo>
                        <a:lnTo>
                          <a:pt x="84" y="17"/>
                        </a:lnTo>
                        <a:lnTo>
                          <a:pt x="89" y="14"/>
                        </a:lnTo>
                        <a:lnTo>
                          <a:pt x="94" y="11"/>
                        </a:lnTo>
                        <a:lnTo>
                          <a:pt x="98" y="10"/>
                        </a:lnTo>
                        <a:lnTo>
                          <a:pt x="102" y="8"/>
                        </a:lnTo>
                        <a:lnTo>
                          <a:pt x="106" y="6"/>
                        </a:lnTo>
                        <a:lnTo>
                          <a:pt x="110" y="4"/>
                        </a:lnTo>
                        <a:lnTo>
                          <a:pt x="113" y="4"/>
                        </a:lnTo>
                        <a:lnTo>
                          <a:pt x="117" y="4"/>
                        </a:lnTo>
                        <a:lnTo>
                          <a:pt x="121" y="4"/>
                        </a:lnTo>
                        <a:lnTo>
                          <a:pt x="125" y="4"/>
                        </a:lnTo>
                        <a:lnTo>
                          <a:pt x="128" y="4"/>
                        </a:lnTo>
                        <a:lnTo>
                          <a:pt x="131" y="2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0" name="Freeform 150"/>
                  <p:cNvSpPr>
                    <a:spLocks/>
                  </p:cNvSpPr>
                  <p:nvPr/>
                </p:nvSpPr>
                <p:spPr bwMode="auto">
                  <a:xfrm>
                    <a:off x="3263" y="3297"/>
                    <a:ext cx="222" cy="97"/>
                  </a:xfrm>
                  <a:custGeom>
                    <a:avLst/>
                    <a:gdLst>
                      <a:gd name="T0" fmla="*/ 0 w 222"/>
                      <a:gd name="T1" fmla="*/ 3 h 97"/>
                      <a:gd name="T2" fmla="*/ 0 w 222"/>
                      <a:gd name="T3" fmla="*/ 18 h 97"/>
                      <a:gd name="T4" fmla="*/ 0 w 222"/>
                      <a:gd name="T5" fmla="*/ 24 h 97"/>
                      <a:gd name="T6" fmla="*/ 0 w 222"/>
                      <a:gd name="T7" fmla="*/ 33 h 97"/>
                      <a:gd name="T8" fmla="*/ 0 w 222"/>
                      <a:gd name="T9" fmla="*/ 39 h 97"/>
                      <a:gd name="T10" fmla="*/ 2 w 222"/>
                      <a:gd name="T11" fmla="*/ 46 h 97"/>
                      <a:gd name="T12" fmla="*/ 7 w 222"/>
                      <a:gd name="T13" fmla="*/ 54 h 97"/>
                      <a:gd name="T14" fmla="*/ 13 w 222"/>
                      <a:gd name="T15" fmla="*/ 60 h 97"/>
                      <a:gd name="T16" fmla="*/ 20 w 222"/>
                      <a:gd name="T17" fmla="*/ 65 h 97"/>
                      <a:gd name="T18" fmla="*/ 31 w 222"/>
                      <a:gd name="T19" fmla="*/ 71 h 97"/>
                      <a:gd name="T20" fmla="*/ 43 w 222"/>
                      <a:gd name="T21" fmla="*/ 76 h 97"/>
                      <a:gd name="T22" fmla="*/ 53 w 222"/>
                      <a:gd name="T23" fmla="*/ 80 h 97"/>
                      <a:gd name="T24" fmla="*/ 65 w 222"/>
                      <a:gd name="T25" fmla="*/ 82 h 97"/>
                      <a:gd name="T26" fmla="*/ 77 w 222"/>
                      <a:gd name="T27" fmla="*/ 84 h 97"/>
                      <a:gd name="T28" fmla="*/ 88 w 222"/>
                      <a:gd name="T29" fmla="*/ 85 h 97"/>
                      <a:gd name="T30" fmla="*/ 101 w 222"/>
                      <a:gd name="T31" fmla="*/ 86 h 97"/>
                      <a:gd name="T32" fmla="*/ 114 w 222"/>
                      <a:gd name="T33" fmla="*/ 87 h 97"/>
                      <a:gd name="T34" fmla="*/ 127 w 222"/>
                      <a:gd name="T35" fmla="*/ 88 h 97"/>
                      <a:gd name="T36" fmla="*/ 140 w 222"/>
                      <a:gd name="T37" fmla="*/ 88 h 97"/>
                      <a:gd name="T38" fmla="*/ 151 w 222"/>
                      <a:gd name="T39" fmla="*/ 89 h 97"/>
                      <a:gd name="T40" fmla="*/ 162 w 222"/>
                      <a:gd name="T41" fmla="*/ 89 h 97"/>
                      <a:gd name="T42" fmla="*/ 173 w 222"/>
                      <a:gd name="T43" fmla="*/ 90 h 97"/>
                      <a:gd name="T44" fmla="*/ 184 w 222"/>
                      <a:gd name="T45" fmla="*/ 92 h 97"/>
                      <a:gd name="T46" fmla="*/ 195 w 222"/>
                      <a:gd name="T47" fmla="*/ 93 h 97"/>
                      <a:gd name="T48" fmla="*/ 208 w 222"/>
                      <a:gd name="T49" fmla="*/ 95 h 97"/>
                      <a:gd name="T50" fmla="*/ 221 w 222"/>
                      <a:gd name="T51" fmla="*/ 96 h 97"/>
                      <a:gd name="T52" fmla="*/ 212 w 222"/>
                      <a:gd name="T53" fmla="*/ 90 h 97"/>
                      <a:gd name="T54" fmla="*/ 201 w 222"/>
                      <a:gd name="T55" fmla="*/ 88 h 97"/>
                      <a:gd name="T56" fmla="*/ 190 w 222"/>
                      <a:gd name="T57" fmla="*/ 86 h 97"/>
                      <a:gd name="T58" fmla="*/ 179 w 222"/>
                      <a:gd name="T59" fmla="*/ 85 h 97"/>
                      <a:gd name="T60" fmla="*/ 168 w 222"/>
                      <a:gd name="T61" fmla="*/ 84 h 97"/>
                      <a:gd name="T62" fmla="*/ 157 w 222"/>
                      <a:gd name="T63" fmla="*/ 82 h 97"/>
                      <a:gd name="T64" fmla="*/ 146 w 222"/>
                      <a:gd name="T65" fmla="*/ 80 h 97"/>
                      <a:gd name="T66" fmla="*/ 133 w 222"/>
                      <a:gd name="T67" fmla="*/ 78 h 97"/>
                      <a:gd name="T68" fmla="*/ 122 w 222"/>
                      <a:gd name="T69" fmla="*/ 75 h 97"/>
                      <a:gd name="T70" fmla="*/ 109 w 222"/>
                      <a:gd name="T71" fmla="*/ 72 h 97"/>
                      <a:gd name="T72" fmla="*/ 98 w 222"/>
                      <a:gd name="T73" fmla="*/ 68 h 97"/>
                      <a:gd name="T74" fmla="*/ 87 w 222"/>
                      <a:gd name="T75" fmla="*/ 65 h 97"/>
                      <a:gd name="T76" fmla="*/ 76 w 222"/>
                      <a:gd name="T77" fmla="*/ 63 h 97"/>
                      <a:gd name="T78" fmla="*/ 65 w 222"/>
                      <a:gd name="T79" fmla="*/ 58 h 97"/>
                      <a:gd name="T80" fmla="*/ 53 w 222"/>
                      <a:gd name="T81" fmla="*/ 54 h 97"/>
                      <a:gd name="T82" fmla="*/ 44 w 222"/>
                      <a:gd name="T83" fmla="*/ 48 h 97"/>
                      <a:gd name="T84" fmla="*/ 35 w 222"/>
                      <a:gd name="T85" fmla="*/ 42 h 97"/>
                      <a:gd name="T86" fmla="*/ 26 w 222"/>
                      <a:gd name="T87" fmla="*/ 37 h 97"/>
                      <a:gd name="T88" fmla="*/ 18 w 222"/>
                      <a:gd name="T89" fmla="*/ 31 h 97"/>
                      <a:gd name="T90" fmla="*/ 13 w 222"/>
                      <a:gd name="T91" fmla="*/ 24 h 97"/>
                      <a:gd name="T92" fmla="*/ 7 w 222"/>
                      <a:gd name="T93" fmla="*/ 19 h 97"/>
                      <a:gd name="T94" fmla="*/ 6 w 222"/>
                      <a:gd name="T95" fmla="*/ 13 h 97"/>
                      <a:gd name="T96" fmla="*/ 6 w 222"/>
                      <a:gd name="T97" fmla="*/ 7 h 97"/>
                      <a:gd name="T98" fmla="*/ 6 w 222"/>
                      <a:gd name="T99" fmla="*/ 2 h 9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2"/>
                      <a:gd name="T151" fmla="*/ 0 h 97"/>
                      <a:gd name="T152" fmla="*/ 222 w 222"/>
                      <a:gd name="T153" fmla="*/ 97 h 9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2" h="97">
                        <a:moveTo>
                          <a:pt x="2" y="0"/>
                        </a:moveTo>
                        <a:lnTo>
                          <a:pt x="0" y="3"/>
                        </a:lnTo>
                        <a:lnTo>
                          <a:pt x="0" y="8"/>
                        </a:lnTo>
                        <a:lnTo>
                          <a:pt x="0" y="18"/>
                        </a:lnTo>
                        <a:lnTo>
                          <a:pt x="0" y="21"/>
                        </a:lnTo>
                        <a:lnTo>
                          <a:pt x="0" y="24"/>
                        </a:lnTo>
                        <a:lnTo>
                          <a:pt x="0" y="30"/>
                        </a:lnTo>
                        <a:lnTo>
                          <a:pt x="0" y="33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2" y="46"/>
                        </a:lnTo>
                        <a:lnTo>
                          <a:pt x="4" y="50"/>
                        </a:lnTo>
                        <a:lnTo>
                          <a:pt x="7" y="54"/>
                        </a:lnTo>
                        <a:lnTo>
                          <a:pt x="9" y="56"/>
                        </a:lnTo>
                        <a:lnTo>
                          <a:pt x="13" y="60"/>
                        </a:lnTo>
                        <a:lnTo>
                          <a:pt x="17" y="63"/>
                        </a:lnTo>
                        <a:lnTo>
                          <a:pt x="20" y="65"/>
                        </a:lnTo>
                        <a:lnTo>
                          <a:pt x="26" y="68"/>
                        </a:lnTo>
                        <a:lnTo>
                          <a:pt x="31" y="71"/>
                        </a:lnTo>
                        <a:lnTo>
                          <a:pt x="37" y="74"/>
                        </a:lnTo>
                        <a:lnTo>
                          <a:pt x="43" y="76"/>
                        </a:lnTo>
                        <a:lnTo>
                          <a:pt x="48" y="78"/>
                        </a:lnTo>
                        <a:lnTo>
                          <a:pt x="53" y="80"/>
                        </a:lnTo>
                        <a:lnTo>
                          <a:pt x="59" y="81"/>
                        </a:lnTo>
                        <a:lnTo>
                          <a:pt x="65" y="82"/>
                        </a:lnTo>
                        <a:lnTo>
                          <a:pt x="72" y="83"/>
                        </a:lnTo>
                        <a:lnTo>
                          <a:pt x="77" y="84"/>
                        </a:lnTo>
                        <a:lnTo>
                          <a:pt x="83" y="84"/>
                        </a:lnTo>
                        <a:lnTo>
                          <a:pt x="88" y="85"/>
                        </a:lnTo>
                        <a:lnTo>
                          <a:pt x="94" y="85"/>
                        </a:lnTo>
                        <a:lnTo>
                          <a:pt x="101" y="86"/>
                        </a:lnTo>
                        <a:lnTo>
                          <a:pt x="109" y="87"/>
                        </a:lnTo>
                        <a:lnTo>
                          <a:pt x="114" y="87"/>
                        </a:lnTo>
                        <a:lnTo>
                          <a:pt x="122" y="88"/>
                        </a:lnTo>
                        <a:lnTo>
                          <a:pt x="127" y="88"/>
                        </a:lnTo>
                        <a:lnTo>
                          <a:pt x="134" y="88"/>
                        </a:lnTo>
                        <a:lnTo>
                          <a:pt x="140" y="88"/>
                        </a:lnTo>
                        <a:lnTo>
                          <a:pt x="146" y="88"/>
                        </a:lnTo>
                        <a:lnTo>
                          <a:pt x="151" y="89"/>
                        </a:lnTo>
                        <a:lnTo>
                          <a:pt x="157" y="89"/>
                        </a:lnTo>
                        <a:lnTo>
                          <a:pt x="162" y="89"/>
                        </a:lnTo>
                        <a:lnTo>
                          <a:pt x="168" y="90"/>
                        </a:lnTo>
                        <a:lnTo>
                          <a:pt x="173" y="90"/>
                        </a:lnTo>
                        <a:lnTo>
                          <a:pt x="179" y="90"/>
                        </a:lnTo>
                        <a:lnTo>
                          <a:pt x="184" y="92"/>
                        </a:lnTo>
                        <a:lnTo>
                          <a:pt x="190" y="92"/>
                        </a:lnTo>
                        <a:lnTo>
                          <a:pt x="195" y="93"/>
                        </a:lnTo>
                        <a:lnTo>
                          <a:pt x="201" y="94"/>
                        </a:lnTo>
                        <a:lnTo>
                          <a:pt x="208" y="95"/>
                        </a:lnTo>
                        <a:lnTo>
                          <a:pt x="216" y="95"/>
                        </a:lnTo>
                        <a:lnTo>
                          <a:pt x="221" y="96"/>
                        </a:lnTo>
                        <a:lnTo>
                          <a:pt x="217" y="93"/>
                        </a:lnTo>
                        <a:lnTo>
                          <a:pt x="212" y="90"/>
                        </a:lnTo>
                        <a:lnTo>
                          <a:pt x="206" y="89"/>
                        </a:lnTo>
                        <a:lnTo>
                          <a:pt x="201" y="88"/>
                        </a:lnTo>
                        <a:lnTo>
                          <a:pt x="195" y="87"/>
                        </a:lnTo>
                        <a:lnTo>
                          <a:pt x="190" y="86"/>
                        </a:lnTo>
                        <a:lnTo>
                          <a:pt x="184" y="86"/>
                        </a:lnTo>
                        <a:lnTo>
                          <a:pt x="179" y="85"/>
                        </a:lnTo>
                        <a:lnTo>
                          <a:pt x="173" y="84"/>
                        </a:lnTo>
                        <a:lnTo>
                          <a:pt x="168" y="84"/>
                        </a:lnTo>
                        <a:lnTo>
                          <a:pt x="162" y="83"/>
                        </a:lnTo>
                        <a:lnTo>
                          <a:pt x="157" y="82"/>
                        </a:lnTo>
                        <a:lnTo>
                          <a:pt x="151" y="82"/>
                        </a:lnTo>
                        <a:lnTo>
                          <a:pt x="146" y="80"/>
                        </a:lnTo>
                        <a:lnTo>
                          <a:pt x="138" y="79"/>
                        </a:lnTo>
                        <a:lnTo>
                          <a:pt x="133" y="78"/>
                        </a:lnTo>
                        <a:lnTo>
                          <a:pt x="127" y="77"/>
                        </a:lnTo>
                        <a:lnTo>
                          <a:pt x="122" y="75"/>
                        </a:lnTo>
                        <a:lnTo>
                          <a:pt x="114" y="74"/>
                        </a:lnTo>
                        <a:lnTo>
                          <a:pt x="109" y="72"/>
                        </a:lnTo>
                        <a:lnTo>
                          <a:pt x="103" y="70"/>
                        </a:lnTo>
                        <a:lnTo>
                          <a:pt x="98" y="68"/>
                        </a:lnTo>
                        <a:lnTo>
                          <a:pt x="92" y="67"/>
                        </a:lnTo>
                        <a:lnTo>
                          <a:pt x="87" y="65"/>
                        </a:lnTo>
                        <a:lnTo>
                          <a:pt x="81" y="64"/>
                        </a:lnTo>
                        <a:lnTo>
                          <a:pt x="76" y="63"/>
                        </a:lnTo>
                        <a:lnTo>
                          <a:pt x="70" y="61"/>
                        </a:lnTo>
                        <a:lnTo>
                          <a:pt x="65" y="58"/>
                        </a:lnTo>
                        <a:lnTo>
                          <a:pt x="59" y="55"/>
                        </a:lnTo>
                        <a:lnTo>
                          <a:pt x="53" y="54"/>
                        </a:lnTo>
                        <a:lnTo>
                          <a:pt x="50" y="51"/>
                        </a:lnTo>
                        <a:lnTo>
                          <a:pt x="44" y="48"/>
                        </a:lnTo>
                        <a:lnTo>
                          <a:pt x="39" y="45"/>
                        </a:lnTo>
                        <a:lnTo>
                          <a:pt x="35" y="42"/>
                        </a:lnTo>
                        <a:lnTo>
                          <a:pt x="31" y="40"/>
                        </a:lnTo>
                        <a:lnTo>
                          <a:pt x="26" y="37"/>
                        </a:lnTo>
                        <a:lnTo>
                          <a:pt x="22" y="34"/>
                        </a:lnTo>
                        <a:lnTo>
                          <a:pt x="18" y="31"/>
                        </a:lnTo>
                        <a:lnTo>
                          <a:pt x="15" y="27"/>
                        </a:lnTo>
                        <a:lnTo>
                          <a:pt x="13" y="24"/>
                        </a:lnTo>
                        <a:lnTo>
                          <a:pt x="11" y="21"/>
                        </a:lnTo>
                        <a:lnTo>
                          <a:pt x="7" y="19"/>
                        </a:lnTo>
                        <a:lnTo>
                          <a:pt x="6" y="16"/>
                        </a:lnTo>
                        <a:lnTo>
                          <a:pt x="6" y="13"/>
                        </a:lnTo>
                        <a:lnTo>
                          <a:pt x="6" y="10"/>
                        </a:lnTo>
                        <a:lnTo>
                          <a:pt x="6" y="7"/>
                        </a:lnTo>
                        <a:lnTo>
                          <a:pt x="6" y="5"/>
                        </a:lnTo>
                        <a:lnTo>
                          <a:pt x="6" y="2"/>
                        </a:lnTo>
                        <a:lnTo>
                          <a:pt x="2" y="0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1" name="Freeform 151"/>
                  <p:cNvSpPr>
                    <a:spLocks/>
                  </p:cNvSpPr>
                  <p:nvPr/>
                </p:nvSpPr>
                <p:spPr bwMode="auto">
                  <a:xfrm>
                    <a:off x="2828" y="2977"/>
                    <a:ext cx="930" cy="845"/>
                  </a:xfrm>
                  <a:custGeom>
                    <a:avLst/>
                    <a:gdLst>
                      <a:gd name="T0" fmla="*/ 37 w 930"/>
                      <a:gd name="T1" fmla="*/ 31 h 845"/>
                      <a:gd name="T2" fmla="*/ 45 w 930"/>
                      <a:gd name="T3" fmla="*/ 57 h 845"/>
                      <a:gd name="T4" fmla="*/ 61 w 930"/>
                      <a:gd name="T5" fmla="*/ 91 h 845"/>
                      <a:gd name="T6" fmla="*/ 95 w 930"/>
                      <a:gd name="T7" fmla="*/ 138 h 845"/>
                      <a:gd name="T8" fmla="*/ 163 w 930"/>
                      <a:gd name="T9" fmla="*/ 182 h 845"/>
                      <a:gd name="T10" fmla="*/ 221 w 930"/>
                      <a:gd name="T11" fmla="*/ 202 h 845"/>
                      <a:gd name="T12" fmla="*/ 284 w 930"/>
                      <a:gd name="T13" fmla="*/ 217 h 845"/>
                      <a:gd name="T14" fmla="*/ 368 w 930"/>
                      <a:gd name="T15" fmla="*/ 237 h 845"/>
                      <a:gd name="T16" fmla="*/ 446 w 930"/>
                      <a:gd name="T17" fmla="*/ 247 h 845"/>
                      <a:gd name="T18" fmla="*/ 536 w 930"/>
                      <a:gd name="T19" fmla="*/ 261 h 845"/>
                      <a:gd name="T20" fmla="*/ 609 w 930"/>
                      <a:gd name="T21" fmla="*/ 277 h 845"/>
                      <a:gd name="T22" fmla="*/ 682 w 930"/>
                      <a:gd name="T23" fmla="*/ 292 h 845"/>
                      <a:gd name="T24" fmla="*/ 756 w 930"/>
                      <a:gd name="T25" fmla="*/ 308 h 845"/>
                      <a:gd name="T26" fmla="*/ 824 w 930"/>
                      <a:gd name="T27" fmla="*/ 348 h 845"/>
                      <a:gd name="T28" fmla="*/ 871 w 930"/>
                      <a:gd name="T29" fmla="*/ 393 h 845"/>
                      <a:gd name="T30" fmla="*/ 895 w 930"/>
                      <a:gd name="T31" fmla="*/ 437 h 845"/>
                      <a:gd name="T32" fmla="*/ 913 w 930"/>
                      <a:gd name="T33" fmla="*/ 488 h 845"/>
                      <a:gd name="T34" fmla="*/ 926 w 930"/>
                      <a:gd name="T35" fmla="*/ 528 h 845"/>
                      <a:gd name="T36" fmla="*/ 929 w 930"/>
                      <a:gd name="T37" fmla="*/ 571 h 845"/>
                      <a:gd name="T38" fmla="*/ 929 w 930"/>
                      <a:gd name="T39" fmla="*/ 615 h 845"/>
                      <a:gd name="T40" fmla="*/ 929 w 930"/>
                      <a:gd name="T41" fmla="*/ 658 h 845"/>
                      <a:gd name="T42" fmla="*/ 913 w 930"/>
                      <a:gd name="T43" fmla="*/ 709 h 845"/>
                      <a:gd name="T44" fmla="*/ 895 w 930"/>
                      <a:gd name="T45" fmla="*/ 737 h 845"/>
                      <a:gd name="T46" fmla="*/ 861 w 930"/>
                      <a:gd name="T47" fmla="*/ 765 h 845"/>
                      <a:gd name="T48" fmla="*/ 808 w 930"/>
                      <a:gd name="T49" fmla="*/ 783 h 845"/>
                      <a:gd name="T50" fmla="*/ 761 w 930"/>
                      <a:gd name="T51" fmla="*/ 803 h 845"/>
                      <a:gd name="T52" fmla="*/ 706 w 930"/>
                      <a:gd name="T53" fmla="*/ 814 h 845"/>
                      <a:gd name="T54" fmla="*/ 627 w 930"/>
                      <a:gd name="T55" fmla="*/ 824 h 845"/>
                      <a:gd name="T56" fmla="*/ 559 w 930"/>
                      <a:gd name="T57" fmla="*/ 830 h 845"/>
                      <a:gd name="T58" fmla="*/ 491 w 930"/>
                      <a:gd name="T59" fmla="*/ 836 h 845"/>
                      <a:gd name="T60" fmla="*/ 433 w 930"/>
                      <a:gd name="T61" fmla="*/ 840 h 845"/>
                      <a:gd name="T62" fmla="*/ 375 w 930"/>
                      <a:gd name="T63" fmla="*/ 844 h 845"/>
                      <a:gd name="T64" fmla="*/ 417 w 930"/>
                      <a:gd name="T65" fmla="*/ 840 h 845"/>
                      <a:gd name="T66" fmla="*/ 480 w 930"/>
                      <a:gd name="T67" fmla="*/ 832 h 845"/>
                      <a:gd name="T68" fmla="*/ 549 w 930"/>
                      <a:gd name="T69" fmla="*/ 822 h 845"/>
                      <a:gd name="T70" fmla="*/ 638 w 930"/>
                      <a:gd name="T71" fmla="*/ 808 h 845"/>
                      <a:gd name="T72" fmla="*/ 722 w 930"/>
                      <a:gd name="T73" fmla="*/ 791 h 845"/>
                      <a:gd name="T74" fmla="*/ 806 w 930"/>
                      <a:gd name="T75" fmla="*/ 751 h 845"/>
                      <a:gd name="T76" fmla="*/ 858 w 930"/>
                      <a:gd name="T77" fmla="*/ 712 h 845"/>
                      <a:gd name="T78" fmla="*/ 879 w 930"/>
                      <a:gd name="T79" fmla="*/ 660 h 845"/>
                      <a:gd name="T80" fmla="*/ 895 w 930"/>
                      <a:gd name="T81" fmla="*/ 597 h 845"/>
                      <a:gd name="T82" fmla="*/ 900 w 930"/>
                      <a:gd name="T83" fmla="*/ 526 h 845"/>
                      <a:gd name="T84" fmla="*/ 900 w 930"/>
                      <a:gd name="T85" fmla="*/ 459 h 845"/>
                      <a:gd name="T86" fmla="*/ 895 w 930"/>
                      <a:gd name="T87" fmla="*/ 415 h 845"/>
                      <a:gd name="T88" fmla="*/ 853 w 930"/>
                      <a:gd name="T89" fmla="*/ 372 h 845"/>
                      <a:gd name="T90" fmla="*/ 784 w 930"/>
                      <a:gd name="T91" fmla="*/ 344 h 845"/>
                      <a:gd name="T92" fmla="*/ 690 w 930"/>
                      <a:gd name="T93" fmla="*/ 328 h 845"/>
                      <a:gd name="T94" fmla="*/ 590 w 930"/>
                      <a:gd name="T95" fmla="*/ 314 h 845"/>
                      <a:gd name="T96" fmla="*/ 470 w 930"/>
                      <a:gd name="T97" fmla="*/ 302 h 845"/>
                      <a:gd name="T98" fmla="*/ 260 w 930"/>
                      <a:gd name="T99" fmla="*/ 255 h 845"/>
                      <a:gd name="T100" fmla="*/ 81 w 930"/>
                      <a:gd name="T101" fmla="*/ 215 h 845"/>
                      <a:gd name="T102" fmla="*/ 27 w 930"/>
                      <a:gd name="T103" fmla="*/ 198 h 845"/>
                      <a:gd name="T104" fmla="*/ 11 w 930"/>
                      <a:gd name="T105" fmla="*/ 158 h 845"/>
                      <a:gd name="T106" fmla="*/ 0 w 930"/>
                      <a:gd name="T107" fmla="*/ 119 h 845"/>
                      <a:gd name="T108" fmla="*/ 0 w 930"/>
                      <a:gd name="T109" fmla="*/ 63 h 845"/>
                      <a:gd name="T110" fmla="*/ 0 w 930"/>
                      <a:gd name="T111" fmla="*/ 0 h 845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930"/>
                      <a:gd name="T169" fmla="*/ 0 h 845"/>
                      <a:gd name="T170" fmla="*/ 930 w 930"/>
                      <a:gd name="T171" fmla="*/ 845 h 845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930" h="845">
                        <a:moveTo>
                          <a:pt x="34" y="13"/>
                        </a:moveTo>
                        <a:lnTo>
                          <a:pt x="37" y="19"/>
                        </a:lnTo>
                        <a:lnTo>
                          <a:pt x="37" y="25"/>
                        </a:lnTo>
                        <a:lnTo>
                          <a:pt x="37" y="31"/>
                        </a:lnTo>
                        <a:lnTo>
                          <a:pt x="37" y="37"/>
                        </a:lnTo>
                        <a:lnTo>
                          <a:pt x="40" y="43"/>
                        </a:lnTo>
                        <a:lnTo>
                          <a:pt x="42" y="49"/>
                        </a:lnTo>
                        <a:lnTo>
                          <a:pt x="45" y="57"/>
                        </a:lnTo>
                        <a:lnTo>
                          <a:pt x="50" y="63"/>
                        </a:lnTo>
                        <a:lnTo>
                          <a:pt x="53" y="71"/>
                        </a:lnTo>
                        <a:lnTo>
                          <a:pt x="58" y="79"/>
                        </a:lnTo>
                        <a:lnTo>
                          <a:pt x="61" y="91"/>
                        </a:lnTo>
                        <a:lnTo>
                          <a:pt x="66" y="107"/>
                        </a:lnTo>
                        <a:lnTo>
                          <a:pt x="71" y="112"/>
                        </a:lnTo>
                        <a:lnTo>
                          <a:pt x="79" y="126"/>
                        </a:lnTo>
                        <a:lnTo>
                          <a:pt x="95" y="138"/>
                        </a:lnTo>
                        <a:lnTo>
                          <a:pt x="105" y="146"/>
                        </a:lnTo>
                        <a:lnTo>
                          <a:pt x="121" y="158"/>
                        </a:lnTo>
                        <a:lnTo>
                          <a:pt x="142" y="170"/>
                        </a:lnTo>
                        <a:lnTo>
                          <a:pt x="163" y="182"/>
                        </a:lnTo>
                        <a:lnTo>
                          <a:pt x="179" y="186"/>
                        </a:lnTo>
                        <a:lnTo>
                          <a:pt x="189" y="194"/>
                        </a:lnTo>
                        <a:lnTo>
                          <a:pt x="205" y="198"/>
                        </a:lnTo>
                        <a:lnTo>
                          <a:pt x="221" y="202"/>
                        </a:lnTo>
                        <a:lnTo>
                          <a:pt x="236" y="205"/>
                        </a:lnTo>
                        <a:lnTo>
                          <a:pt x="252" y="209"/>
                        </a:lnTo>
                        <a:lnTo>
                          <a:pt x="268" y="213"/>
                        </a:lnTo>
                        <a:lnTo>
                          <a:pt x="284" y="217"/>
                        </a:lnTo>
                        <a:lnTo>
                          <a:pt x="305" y="219"/>
                        </a:lnTo>
                        <a:lnTo>
                          <a:pt x="331" y="231"/>
                        </a:lnTo>
                        <a:lnTo>
                          <a:pt x="346" y="233"/>
                        </a:lnTo>
                        <a:lnTo>
                          <a:pt x="368" y="237"/>
                        </a:lnTo>
                        <a:lnTo>
                          <a:pt x="383" y="239"/>
                        </a:lnTo>
                        <a:lnTo>
                          <a:pt x="399" y="241"/>
                        </a:lnTo>
                        <a:lnTo>
                          <a:pt x="420" y="243"/>
                        </a:lnTo>
                        <a:lnTo>
                          <a:pt x="446" y="247"/>
                        </a:lnTo>
                        <a:lnTo>
                          <a:pt x="472" y="251"/>
                        </a:lnTo>
                        <a:lnTo>
                          <a:pt x="499" y="255"/>
                        </a:lnTo>
                        <a:lnTo>
                          <a:pt x="514" y="259"/>
                        </a:lnTo>
                        <a:lnTo>
                          <a:pt x="536" y="261"/>
                        </a:lnTo>
                        <a:lnTo>
                          <a:pt x="556" y="265"/>
                        </a:lnTo>
                        <a:lnTo>
                          <a:pt x="572" y="269"/>
                        </a:lnTo>
                        <a:lnTo>
                          <a:pt x="588" y="271"/>
                        </a:lnTo>
                        <a:lnTo>
                          <a:pt x="609" y="277"/>
                        </a:lnTo>
                        <a:lnTo>
                          <a:pt x="625" y="281"/>
                        </a:lnTo>
                        <a:lnTo>
                          <a:pt x="646" y="285"/>
                        </a:lnTo>
                        <a:lnTo>
                          <a:pt x="667" y="289"/>
                        </a:lnTo>
                        <a:lnTo>
                          <a:pt x="682" y="292"/>
                        </a:lnTo>
                        <a:lnTo>
                          <a:pt x="698" y="296"/>
                        </a:lnTo>
                        <a:lnTo>
                          <a:pt x="719" y="300"/>
                        </a:lnTo>
                        <a:lnTo>
                          <a:pt x="735" y="304"/>
                        </a:lnTo>
                        <a:lnTo>
                          <a:pt x="756" y="308"/>
                        </a:lnTo>
                        <a:lnTo>
                          <a:pt x="777" y="320"/>
                        </a:lnTo>
                        <a:lnTo>
                          <a:pt x="787" y="328"/>
                        </a:lnTo>
                        <a:lnTo>
                          <a:pt x="808" y="336"/>
                        </a:lnTo>
                        <a:lnTo>
                          <a:pt x="824" y="348"/>
                        </a:lnTo>
                        <a:lnTo>
                          <a:pt x="834" y="354"/>
                        </a:lnTo>
                        <a:lnTo>
                          <a:pt x="850" y="365"/>
                        </a:lnTo>
                        <a:lnTo>
                          <a:pt x="855" y="377"/>
                        </a:lnTo>
                        <a:lnTo>
                          <a:pt x="871" y="393"/>
                        </a:lnTo>
                        <a:lnTo>
                          <a:pt x="877" y="405"/>
                        </a:lnTo>
                        <a:lnTo>
                          <a:pt x="882" y="417"/>
                        </a:lnTo>
                        <a:lnTo>
                          <a:pt x="887" y="429"/>
                        </a:lnTo>
                        <a:lnTo>
                          <a:pt x="895" y="437"/>
                        </a:lnTo>
                        <a:lnTo>
                          <a:pt x="900" y="449"/>
                        </a:lnTo>
                        <a:lnTo>
                          <a:pt x="905" y="460"/>
                        </a:lnTo>
                        <a:lnTo>
                          <a:pt x="911" y="472"/>
                        </a:lnTo>
                        <a:lnTo>
                          <a:pt x="913" y="488"/>
                        </a:lnTo>
                        <a:lnTo>
                          <a:pt x="918" y="500"/>
                        </a:lnTo>
                        <a:lnTo>
                          <a:pt x="921" y="508"/>
                        </a:lnTo>
                        <a:lnTo>
                          <a:pt x="926" y="516"/>
                        </a:lnTo>
                        <a:lnTo>
                          <a:pt x="926" y="528"/>
                        </a:lnTo>
                        <a:lnTo>
                          <a:pt x="929" y="539"/>
                        </a:lnTo>
                        <a:lnTo>
                          <a:pt x="929" y="547"/>
                        </a:lnTo>
                        <a:lnTo>
                          <a:pt x="929" y="559"/>
                        </a:lnTo>
                        <a:lnTo>
                          <a:pt x="929" y="571"/>
                        </a:lnTo>
                        <a:lnTo>
                          <a:pt x="929" y="583"/>
                        </a:lnTo>
                        <a:lnTo>
                          <a:pt x="929" y="595"/>
                        </a:lnTo>
                        <a:lnTo>
                          <a:pt x="929" y="607"/>
                        </a:lnTo>
                        <a:lnTo>
                          <a:pt x="929" y="615"/>
                        </a:lnTo>
                        <a:lnTo>
                          <a:pt x="929" y="622"/>
                        </a:lnTo>
                        <a:lnTo>
                          <a:pt x="929" y="638"/>
                        </a:lnTo>
                        <a:lnTo>
                          <a:pt x="929" y="646"/>
                        </a:lnTo>
                        <a:lnTo>
                          <a:pt x="929" y="658"/>
                        </a:lnTo>
                        <a:lnTo>
                          <a:pt x="924" y="674"/>
                        </a:lnTo>
                        <a:lnTo>
                          <a:pt x="921" y="686"/>
                        </a:lnTo>
                        <a:lnTo>
                          <a:pt x="918" y="702"/>
                        </a:lnTo>
                        <a:lnTo>
                          <a:pt x="913" y="709"/>
                        </a:lnTo>
                        <a:lnTo>
                          <a:pt x="911" y="717"/>
                        </a:lnTo>
                        <a:lnTo>
                          <a:pt x="905" y="725"/>
                        </a:lnTo>
                        <a:lnTo>
                          <a:pt x="900" y="731"/>
                        </a:lnTo>
                        <a:lnTo>
                          <a:pt x="895" y="737"/>
                        </a:lnTo>
                        <a:lnTo>
                          <a:pt x="887" y="743"/>
                        </a:lnTo>
                        <a:lnTo>
                          <a:pt x="877" y="751"/>
                        </a:lnTo>
                        <a:lnTo>
                          <a:pt x="868" y="757"/>
                        </a:lnTo>
                        <a:lnTo>
                          <a:pt x="861" y="765"/>
                        </a:lnTo>
                        <a:lnTo>
                          <a:pt x="853" y="769"/>
                        </a:lnTo>
                        <a:lnTo>
                          <a:pt x="834" y="775"/>
                        </a:lnTo>
                        <a:lnTo>
                          <a:pt x="819" y="779"/>
                        </a:lnTo>
                        <a:lnTo>
                          <a:pt x="808" y="783"/>
                        </a:lnTo>
                        <a:lnTo>
                          <a:pt x="798" y="789"/>
                        </a:lnTo>
                        <a:lnTo>
                          <a:pt x="790" y="792"/>
                        </a:lnTo>
                        <a:lnTo>
                          <a:pt x="769" y="799"/>
                        </a:lnTo>
                        <a:lnTo>
                          <a:pt x="761" y="803"/>
                        </a:lnTo>
                        <a:lnTo>
                          <a:pt x="753" y="804"/>
                        </a:lnTo>
                        <a:lnTo>
                          <a:pt x="737" y="806"/>
                        </a:lnTo>
                        <a:lnTo>
                          <a:pt x="716" y="813"/>
                        </a:lnTo>
                        <a:lnTo>
                          <a:pt x="706" y="814"/>
                        </a:lnTo>
                        <a:lnTo>
                          <a:pt x="690" y="816"/>
                        </a:lnTo>
                        <a:lnTo>
                          <a:pt x="659" y="820"/>
                        </a:lnTo>
                        <a:lnTo>
                          <a:pt x="643" y="822"/>
                        </a:lnTo>
                        <a:lnTo>
                          <a:pt x="627" y="824"/>
                        </a:lnTo>
                        <a:lnTo>
                          <a:pt x="612" y="826"/>
                        </a:lnTo>
                        <a:lnTo>
                          <a:pt x="596" y="828"/>
                        </a:lnTo>
                        <a:lnTo>
                          <a:pt x="580" y="828"/>
                        </a:lnTo>
                        <a:lnTo>
                          <a:pt x="559" y="830"/>
                        </a:lnTo>
                        <a:lnTo>
                          <a:pt x="543" y="832"/>
                        </a:lnTo>
                        <a:lnTo>
                          <a:pt x="527" y="832"/>
                        </a:lnTo>
                        <a:lnTo>
                          <a:pt x="506" y="834"/>
                        </a:lnTo>
                        <a:lnTo>
                          <a:pt x="491" y="836"/>
                        </a:lnTo>
                        <a:lnTo>
                          <a:pt x="470" y="836"/>
                        </a:lnTo>
                        <a:lnTo>
                          <a:pt x="449" y="838"/>
                        </a:lnTo>
                        <a:lnTo>
                          <a:pt x="441" y="840"/>
                        </a:lnTo>
                        <a:lnTo>
                          <a:pt x="433" y="840"/>
                        </a:lnTo>
                        <a:lnTo>
                          <a:pt x="415" y="842"/>
                        </a:lnTo>
                        <a:lnTo>
                          <a:pt x="407" y="842"/>
                        </a:lnTo>
                        <a:lnTo>
                          <a:pt x="386" y="844"/>
                        </a:lnTo>
                        <a:lnTo>
                          <a:pt x="375" y="844"/>
                        </a:lnTo>
                        <a:lnTo>
                          <a:pt x="368" y="844"/>
                        </a:lnTo>
                        <a:lnTo>
                          <a:pt x="381" y="844"/>
                        </a:lnTo>
                        <a:lnTo>
                          <a:pt x="396" y="842"/>
                        </a:lnTo>
                        <a:lnTo>
                          <a:pt x="417" y="840"/>
                        </a:lnTo>
                        <a:lnTo>
                          <a:pt x="433" y="838"/>
                        </a:lnTo>
                        <a:lnTo>
                          <a:pt x="449" y="836"/>
                        </a:lnTo>
                        <a:lnTo>
                          <a:pt x="465" y="834"/>
                        </a:lnTo>
                        <a:lnTo>
                          <a:pt x="480" y="832"/>
                        </a:lnTo>
                        <a:lnTo>
                          <a:pt x="501" y="830"/>
                        </a:lnTo>
                        <a:lnTo>
                          <a:pt x="517" y="828"/>
                        </a:lnTo>
                        <a:lnTo>
                          <a:pt x="533" y="824"/>
                        </a:lnTo>
                        <a:lnTo>
                          <a:pt x="549" y="822"/>
                        </a:lnTo>
                        <a:lnTo>
                          <a:pt x="570" y="820"/>
                        </a:lnTo>
                        <a:lnTo>
                          <a:pt x="590" y="816"/>
                        </a:lnTo>
                        <a:lnTo>
                          <a:pt x="612" y="813"/>
                        </a:lnTo>
                        <a:lnTo>
                          <a:pt x="638" y="808"/>
                        </a:lnTo>
                        <a:lnTo>
                          <a:pt x="659" y="804"/>
                        </a:lnTo>
                        <a:lnTo>
                          <a:pt x="680" y="800"/>
                        </a:lnTo>
                        <a:lnTo>
                          <a:pt x="701" y="796"/>
                        </a:lnTo>
                        <a:lnTo>
                          <a:pt x="722" y="791"/>
                        </a:lnTo>
                        <a:lnTo>
                          <a:pt x="743" y="779"/>
                        </a:lnTo>
                        <a:lnTo>
                          <a:pt x="769" y="767"/>
                        </a:lnTo>
                        <a:lnTo>
                          <a:pt x="784" y="755"/>
                        </a:lnTo>
                        <a:lnTo>
                          <a:pt x="806" y="751"/>
                        </a:lnTo>
                        <a:lnTo>
                          <a:pt x="821" y="739"/>
                        </a:lnTo>
                        <a:lnTo>
                          <a:pt x="827" y="727"/>
                        </a:lnTo>
                        <a:lnTo>
                          <a:pt x="842" y="716"/>
                        </a:lnTo>
                        <a:lnTo>
                          <a:pt x="858" y="712"/>
                        </a:lnTo>
                        <a:lnTo>
                          <a:pt x="863" y="700"/>
                        </a:lnTo>
                        <a:lnTo>
                          <a:pt x="868" y="688"/>
                        </a:lnTo>
                        <a:lnTo>
                          <a:pt x="874" y="672"/>
                        </a:lnTo>
                        <a:lnTo>
                          <a:pt x="879" y="660"/>
                        </a:lnTo>
                        <a:lnTo>
                          <a:pt x="882" y="644"/>
                        </a:lnTo>
                        <a:lnTo>
                          <a:pt x="887" y="632"/>
                        </a:lnTo>
                        <a:lnTo>
                          <a:pt x="890" y="617"/>
                        </a:lnTo>
                        <a:lnTo>
                          <a:pt x="895" y="597"/>
                        </a:lnTo>
                        <a:lnTo>
                          <a:pt x="897" y="581"/>
                        </a:lnTo>
                        <a:lnTo>
                          <a:pt x="897" y="565"/>
                        </a:lnTo>
                        <a:lnTo>
                          <a:pt x="900" y="546"/>
                        </a:lnTo>
                        <a:lnTo>
                          <a:pt x="900" y="526"/>
                        </a:lnTo>
                        <a:lnTo>
                          <a:pt x="900" y="510"/>
                        </a:lnTo>
                        <a:lnTo>
                          <a:pt x="900" y="490"/>
                        </a:lnTo>
                        <a:lnTo>
                          <a:pt x="900" y="474"/>
                        </a:lnTo>
                        <a:lnTo>
                          <a:pt x="900" y="459"/>
                        </a:lnTo>
                        <a:lnTo>
                          <a:pt x="900" y="447"/>
                        </a:lnTo>
                        <a:lnTo>
                          <a:pt x="900" y="435"/>
                        </a:lnTo>
                        <a:lnTo>
                          <a:pt x="897" y="423"/>
                        </a:lnTo>
                        <a:lnTo>
                          <a:pt x="895" y="415"/>
                        </a:lnTo>
                        <a:lnTo>
                          <a:pt x="892" y="403"/>
                        </a:lnTo>
                        <a:lnTo>
                          <a:pt x="884" y="387"/>
                        </a:lnTo>
                        <a:lnTo>
                          <a:pt x="868" y="383"/>
                        </a:lnTo>
                        <a:lnTo>
                          <a:pt x="853" y="372"/>
                        </a:lnTo>
                        <a:lnTo>
                          <a:pt x="837" y="360"/>
                        </a:lnTo>
                        <a:lnTo>
                          <a:pt x="816" y="352"/>
                        </a:lnTo>
                        <a:lnTo>
                          <a:pt x="800" y="348"/>
                        </a:lnTo>
                        <a:lnTo>
                          <a:pt x="784" y="344"/>
                        </a:lnTo>
                        <a:lnTo>
                          <a:pt x="758" y="338"/>
                        </a:lnTo>
                        <a:lnTo>
                          <a:pt x="737" y="334"/>
                        </a:lnTo>
                        <a:lnTo>
                          <a:pt x="722" y="330"/>
                        </a:lnTo>
                        <a:lnTo>
                          <a:pt x="690" y="328"/>
                        </a:lnTo>
                        <a:lnTo>
                          <a:pt x="664" y="324"/>
                        </a:lnTo>
                        <a:lnTo>
                          <a:pt x="638" y="320"/>
                        </a:lnTo>
                        <a:lnTo>
                          <a:pt x="612" y="316"/>
                        </a:lnTo>
                        <a:lnTo>
                          <a:pt x="590" y="314"/>
                        </a:lnTo>
                        <a:lnTo>
                          <a:pt x="570" y="312"/>
                        </a:lnTo>
                        <a:lnTo>
                          <a:pt x="543" y="310"/>
                        </a:lnTo>
                        <a:lnTo>
                          <a:pt x="506" y="306"/>
                        </a:lnTo>
                        <a:lnTo>
                          <a:pt x="470" y="302"/>
                        </a:lnTo>
                        <a:lnTo>
                          <a:pt x="412" y="290"/>
                        </a:lnTo>
                        <a:lnTo>
                          <a:pt x="359" y="279"/>
                        </a:lnTo>
                        <a:lnTo>
                          <a:pt x="307" y="267"/>
                        </a:lnTo>
                        <a:lnTo>
                          <a:pt x="260" y="255"/>
                        </a:lnTo>
                        <a:lnTo>
                          <a:pt x="213" y="251"/>
                        </a:lnTo>
                        <a:lnTo>
                          <a:pt x="165" y="239"/>
                        </a:lnTo>
                        <a:lnTo>
                          <a:pt x="124" y="227"/>
                        </a:lnTo>
                        <a:lnTo>
                          <a:pt x="81" y="215"/>
                        </a:lnTo>
                        <a:lnTo>
                          <a:pt x="61" y="211"/>
                        </a:lnTo>
                        <a:lnTo>
                          <a:pt x="45" y="209"/>
                        </a:lnTo>
                        <a:lnTo>
                          <a:pt x="37" y="205"/>
                        </a:lnTo>
                        <a:lnTo>
                          <a:pt x="27" y="198"/>
                        </a:lnTo>
                        <a:lnTo>
                          <a:pt x="21" y="192"/>
                        </a:lnTo>
                        <a:lnTo>
                          <a:pt x="16" y="186"/>
                        </a:lnTo>
                        <a:lnTo>
                          <a:pt x="16" y="174"/>
                        </a:lnTo>
                        <a:lnTo>
                          <a:pt x="11" y="158"/>
                        </a:lnTo>
                        <a:lnTo>
                          <a:pt x="5" y="150"/>
                        </a:lnTo>
                        <a:lnTo>
                          <a:pt x="3" y="134"/>
                        </a:lnTo>
                        <a:lnTo>
                          <a:pt x="0" y="126"/>
                        </a:lnTo>
                        <a:lnTo>
                          <a:pt x="0" y="119"/>
                        </a:lnTo>
                        <a:lnTo>
                          <a:pt x="0" y="102"/>
                        </a:lnTo>
                        <a:lnTo>
                          <a:pt x="0" y="87"/>
                        </a:lnTo>
                        <a:lnTo>
                          <a:pt x="0" y="75"/>
                        </a:lnTo>
                        <a:lnTo>
                          <a:pt x="0" y="63"/>
                        </a:lnTo>
                        <a:lnTo>
                          <a:pt x="0" y="43"/>
                        </a:lnTo>
                        <a:lnTo>
                          <a:pt x="0" y="27"/>
                        </a:lnTo>
                        <a:lnTo>
                          <a:pt x="0" y="1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2" name="Freeform 152"/>
                  <p:cNvSpPr>
                    <a:spLocks/>
                  </p:cNvSpPr>
                  <p:nvPr/>
                </p:nvSpPr>
                <p:spPr bwMode="auto">
                  <a:xfrm>
                    <a:off x="3029" y="3441"/>
                    <a:ext cx="857" cy="295"/>
                  </a:xfrm>
                  <a:custGeom>
                    <a:avLst/>
                    <a:gdLst>
                      <a:gd name="T0" fmla="*/ 50 w 857"/>
                      <a:gd name="T1" fmla="*/ 108 h 295"/>
                      <a:gd name="T2" fmla="*/ 58 w 857"/>
                      <a:gd name="T3" fmla="*/ 85 h 295"/>
                      <a:gd name="T4" fmla="*/ 74 w 857"/>
                      <a:gd name="T5" fmla="*/ 61 h 295"/>
                      <a:gd name="T6" fmla="*/ 102 w 857"/>
                      <a:gd name="T7" fmla="*/ 38 h 295"/>
                      <a:gd name="T8" fmla="*/ 134 w 857"/>
                      <a:gd name="T9" fmla="*/ 28 h 295"/>
                      <a:gd name="T10" fmla="*/ 166 w 857"/>
                      <a:gd name="T11" fmla="*/ 18 h 295"/>
                      <a:gd name="T12" fmla="*/ 200 w 857"/>
                      <a:gd name="T13" fmla="*/ 16 h 295"/>
                      <a:gd name="T14" fmla="*/ 244 w 857"/>
                      <a:gd name="T15" fmla="*/ 18 h 295"/>
                      <a:gd name="T16" fmla="*/ 276 w 857"/>
                      <a:gd name="T17" fmla="*/ 30 h 295"/>
                      <a:gd name="T18" fmla="*/ 304 w 857"/>
                      <a:gd name="T19" fmla="*/ 49 h 295"/>
                      <a:gd name="T20" fmla="*/ 328 w 857"/>
                      <a:gd name="T21" fmla="*/ 75 h 295"/>
                      <a:gd name="T22" fmla="*/ 349 w 857"/>
                      <a:gd name="T23" fmla="*/ 99 h 295"/>
                      <a:gd name="T24" fmla="*/ 370 w 857"/>
                      <a:gd name="T25" fmla="*/ 122 h 295"/>
                      <a:gd name="T26" fmla="*/ 386 w 857"/>
                      <a:gd name="T27" fmla="*/ 146 h 295"/>
                      <a:gd name="T28" fmla="*/ 404 w 857"/>
                      <a:gd name="T29" fmla="*/ 170 h 295"/>
                      <a:gd name="T30" fmla="*/ 428 w 857"/>
                      <a:gd name="T31" fmla="*/ 193 h 295"/>
                      <a:gd name="T32" fmla="*/ 446 w 857"/>
                      <a:gd name="T33" fmla="*/ 217 h 295"/>
                      <a:gd name="T34" fmla="*/ 470 w 857"/>
                      <a:gd name="T35" fmla="*/ 239 h 295"/>
                      <a:gd name="T36" fmla="*/ 499 w 857"/>
                      <a:gd name="T37" fmla="*/ 262 h 295"/>
                      <a:gd name="T38" fmla="*/ 530 w 857"/>
                      <a:gd name="T39" fmla="*/ 274 h 295"/>
                      <a:gd name="T40" fmla="*/ 565 w 857"/>
                      <a:gd name="T41" fmla="*/ 284 h 295"/>
                      <a:gd name="T42" fmla="*/ 599 w 857"/>
                      <a:gd name="T43" fmla="*/ 288 h 295"/>
                      <a:gd name="T44" fmla="*/ 636 w 857"/>
                      <a:gd name="T45" fmla="*/ 288 h 295"/>
                      <a:gd name="T46" fmla="*/ 670 w 857"/>
                      <a:gd name="T47" fmla="*/ 288 h 295"/>
                      <a:gd name="T48" fmla="*/ 706 w 857"/>
                      <a:gd name="T49" fmla="*/ 286 h 295"/>
                      <a:gd name="T50" fmla="*/ 740 w 857"/>
                      <a:gd name="T51" fmla="*/ 276 h 295"/>
                      <a:gd name="T52" fmla="*/ 772 w 857"/>
                      <a:gd name="T53" fmla="*/ 260 h 295"/>
                      <a:gd name="T54" fmla="*/ 798 w 857"/>
                      <a:gd name="T55" fmla="*/ 241 h 295"/>
                      <a:gd name="T56" fmla="*/ 822 w 857"/>
                      <a:gd name="T57" fmla="*/ 217 h 295"/>
                      <a:gd name="T58" fmla="*/ 838 w 857"/>
                      <a:gd name="T59" fmla="*/ 193 h 295"/>
                      <a:gd name="T60" fmla="*/ 845 w 857"/>
                      <a:gd name="T61" fmla="*/ 170 h 295"/>
                      <a:gd name="T62" fmla="*/ 854 w 857"/>
                      <a:gd name="T63" fmla="*/ 146 h 295"/>
                      <a:gd name="T64" fmla="*/ 848 w 857"/>
                      <a:gd name="T65" fmla="*/ 126 h 295"/>
                      <a:gd name="T66" fmla="*/ 817 w 857"/>
                      <a:gd name="T67" fmla="*/ 126 h 295"/>
                      <a:gd name="T68" fmla="*/ 796 w 857"/>
                      <a:gd name="T69" fmla="*/ 144 h 295"/>
                      <a:gd name="T70" fmla="*/ 777 w 857"/>
                      <a:gd name="T71" fmla="*/ 168 h 295"/>
                      <a:gd name="T72" fmla="*/ 764 w 857"/>
                      <a:gd name="T73" fmla="*/ 191 h 295"/>
                      <a:gd name="T74" fmla="*/ 748 w 857"/>
                      <a:gd name="T75" fmla="*/ 215 h 295"/>
                      <a:gd name="T76" fmla="*/ 730 w 857"/>
                      <a:gd name="T77" fmla="*/ 239 h 295"/>
                      <a:gd name="T78" fmla="*/ 712 w 857"/>
                      <a:gd name="T79" fmla="*/ 262 h 295"/>
                      <a:gd name="T80" fmla="*/ 683 w 857"/>
                      <a:gd name="T81" fmla="*/ 280 h 295"/>
                      <a:gd name="T82" fmla="*/ 651 w 857"/>
                      <a:gd name="T83" fmla="*/ 292 h 295"/>
                      <a:gd name="T84" fmla="*/ 620 w 857"/>
                      <a:gd name="T85" fmla="*/ 294 h 295"/>
                      <a:gd name="T86" fmla="*/ 588 w 857"/>
                      <a:gd name="T87" fmla="*/ 294 h 295"/>
                      <a:gd name="T88" fmla="*/ 541 w 857"/>
                      <a:gd name="T89" fmla="*/ 294 h 295"/>
                      <a:gd name="T90" fmla="*/ 507 w 857"/>
                      <a:gd name="T91" fmla="*/ 294 h 295"/>
                      <a:gd name="T92" fmla="*/ 470 w 857"/>
                      <a:gd name="T93" fmla="*/ 294 h 295"/>
                      <a:gd name="T94" fmla="*/ 436 w 857"/>
                      <a:gd name="T95" fmla="*/ 292 h 295"/>
                      <a:gd name="T96" fmla="*/ 402 w 857"/>
                      <a:gd name="T97" fmla="*/ 274 h 295"/>
                      <a:gd name="T98" fmla="*/ 370 w 857"/>
                      <a:gd name="T99" fmla="*/ 251 h 295"/>
                      <a:gd name="T100" fmla="*/ 352 w 857"/>
                      <a:gd name="T101" fmla="*/ 225 h 295"/>
                      <a:gd name="T102" fmla="*/ 339 w 857"/>
                      <a:gd name="T103" fmla="*/ 199 h 295"/>
                      <a:gd name="T104" fmla="*/ 326 w 857"/>
                      <a:gd name="T105" fmla="*/ 175 h 295"/>
                      <a:gd name="T106" fmla="*/ 304 w 857"/>
                      <a:gd name="T107" fmla="*/ 152 h 295"/>
                      <a:gd name="T108" fmla="*/ 278 w 857"/>
                      <a:gd name="T109" fmla="*/ 128 h 295"/>
                      <a:gd name="T110" fmla="*/ 252 w 857"/>
                      <a:gd name="T111" fmla="*/ 107 h 295"/>
                      <a:gd name="T112" fmla="*/ 223 w 857"/>
                      <a:gd name="T113" fmla="*/ 83 h 295"/>
                      <a:gd name="T114" fmla="*/ 200 w 857"/>
                      <a:gd name="T115" fmla="*/ 59 h 295"/>
                      <a:gd name="T116" fmla="*/ 176 w 857"/>
                      <a:gd name="T117" fmla="*/ 38 h 295"/>
                      <a:gd name="T118" fmla="*/ 158 w 857"/>
                      <a:gd name="T119" fmla="*/ 14 h 295"/>
                      <a:gd name="T120" fmla="*/ 97 w 857"/>
                      <a:gd name="T121" fmla="*/ 2 h 295"/>
                      <a:gd name="T122" fmla="*/ 50 w 857"/>
                      <a:gd name="T123" fmla="*/ 0 h 295"/>
                      <a:gd name="T124" fmla="*/ 8 w 857"/>
                      <a:gd name="T125" fmla="*/ 0 h 29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857"/>
                      <a:gd name="T190" fmla="*/ 0 h 295"/>
                      <a:gd name="T191" fmla="*/ 857 w 857"/>
                      <a:gd name="T192" fmla="*/ 295 h 29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857" h="295">
                        <a:moveTo>
                          <a:pt x="52" y="126"/>
                        </a:moveTo>
                        <a:lnTo>
                          <a:pt x="47" y="120"/>
                        </a:lnTo>
                        <a:lnTo>
                          <a:pt x="47" y="115"/>
                        </a:lnTo>
                        <a:lnTo>
                          <a:pt x="50" y="108"/>
                        </a:lnTo>
                        <a:lnTo>
                          <a:pt x="50" y="103"/>
                        </a:lnTo>
                        <a:lnTo>
                          <a:pt x="55" y="97"/>
                        </a:lnTo>
                        <a:lnTo>
                          <a:pt x="55" y="91"/>
                        </a:lnTo>
                        <a:lnTo>
                          <a:pt x="58" y="85"/>
                        </a:lnTo>
                        <a:lnTo>
                          <a:pt x="61" y="79"/>
                        </a:lnTo>
                        <a:lnTo>
                          <a:pt x="66" y="73"/>
                        </a:lnTo>
                        <a:lnTo>
                          <a:pt x="68" y="67"/>
                        </a:lnTo>
                        <a:lnTo>
                          <a:pt x="74" y="61"/>
                        </a:lnTo>
                        <a:lnTo>
                          <a:pt x="82" y="55"/>
                        </a:lnTo>
                        <a:lnTo>
                          <a:pt x="89" y="49"/>
                        </a:lnTo>
                        <a:lnTo>
                          <a:pt x="97" y="43"/>
                        </a:lnTo>
                        <a:lnTo>
                          <a:pt x="102" y="38"/>
                        </a:lnTo>
                        <a:lnTo>
                          <a:pt x="110" y="35"/>
                        </a:lnTo>
                        <a:lnTo>
                          <a:pt x="118" y="31"/>
                        </a:lnTo>
                        <a:lnTo>
                          <a:pt x="126" y="30"/>
                        </a:lnTo>
                        <a:lnTo>
                          <a:pt x="134" y="28"/>
                        </a:lnTo>
                        <a:lnTo>
                          <a:pt x="142" y="26"/>
                        </a:lnTo>
                        <a:lnTo>
                          <a:pt x="150" y="24"/>
                        </a:lnTo>
                        <a:lnTo>
                          <a:pt x="158" y="22"/>
                        </a:lnTo>
                        <a:lnTo>
                          <a:pt x="166" y="18"/>
                        </a:lnTo>
                        <a:lnTo>
                          <a:pt x="173" y="16"/>
                        </a:lnTo>
                        <a:lnTo>
                          <a:pt x="181" y="16"/>
                        </a:lnTo>
                        <a:lnTo>
                          <a:pt x="192" y="16"/>
                        </a:lnTo>
                        <a:lnTo>
                          <a:pt x="200" y="16"/>
                        </a:lnTo>
                        <a:lnTo>
                          <a:pt x="220" y="16"/>
                        </a:lnTo>
                        <a:lnTo>
                          <a:pt x="229" y="16"/>
                        </a:lnTo>
                        <a:lnTo>
                          <a:pt x="236" y="16"/>
                        </a:lnTo>
                        <a:lnTo>
                          <a:pt x="244" y="18"/>
                        </a:lnTo>
                        <a:lnTo>
                          <a:pt x="252" y="20"/>
                        </a:lnTo>
                        <a:lnTo>
                          <a:pt x="260" y="22"/>
                        </a:lnTo>
                        <a:lnTo>
                          <a:pt x="268" y="26"/>
                        </a:lnTo>
                        <a:lnTo>
                          <a:pt x="276" y="30"/>
                        </a:lnTo>
                        <a:lnTo>
                          <a:pt x="284" y="34"/>
                        </a:lnTo>
                        <a:lnTo>
                          <a:pt x="291" y="39"/>
                        </a:lnTo>
                        <a:lnTo>
                          <a:pt x="300" y="43"/>
                        </a:lnTo>
                        <a:lnTo>
                          <a:pt x="304" y="49"/>
                        </a:lnTo>
                        <a:lnTo>
                          <a:pt x="313" y="55"/>
                        </a:lnTo>
                        <a:lnTo>
                          <a:pt x="318" y="61"/>
                        </a:lnTo>
                        <a:lnTo>
                          <a:pt x="323" y="67"/>
                        </a:lnTo>
                        <a:lnTo>
                          <a:pt x="328" y="75"/>
                        </a:lnTo>
                        <a:lnTo>
                          <a:pt x="336" y="81"/>
                        </a:lnTo>
                        <a:lnTo>
                          <a:pt x="341" y="87"/>
                        </a:lnTo>
                        <a:lnTo>
                          <a:pt x="344" y="93"/>
                        </a:lnTo>
                        <a:lnTo>
                          <a:pt x="349" y="99"/>
                        </a:lnTo>
                        <a:lnTo>
                          <a:pt x="354" y="105"/>
                        </a:lnTo>
                        <a:lnTo>
                          <a:pt x="357" y="111"/>
                        </a:lnTo>
                        <a:lnTo>
                          <a:pt x="362" y="116"/>
                        </a:lnTo>
                        <a:lnTo>
                          <a:pt x="370" y="122"/>
                        </a:lnTo>
                        <a:lnTo>
                          <a:pt x="373" y="128"/>
                        </a:lnTo>
                        <a:lnTo>
                          <a:pt x="378" y="134"/>
                        </a:lnTo>
                        <a:lnTo>
                          <a:pt x="384" y="140"/>
                        </a:lnTo>
                        <a:lnTo>
                          <a:pt x="386" y="146"/>
                        </a:lnTo>
                        <a:lnTo>
                          <a:pt x="391" y="152"/>
                        </a:lnTo>
                        <a:lnTo>
                          <a:pt x="397" y="158"/>
                        </a:lnTo>
                        <a:lnTo>
                          <a:pt x="399" y="164"/>
                        </a:lnTo>
                        <a:lnTo>
                          <a:pt x="404" y="170"/>
                        </a:lnTo>
                        <a:lnTo>
                          <a:pt x="410" y="175"/>
                        </a:lnTo>
                        <a:lnTo>
                          <a:pt x="418" y="181"/>
                        </a:lnTo>
                        <a:lnTo>
                          <a:pt x="420" y="187"/>
                        </a:lnTo>
                        <a:lnTo>
                          <a:pt x="428" y="193"/>
                        </a:lnTo>
                        <a:lnTo>
                          <a:pt x="433" y="199"/>
                        </a:lnTo>
                        <a:lnTo>
                          <a:pt x="438" y="205"/>
                        </a:lnTo>
                        <a:lnTo>
                          <a:pt x="441" y="211"/>
                        </a:lnTo>
                        <a:lnTo>
                          <a:pt x="446" y="217"/>
                        </a:lnTo>
                        <a:lnTo>
                          <a:pt x="452" y="223"/>
                        </a:lnTo>
                        <a:lnTo>
                          <a:pt x="457" y="229"/>
                        </a:lnTo>
                        <a:lnTo>
                          <a:pt x="462" y="235"/>
                        </a:lnTo>
                        <a:lnTo>
                          <a:pt x="470" y="239"/>
                        </a:lnTo>
                        <a:lnTo>
                          <a:pt x="475" y="244"/>
                        </a:lnTo>
                        <a:lnTo>
                          <a:pt x="481" y="251"/>
                        </a:lnTo>
                        <a:lnTo>
                          <a:pt x="488" y="256"/>
                        </a:lnTo>
                        <a:lnTo>
                          <a:pt x="499" y="262"/>
                        </a:lnTo>
                        <a:lnTo>
                          <a:pt x="507" y="264"/>
                        </a:lnTo>
                        <a:lnTo>
                          <a:pt x="515" y="270"/>
                        </a:lnTo>
                        <a:lnTo>
                          <a:pt x="522" y="272"/>
                        </a:lnTo>
                        <a:lnTo>
                          <a:pt x="530" y="274"/>
                        </a:lnTo>
                        <a:lnTo>
                          <a:pt x="538" y="278"/>
                        </a:lnTo>
                        <a:lnTo>
                          <a:pt x="549" y="280"/>
                        </a:lnTo>
                        <a:lnTo>
                          <a:pt x="557" y="282"/>
                        </a:lnTo>
                        <a:lnTo>
                          <a:pt x="565" y="284"/>
                        </a:lnTo>
                        <a:lnTo>
                          <a:pt x="572" y="286"/>
                        </a:lnTo>
                        <a:lnTo>
                          <a:pt x="580" y="286"/>
                        </a:lnTo>
                        <a:lnTo>
                          <a:pt x="591" y="288"/>
                        </a:lnTo>
                        <a:lnTo>
                          <a:pt x="599" y="288"/>
                        </a:lnTo>
                        <a:lnTo>
                          <a:pt x="609" y="288"/>
                        </a:lnTo>
                        <a:lnTo>
                          <a:pt x="620" y="288"/>
                        </a:lnTo>
                        <a:lnTo>
                          <a:pt x="628" y="288"/>
                        </a:lnTo>
                        <a:lnTo>
                          <a:pt x="636" y="288"/>
                        </a:lnTo>
                        <a:lnTo>
                          <a:pt x="643" y="288"/>
                        </a:lnTo>
                        <a:lnTo>
                          <a:pt x="651" y="288"/>
                        </a:lnTo>
                        <a:lnTo>
                          <a:pt x="659" y="288"/>
                        </a:lnTo>
                        <a:lnTo>
                          <a:pt x="670" y="288"/>
                        </a:lnTo>
                        <a:lnTo>
                          <a:pt x="680" y="288"/>
                        </a:lnTo>
                        <a:lnTo>
                          <a:pt x="690" y="288"/>
                        </a:lnTo>
                        <a:lnTo>
                          <a:pt x="699" y="288"/>
                        </a:lnTo>
                        <a:lnTo>
                          <a:pt x="706" y="286"/>
                        </a:lnTo>
                        <a:lnTo>
                          <a:pt x="717" y="284"/>
                        </a:lnTo>
                        <a:lnTo>
                          <a:pt x="725" y="282"/>
                        </a:lnTo>
                        <a:lnTo>
                          <a:pt x="733" y="280"/>
                        </a:lnTo>
                        <a:lnTo>
                          <a:pt x="740" y="276"/>
                        </a:lnTo>
                        <a:lnTo>
                          <a:pt x="748" y="272"/>
                        </a:lnTo>
                        <a:lnTo>
                          <a:pt x="756" y="268"/>
                        </a:lnTo>
                        <a:lnTo>
                          <a:pt x="764" y="264"/>
                        </a:lnTo>
                        <a:lnTo>
                          <a:pt x="772" y="260"/>
                        </a:lnTo>
                        <a:lnTo>
                          <a:pt x="780" y="256"/>
                        </a:lnTo>
                        <a:lnTo>
                          <a:pt x="785" y="251"/>
                        </a:lnTo>
                        <a:lnTo>
                          <a:pt x="793" y="247"/>
                        </a:lnTo>
                        <a:lnTo>
                          <a:pt x="798" y="241"/>
                        </a:lnTo>
                        <a:lnTo>
                          <a:pt x="806" y="235"/>
                        </a:lnTo>
                        <a:lnTo>
                          <a:pt x="811" y="229"/>
                        </a:lnTo>
                        <a:lnTo>
                          <a:pt x="817" y="223"/>
                        </a:lnTo>
                        <a:lnTo>
                          <a:pt x="822" y="217"/>
                        </a:lnTo>
                        <a:lnTo>
                          <a:pt x="824" y="211"/>
                        </a:lnTo>
                        <a:lnTo>
                          <a:pt x="830" y="205"/>
                        </a:lnTo>
                        <a:lnTo>
                          <a:pt x="832" y="199"/>
                        </a:lnTo>
                        <a:lnTo>
                          <a:pt x="838" y="193"/>
                        </a:lnTo>
                        <a:lnTo>
                          <a:pt x="840" y="187"/>
                        </a:lnTo>
                        <a:lnTo>
                          <a:pt x="840" y="181"/>
                        </a:lnTo>
                        <a:lnTo>
                          <a:pt x="843" y="175"/>
                        </a:lnTo>
                        <a:lnTo>
                          <a:pt x="845" y="170"/>
                        </a:lnTo>
                        <a:lnTo>
                          <a:pt x="848" y="164"/>
                        </a:lnTo>
                        <a:lnTo>
                          <a:pt x="848" y="158"/>
                        </a:lnTo>
                        <a:lnTo>
                          <a:pt x="851" y="152"/>
                        </a:lnTo>
                        <a:lnTo>
                          <a:pt x="854" y="146"/>
                        </a:lnTo>
                        <a:lnTo>
                          <a:pt x="854" y="140"/>
                        </a:lnTo>
                        <a:lnTo>
                          <a:pt x="856" y="134"/>
                        </a:lnTo>
                        <a:lnTo>
                          <a:pt x="856" y="128"/>
                        </a:lnTo>
                        <a:lnTo>
                          <a:pt x="848" y="126"/>
                        </a:lnTo>
                        <a:lnTo>
                          <a:pt x="840" y="126"/>
                        </a:lnTo>
                        <a:lnTo>
                          <a:pt x="832" y="126"/>
                        </a:lnTo>
                        <a:lnTo>
                          <a:pt x="824" y="126"/>
                        </a:lnTo>
                        <a:lnTo>
                          <a:pt x="817" y="126"/>
                        </a:lnTo>
                        <a:lnTo>
                          <a:pt x="809" y="126"/>
                        </a:lnTo>
                        <a:lnTo>
                          <a:pt x="806" y="132"/>
                        </a:lnTo>
                        <a:lnTo>
                          <a:pt x="798" y="138"/>
                        </a:lnTo>
                        <a:lnTo>
                          <a:pt x="796" y="144"/>
                        </a:lnTo>
                        <a:lnTo>
                          <a:pt x="790" y="150"/>
                        </a:lnTo>
                        <a:lnTo>
                          <a:pt x="788" y="156"/>
                        </a:lnTo>
                        <a:lnTo>
                          <a:pt x="783" y="162"/>
                        </a:lnTo>
                        <a:lnTo>
                          <a:pt x="777" y="168"/>
                        </a:lnTo>
                        <a:lnTo>
                          <a:pt x="774" y="174"/>
                        </a:lnTo>
                        <a:lnTo>
                          <a:pt x="772" y="179"/>
                        </a:lnTo>
                        <a:lnTo>
                          <a:pt x="770" y="185"/>
                        </a:lnTo>
                        <a:lnTo>
                          <a:pt x="764" y="191"/>
                        </a:lnTo>
                        <a:lnTo>
                          <a:pt x="761" y="197"/>
                        </a:lnTo>
                        <a:lnTo>
                          <a:pt x="756" y="203"/>
                        </a:lnTo>
                        <a:lnTo>
                          <a:pt x="751" y="209"/>
                        </a:lnTo>
                        <a:lnTo>
                          <a:pt x="748" y="215"/>
                        </a:lnTo>
                        <a:lnTo>
                          <a:pt x="743" y="221"/>
                        </a:lnTo>
                        <a:lnTo>
                          <a:pt x="738" y="227"/>
                        </a:lnTo>
                        <a:lnTo>
                          <a:pt x="735" y="233"/>
                        </a:lnTo>
                        <a:lnTo>
                          <a:pt x="730" y="239"/>
                        </a:lnTo>
                        <a:lnTo>
                          <a:pt x="725" y="244"/>
                        </a:lnTo>
                        <a:lnTo>
                          <a:pt x="720" y="251"/>
                        </a:lnTo>
                        <a:lnTo>
                          <a:pt x="717" y="256"/>
                        </a:lnTo>
                        <a:lnTo>
                          <a:pt x="712" y="262"/>
                        </a:lnTo>
                        <a:lnTo>
                          <a:pt x="704" y="266"/>
                        </a:lnTo>
                        <a:lnTo>
                          <a:pt x="699" y="272"/>
                        </a:lnTo>
                        <a:lnTo>
                          <a:pt x="690" y="276"/>
                        </a:lnTo>
                        <a:lnTo>
                          <a:pt x="683" y="280"/>
                        </a:lnTo>
                        <a:lnTo>
                          <a:pt x="675" y="284"/>
                        </a:lnTo>
                        <a:lnTo>
                          <a:pt x="667" y="288"/>
                        </a:lnTo>
                        <a:lnTo>
                          <a:pt x="659" y="290"/>
                        </a:lnTo>
                        <a:lnTo>
                          <a:pt x="651" y="292"/>
                        </a:lnTo>
                        <a:lnTo>
                          <a:pt x="643" y="292"/>
                        </a:lnTo>
                        <a:lnTo>
                          <a:pt x="636" y="292"/>
                        </a:lnTo>
                        <a:lnTo>
                          <a:pt x="628" y="294"/>
                        </a:lnTo>
                        <a:lnTo>
                          <a:pt x="620" y="294"/>
                        </a:lnTo>
                        <a:lnTo>
                          <a:pt x="612" y="294"/>
                        </a:lnTo>
                        <a:lnTo>
                          <a:pt x="604" y="294"/>
                        </a:lnTo>
                        <a:lnTo>
                          <a:pt x="596" y="294"/>
                        </a:lnTo>
                        <a:lnTo>
                          <a:pt x="588" y="294"/>
                        </a:lnTo>
                        <a:lnTo>
                          <a:pt x="580" y="294"/>
                        </a:lnTo>
                        <a:lnTo>
                          <a:pt x="572" y="294"/>
                        </a:lnTo>
                        <a:lnTo>
                          <a:pt x="552" y="294"/>
                        </a:lnTo>
                        <a:lnTo>
                          <a:pt x="541" y="294"/>
                        </a:lnTo>
                        <a:lnTo>
                          <a:pt x="530" y="294"/>
                        </a:lnTo>
                        <a:lnTo>
                          <a:pt x="522" y="294"/>
                        </a:lnTo>
                        <a:lnTo>
                          <a:pt x="515" y="294"/>
                        </a:lnTo>
                        <a:lnTo>
                          <a:pt x="507" y="294"/>
                        </a:lnTo>
                        <a:lnTo>
                          <a:pt x="499" y="294"/>
                        </a:lnTo>
                        <a:lnTo>
                          <a:pt x="488" y="294"/>
                        </a:lnTo>
                        <a:lnTo>
                          <a:pt x="478" y="294"/>
                        </a:lnTo>
                        <a:lnTo>
                          <a:pt x="470" y="294"/>
                        </a:lnTo>
                        <a:lnTo>
                          <a:pt x="459" y="294"/>
                        </a:lnTo>
                        <a:lnTo>
                          <a:pt x="452" y="294"/>
                        </a:lnTo>
                        <a:lnTo>
                          <a:pt x="444" y="294"/>
                        </a:lnTo>
                        <a:lnTo>
                          <a:pt x="436" y="292"/>
                        </a:lnTo>
                        <a:lnTo>
                          <a:pt x="428" y="288"/>
                        </a:lnTo>
                        <a:lnTo>
                          <a:pt x="418" y="282"/>
                        </a:lnTo>
                        <a:lnTo>
                          <a:pt x="410" y="278"/>
                        </a:lnTo>
                        <a:lnTo>
                          <a:pt x="402" y="274"/>
                        </a:lnTo>
                        <a:lnTo>
                          <a:pt x="394" y="270"/>
                        </a:lnTo>
                        <a:lnTo>
                          <a:pt x="386" y="262"/>
                        </a:lnTo>
                        <a:lnTo>
                          <a:pt x="378" y="256"/>
                        </a:lnTo>
                        <a:lnTo>
                          <a:pt x="370" y="251"/>
                        </a:lnTo>
                        <a:lnTo>
                          <a:pt x="365" y="244"/>
                        </a:lnTo>
                        <a:lnTo>
                          <a:pt x="362" y="239"/>
                        </a:lnTo>
                        <a:lnTo>
                          <a:pt x="357" y="231"/>
                        </a:lnTo>
                        <a:lnTo>
                          <a:pt x="352" y="225"/>
                        </a:lnTo>
                        <a:lnTo>
                          <a:pt x="349" y="219"/>
                        </a:lnTo>
                        <a:lnTo>
                          <a:pt x="347" y="213"/>
                        </a:lnTo>
                        <a:lnTo>
                          <a:pt x="344" y="207"/>
                        </a:lnTo>
                        <a:lnTo>
                          <a:pt x="339" y="199"/>
                        </a:lnTo>
                        <a:lnTo>
                          <a:pt x="336" y="193"/>
                        </a:lnTo>
                        <a:lnTo>
                          <a:pt x="331" y="187"/>
                        </a:lnTo>
                        <a:lnTo>
                          <a:pt x="328" y="181"/>
                        </a:lnTo>
                        <a:lnTo>
                          <a:pt x="326" y="175"/>
                        </a:lnTo>
                        <a:lnTo>
                          <a:pt x="320" y="170"/>
                        </a:lnTo>
                        <a:lnTo>
                          <a:pt x="315" y="164"/>
                        </a:lnTo>
                        <a:lnTo>
                          <a:pt x="310" y="158"/>
                        </a:lnTo>
                        <a:lnTo>
                          <a:pt x="304" y="152"/>
                        </a:lnTo>
                        <a:lnTo>
                          <a:pt x="297" y="146"/>
                        </a:lnTo>
                        <a:lnTo>
                          <a:pt x="289" y="140"/>
                        </a:lnTo>
                        <a:lnTo>
                          <a:pt x="284" y="134"/>
                        </a:lnTo>
                        <a:lnTo>
                          <a:pt x="278" y="128"/>
                        </a:lnTo>
                        <a:lnTo>
                          <a:pt x="270" y="122"/>
                        </a:lnTo>
                        <a:lnTo>
                          <a:pt x="265" y="116"/>
                        </a:lnTo>
                        <a:lnTo>
                          <a:pt x="257" y="112"/>
                        </a:lnTo>
                        <a:lnTo>
                          <a:pt x="252" y="107"/>
                        </a:lnTo>
                        <a:lnTo>
                          <a:pt x="244" y="101"/>
                        </a:lnTo>
                        <a:lnTo>
                          <a:pt x="236" y="95"/>
                        </a:lnTo>
                        <a:lnTo>
                          <a:pt x="231" y="89"/>
                        </a:lnTo>
                        <a:lnTo>
                          <a:pt x="223" y="83"/>
                        </a:lnTo>
                        <a:lnTo>
                          <a:pt x="218" y="77"/>
                        </a:lnTo>
                        <a:lnTo>
                          <a:pt x="213" y="71"/>
                        </a:lnTo>
                        <a:lnTo>
                          <a:pt x="207" y="65"/>
                        </a:lnTo>
                        <a:lnTo>
                          <a:pt x="200" y="59"/>
                        </a:lnTo>
                        <a:lnTo>
                          <a:pt x="194" y="53"/>
                        </a:lnTo>
                        <a:lnTo>
                          <a:pt x="189" y="47"/>
                        </a:lnTo>
                        <a:lnTo>
                          <a:pt x="181" y="43"/>
                        </a:lnTo>
                        <a:lnTo>
                          <a:pt x="176" y="38"/>
                        </a:lnTo>
                        <a:lnTo>
                          <a:pt x="173" y="31"/>
                        </a:lnTo>
                        <a:lnTo>
                          <a:pt x="168" y="26"/>
                        </a:lnTo>
                        <a:lnTo>
                          <a:pt x="166" y="20"/>
                        </a:lnTo>
                        <a:lnTo>
                          <a:pt x="158" y="14"/>
                        </a:lnTo>
                        <a:lnTo>
                          <a:pt x="150" y="10"/>
                        </a:lnTo>
                        <a:lnTo>
                          <a:pt x="129" y="6"/>
                        </a:lnTo>
                        <a:lnTo>
                          <a:pt x="118" y="2"/>
                        </a:lnTo>
                        <a:lnTo>
                          <a:pt x="97" y="2"/>
                        </a:lnTo>
                        <a:lnTo>
                          <a:pt x="89" y="0"/>
                        </a:lnTo>
                        <a:lnTo>
                          <a:pt x="82" y="0"/>
                        </a:lnTo>
                        <a:lnTo>
                          <a:pt x="66" y="0"/>
                        </a:lnTo>
                        <a:lnTo>
                          <a:pt x="50" y="0"/>
                        </a:lnTo>
                        <a:lnTo>
                          <a:pt x="34" y="0"/>
                        </a:lnTo>
                        <a:lnTo>
                          <a:pt x="26" y="0"/>
                        </a:lnTo>
                        <a:lnTo>
                          <a:pt x="18" y="0"/>
                        </a:lnTo>
                        <a:lnTo>
                          <a:pt x="8" y="0"/>
                        </a:lnTo>
                        <a:lnTo>
                          <a:pt x="0" y="2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grpSp>
                <p:nvGrpSpPr>
                  <p:cNvPr id="7223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3570" y="3408"/>
                    <a:ext cx="446" cy="166"/>
                    <a:chOff x="3570" y="3408"/>
                    <a:chExt cx="446" cy="166"/>
                  </a:xfrm>
                </p:grpSpPr>
                <p:sp>
                  <p:nvSpPr>
                    <p:cNvPr id="7249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3606" y="3408"/>
                      <a:ext cx="142" cy="166"/>
                    </a:xfrm>
                    <a:custGeom>
                      <a:avLst/>
                      <a:gdLst>
                        <a:gd name="T0" fmla="*/ 137 w 142"/>
                        <a:gd name="T1" fmla="*/ 1 h 166"/>
                        <a:gd name="T2" fmla="*/ 130 w 142"/>
                        <a:gd name="T3" fmla="*/ 3 h 166"/>
                        <a:gd name="T4" fmla="*/ 124 w 142"/>
                        <a:gd name="T5" fmla="*/ 6 h 166"/>
                        <a:gd name="T6" fmla="*/ 118 w 142"/>
                        <a:gd name="T7" fmla="*/ 10 h 166"/>
                        <a:gd name="T8" fmla="*/ 111 w 142"/>
                        <a:gd name="T9" fmla="*/ 15 h 166"/>
                        <a:gd name="T10" fmla="*/ 106 w 142"/>
                        <a:gd name="T11" fmla="*/ 21 h 166"/>
                        <a:gd name="T12" fmla="*/ 103 w 142"/>
                        <a:gd name="T13" fmla="*/ 27 h 166"/>
                        <a:gd name="T14" fmla="*/ 101 w 142"/>
                        <a:gd name="T15" fmla="*/ 35 h 166"/>
                        <a:gd name="T16" fmla="*/ 100 w 142"/>
                        <a:gd name="T17" fmla="*/ 43 h 166"/>
                        <a:gd name="T18" fmla="*/ 99 w 142"/>
                        <a:gd name="T19" fmla="*/ 52 h 166"/>
                        <a:gd name="T20" fmla="*/ 97 w 142"/>
                        <a:gd name="T21" fmla="*/ 61 h 166"/>
                        <a:gd name="T22" fmla="*/ 95 w 142"/>
                        <a:gd name="T23" fmla="*/ 72 h 166"/>
                        <a:gd name="T24" fmla="*/ 95 w 142"/>
                        <a:gd name="T25" fmla="*/ 84 h 166"/>
                        <a:gd name="T26" fmla="*/ 93 w 142"/>
                        <a:gd name="T27" fmla="*/ 95 h 166"/>
                        <a:gd name="T28" fmla="*/ 90 w 142"/>
                        <a:gd name="T29" fmla="*/ 105 h 166"/>
                        <a:gd name="T30" fmla="*/ 88 w 142"/>
                        <a:gd name="T31" fmla="*/ 117 h 166"/>
                        <a:gd name="T32" fmla="*/ 84 w 142"/>
                        <a:gd name="T33" fmla="*/ 133 h 166"/>
                        <a:gd name="T34" fmla="*/ 77 w 142"/>
                        <a:gd name="T35" fmla="*/ 143 h 166"/>
                        <a:gd name="T36" fmla="*/ 66 w 142"/>
                        <a:gd name="T37" fmla="*/ 151 h 166"/>
                        <a:gd name="T38" fmla="*/ 54 w 142"/>
                        <a:gd name="T39" fmla="*/ 158 h 166"/>
                        <a:gd name="T40" fmla="*/ 37 w 142"/>
                        <a:gd name="T41" fmla="*/ 162 h 166"/>
                        <a:gd name="T42" fmla="*/ 22 w 142"/>
                        <a:gd name="T43" fmla="*/ 164 h 166"/>
                        <a:gd name="T44" fmla="*/ 11 w 142"/>
                        <a:gd name="T45" fmla="*/ 165 h 166"/>
                        <a:gd name="T46" fmla="*/ 0 w 142"/>
                        <a:gd name="T47" fmla="*/ 165 h 166"/>
                        <a:gd name="T48" fmla="*/ 6 w 142"/>
                        <a:gd name="T49" fmla="*/ 163 h 166"/>
                        <a:gd name="T50" fmla="*/ 11 w 142"/>
                        <a:gd name="T51" fmla="*/ 161 h 166"/>
                        <a:gd name="T52" fmla="*/ 17 w 142"/>
                        <a:gd name="T53" fmla="*/ 159 h 166"/>
                        <a:gd name="T54" fmla="*/ 24 w 142"/>
                        <a:gd name="T55" fmla="*/ 157 h 166"/>
                        <a:gd name="T56" fmla="*/ 31 w 142"/>
                        <a:gd name="T57" fmla="*/ 153 h 166"/>
                        <a:gd name="T58" fmla="*/ 38 w 142"/>
                        <a:gd name="T59" fmla="*/ 150 h 166"/>
                        <a:gd name="T60" fmla="*/ 44 w 142"/>
                        <a:gd name="T61" fmla="*/ 145 h 166"/>
                        <a:gd name="T62" fmla="*/ 50 w 142"/>
                        <a:gd name="T63" fmla="*/ 139 h 166"/>
                        <a:gd name="T64" fmla="*/ 55 w 142"/>
                        <a:gd name="T65" fmla="*/ 132 h 166"/>
                        <a:gd name="T66" fmla="*/ 59 w 142"/>
                        <a:gd name="T67" fmla="*/ 124 h 166"/>
                        <a:gd name="T68" fmla="*/ 63 w 142"/>
                        <a:gd name="T69" fmla="*/ 117 h 166"/>
                        <a:gd name="T70" fmla="*/ 64 w 142"/>
                        <a:gd name="T71" fmla="*/ 110 h 166"/>
                        <a:gd name="T72" fmla="*/ 67 w 142"/>
                        <a:gd name="T73" fmla="*/ 94 h 166"/>
                        <a:gd name="T74" fmla="*/ 68 w 142"/>
                        <a:gd name="T75" fmla="*/ 83 h 166"/>
                        <a:gd name="T76" fmla="*/ 70 w 142"/>
                        <a:gd name="T77" fmla="*/ 75 h 166"/>
                        <a:gd name="T78" fmla="*/ 71 w 142"/>
                        <a:gd name="T79" fmla="*/ 66 h 166"/>
                        <a:gd name="T80" fmla="*/ 72 w 142"/>
                        <a:gd name="T81" fmla="*/ 55 h 166"/>
                        <a:gd name="T82" fmla="*/ 73 w 142"/>
                        <a:gd name="T83" fmla="*/ 46 h 166"/>
                        <a:gd name="T84" fmla="*/ 75 w 142"/>
                        <a:gd name="T85" fmla="*/ 39 h 166"/>
                        <a:gd name="T86" fmla="*/ 77 w 142"/>
                        <a:gd name="T87" fmla="*/ 32 h 166"/>
                        <a:gd name="T88" fmla="*/ 81 w 142"/>
                        <a:gd name="T89" fmla="*/ 25 h 166"/>
                        <a:gd name="T90" fmla="*/ 85 w 142"/>
                        <a:gd name="T91" fmla="*/ 16 h 166"/>
                        <a:gd name="T92" fmla="*/ 90 w 142"/>
                        <a:gd name="T93" fmla="*/ 11 h 166"/>
                        <a:gd name="T94" fmla="*/ 95 w 142"/>
                        <a:gd name="T95" fmla="*/ 7 h 166"/>
                        <a:gd name="T96" fmla="*/ 105 w 142"/>
                        <a:gd name="T97" fmla="*/ 4 h 166"/>
                        <a:gd name="T98" fmla="*/ 112 w 142"/>
                        <a:gd name="T99" fmla="*/ 3 h 166"/>
                        <a:gd name="T100" fmla="*/ 118 w 142"/>
                        <a:gd name="T101" fmla="*/ 3 h 166"/>
                        <a:gd name="T102" fmla="*/ 127 w 142"/>
                        <a:gd name="T103" fmla="*/ 1 h 166"/>
                        <a:gd name="T104" fmla="*/ 135 w 142"/>
                        <a:gd name="T105" fmla="*/ 0 h 166"/>
                        <a:gd name="T106" fmla="*/ 141 w 142"/>
                        <a:gd name="T107" fmla="*/ 0 h 16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66"/>
                        <a:gd name="T164" fmla="*/ 142 w 142"/>
                        <a:gd name="T165" fmla="*/ 166 h 16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66">
                          <a:moveTo>
                            <a:pt x="141" y="0"/>
                          </a:moveTo>
                          <a:lnTo>
                            <a:pt x="140" y="1"/>
                          </a:lnTo>
                          <a:lnTo>
                            <a:pt x="139" y="1"/>
                          </a:lnTo>
                          <a:lnTo>
                            <a:pt x="138" y="1"/>
                          </a:lnTo>
                          <a:lnTo>
                            <a:pt x="137" y="1"/>
                          </a:lnTo>
                          <a:lnTo>
                            <a:pt x="136" y="1"/>
                          </a:lnTo>
                          <a:lnTo>
                            <a:pt x="134" y="2"/>
                          </a:lnTo>
                          <a:lnTo>
                            <a:pt x="133" y="2"/>
                          </a:lnTo>
                          <a:lnTo>
                            <a:pt x="132" y="3"/>
                          </a:lnTo>
                          <a:lnTo>
                            <a:pt x="130" y="3"/>
                          </a:lnTo>
                          <a:lnTo>
                            <a:pt x="129" y="4"/>
                          </a:lnTo>
                          <a:lnTo>
                            <a:pt x="128" y="4"/>
                          </a:lnTo>
                          <a:lnTo>
                            <a:pt x="127" y="4"/>
                          </a:lnTo>
                          <a:lnTo>
                            <a:pt x="126" y="5"/>
                          </a:lnTo>
                          <a:lnTo>
                            <a:pt x="125" y="5"/>
                          </a:lnTo>
                          <a:lnTo>
                            <a:pt x="124" y="6"/>
                          </a:lnTo>
                          <a:lnTo>
                            <a:pt x="123" y="6"/>
                          </a:lnTo>
                          <a:lnTo>
                            <a:pt x="122" y="7"/>
                          </a:lnTo>
                          <a:lnTo>
                            <a:pt x="121" y="7"/>
                          </a:lnTo>
                          <a:lnTo>
                            <a:pt x="120" y="8"/>
                          </a:lnTo>
                          <a:lnTo>
                            <a:pt x="119" y="9"/>
                          </a:lnTo>
                          <a:lnTo>
                            <a:pt x="118" y="10"/>
                          </a:lnTo>
                          <a:lnTo>
                            <a:pt x="115" y="10"/>
                          </a:lnTo>
                          <a:lnTo>
                            <a:pt x="114" y="11"/>
                          </a:lnTo>
                          <a:lnTo>
                            <a:pt x="113" y="12"/>
                          </a:lnTo>
                          <a:lnTo>
                            <a:pt x="112" y="13"/>
                          </a:lnTo>
                          <a:lnTo>
                            <a:pt x="112" y="14"/>
                          </a:lnTo>
                          <a:lnTo>
                            <a:pt x="111" y="15"/>
                          </a:lnTo>
                          <a:lnTo>
                            <a:pt x="110" y="15"/>
                          </a:lnTo>
                          <a:lnTo>
                            <a:pt x="109" y="16"/>
                          </a:lnTo>
                          <a:lnTo>
                            <a:pt x="108" y="18"/>
                          </a:lnTo>
                          <a:lnTo>
                            <a:pt x="107" y="18"/>
                          </a:lnTo>
                          <a:lnTo>
                            <a:pt x="107" y="19"/>
                          </a:lnTo>
                          <a:lnTo>
                            <a:pt x="106" y="21"/>
                          </a:lnTo>
                          <a:lnTo>
                            <a:pt x="105" y="22"/>
                          </a:lnTo>
                          <a:lnTo>
                            <a:pt x="105" y="23"/>
                          </a:lnTo>
                          <a:lnTo>
                            <a:pt x="104" y="24"/>
                          </a:lnTo>
                          <a:lnTo>
                            <a:pt x="104" y="25"/>
                          </a:lnTo>
                          <a:lnTo>
                            <a:pt x="103" y="26"/>
                          </a:lnTo>
                          <a:lnTo>
                            <a:pt x="103" y="27"/>
                          </a:lnTo>
                          <a:lnTo>
                            <a:pt x="102" y="29"/>
                          </a:lnTo>
                          <a:lnTo>
                            <a:pt x="102" y="30"/>
                          </a:lnTo>
                          <a:lnTo>
                            <a:pt x="102" y="31"/>
                          </a:lnTo>
                          <a:lnTo>
                            <a:pt x="102" y="33"/>
                          </a:lnTo>
                          <a:lnTo>
                            <a:pt x="101" y="34"/>
                          </a:lnTo>
                          <a:lnTo>
                            <a:pt x="101" y="35"/>
                          </a:lnTo>
                          <a:lnTo>
                            <a:pt x="100" y="36"/>
                          </a:lnTo>
                          <a:lnTo>
                            <a:pt x="100" y="37"/>
                          </a:lnTo>
                          <a:lnTo>
                            <a:pt x="100" y="39"/>
                          </a:lnTo>
                          <a:lnTo>
                            <a:pt x="100" y="40"/>
                          </a:lnTo>
                          <a:lnTo>
                            <a:pt x="100" y="41"/>
                          </a:lnTo>
                          <a:lnTo>
                            <a:pt x="100" y="43"/>
                          </a:lnTo>
                          <a:lnTo>
                            <a:pt x="100" y="45"/>
                          </a:lnTo>
                          <a:lnTo>
                            <a:pt x="99" y="46"/>
                          </a:lnTo>
                          <a:lnTo>
                            <a:pt x="99" y="48"/>
                          </a:lnTo>
                          <a:lnTo>
                            <a:pt x="99" y="49"/>
                          </a:lnTo>
                          <a:lnTo>
                            <a:pt x="99" y="50"/>
                          </a:lnTo>
                          <a:lnTo>
                            <a:pt x="99" y="52"/>
                          </a:lnTo>
                          <a:lnTo>
                            <a:pt x="99" y="53"/>
                          </a:lnTo>
                          <a:lnTo>
                            <a:pt x="98" y="55"/>
                          </a:lnTo>
                          <a:lnTo>
                            <a:pt x="98" y="57"/>
                          </a:lnTo>
                          <a:lnTo>
                            <a:pt x="97" y="59"/>
                          </a:lnTo>
                          <a:lnTo>
                            <a:pt x="97" y="60"/>
                          </a:lnTo>
                          <a:lnTo>
                            <a:pt x="97" y="61"/>
                          </a:lnTo>
                          <a:lnTo>
                            <a:pt x="97" y="62"/>
                          </a:lnTo>
                          <a:lnTo>
                            <a:pt x="96" y="64"/>
                          </a:lnTo>
                          <a:lnTo>
                            <a:pt x="96" y="65"/>
                          </a:lnTo>
                          <a:lnTo>
                            <a:pt x="96" y="67"/>
                          </a:lnTo>
                          <a:lnTo>
                            <a:pt x="96" y="69"/>
                          </a:lnTo>
                          <a:lnTo>
                            <a:pt x="95" y="72"/>
                          </a:lnTo>
                          <a:lnTo>
                            <a:pt x="95" y="75"/>
                          </a:lnTo>
                          <a:lnTo>
                            <a:pt x="95" y="77"/>
                          </a:lnTo>
                          <a:lnTo>
                            <a:pt x="95" y="80"/>
                          </a:lnTo>
                          <a:lnTo>
                            <a:pt x="95" y="82"/>
                          </a:lnTo>
                          <a:lnTo>
                            <a:pt x="95" y="83"/>
                          </a:lnTo>
                          <a:lnTo>
                            <a:pt x="95" y="84"/>
                          </a:lnTo>
                          <a:lnTo>
                            <a:pt x="94" y="85"/>
                          </a:lnTo>
                          <a:lnTo>
                            <a:pt x="94" y="88"/>
                          </a:lnTo>
                          <a:lnTo>
                            <a:pt x="94" y="90"/>
                          </a:lnTo>
                          <a:lnTo>
                            <a:pt x="93" y="93"/>
                          </a:lnTo>
                          <a:lnTo>
                            <a:pt x="93" y="94"/>
                          </a:lnTo>
                          <a:lnTo>
                            <a:pt x="93" y="95"/>
                          </a:lnTo>
                          <a:lnTo>
                            <a:pt x="92" y="98"/>
                          </a:lnTo>
                          <a:lnTo>
                            <a:pt x="92" y="100"/>
                          </a:lnTo>
                          <a:lnTo>
                            <a:pt x="91" y="101"/>
                          </a:lnTo>
                          <a:lnTo>
                            <a:pt x="91" y="102"/>
                          </a:lnTo>
                          <a:lnTo>
                            <a:pt x="90" y="104"/>
                          </a:lnTo>
                          <a:lnTo>
                            <a:pt x="90" y="105"/>
                          </a:lnTo>
                          <a:lnTo>
                            <a:pt x="90" y="108"/>
                          </a:lnTo>
                          <a:lnTo>
                            <a:pt x="89" y="110"/>
                          </a:lnTo>
                          <a:lnTo>
                            <a:pt x="89" y="112"/>
                          </a:lnTo>
                          <a:lnTo>
                            <a:pt x="88" y="113"/>
                          </a:lnTo>
                          <a:lnTo>
                            <a:pt x="88" y="115"/>
                          </a:lnTo>
                          <a:lnTo>
                            <a:pt x="88" y="117"/>
                          </a:lnTo>
                          <a:lnTo>
                            <a:pt x="87" y="120"/>
                          </a:lnTo>
                          <a:lnTo>
                            <a:pt x="86" y="123"/>
                          </a:lnTo>
                          <a:lnTo>
                            <a:pt x="86" y="125"/>
                          </a:lnTo>
                          <a:lnTo>
                            <a:pt x="85" y="128"/>
                          </a:lnTo>
                          <a:lnTo>
                            <a:pt x="85" y="131"/>
                          </a:lnTo>
                          <a:lnTo>
                            <a:pt x="84" y="133"/>
                          </a:lnTo>
                          <a:lnTo>
                            <a:pt x="83" y="136"/>
                          </a:lnTo>
                          <a:lnTo>
                            <a:pt x="82" y="138"/>
                          </a:lnTo>
                          <a:lnTo>
                            <a:pt x="81" y="139"/>
                          </a:lnTo>
                          <a:lnTo>
                            <a:pt x="80" y="141"/>
                          </a:lnTo>
                          <a:lnTo>
                            <a:pt x="79" y="142"/>
                          </a:lnTo>
                          <a:lnTo>
                            <a:pt x="77" y="143"/>
                          </a:lnTo>
                          <a:lnTo>
                            <a:pt x="75" y="146"/>
                          </a:lnTo>
                          <a:lnTo>
                            <a:pt x="74" y="147"/>
                          </a:lnTo>
                          <a:lnTo>
                            <a:pt x="72" y="148"/>
                          </a:lnTo>
                          <a:lnTo>
                            <a:pt x="70" y="149"/>
                          </a:lnTo>
                          <a:lnTo>
                            <a:pt x="68" y="149"/>
                          </a:lnTo>
                          <a:lnTo>
                            <a:pt x="66" y="151"/>
                          </a:lnTo>
                          <a:lnTo>
                            <a:pt x="64" y="152"/>
                          </a:lnTo>
                          <a:lnTo>
                            <a:pt x="63" y="154"/>
                          </a:lnTo>
                          <a:lnTo>
                            <a:pt x="61" y="155"/>
                          </a:lnTo>
                          <a:lnTo>
                            <a:pt x="60" y="156"/>
                          </a:lnTo>
                          <a:lnTo>
                            <a:pt x="57" y="157"/>
                          </a:lnTo>
                          <a:lnTo>
                            <a:pt x="54" y="158"/>
                          </a:lnTo>
                          <a:lnTo>
                            <a:pt x="51" y="159"/>
                          </a:lnTo>
                          <a:lnTo>
                            <a:pt x="48" y="160"/>
                          </a:lnTo>
                          <a:lnTo>
                            <a:pt x="45" y="160"/>
                          </a:lnTo>
                          <a:lnTo>
                            <a:pt x="43" y="161"/>
                          </a:lnTo>
                          <a:lnTo>
                            <a:pt x="40" y="161"/>
                          </a:lnTo>
                          <a:lnTo>
                            <a:pt x="37" y="162"/>
                          </a:lnTo>
                          <a:lnTo>
                            <a:pt x="34" y="162"/>
                          </a:lnTo>
                          <a:lnTo>
                            <a:pt x="31" y="163"/>
                          </a:lnTo>
                          <a:lnTo>
                            <a:pt x="28" y="164"/>
                          </a:lnTo>
                          <a:lnTo>
                            <a:pt x="26" y="164"/>
                          </a:lnTo>
                          <a:lnTo>
                            <a:pt x="24" y="164"/>
                          </a:lnTo>
                          <a:lnTo>
                            <a:pt x="22" y="164"/>
                          </a:lnTo>
                          <a:lnTo>
                            <a:pt x="20" y="165"/>
                          </a:lnTo>
                          <a:lnTo>
                            <a:pt x="18" y="165"/>
                          </a:lnTo>
                          <a:lnTo>
                            <a:pt x="16" y="165"/>
                          </a:lnTo>
                          <a:lnTo>
                            <a:pt x="14" y="165"/>
                          </a:lnTo>
                          <a:lnTo>
                            <a:pt x="13" y="165"/>
                          </a:lnTo>
                          <a:lnTo>
                            <a:pt x="11" y="165"/>
                          </a:lnTo>
                          <a:lnTo>
                            <a:pt x="10" y="165"/>
                          </a:lnTo>
                          <a:lnTo>
                            <a:pt x="8" y="165"/>
                          </a:lnTo>
                          <a:lnTo>
                            <a:pt x="6" y="165"/>
                          </a:lnTo>
                          <a:lnTo>
                            <a:pt x="3" y="165"/>
                          </a:lnTo>
                          <a:lnTo>
                            <a:pt x="1" y="165"/>
                          </a:lnTo>
                          <a:lnTo>
                            <a:pt x="0" y="165"/>
                          </a:lnTo>
                          <a:lnTo>
                            <a:pt x="1" y="165"/>
                          </a:lnTo>
                          <a:lnTo>
                            <a:pt x="2" y="165"/>
                          </a:lnTo>
                          <a:lnTo>
                            <a:pt x="3" y="164"/>
                          </a:lnTo>
                          <a:lnTo>
                            <a:pt x="4" y="164"/>
                          </a:lnTo>
                          <a:lnTo>
                            <a:pt x="6" y="163"/>
                          </a:lnTo>
                          <a:lnTo>
                            <a:pt x="7" y="163"/>
                          </a:lnTo>
                          <a:lnTo>
                            <a:pt x="8" y="162"/>
                          </a:lnTo>
                          <a:lnTo>
                            <a:pt x="9" y="162"/>
                          </a:lnTo>
                          <a:lnTo>
                            <a:pt x="10" y="161"/>
                          </a:lnTo>
                          <a:lnTo>
                            <a:pt x="11" y="161"/>
                          </a:lnTo>
                          <a:lnTo>
                            <a:pt x="12" y="161"/>
                          </a:lnTo>
                          <a:lnTo>
                            <a:pt x="13" y="160"/>
                          </a:lnTo>
                          <a:lnTo>
                            <a:pt x="14" y="160"/>
                          </a:lnTo>
                          <a:lnTo>
                            <a:pt x="15" y="159"/>
                          </a:lnTo>
                          <a:lnTo>
                            <a:pt x="16" y="159"/>
                          </a:lnTo>
                          <a:lnTo>
                            <a:pt x="17" y="159"/>
                          </a:lnTo>
                          <a:lnTo>
                            <a:pt x="18" y="158"/>
                          </a:lnTo>
                          <a:lnTo>
                            <a:pt x="19" y="158"/>
                          </a:lnTo>
                          <a:lnTo>
                            <a:pt x="21" y="158"/>
                          </a:lnTo>
                          <a:lnTo>
                            <a:pt x="23" y="158"/>
                          </a:lnTo>
                          <a:lnTo>
                            <a:pt x="23" y="157"/>
                          </a:lnTo>
                          <a:lnTo>
                            <a:pt x="24" y="157"/>
                          </a:lnTo>
                          <a:lnTo>
                            <a:pt x="26" y="156"/>
                          </a:lnTo>
                          <a:lnTo>
                            <a:pt x="26" y="155"/>
                          </a:lnTo>
                          <a:lnTo>
                            <a:pt x="28" y="155"/>
                          </a:lnTo>
                          <a:lnTo>
                            <a:pt x="28" y="154"/>
                          </a:lnTo>
                          <a:lnTo>
                            <a:pt x="29" y="153"/>
                          </a:lnTo>
                          <a:lnTo>
                            <a:pt x="31" y="153"/>
                          </a:lnTo>
                          <a:lnTo>
                            <a:pt x="32" y="153"/>
                          </a:lnTo>
                          <a:lnTo>
                            <a:pt x="33" y="152"/>
                          </a:lnTo>
                          <a:lnTo>
                            <a:pt x="34" y="151"/>
                          </a:lnTo>
                          <a:lnTo>
                            <a:pt x="35" y="151"/>
                          </a:lnTo>
                          <a:lnTo>
                            <a:pt x="36" y="150"/>
                          </a:lnTo>
                          <a:lnTo>
                            <a:pt x="38" y="150"/>
                          </a:lnTo>
                          <a:lnTo>
                            <a:pt x="38" y="149"/>
                          </a:lnTo>
                          <a:lnTo>
                            <a:pt x="39" y="149"/>
                          </a:lnTo>
                          <a:lnTo>
                            <a:pt x="41" y="148"/>
                          </a:lnTo>
                          <a:lnTo>
                            <a:pt x="41" y="147"/>
                          </a:lnTo>
                          <a:lnTo>
                            <a:pt x="43" y="146"/>
                          </a:lnTo>
                          <a:lnTo>
                            <a:pt x="44" y="145"/>
                          </a:lnTo>
                          <a:lnTo>
                            <a:pt x="46" y="144"/>
                          </a:lnTo>
                          <a:lnTo>
                            <a:pt x="47" y="143"/>
                          </a:lnTo>
                          <a:lnTo>
                            <a:pt x="48" y="142"/>
                          </a:lnTo>
                          <a:lnTo>
                            <a:pt x="48" y="141"/>
                          </a:lnTo>
                          <a:lnTo>
                            <a:pt x="49" y="140"/>
                          </a:lnTo>
                          <a:lnTo>
                            <a:pt x="50" y="139"/>
                          </a:lnTo>
                          <a:lnTo>
                            <a:pt x="51" y="138"/>
                          </a:lnTo>
                          <a:lnTo>
                            <a:pt x="51" y="136"/>
                          </a:lnTo>
                          <a:lnTo>
                            <a:pt x="52" y="136"/>
                          </a:lnTo>
                          <a:lnTo>
                            <a:pt x="53" y="135"/>
                          </a:lnTo>
                          <a:lnTo>
                            <a:pt x="54" y="133"/>
                          </a:lnTo>
                          <a:lnTo>
                            <a:pt x="55" y="132"/>
                          </a:lnTo>
                          <a:lnTo>
                            <a:pt x="56" y="131"/>
                          </a:lnTo>
                          <a:lnTo>
                            <a:pt x="57" y="130"/>
                          </a:lnTo>
                          <a:lnTo>
                            <a:pt x="57" y="128"/>
                          </a:lnTo>
                          <a:lnTo>
                            <a:pt x="58" y="127"/>
                          </a:lnTo>
                          <a:lnTo>
                            <a:pt x="58" y="126"/>
                          </a:lnTo>
                          <a:lnTo>
                            <a:pt x="59" y="124"/>
                          </a:lnTo>
                          <a:lnTo>
                            <a:pt x="59" y="123"/>
                          </a:lnTo>
                          <a:lnTo>
                            <a:pt x="60" y="122"/>
                          </a:lnTo>
                          <a:lnTo>
                            <a:pt x="61" y="121"/>
                          </a:lnTo>
                          <a:lnTo>
                            <a:pt x="62" y="119"/>
                          </a:lnTo>
                          <a:lnTo>
                            <a:pt x="62" y="118"/>
                          </a:lnTo>
                          <a:lnTo>
                            <a:pt x="63" y="117"/>
                          </a:lnTo>
                          <a:lnTo>
                            <a:pt x="63" y="116"/>
                          </a:lnTo>
                          <a:lnTo>
                            <a:pt x="63" y="115"/>
                          </a:lnTo>
                          <a:lnTo>
                            <a:pt x="63" y="113"/>
                          </a:lnTo>
                          <a:lnTo>
                            <a:pt x="64" y="112"/>
                          </a:lnTo>
                          <a:lnTo>
                            <a:pt x="64" y="111"/>
                          </a:lnTo>
                          <a:lnTo>
                            <a:pt x="64" y="110"/>
                          </a:lnTo>
                          <a:lnTo>
                            <a:pt x="65" y="108"/>
                          </a:lnTo>
                          <a:lnTo>
                            <a:pt x="65" y="105"/>
                          </a:lnTo>
                          <a:lnTo>
                            <a:pt x="65" y="102"/>
                          </a:lnTo>
                          <a:lnTo>
                            <a:pt x="66" y="100"/>
                          </a:lnTo>
                          <a:lnTo>
                            <a:pt x="67" y="97"/>
                          </a:lnTo>
                          <a:lnTo>
                            <a:pt x="67" y="94"/>
                          </a:lnTo>
                          <a:lnTo>
                            <a:pt x="67" y="91"/>
                          </a:lnTo>
                          <a:lnTo>
                            <a:pt x="68" y="89"/>
                          </a:lnTo>
                          <a:lnTo>
                            <a:pt x="68" y="87"/>
                          </a:lnTo>
                          <a:lnTo>
                            <a:pt x="68" y="86"/>
                          </a:lnTo>
                          <a:lnTo>
                            <a:pt x="68" y="84"/>
                          </a:lnTo>
                          <a:lnTo>
                            <a:pt x="68" y="83"/>
                          </a:lnTo>
                          <a:lnTo>
                            <a:pt x="69" y="82"/>
                          </a:lnTo>
                          <a:lnTo>
                            <a:pt x="69" y="80"/>
                          </a:lnTo>
                          <a:lnTo>
                            <a:pt x="69" y="79"/>
                          </a:lnTo>
                          <a:lnTo>
                            <a:pt x="70" y="78"/>
                          </a:lnTo>
                          <a:lnTo>
                            <a:pt x="70" y="76"/>
                          </a:lnTo>
                          <a:lnTo>
                            <a:pt x="70" y="75"/>
                          </a:lnTo>
                          <a:lnTo>
                            <a:pt x="70" y="74"/>
                          </a:lnTo>
                          <a:lnTo>
                            <a:pt x="70" y="72"/>
                          </a:lnTo>
                          <a:lnTo>
                            <a:pt x="71" y="71"/>
                          </a:lnTo>
                          <a:lnTo>
                            <a:pt x="71" y="69"/>
                          </a:lnTo>
                          <a:lnTo>
                            <a:pt x="71" y="68"/>
                          </a:lnTo>
                          <a:lnTo>
                            <a:pt x="71" y="66"/>
                          </a:lnTo>
                          <a:lnTo>
                            <a:pt x="72" y="64"/>
                          </a:lnTo>
                          <a:lnTo>
                            <a:pt x="72" y="62"/>
                          </a:lnTo>
                          <a:lnTo>
                            <a:pt x="72" y="59"/>
                          </a:lnTo>
                          <a:lnTo>
                            <a:pt x="72" y="57"/>
                          </a:lnTo>
                          <a:lnTo>
                            <a:pt x="72" y="56"/>
                          </a:lnTo>
                          <a:lnTo>
                            <a:pt x="72" y="55"/>
                          </a:lnTo>
                          <a:lnTo>
                            <a:pt x="73" y="54"/>
                          </a:lnTo>
                          <a:lnTo>
                            <a:pt x="73" y="52"/>
                          </a:lnTo>
                          <a:lnTo>
                            <a:pt x="73" y="50"/>
                          </a:lnTo>
                          <a:lnTo>
                            <a:pt x="73" y="49"/>
                          </a:lnTo>
                          <a:lnTo>
                            <a:pt x="73" y="48"/>
                          </a:lnTo>
                          <a:lnTo>
                            <a:pt x="73" y="46"/>
                          </a:lnTo>
                          <a:lnTo>
                            <a:pt x="73" y="45"/>
                          </a:lnTo>
                          <a:lnTo>
                            <a:pt x="74" y="44"/>
                          </a:lnTo>
                          <a:lnTo>
                            <a:pt x="74" y="43"/>
                          </a:lnTo>
                          <a:lnTo>
                            <a:pt x="74" y="41"/>
                          </a:lnTo>
                          <a:lnTo>
                            <a:pt x="75" y="40"/>
                          </a:lnTo>
                          <a:lnTo>
                            <a:pt x="75" y="39"/>
                          </a:lnTo>
                          <a:lnTo>
                            <a:pt x="75" y="38"/>
                          </a:lnTo>
                          <a:lnTo>
                            <a:pt x="76" y="37"/>
                          </a:lnTo>
                          <a:lnTo>
                            <a:pt x="76" y="36"/>
                          </a:lnTo>
                          <a:lnTo>
                            <a:pt x="77" y="34"/>
                          </a:lnTo>
                          <a:lnTo>
                            <a:pt x="77" y="33"/>
                          </a:lnTo>
                          <a:lnTo>
                            <a:pt x="77" y="32"/>
                          </a:lnTo>
                          <a:lnTo>
                            <a:pt x="78" y="31"/>
                          </a:lnTo>
                          <a:lnTo>
                            <a:pt x="79" y="30"/>
                          </a:lnTo>
                          <a:lnTo>
                            <a:pt x="79" y="29"/>
                          </a:lnTo>
                          <a:lnTo>
                            <a:pt x="80" y="27"/>
                          </a:lnTo>
                          <a:lnTo>
                            <a:pt x="81" y="26"/>
                          </a:lnTo>
                          <a:lnTo>
                            <a:pt x="81" y="25"/>
                          </a:lnTo>
                          <a:lnTo>
                            <a:pt x="82" y="24"/>
                          </a:lnTo>
                          <a:lnTo>
                            <a:pt x="82" y="21"/>
                          </a:lnTo>
                          <a:lnTo>
                            <a:pt x="83" y="20"/>
                          </a:lnTo>
                          <a:lnTo>
                            <a:pt x="84" y="19"/>
                          </a:lnTo>
                          <a:lnTo>
                            <a:pt x="84" y="18"/>
                          </a:lnTo>
                          <a:lnTo>
                            <a:pt x="85" y="16"/>
                          </a:lnTo>
                          <a:lnTo>
                            <a:pt x="85" y="15"/>
                          </a:lnTo>
                          <a:lnTo>
                            <a:pt x="86" y="15"/>
                          </a:lnTo>
                          <a:lnTo>
                            <a:pt x="87" y="14"/>
                          </a:lnTo>
                          <a:lnTo>
                            <a:pt x="88" y="13"/>
                          </a:lnTo>
                          <a:lnTo>
                            <a:pt x="89" y="12"/>
                          </a:lnTo>
                          <a:lnTo>
                            <a:pt x="90" y="11"/>
                          </a:lnTo>
                          <a:lnTo>
                            <a:pt x="91" y="10"/>
                          </a:lnTo>
                          <a:lnTo>
                            <a:pt x="92" y="9"/>
                          </a:lnTo>
                          <a:lnTo>
                            <a:pt x="94" y="8"/>
                          </a:lnTo>
                          <a:lnTo>
                            <a:pt x="95" y="7"/>
                          </a:lnTo>
                          <a:lnTo>
                            <a:pt x="97" y="6"/>
                          </a:lnTo>
                          <a:lnTo>
                            <a:pt x="99" y="5"/>
                          </a:lnTo>
                          <a:lnTo>
                            <a:pt x="100" y="5"/>
                          </a:lnTo>
                          <a:lnTo>
                            <a:pt x="102" y="4"/>
                          </a:lnTo>
                          <a:lnTo>
                            <a:pt x="105" y="4"/>
                          </a:lnTo>
                          <a:lnTo>
                            <a:pt x="107" y="4"/>
                          </a:lnTo>
                          <a:lnTo>
                            <a:pt x="108" y="3"/>
                          </a:lnTo>
                          <a:lnTo>
                            <a:pt x="110" y="3"/>
                          </a:lnTo>
                          <a:lnTo>
                            <a:pt x="112" y="3"/>
                          </a:lnTo>
                          <a:lnTo>
                            <a:pt x="113" y="3"/>
                          </a:lnTo>
                          <a:lnTo>
                            <a:pt x="115" y="3"/>
                          </a:lnTo>
                          <a:lnTo>
                            <a:pt x="116" y="3"/>
                          </a:lnTo>
                          <a:lnTo>
                            <a:pt x="117" y="3"/>
                          </a:lnTo>
                          <a:lnTo>
                            <a:pt x="118" y="3"/>
                          </a:lnTo>
                          <a:lnTo>
                            <a:pt x="119" y="2"/>
                          </a:lnTo>
                          <a:lnTo>
                            <a:pt x="121" y="2"/>
                          </a:lnTo>
                          <a:lnTo>
                            <a:pt x="123" y="2"/>
                          </a:lnTo>
                          <a:lnTo>
                            <a:pt x="125" y="2"/>
                          </a:lnTo>
                          <a:lnTo>
                            <a:pt x="126" y="1"/>
                          </a:lnTo>
                          <a:lnTo>
                            <a:pt x="127" y="1"/>
                          </a:lnTo>
                          <a:lnTo>
                            <a:pt x="129" y="1"/>
                          </a:lnTo>
                          <a:lnTo>
                            <a:pt x="129" y="0"/>
                          </a:lnTo>
                          <a:lnTo>
                            <a:pt x="130" y="0"/>
                          </a:lnTo>
                          <a:lnTo>
                            <a:pt x="132" y="0"/>
                          </a:lnTo>
                          <a:lnTo>
                            <a:pt x="133" y="0"/>
                          </a:lnTo>
                          <a:lnTo>
                            <a:pt x="135" y="0"/>
                          </a:lnTo>
                          <a:lnTo>
                            <a:pt x="136" y="0"/>
                          </a:lnTo>
                          <a:lnTo>
                            <a:pt x="137" y="0"/>
                          </a:lnTo>
                          <a:lnTo>
                            <a:pt x="138" y="0"/>
                          </a:lnTo>
                          <a:lnTo>
                            <a:pt x="139" y="0"/>
                          </a:lnTo>
                          <a:lnTo>
                            <a:pt x="140" y="0"/>
                          </a:lnTo>
                          <a:lnTo>
                            <a:pt x="141" y="0"/>
                          </a:lnTo>
                        </a:path>
                      </a:pathLst>
                    </a:custGeom>
                    <a:solidFill>
                      <a:srgbClr val="A2C1FE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50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3873" y="3408"/>
                      <a:ext cx="143" cy="166"/>
                    </a:xfrm>
                    <a:custGeom>
                      <a:avLst/>
                      <a:gdLst>
                        <a:gd name="T0" fmla="*/ 5 w 143"/>
                        <a:gd name="T1" fmla="*/ 164 h 166"/>
                        <a:gd name="T2" fmla="*/ 11 w 143"/>
                        <a:gd name="T3" fmla="*/ 162 h 166"/>
                        <a:gd name="T4" fmla="*/ 18 w 143"/>
                        <a:gd name="T5" fmla="*/ 159 h 166"/>
                        <a:gd name="T6" fmla="*/ 23 w 143"/>
                        <a:gd name="T7" fmla="*/ 155 h 166"/>
                        <a:gd name="T8" fmla="*/ 31 w 143"/>
                        <a:gd name="T9" fmla="*/ 150 h 166"/>
                        <a:gd name="T10" fmla="*/ 35 w 143"/>
                        <a:gd name="T11" fmla="*/ 144 h 166"/>
                        <a:gd name="T12" fmla="*/ 39 w 143"/>
                        <a:gd name="T13" fmla="*/ 138 h 166"/>
                        <a:gd name="T14" fmla="*/ 41 w 143"/>
                        <a:gd name="T15" fmla="*/ 130 h 166"/>
                        <a:gd name="T16" fmla="*/ 42 w 143"/>
                        <a:gd name="T17" fmla="*/ 122 h 166"/>
                        <a:gd name="T18" fmla="*/ 43 w 143"/>
                        <a:gd name="T19" fmla="*/ 113 h 166"/>
                        <a:gd name="T20" fmla="*/ 44 w 143"/>
                        <a:gd name="T21" fmla="*/ 104 h 166"/>
                        <a:gd name="T22" fmla="*/ 46 w 143"/>
                        <a:gd name="T23" fmla="*/ 93 h 166"/>
                        <a:gd name="T24" fmla="*/ 47 w 143"/>
                        <a:gd name="T25" fmla="*/ 81 h 166"/>
                        <a:gd name="T26" fmla="*/ 49 w 143"/>
                        <a:gd name="T27" fmla="*/ 70 h 166"/>
                        <a:gd name="T28" fmla="*/ 51 w 143"/>
                        <a:gd name="T29" fmla="*/ 60 h 166"/>
                        <a:gd name="T30" fmla="*/ 54 w 143"/>
                        <a:gd name="T31" fmla="*/ 48 h 166"/>
                        <a:gd name="T32" fmla="*/ 57 w 143"/>
                        <a:gd name="T33" fmla="*/ 32 h 166"/>
                        <a:gd name="T34" fmla="*/ 65 w 143"/>
                        <a:gd name="T35" fmla="*/ 22 h 166"/>
                        <a:gd name="T36" fmla="*/ 75 w 143"/>
                        <a:gd name="T37" fmla="*/ 14 h 166"/>
                        <a:gd name="T38" fmla="*/ 87 w 143"/>
                        <a:gd name="T39" fmla="*/ 7 h 166"/>
                        <a:gd name="T40" fmla="*/ 105 w 143"/>
                        <a:gd name="T41" fmla="*/ 3 h 166"/>
                        <a:gd name="T42" fmla="*/ 120 w 143"/>
                        <a:gd name="T43" fmla="*/ 1 h 166"/>
                        <a:gd name="T44" fmla="*/ 130 w 143"/>
                        <a:gd name="T45" fmla="*/ 0 h 166"/>
                        <a:gd name="T46" fmla="*/ 142 w 143"/>
                        <a:gd name="T47" fmla="*/ 0 h 166"/>
                        <a:gd name="T48" fmla="*/ 136 w 143"/>
                        <a:gd name="T49" fmla="*/ 2 h 166"/>
                        <a:gd name="T50" fmla="*/ 131 w 143"/>
                        <a:gd name="T51" fmla="*/ 4 h 166"/>
                        <a:gd name="T52" fmla="*/ 125 w 143"/>
                        <a:gd name="T53" fmla="*/ 6 h 166"/>
                        <a:gd name="T54" fmla="*/ 117 w 143"/>
                        <a:gd name="T55" fmla="*/ 8 h 166"/>
                        <a:gd name="T56" fmla="*/ 111 w 143"/>
                        <a:gd name="T57" fmla="*/ 12 h 166"/>
                        <a:gd name="T58" fmla="*/ 104 w 143"/>
                        <a:gd name="T59" fmla="*/ 15 h 166"/>
                        <a:gd name="T60" fmla="*/ 98 w 143"/>
                        <a:gd name="T61" fmla="*/ 20 h 166"/>
                        <a:gd name="T62" fmla="*/ 92 w 143"/>
                        <a:gd name="T63" fmla="*/ 26 h 166"/>
                        <a:gd name="T64" fmla="*/ 86 w 143"/>
                        <a:gd name="T65" fmla="*/ 33 h 166"/>
                        <a:gd name="T66" fmla="*/ 83 w 143"/>
                        <a:gd name="T67" fmla="*/ 41 h 166"/>
                        <a:gd name="T68" fmla="*/ 79 w 143"/>
                        <a:gd name="T69" fmla="*/ 48 h 166"/>
                        <a:gd name="T70" fmla="*/ 77 w 143"/>
                        <a:gd name="T71" fmla="*/ 55 h 166"/>
                        <a:gd name="T72" fmla="*/ 75 w 143"/>
                        <a:gd name="T73" fmla="*/ 71 h 166"/>
                        <a:gd name="T74" fmla="*/ 73 w 143"/>
                        <a:gd name="T75" fmla="*/ 82 h 166"/>
                        <a:gd name="T76" fmla="*/ 72 w 143"/>
                        <a:gd name="T77" fmla="*/ 90 h 166"/>
                        <a:gd name="T78" fmla="*/ 70 w 143"/>
                        <a:gd name="T79" fmla="*/ 99 h 166"/>
                        <a:gd name="T80" fmla="*/ 69 w 143"/>
                        <a:gd name="T81" fmla="*/ 110 h 166"/>
                        <a:gd name="T82" fmla="*/ 68 w 143"/>
                        <a:gd name="T83" fmla="*/ 119 h 166"/>
                        <a:gd name="T84" fmla="*/ 66 w 143"/>
                        <a:gd name="T85" fmla="*/ 126 h 166"/>
                        <a:gd name="T86" fmla="*/ 64 w 143"/>
                        <a:gd name="T87" fmla="*/ 133 h 166"/>
                        <a:gd name="T88" fmla="*/ 60 w 143"/>
                        <a:gd name="T89" fmla="*/ 140 h 166"/>
                        <a:gd name="T90" fmla="*/ 57 w 143"/>
                        <a:gd name="T91" fmla="*/ 149 h 166"/>
                        <a:gd name="T92" fmla="*/ 52 w 143"/>
                        <a:gd name="T93" fmla="*/ 154 h 166"/>
                        <a:gd name="T94" fmla="*/ 46 w 143"/>
                        <a:gd name="T95" fmla="*/ 158 h 166"/>
                        <a:gd name="T96" fmla="*/ 36 w 143"/>
                        <a:gd name="T97" fmla="*/ 161 h 166"/>
                        <a:gd name="T98" fmla="*/ 30 w 143"/>
                        <a:gd name="T99" fmla="*/ 162 h 166"/>
                        <a:gd name="T100" fmla="*/ 23 w 143"/>
                        <a:gd name="T101" fmla="*/ 162 h 166"/>
                        <a:gd name="T102" fmla="*/ 14 w 143"/>
                        <a:gd name="T103" fmla="*/ 164 h 166"/>
                        <a:gd name="T104" fmla="*/ 6 w 143"/>
                        <a:gd name="T105" fmla="*/ 165 h 166"/>
                        <a:gd name="T106" fmla="*/ 0 w 143"/>
                        <a:gd name="T107" fmla="*/ 165 h 16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3"/>
                        <a:gd name="T163" fmla="*/ 0 h 166"/>
                        <a:gd name="T164" fmla="*/ 143 w 143"/>
                        <a:gd name="T165" fmla="*/ 166 h 16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3" h="166">
                          <a:moveTo>
                            <a:pt x="0" y="165"/>
                          </a:moveTo>
                          <a:lnTo>
                            <a:pt x="1" y="164"/>
                          </a:lnTo>
                          <a:lnTo>
                            <a:pt x="2" y="164"/>
                          </a:lnTo>
                          <a:lnTo>
                            <a:pt x="3" y="164"/>
                          </a:lnTo>
                          <a:lnTo>
                            <a:pt x="4" y="164"/>
                          </a:lnTo>
                          <a:lnTo>
                            <a:pt x="5" y="164"/>
                          </a:lnTo>
                          <a:lnTo>
                            <a:pt x="7" y="163"/>
                          </a:lnTo>
                          <a:lnTo>
                            <a:pt x="8" y="163"/>
                          </a:lnTo>
                          <a:lnTo>
                            <a:pt x="9" y="162"/>
                          </a:lnTo>
                          <a:lnTo>
                            <a:pt x="10" y="162"/>
                          </a:lnTo>
                          <a:lnTo>
                            <a:pt x="11" y="162"/>
                          </a:lnTo>
                          <a:lnTo>
                            <a:pt x="12" y="161"/>
                          </a:lnTo>
                          <a:lnTo>
                            <a:pt x="13" y="161"/>
                          </a:lnTo>
                          <a:lnTo>
                            <a:pt x="14" y="161"/>
                          </a:lnTo>
                          <a:lnTo>
                            <a:pt x="15" y="160"/>
                          </a:lnTo>
                          <a:lnTo>
                            <a:pt x="16" y="160"/>
                          </a:lnTo>
                          <a:lnTo>
                            <a:pt x="18" y="159"/>
                          </a:lnTo>
                          <a:lnTo>
                            <a:pt x="19" y="158"/>
                          </a:lnTo>
                          <a:lnTo>
                            <a:pt x="20" y="158"/>
                          </a:lnTo>
                          <a:lnTo>
                            <a:pt x="21" y="157"/>
                          </a:lnTo>
                          <a:lnTo>
                            <a:pt x="23" y="156"/>
                          </a:lnTo>
                          <a:lnTo>
                            <a:pt x="23" y="155"/>
                          </a:lnTo>
                          <a:lnTo>
                            <a:pt x="26" y="155"/>
                          </a:lnTo>
                          <a:lnTo>
                            <a:pt x="27" y="154"/>
                          </a:lnTo>
                          <a:lnTo>
                            <a:pt x="28" y="153"/>
                          </a:lnTo>
                          <a:lnTo>
                            <a:pt x="29" y="152"/>
                          </a:lnTo>
                          <a:lnTo>
                            <a:pt x="30" y="151"/>
                          </a:lnTo>
                          <a:lnTo>
                            <a:pt x="31" y="150"/>
                          </a:lnTo>
                          <a:lnTo>
                            <a:pt x="32" y="149"/>
                          </a:lnTo>
                          <a:lnTo>
                            <a:pt x="33" y="147"/>
                          </a:lnTo>
                          <a:lnTo>
                            <a:pt x="34" y="147"/>
                          </a:lnTo>
                          <a:lnTo>
                            <a:pt x="34" y="146"/>
                          </a:lnTo>
                          <a:lnTo>
                            <a:pt x="35" y="144"/>
                          </a:lnTo>
                          <a:lnTo>
                            <a:pt x="36" y="143"/>
                          </a:lnTo>
                          <a:lnTo>
                            <a:pt x="36" y="142"/>
                          </a:lnTo>
                          <a:lnTo>
                            <a:pt x="37" y="141"/>
                          </a:lnTo>
                          <a:lnTo>
                            <a:pt x="38" y="140"/>
                          </a:lnTo>
                          <a:lnTo>
                            <a:pt x="38" y="139"/>
                          </a:lnTo>
                          <a:lnTo>
                            <a:pt x="39" y="138"/>
                          </a:lnTo>
                          <a:lnTo>
                            <a:pt x="39" y="136"/>
                          </a:lnTo>
                          <a:lnTo>
                            <a:pt x="39" y="135"/>
                          </a:lnTo>
                          <a:lnTo>
                            <a:pt x="39" y="134"/>
                          </a:lnTo>
                          <a:lnTo>
                            <a:pt x="40" y="132"/>
                          </a:lnTo>
                          <a:lnTo>
                            <a:pt x="40" y="131"/>
                          </a:lnTo>
                          <a:lnTo>
                            <a:pt x="41" y="130"/>
                          </a:lnTo>
                          <a:lnTo>
                            <a:pt x="41" y="129"/>
                          </a:lnTo>
                          <a:lnTo>
                            <a:pt x="41" y="128"/>
                          </a:lnTo>
                          <a:lnTo>
                            <a:pt x="41" y="126"/>
                          </a:lnTo>
                          <a:lnTo>
                            <a:pt x="41" y="125"/>
                          </a:lnTo>
                          <a:lnTo>
                            <a:pt x="41" y="124"/>
                          </a:lnTo>
                          <a:lnTo>
                            <a:pt x="42" y="122"/>
                          </a:lnTo>
                          <a:lnTo>
                            <a:pt x="42" y="120"/>
                          </a:lnTo>
                          <a:lnTo>
                            <a:pt x="42" y="119"/>
                          </a:lnTo>
                          <a:lnTo>
                            <a:pt x="42" y="117"/>
                          </a:lnTo>
                          <a:lnTo>
                            <a:pt x="42" y="116"/>
                          </a:lnTo>
                          <a:lnTo>
                            <a:pt x="42" y="115"/>
                          </a:lnTo>
                          <a:lnTo>
                            <a:pt x="43" y="113"/>
                          </a:lnTo>
                          <a:lnTo>
                            <a:pt x="43" y="112"/>
                          </a:lnTo>
                          <a:lnTo>
                            <a:pt x="43" y="110"/>
                          </a:lnTo>
                          <a:lnTo>
                            <a:pt x="44" y="108"/>
                          </a:lnTo>
                          <a:lnTo>
                            <a:pt x="44" y="106"/>
                          </a:lnTo>
                          <a:lnTo>
                            <a:pt x="44" y="105"/>
                          </a:lnTo>
                          <a:lnTo>
                            <a:pt x="44" y="104"/>
                          </a:lnTo>
                          <a:lnTo>
                            <a:pt x="45" y="103"/>
                          </a:lnTo>
                          <a:lnTo>
                            <a:pt x="45" y="101"/>
                          </a:lnTo>
                          <a:lnTo>
                            <a:pt x="45" y="100"/>
                          </a:lnTo>
                          <a:lnTo>
                            <a:pt x="45" y="98"/>
                          </a:lnTo>
                          <a:lnTo>
                            <a:pt x="46" y="96"/>
                          </a:lnTo>
                          <a:lnTo>
                            <a:pt x="46" y="93"/>
                          </a:lnTo>
                          <a:lnTo>
                            <a:pt x="46" y="90"/>
                          </a:lnTo>
                          <a:lnTo>
                            <a:pt x="46" y="88"/>
                          </a:lnTo>
                          <a:lnTo>
                            <a:pt x="47" y="85"/>
                          </a:lnTo>
                          <a:lnTo>
                            <a:pt x="47" y="83"/>
                          </a:lnTo>
                          <a:lnTo>
                            <a:pt x="47" y="82"/>
                          </a:lnTo>
                          <a:lnTo>
                            <a:pt x="47" y="81"/>
                          </a:lnTo>
                          <a:lnTo>
                            <a:pt x="47" y="80"/>
                          </a:lnTo>
                          <a:lnTo>
                            <a:pt x="47" y="77"/>
                          </a:lnTo>
                          <a:lnTo>
                            <a:pt x="48" y="75"/>
                          </a:lnTo>
                          <a:lnTo>
                            <a:pt x="48" y="72"/>
                          </a:lnTo>
                          <a:lnTo>
                            <a:pt x="48" y="71"/>
                          </a:lnTo>
                          <a:lnTo>
                            <a:pt x="49" y="70"/>
                          </a:lnTo>
                          <a:lnTo>
                            <a:pt x="49" y="67"/>
                          </a:lnTo>
                          <a:lnTo>
                            <a:pt x="49" y="65"/>
                          </a:lnTo>
                          <a:lnTo>
                            <a:pt x="50" y="64"/>
                          </a:lnTo>
                          <a:lnTo>
                            <a:pt x="50" y="63"/>
                          </a:lnTo>
                          <a:lnTo>
                            <a:pt x="51" y="61"/>
                          </a:lnTo>
                          <a:lnTo>
                            <a:pt x="51" y="60"/>
                          </a:lnTo>
                          <a:lnTo>
                            <a:pt x="52" y="57"/>
                          </a:lnTo>
                          <a:lnTo>
                            <a:pt x="52" y="55"/>
                          </a:lnTo>
                          <a:lnTo>
                            <a:pt x="53" y="53"/>
                          </a:lnTo>
                          <a:lnTo>
                            <a:pt x="53" y="52"/>
                          </a:lnTo>
                          <a:lnTo>
                            <a:pt x="53" y="50"/>
                          </a:lnTo>
                          <a:lnTo>
                            <a:pt x="54" y="48"/>
                          </a:lnTo>
                          <a:lnTo>
                            <a:pt x="54" y="45"/>
                          </a:lnTo>
                          <a:lnTo>
                            <a:pt x="55" y="42"/>
                          </a:lnTo>
                          <a:lnTo>
                            <a:pt x="56" y="40"/>
                          </a:lnTo>
                          <a:lnTo>
                            <a:pt x="56" y="37"/>
                          </a:lnTo>
                          <a:lnTo>
                            <a:pt x="57" y="34"/>
                          </a:lnTo>
                          <a:lnTo>
                            <a:pt x="57" y="32"/>
                          </a:lnTo>
                          <a:lnTo>
                            <a:pt x="58" y="29"/>
                          </a:lnTo>
                          <a:lnTo>
                            <a:pt x="60" y="27"/>
                          </a:lnTo>
                          <a:lnTo>
                            <a:pt x="60" y="26"/>
                          </a:lnTo>
                          <a:lnTo>
                            <a:pt x="61" y="24"/>
                          </a:lnTo>
                          <a:lnTo>
                            <a:pt x="62" y="23"/>
                          </a:lnTo>
                          <a:lnTo>
                            <a:pt x="65" y="22"/>
                          </a:lnTo>
                          <a:lnTo>
                            <a:pt x="66" y="19"/>
                          </a:lnTo>
                          <a:lnTo>
                            <a:pt x="68" y="18"/>
                          </a:lnTo>
                          <a:lnTo>
                            <a:pt x="70" y="17"/>
                          </a:lnTo>
                          <a:lnTo>
                            <a:pt x="71" y="16"/>
                          </a:lnTo>
                          <a:lnTo>
                            <a:pt x="73" y="16"/>
                          </a:lnTo>
                          <a:lnTo>
                            <a:pt x="75" y="14"/>
                          </a:lnTo>
                          <a:lnTo>
                            <a:pt x="77" y="13"/>
                          </a:lnTo>
                          <a:lnTo>
                            <a:pt x="79" y="11"/>
                          </a:lnTo>
                          <a:lnTo>
                            <a:pt x="81" y="10"/>
                          </a:lnTo>
                          <a:lnTo>
                            <a:pt x="82" y="9"/>
                          </a:lnTo>
                          <a:lnTo>
                            <a:pt x="85" y="8"/>
                          </a:lnTo>
                          <a:lnTo>
                            <a:pt x="87" y="7"/>
                          </a:lnTo>
                          <a:lnTo>
                            <a:pt x="90" y="6"/>
                          </a:lnTo>
                          <a:lnTo>
                            <a:pt x="94" y="5"/>
                          </a:lnTo>
                          <a:lnTo>
                            <a:pt x="97" y="5"/>
                          </a:lnTo>
                          <a:lnTo>
                            <a:pt x="99" y="4"/>
                          </a:lnTo>
                          <a:lnTo>
                            <a:pt x="102" y="4"/>
                          </a:lnTo>
                          <a:lnTo>
                            <a:pt x="105" y="3"/>
                          </a:lnTo>
                          <a:lnTo>
                            <a:pt x="108" y="3"/>
                          </a:lnTo>
                          <a:lnTo>
                            <a:pt x="111" y="2"/>
                          </a:lnTo>
                          <a:lnTo>
                            <a:pt x="113" y="1"/>
                          </a:lnTo>
                          <a:lnTo>
                            <a:pt x="116" y="1"/>
                          </a:lnTo>
                          <a:lnTo>
                            <a:pt x="118" y="1"/>
                          </a:lnTo>
                          <a:lnTo>
                            <a:pt x="120" y="1"/>
                          </a:lnTo>
                          <a:lnTo>
                            <a:pt x="122" y="0"/>
                          </a:lnTo>
                          <a:lnTo>
                            <a:pt x="124" y="0"/>
                          </a:lnTo>
                          <a:lnTo>
                            <a:pt x="126" y="0"/>
                          </a:lnTo>
                          <a:lnTo>
                            <a:pt x="128" y="0"/>
                          </a:lnTo>
                          <a:lnTo>
                            <a:pt x="129" y="0"/>
                          </a:lnTo>
                          <a:lnTo>
                            <a:pt x="130" y="0"/>
                          </a:lnTo>
                          <a:lnTo>
                            <a:pt x="132" y="0"/>
                          </a:lnTo>
                          <a:lnTo>
                            <a:pt x="134" y="0"/>
                          </a:lnTo>
                          <a:lnTo>
                            <a:pt x="136" y="0"/>
                          </a:lnTo>
                          <a:lnTo>
                            <a:pt x="139" y="0"/>
                          </a:lnTo>
                          <a:lnTo>
                            <a:pt x="141" y="0"/>
                          </a:lnTo>
                          <a:lnTo>
                            <a:pt x="142" y="0"/>
                          </a:lnTo>
                          <a:lnTo>
                            <a:pt x="141" y="0"/>
                          </a:lnTo>
                          <a:lnTo>
                            <a:pt x="140" y="0"/>
                          </a:lnTo>
                          <a:lnTo>
                            <a:pt x="139" y="1"/>
                          </a:lnTo>
                          <a:lnTo>
                            <a:pt x="138" y="1"/>
                          </a:lnTo>
                          <a:lnTo>
                            <a:pt x="136" y="2"/>
                          </a:lnTo>
                          <a:lnTo>
                            <a:pt x="135" y="2"/>
                          </a:lnTo>
                          <a:lnTo>
                            <a:pt x="134" y="3"/>
                          </a:lnTo>
                          <a:lnTo>
                            <a:pt x="133" y="3"/>
                          </a:lnTo>
                          <a:lnTo>
                            <a:pt x="132" y="4"/>
                          </a:lnTo>
                          <a:lnTo>
                            <a:pt x="131" y="4"/>
                          </a:lnTo>
                          <a:lnTo>
                            <a:pt x="130" y="4"/>
                          </a:lnTo>
                          <a:lnTo>
                            <a:pt x="129" y="5"/>
                          </a:lnTo>
                          <a:lnTo>
                            <a:pt x="128" y="5"/>
                          </a:lnTo>
                          <a:lnTo>
                            <a:pt x="127" y="6"/>
                          </a:lnTo>
                          <a:lnTo>
                            <a:pt x="126" y="6"/>
                          </a:lnTo>
                          <a:lnTo>
                            <a:pt x="125" y="6"/>
                          </a:lnTo>
                          <a:lnTo>
                            <a:pt x="124" y="7"/>
                          </a:lnTo>
                          <a:lnTo>
                            <a:pt x="123" y="7"/>
                          </a:lnTo>
                          <a:lnTo>
                            <a:pt x="121" y="7"/>
                          </a:lnTo>
                          <a:lnTo>
                            <a:pt x="119" y="7"/>
                          </a:lnTo>
                          <a:lnTo>
                            <a:pt x="118" y="8"/>
                          </a:lnTo>
                          <a:lnTo>
                            <a:pt x="117" y="8"/>
                          </a:lnTo>
                          <a:lnTo>
                            <a:pt x="116" y="9"/>
                          </a:lnTo>
                          <a:lnTo>
                            <a:pt x="115" y="10"/>
                          </a:lnTo>
                          <a:lnTo>
                            <a:pt x="114" y="10"/>
                          </a:lnTo>
                          <a:lnTo>
                            <a:pt x="113" y="11"/>
                          </a:lnTo>
                          <a:lnTo>
                            <a:pt x="112" y="12"/>
                          </a:lnTo>
                          <a:lnTo>
                            <a:pt x="111" y="12"/>
                          </a:lnTo>
                          <a:lnTo>
                            <a:pt x="110" y="12"/>
                          </a:lnTo>
                          <a:lnTo>
                            <a:pt x="109" y="13"/>
                          </a:lnTo>
                          <a:lnTo>
                            <a:pt x="108" y="14"/>
                          </a:lnTo>
                          <a:lnTo>
                            <a:pt x="107" y="14"/>
                          </a:lnTo>
                          <a:lnTo>
                            <a:pt x="106" y="15"/>
                          </a:lnTo>
                          <a:lnTo>
                            <a:pt x="104" y="15"/>
                          </a:lnTo>
                          <a:lnTo>
                            <a:pt x="103" y="16"/>
                          </a:lnTo>
                          <a:lnTo>
                            <a:pt x="102" y="16"/>
                          </a:lnTo>
                          <a:lnTo>
                            <a:pt x="101" y="17"/>
                          </a:lnTo>
                          <a:lnTo>
                            <a:pt x="100" y="18"/>
                          </a:lnTo>
                          <a:lnTo>
                            <a:pt x="99" y="19"/>
                          </a:lnTo>
                          <a:lnTo>
                            <a:pt x="98" y="20"/>
                          </a:lnTo>
                          <a:lnTo>
                            <a:pt x="96" y="21"/>
                          </a:lnTo>
                          <a:lnTo>
                            <a:pt x="94" y="22"/>
                          </a:lnTo>
                          <a:lnTo>
                            <a:pt x="94" y="23"/>
                          </a:lnTo>
                          <a:lnTo>
                            <a:pt x="93" y="24"/>
                          </a:lnTo>
                          <a:lnTo>
                            <a:pt x="92" y="25"/>
                          </a:lnTo>
                          <a:lnTo>
                            <a:pt x="92" y="26"/>
                          </a:lnTo>
                          <a:lnTo>
                            <a:pt x="91" y="27"/>
                          </a:lnTo>
                          <a:lnTo>
                            <a:pt x="90" y="29"/>
                          </a:lnTo>
                          <a:lnTo>
                            <a:pt x="89" y="29"/>
                          </a:lnTo>
                          <a:lnTo>
                            <a:pt x="89" y="30"/>
                          </a:lnTo>
                          <a:lnTo>
                            <a:pt x="87" y="32"/>
                          </a:lnTo>
                          <a:lnTo>
                            <a:pt x="86" y="33"/>
                          </a:lnTo>
                          <a:lnTo>
                            <a:pt x="86" y="34"/>
                          </a:lnTo>
                          <a:lnTo>
                            <a:pt x="85" y="35"/>
                          </a:lnTo>
                          <a:lnTo>
                            <a:pt x="84" y="37"/>
                          </a:lnTo>
                          <a:lnTo>
                            <a:pt x="84" y="38"/>
                          </a:lnTo>
                          <a:lnTo>
                            <a:pt x="83" y="39"/>
                          </a:lnTo>
                          <a:lnTo>
                            <a:pt x="83" y="41"/>
                          </a:lnTo>
                          <a:lnTo>
                            <a:pt x="82" y="42"/>
                          </a:lnTo>
                          <a:lnTo>
                            <a:pt x="81" y="43"/>
                          </a:lnTo>
                          <a:lnTo>
                            <a:pt x="81" y="44"/>
                          </a:lnTo>
                          <a:lnTo>
                            <a:pt x="80" y="46"/>
                          </a:lnTo>
                          <a:lnTo>
                            <a:pt x="79" y="47"/>
                          </a:lnTo>
                          <a:lnTo>
                            <a:pt x="79" y="48"/>
                          </a:lnTo>
                          <a:lnTo>
                            <a:pt x="79" y="49"/>
                          </a:lnTo>
                          <a:lnTo>
                            <a:pt x="78" y="50"/>
                          </a:lnTo>
                          <a:lnTo>
                            <a:pt x="78" y="52"/>
                          </a:lnTo>
                          <a:lnTo>
                            <a:pt x="78" y="53"/>
                          </a:lnTo>
                          <a:lnTo>
                            <a:pt x="78" y="54"/>
                          </a:lnTo>
                          <a:lnTo>
                            <a:pt x="77" y="55"/>
                          </a:lnTo>
                          <a:lnTo>
                            <a:pt x="77" y="57"/>
                          </a:lnTo>
                          <a:lnTo>
                            <a:pt x="76" y="60"/>
                          </a:lnTo>
                          <a:lnTo>
                            <a:pt x="76" y="63"/>
                          </a:lnTo>
                          <a:lnTo>
                            <a:pt x="75" y="65"/>
                          </a:lnTo>
                          <a:lnTo>
                            <a:pt x="75" y="68"/>
                          </a:lnTo>
                          <a:lnTo>
                            <a:pt x="75" y="71"/>
                          </a:lnTo>
                          <a:lnTo>
                            <a:pt x="74" y="74"/>
                          </a:lnTo>
                          <a:lnTo>
                            <a:pt x="74" y="76"/>
                          </a:lnTo>
                          <a:lnTo>
                            <a:pt x="74" y="78"/>
                          </a:lnTo>
                          <a:lnTo>
                            <a:pt x="73" y="79"/>
                          </a:lnTo>
                          <a:lnTo>
                            <a:pt x="73" y="81"/>
                          </a:lnTo>
                          <a:lnTo>
                            <a:pt x="73" y="82"/>
                          </a:lnTo>
                          <a:lnTo>
                            <a:pt x="73" y="83"/>
                          </a:lnTo>
                          <a:lnTo>
                            <a:pt x="73" y="85"/>
                          </a:lnTo>
                          <a:lnTo>
                            <a:pt x="72" y="86"/>
                          </a:lnTo>
                          <a:lnTo>
                            <a:pt x="72" y="87"/>
                          </a:lnTo>
                          <a:lnTo>
                            <a:pt x="72" y="89"/>
                          </a:lnTo>
                          <a:lnTo>
                            <a:pt x="72" y="90"/>
                          </a:lnTo>
                          <a:lnTo>
                            <a:pt x="71" y="91"/>
                          </a:lnTo>
                          <a:lnTo>
                            <a:pt x="71" y="93"/>
                          </a:lnTo>
                          <a:lnTo>
                            <a:pt x="71" y="94"/>
                          </a:lnTo>
                          <a:lnTo>
                            <a:pt x="71" y="96"/>
                          </a:lnTo>
                          <a:lnTo>
                            <a:pt x="70" y="97"/>
                          </a:lnTo>
                          <a:lnTo>
                            <a:pt x="70" y="99"/>
                          </a:lnTo>
                          <a:lnTo>
                            <a:pt x="70" y="101"/>
                          </a:lnTo>
                          <a:lnTo>
                            <a:pt x="70" y="103"/>
                          </a:lnTo>
                          <a:lnTo>
                            <a:pt x="70" y="106"/>
                          </a:lnTo>
                          <a:lnTo>
                            <a:pt x="70" y="108"/>
                          </a:lnTo>
                          <a:lnTo>
                            <a:pt x="69" y="109"/>
                          </a:lnTo>
                          <a:lnTo>
                            <a:pt x="69" y="110"/>
                          </a:lnTo>
                          <a:lnTo>
                            <a:pt x="69" y="111"/>
                          </a:lnTo>
                          <a:lnTo>
                            <a:pt x="69" y="113"/>
                          </a:lnTo>
                          <a:lnTo>
                            <a:pt x="69" y="115"/>
                          </a:lnTo>
                          <a:lnTo>
                            <a:pt x="69" y="116"/>
                          </a:lnTo>
                          <a:lnTo>
                            <a:pt x="69" y="117"/>
                          </a:lnTo>
                          <a:lnTo>
                            <a:pt x="68" y="119"/>
                          </a:lnTo>
                          <a:lnTo>
                            <a:pt x="68" y="120"/>
                          </a:lnTo>
                          <a:lnTo>
                            <a:pt x="68" y="121"/>
                          </a:lnTo>
                          <a:lnTo>
                            <a:pt x="68" y="122"/>
                          </a:lnTo>
                          <a:lnTo>
                            <a:pt x="67" y="124"/>
                          </a:lnTo>
                          <a:lnTo>
                            <a:pt x="67" y="125"/>
                          </a:lnTo>
                          <a:lnTo>
                            <a:pt x="66" y="126"/>
                          </a:lnTo>
                          <a:lnTo>
                            <a:pt x="66" y="127"/>
                          </a:lnTo>
                          <a:lnTo>
                            <a:pt x="65" y="128"/>
                          </a:lnTo>
                          <a:lnTo>
                            <a:pt x="65" y="129"/>
                          </a:lnTo>
                          <a:lnTo>
                            <a:pt x="65" y="131"/>
                          </a:lnTo>
                          <a:lnTo>
                            <a:pt x="64" y="132"/>
                          </a:lnTo>
                          <a:lnTo>
                            <a:pt x="64" y="133"/>
                          </a:lnTo>
                          <a:lnTo>
                            <a:pt x="63" y="134"/>
                          </a:lnTo>
                          <a:lnTo>
                            <a:pt x="63" y="135"/>
                          </a:lnTo>
                          <a:lnTo>
                            <a:pt x="62" y="136"/>
                          </a:lnTo>
                          <a:lnTo>
                            <a:pt x="61" y="138"/>
                          </a:lnTo>
                          <a:lnTo>
                            <a:pt x="61" y="139"/>
                          </a:lnTo>
                          <a:lnTo>
                            <a:pt x="60" y="140"/>
                          </a:lnTo>
                          <a:lnTo>
                            <a:pt x="60" y="141"/>
                          </a:lnTo>
                          <a:lnTo>
                            <a:pt x="59" y="144"/>
                          </a:lnTo>
                          <a:lnTo>
                            <a:pt x="58" y="145"/>
                          </a:lnTo>
                          <a:lnTo>
                            <a:pt x="58" y="146"/>
                          </a:lnTo>
                          <a:lnTo>
                            <a:pt x="57" y="147"/>
                          </a:lnTo>
                          <a:lnTo>
                            <a:pt x="57" y="149"/>
                          </a:lnTo>
                          <a:lnTo>
                            <a:pt x="56" y="150"/>
                          </a:lnTo>
                          <a:lnTo>
                            <a:pt x="55" y="150"/>
                          </a:lnTo>
                          <a:lnTo>
                            <a:pt x="54" y="151"/>
                          </a:lnTo>
                          <a:lnTo>
                            <a:pt x="53" y="152"/>
                          </a:lnTo>
                          <a:lnTo>
                            <a:pt x="52" y="153"/>
                          </a:lnTo>
                          <a:lnTo>
                            <a:pt x="52" y="154"/>
                          </a:lnTo>
                          <a:lnTo>
                            <a:pt x="51" y="155"/>
                          </a:lnTo>
                          <a:lnTo>
                            <a:pt x="50" y="156"/>
                          </a:lnTo>
                          <a:lnTo>
                            <a:pt x="49" y="156"/>
                          </a:lnTo>
                          <a:lnTo>
                            <a:pt x="48" y="157"/>
                          </a:lnTo>
                          <a:lnTo>
                            <a:pt x="47" y="158"/>
                          </a:lnTo>
                          <a:lnTo>
                            <a:pt x="46" y="158"/>
                          </a:lnTo>
                          <a:lnTo>
                            <a:pt x="45" y="159"/>
                          </a:lnTo>
                          <a:lnTo>
                            <a:pt x="44" y="159"/>
                          </a:lnTo>
                          <a:lnTo>
                            <a:pt x="42" y="160"/>
                          </a:lnTo>
                          <a:lnTo>
                            <a:pt x="41" y="160"/>
                          </a:lnTo>
                          <a:lnTo>
                            <a:pt x="39" y="161"/>
                          </a:lnTo>
                          <a:lnTo>
                            <a:pt x="36" y="161"/>
                          </a:lnTo>
                          <a:lnTo>
                            <a:pt x="35" y="161"/>
                          </a:lnTo>
                          <a:lnTo>
                            <a:pt x="34" y="161"/>
                          </a:lnTo>
                          <a:lnTo>
                            <a:pt x="33" y="162"/>
                          </a:lnTo>
                          <a:lnTo>
                            <a:pt x="32" y="162"/>
                          </a:lnTo>
                          <a:lnTo>
                            <a:pt x="31" y="162"/>
                          </a:lnTo>
                          <a:lnTo>
                            <a:pt x="30" y="162"/>
                          </a:lnTo>
                          <a:lnTo>
                            <a:pt x="29" y="162"/>
                          </a:lnTo>
                          <a:lnTo>
                            <a:pt x="28" y="162"/>
                          </a:lnTo>
                          <a:lnTo>
                            <a:pt x="27" y="162"/>
                          </a:lnTo>
                          <a:lnTo>
                            <a:pt x="26" y="162"/>
                          </a:lnTo>
                          <a:lnTo>
                            <a:pt x="24" y="162"/>
                          </a:lnTo>
                          <a:lnTo>
                            <a:pt x="23" y="162"/>
                          </a:lnTo>
                          <a:lnTo>
                            <a:pt x="22" y="163"/>
                          </a:lnTo>
                          <a:lnTo>
                            <a:pt x="20" y="163"/>
                          </a:lnTo>
                          <a:lnTo>
                            <a:pt x="18" y="163"/>
                          </a:lnTo>
                          <a:lnTo>
                            <a:pt x="16" y="163"/>
                          </a:lnTo>
                          <a:lnTo>
                            <a:pt x="15" y="164"/>
                          </a:lnTo>
                          <a:lnTo>
                            <a:pt x="14" y="164"/>
                          </a:lnTo>
                          <a:lnTo>
                            <a:pt x="12" y="164"/>
                          </a:lnTo>
                          <a:lnTo>
                            <a:pt x="12" y="165"/>
                          </a:lnTo>
                          <a:lnTo>
                            <a:pt x="11" y="165"/>
                          </a:lnTo>
                          <a:lnTo>
                            <a:pt x="10" y="165"/>
                          </a:lnTo>
                          <a:lnTo>
                            <a:pt x="8" y="165"/>
                          </a:lnTo>
                          <a:lnTo>
                            <a:pt x="6" y="165"/>
                          </a:lnTo>
                          <a:lnTo>
                            <a:pt x="5" y="165"/>
                          </a:lnTo>
                          <a:lnTo>
                            <a:pt x="4" y="165"/>
                          </a:lnTo>
                          <a:lnTo>
                            <a:pt x="3" y="165"/>
                          </a:lnTo>
                          <a:lnTo>
                            <a:pt x="2" y="165"/>
                          </a:lnTo>
                          <a:lnTo>
                            <a:pt x="1" y="165"/>
                          </a:lnTo>
                          <a:lnTo>
                            <a:pt x="0" y="165"/>
                          </a:lnTo>
                        </a:path>
                      </a:pathLst>
                    </a:custGeom>
                    <a:solidFill>
                      <a:srgbClr val="A2C1FE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51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3699" y="3408"/>
                      <a:ext cx="142" cy="166"/>
                    </a:xfrm>
                    <a:custGeom>
                      <a:avLst/>
                      <a:gdLst>
                        <a:gd name="T0" fmla="*/ 137 w 142"/>
                        <a:gd name="T1" fmla="*/ 1 h 166"/>
                        <a:gd name="T2" fmla="*/ 130 w 142"/>
                        <a:gd name="T3" fmla="*/ 3 h 166"/>
                        <a:gd name="T4" fmla="*/ 124 w 142"/>
                        <a:gd name="T5" fmla="*/ 6 h 166"/>
                        <a:gd name="T6" fmla="*/ 118 w 142"/>
                        <a:gd name="T7" fmla="*/ 10 h 166"/>
                        <a:gd name="T8" fmla="*/ 111 w 142"/>
                        <a:gd name="T9" fmla="*/ 15 h 166"/>
                        <a:gd name="T10" fmla="*/ 106 w 142"/>
                        <a:gd name="T11" fmla="*/ 21 h 166"/>
                        <a:gd name="T12" fmla="*/ 103 w 142"/>
                        <a:gd name="T13" fmla="*/ 27 h 166"/>
                        <a:gd name="T14" fmla="*/ 101 w 142"/>
                        <a:gd name="T15" fmla="*/ 35 h 166"/>
                        <a:gd name="T16" fmla="*/ 100 w 142"/>
                        <a:gd name="T17" fmla="*/ 43 h 166"/>
                        <a:gd name="T18" fmla="*/ 99 w 142"/>
                        <a:gd name="T19" fmla="*/ 52 h 166"/>
                        <a:gd name="T20" fmla="*/ 97 w 142"/>
                        <a:gd name="T21" fmla="*/ 61 h 166"/>
                        <a:gd name="T22" fmla="*/ 95 w 142"/>
                        <a:gd name="T23" fmla="*/ 72 h 166"/>
                        <a:gd name="T24" fmla="*/ 95 w 142"/>
                        <a:gd name="T25" fmla="*/ 84 h 166"/>
                        <a:gd name="T26" fmla="*/ 93 w 142"/>
                        <a:gd name="T27" fmla="*/ 95 h 166"/>
                        <a:gd name="T28" fmla="*/ 90 w 142"/>
                        <a:gd name="T29" fmla="*/ 105 h 166"/>
                        <a:gd name="T30" fmla="*/ 88 w 142"/>
                        <a:gd name="T31" fmla="*/ 117 h 166"/>
                        <a:gd name="T32" fmla="*/ 84 w 142"/>
                        <a:gd name="T33" fmla="*/ 133 h 166"/>
                        <a:gd name="T34" fmla="*/ 77 w 142"/>
                        <a:gd name="T35" fmla="*/ 143 h 166"/>
                        <a:gd name="T36" fmla="*/ 66 w 142"/>
                        <a:gd name="T37" fmla="*/ 151 h 166"/>
                        <a:gd name="T38" fmla="*/ 54 w 142"/>
                        <a:gd name="T39" fmla="*/ 158 h 166"/>
                        <a:gd name="T40" fmla="*/ 37 w 142"/>
                        <a:gd name="T41" fmla="*/ 162 h 166"/>
                        <a:gd name="T42" fmla="*/ 22 w 142"/>
                        <a:gd name="T43" fmla="*/ 164 h 166"/>
                        <a:gd name="T44" fmla="*/ 11 w 142"/>
                        <a:gd name="T45" fmla="*/ 165 h 166"/>
                        <a:gd name="T46" fmla="*/ 0 w 142"/>
                        <a:gd name="T47" fmla="*/ 165 h 166"/>
                        <a:gd name="T48" fmla="*/ 6 w 142"/>
                        <a:gd name="T49" fmla="*/ 163 h 166"/>
                        <a:gd name="T50" fmla="*/ 11 w 142"/>
                        <a:gd name="T51" fmla="*/ 161 h 166"/>
                        <a:gd name="T52" fmla="*/ 17 w 142"/>
                        <a:gd name="T53" fmla="*/ 159 h 166"/>
                        <a:gd name="T54" fmla="*/ 24 w 142"/>
                        <a:gd name="T55" fmla="*/ 157 h 166"/>
                        <a:gd name="T56" fmla="*/ 31 w 142"/>
                        <a:gd name="T57" fmla="*/ 153 h 166"/>
                        <a:gd name="T58" fmla="*/ 38 w 142"/>
                        <a:gd name="T59" fmla="*/ 150 h 166"/>
                        <a:gd name="T60" fmla="*/ 44 w 142"/>
                        <a:gd name="T61" fmla="*/ 145 h 166"/>
                        <a:gd name="T62" fmla="*/ 50 w 142"/>
                        <a:gd name="T63" fmla="*/ 139 h 166"/>
                        <a:gd name="T64" fmla="*/ 55 w 142"/>
                        <a:gd name="T65" fmla="*/ 132 h 166"/>
                        <a:gd name="T66" fmla="*/ 59 w 142"/>
                        <a:gd name="T67" fmla="*/ 124 h 166"/>
                        <a:gd name="T68" fmla="*/ 63 w 142"/>
                        <a:gd name="T69" fmla="*/ 117 h 166"/>
                        <a:gd name="T70" fmla="*/ 64 w 142"/>
                        <a:gd name="T71" fmla="*/ 110 h 166"/>
                        <a:gd name="T72" fmla="*/ 67 w 142"/>
                        <a:gd name="T73" fmla="*/ 94 h 166"/>
                        <a:gd name="T74" fmla="*/ 68 w 142"/>
                        <a:gd name="T75" fmla="*/ 83 h 166"/>
                        <a:gd name="T76" fmla="*/ 70 w 142"/>
                        <a:gd name="T77" fmla="*/ 75 h 166"/>
                        <a:gd name="T78" fmla="*/ 71 w 142"/>
                        <a:gd name="T79" fmla="*/ 66 h 166"/>
                        <a:gd name="T80" fmla="*/ 72 w 142"/>
                        <a:gd name="T81" fmla="*/ 55 h 166"/>
                        <a:gd name="T82" fmla="*/ 73 w 142"/>
                        <a:gd name="T83" fmla="*/ 46 h 166"/>
                        <a:gd name="T84" fmla="*/ 75 w 142"/>
                        <a:gd name="T85" fmla="*/ 39 h 166"/>
                        <a:gd name="T86" fmla="*/ 77 w 142"/>
                        <a:gd name="T87" fmla="*/ 32 h 166"/>
                        <a:gd name="T88" fmla="*/ 81 w 142"/>
                        <a:gd name="T89" fmla="*/ 25 h 166"/>
                        <a:gd name="T90" fmla="*/ 85 w 142"/>
                        <a:gd name="T91" fmla="*/ 16 h 166"/>
                        <a:gd name="T92" fmla="*/ 90 w 142"/>
                        <a:gd name="T93" fmla="*/ 11 h 166"/>
                        <a:gd name="T94" fmla="*/ 95 w 142"/>
                        <a:gd name="T95" fmla="*/ 7 h 166"/>
                        <a:gd name="T96" fmla="*/ 105 w 142"/>
                        <a:gd name="T97" fmla="*/ 4 h 166"/>
                        <a:gd name="T98" fmla="*/ 112 w 142"/>
                        <a:gd name="T99" fmla="*/ 3 h 166"/>
                        <a:gd name="T100" fmla="*/ 118 w 142"/>
                        <a:gd name="T101" fmla="*/ 3 h 166"/>
                        <a:gd name="T102" fmla="*/ 127 w 142"/>
                        <a:gd name="T103" fmla="*/ 1 h 166"/>
                        <a:gd name="T104" fmla="*/ 135 w 142"/>
                        <a:gd name="T105" fmla="*/ 0 h 166"/>
                        <a:gd name="T106" fmla="*/ 141 w 142"/>
                        <a:gd name="T107" fmla="*/ 0 h 16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66"/>
                        <a:gd name="T164" fmla="*/ 142 w 142"/>
                        <a:gd name="T165" fmla="*/ 166 h 16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66">
                          <a:moveTo>
                            <a:pt x="141" y="0"/>
                          </a:moveTo>
                          <a:lnTo>
                            <a:pt x="140" y="1"/>
                          </a:lnTo>
                          <a:lnTo>
                            <a:pt x="139" y="1"/>
                          </a:lnTo>
                          <a:lnTo>
                            <a:pt x="138" y="1"/>
                          </a:lnTo>
                          <a:lnTo>
                            <a:pt x="137" y="1"/>
                          </a:lnTo>
                          <a:lnTo>
                            <a:pt x="136" y="1"/>
                          </a:lnTo>
                          <a:lnTo>
                            <a:pt x="134" y="2"/>
                          </a:lnTo>
                          <a:lnTo>
                            <a:pt x="133" y="2"/>
                          </a:lnTo>
                          <a:lnTo>
                            <a:pt x="132" y="3"/>
                          </a:lnTo>
                          <a:lnTo>
                            <a:pt x="130" y="3"/>
                          </a:lnTo>
                          <a:lnTo>
                            <a:pt x="129" y="4"/>
                          </a:lnTo>
                          <a:lnTo>
                            <a:pt x="128" y="4"/>
                          </a:lnTo>
                          <a:lnTo>
                            <a:pt x="127" y="4"/>
                          </a:lnTo>
                          <a:lnTo>
                            <a:pt x="126" y="5"/>
                          </a:lnTo>
                          <a:lnTo>
                            <a:pt x="125" y="5"/>
                          </a:lnTo>
                          <a:lnTo>
                            <a:pt x="124" y="6"/>
                          </a:lnTo>
                          <a:lnTo>
                            <a:pt x="123" y="6"/>
                          </a:lnTo>
                          <a:lnTo>
                            <a:pt x="122" y="7"/>
                          </a:lnTo>
                          <a:lnTo>
                            <a:pt x="121" y="7"/>
                          </a:lnTo>
                          <a:lnTo>
                            <a:pt x="120" y="8"/>
                          </a:lnTo>
                          <a:lnTo>
                            <a:pt x="119" y="9"/>
                          </a:lnTo>
                          <a:lnTo>
                            <a:pt x="118" y="10"/>
                          </a:lnTo>
                          <a:lnTo>
                            <a:pt x="115" y="10"/>
                          </a:lnTo>
                          <a:lnTo>
                            <a:pt x="114" y="11"/>
                          </a:lnTo>
                          <a:lnTo>
                            <a:pt x="113" y="12"/>
                          </a:lnTo>
                          <a:lnTo>
                            <a:pt x="112" y="13"/>
                          </a:lnTo>
                          <a:lnTo>
                            <a:pt x="112" y="14"/>
                          </a:lnTo>
                          <a:lnTo>
                            <a:pt x="111" y="15"/>
                          </a:lnTo>
                          <a:lnTo>
                            <a:pt x="110" y="15"/>
                          </a:lnTo>
                          <a:lnTo>
                            <a:pt x="109" y="16"/>
                          </a:lnTo>
                          <a:lnTo>
                            <a:pt x="108" y="18"/>
                          </a:lnTo>
                          <a:lnTo>
                            <a:pt x="107" y="18"/>
                          </a:lnTo>
                          <a:lnTo>
                            <a:pt x="107" y="19"/>
                          </a:lnTo>
                          <a:lnTo>
                            <a:pt x="106" y="21"/>
                          </a:lnTo>
                          <a:lnTo>
                            <a:pt x="105" y="22"/>
                          </a:lnTo>
                          <a:lnTo>
                            <a:pt x="105" y="23"/>
                          </a:lnTo>
                          <a:lnTo>
                            <a:pt x="104" y="24"/>
                          </a:lnTo>
                          <a:lnTo>
                            <a:pt x="104" y="25"/>
                          </a:lnTo>
                          <a:lnTo>
                            <a:pt x="103" y="26"/>
                          </a:lnTo>
                          <a:lnTo>
                            <a:pt x="103" y="27"/>
                          </a:lnTo>
                          <a:lnTo>
                            <a:pt x="102" y="29"/>
                          </a:lnTo>
                          <a:lnTo>
                            <a:pt x="102" y="30"/>
                          </a:lnTo>
                          <a:lnTo>
                            <a:pt x="102" y="31"/>
                          </a:lnTo>
                          <a:lnTo>
                            <a:pt x="102" y="33"/>
                          </a:lnTo>
                          <a:lnTo>
                            <a:pt x="101" y="34"/>
                          </a:lnTo>
                          <a:lnTo>
                            <a:pt x="101" y="35"/>
                          </a:lnTo>
                          <a:lnTo>
                            <a:pt x="100" y="36"/>
                          </a:lnTo>
                          <a:lnTo>
                            <a:pt x="100" y="37"/>
                          </a:lnTo>
                          <a:lnTo>
                            <a:pt x="100" y="39"/>
                          </a:lnTo>
                          <a:lnTo>
                            <a:pt x="100" y="40"/>
                          </a:lnTo>
                          <a:lnTo>
                            <a:pt x="100" y="41"/>
                          </a:lnTo>
                          <a:lnTo>
                            <a:pt x="100" y="43"/>
                          </a:lnTo>
                          <a:lnTo>
                            <a:pt x="100" y="45"/>
                          </a:lnTo>
                          <a:lnTo>
                            <a:pt x="99" y="46"/>
                          </a:lnTo>
                          <a:lnTo>
                            <a:pt x="99" y="48"/>
                          </a:lnTo>
                          <a:lnTo>
                            <a:pt x="99" y="49"/>
                          </a:lnTo>
                          <a:lnTo>
                            <a:pt x="99" y="50"/>
                          </a:lnTo>
                          <a:lnTo>
                            <a:pt x="99" y="52"/>
                          </a:lnTo>
                          <a:lnTo>
                            <a:pt x="99" y="53"/>
                          </a:lnTo>
                          <a:lnTo>
                            <a:pt x="98" y="55"/>
                          </a:lnTo>
                          <a:lnTo>
                            <a:pt x="98" y="57"/>
                          </a:lnTo>
                          <a:lnTo>
                            <a:pt x="97" y="59"/>
                          </a:lnTo>
                          <a:lnTo>
                            <a:pt x="97" y="60"/>
                          </a:lnTo>
                          <a:lnTo>
                            <a:pt x="97" y="61"/>
                          </a:lnTo>
                          <a:lnTo>
                            <a:pt x="97" y="62"/>
                          </a:lnTo>
                          <a:lnTo>
                            <a:pt x="96" y="64"/>
                          </a:lnTo>
                          <a:lnTo>
                            <a:pt x="96" y="65"/>
                          </a:lnTo>
                          <a:lnTo>
                            <a:pt x="96" y="67"/>
                          </a:lnTo>
                          <a:lnTo>
                            <a:pt x="96" y="69"/>
                          </a:lnTo>
                          <a:lnTo>
                            <a:pt x="95" y="72"/>
                          </a:lnTo>
                          <a:lnTo>
                            <a:pt x="95" y="75"/>
                          </a:lnTo>
                          <a:lnTo>
                            <a:pt x="95" y="77"/>
                          </a:lnTo>
                          <a:lnTo>
                            <a:pt x="95" y="80"/>
                          </a:lnTo>
                          <a:lnTo>
                            <a:pt x="95" y="82"/>
                          </a:lnTo>
                          <a:lnTo>
                            <a:pt x="95" y="83"/>
                          </a:lnTo>
                          <a:lnTo>
                            <a:pt x="95" y="84"/>
                          </a:lnTo>
                          <a:lnTo>
                            <a:pt x="94" y="85"/>
                          </a:lnTo>
                          <a:lnTo>
                            <a:pt x="94" y="88"/>
                          </a:lnTo>
                          <a:lnTo>
                            <a:pt x="94" y="90"/>
                          </a:lnTo>
                          <a:lnTo>
                            <a:pt x="93" y="93"/>
                          </a:lnTo>
                          <a:lnTo>
                            <a:pt x="93" y="94"/>
                          </a:lnTo>
                          <a:lnTo>
                            <a:pt x="93" y="95"/>
                          </a:lnTo>
                          <a:lnTo>
                            <a:pt x="92" y="98"/>
                          </a:lnTo>
                          <a:lnTo>
                            <a:pt x="92" y="100"/>
                          </a:lnTo>
                          <a:lnTo>
                            <a:pt x="91" y="101"/>
                          </a:lnTo>
                          <a:lnTo>
                            <a:pt x="91" y="102"/>
                          </a:lnTo>
                          <a:lnTo>
                            <a:pt x="90" y="104"/>
                          </a:lnTo>
                          <a:lnTo>
                            <a:pt x="90" y="105"/>
                          </a:lnTo>
                          <a:lnTo>
                            <a:pt x="90" y="108"/>
                          </a:lnTo>
                          <a:lnTo>
                            <a:pt x="89" y="110"/>
                          </a:lnTo>
                          <a:lnTo>
                            <a:pt x="89" y="112"/>
                          </a:lnTo>
                          <a:lnTo>
                            <a:pt x="88" y="113"/>
                          </a:lnTo>
                          <a:lnTo>
                            <a:pt x="88" y="115"/>
                          </a:lnTo>
                          <a:lnTo>
                            <a:pt x="88" y="117"/>
                          </a:lnTo>
                          <a:lnTo>
                            <a:pt x="87" y="120"/>
                          </a:lnTo>
                          <a:lnTo>
                            <a:pt x="86" y="123"/>
                          </a:lnTo>
                          <a:lnTo>
                            <a:pt x="86" y="125"/>
                          </a:lnTo>
                          <a:lnTo>
                            <a:pt x="85" y="128"/>
                          </a:lnTo>
                          <a:lnTo>
                            <a:pt x="85" y="131"/>
                          </a:lnTo>
                          <a:lnTo>
                            <a:pt x="84" y="133"/>
                          </a:lnTo>
                          <a:lnTo>
                            <a:pt x="83" y="136"/>
                          </a:lnTo>
                          <a:lnTo>
                            <a:pt x="82" y="138"/>
                          </a:lnTo>
                          <a:lnTo>
                            <a:pt x="81" y="139"/>
                          </a:lnTo>
                          <a:lnTo>
                            <a:pt x="80" y="141"/>
                          </a:lnTo>
                          <a:lnTo>
                            <a:pt x="79" y="142"/>
                          </a:lnTo>
                          <a:lnTo>
                            <a:pt x="77" y="143"/>
                          </a:lnTo>
                          <a:lnTo>
                            <a:pt x="75" y="146"/>
                          </a:lnTo>
                          <a:lnTo>
                            <a:pt x="74" y="147"/>
                          </a:lnTo>
                          <a:lnTo>
                            <a:pt x="72" y="148"/>
                          </a:lnTo>
                          <a:lnTo>
                            <a:pt x="70" y="149"/>
                          </a:lnTo>
                          <a:lnTo>
                            <a:pt x="68" y="149"/>
                          </a:lnTo>
                          <a:lnTo>
                            <a:pt x="66" y="151"/>
                          </a:lnTo>
                          <a:lnTo>
                            <a:pt x="64" y="152"/>
                          </a:lnTo>
                          <a:lnTo>
                            <a:pt x="63" y="154"/>
                          </a:lnTo>
                          <a:lnTo>
                            <a:pt x="61" y="155"/>
                          </a:lnTo>
                          <a:lnTo>
                            <a:pt x="60" y="156"/>
                          </a:lnTo>
                          <a:lnTo>
                            <a:pt x="57" y="157"/>
                          </a:lnTo>
                          <a:lnTo>
                            <a:pt x="54" y="158"/>
                          </a:lnTo>
                          <a:lnTo>
                            <a:pt x="51" y="159"/>
                          </a:lnTo>
                          <a:lnTo>
                            <a:pt x="48" y="160"/>
                          </a:lnTo>
                          <a:lnTo>
                            <a:pt x="45" y="160"/>
                          </a:lnTo>
                          <a:lnTo>
                            <a:pt x="43" y="161"/>
                          </a:lnTo>
                          <a:lnTo>
                            <a:pt x="40" y="161"/>
                          </a:lnTo>
                          <a:lnTo>
                            <a:pt x="37" y="162"/>
                          </a:lnTo>
                          <a:lnTo>
                            <a:pt x="34" y="162"/>
                          </a:lnTo>
                          <a:lnTo>
                            <a:pt x="31" y="163"/>
                          </a:lnTo>
                          <a:lnTo>
                            <a:pt x="28" y="164"/>
                          </a:lnTo>
                          <a:lnTo>
                            <a:pt x="26" y="164"/>
                          </a:lnTo>
                          <a:lnTo>
                            <a:pt x="24" y="164"/>
                          </a:lnTo>
                          <a:lnTo>
                            <a:pt x="22" y="164"/>
                          </a:lnTo>
                          <a:lnTo>
                            <a:pt x="20" y="165"/>
                          </a:lnTo>
                          <a:lnTo>
                            <a:pt x="18" y="165"/>
                          </a:lnTo>
                          <a:lnTo>
                            <a:pt x="16" y="165"/>
                          </a:lnTo>
                          <a:lnTo>
                            <a:pt x="14" y="165"/>
                          </a:lnTo>
                          <a:lnTo>
                            <a:pt x="13" y="165"/>
                          </a:lnTo>
                          <a:lnTo>
                            <a:pt x="11" y="165"/>
                          </a:lnTo>
                          <a:lnTo>
                            <a:pt x="10" y="165"/>
                          </a:lnTo>
                          <a:lnTo>
                            <a:pt x="8" y="165"/>
                          </a:lnTo>
                          <a:lnTo>
                            <a:pt x="6" y="165"/>
                          </a:lnTo>
                          <a:lnTo>
                            <a:pt x="3" y="165"/>
                          </a:lnTo>
                          <a:lnTo>
                            <a:pt x="1" y="165"/>
                          </a:lnTo>
                          <a:lnTo>
                            <a:pt x="0" y="165"/>
                          </a:lnTo>
                          <a:lnTo>
                            <a:pt x="1" y="165"/>
                          </a:lnTo>
                          <a:lnTo>
                            <a:pt x="2" y="165"/>
                          </a:lnTo>
                          <a:lnTo>
                            <a:pt x="3" y="164"/>
                          </a:lnTo>
                          <a:lnTo>
                            <a:pt x="4" y="164"/>
                          </a:lnTo>
                          <a:lnTo>
                            <a:pt x="6" y="163"/>
                          </a:lnTo>
                          <a:lnTo>
                            <a:pt x="7" y="163"/>
                          </a:lnTo>
                          <a:lnTo>
                            <a:pt x="8" y="162"/>
                          </a:lnTo>
                          <a:lnTo>
                            <a:pt x="9" y="162"/>
                          </a:lnTo>
                          <a:lnTo>
                            <a:pt x="10" y="161"/>
                          </a:lnTo>
                          <a:lnTo>
                            <a:pt x="11" y="161"/>
                          </a:lnTo>
                          <a:lnTo>
                            <a:pt x="12" y="161"/>
                          </a:lnTo>
                          <a:lnTo>
                            <a:pt x="13" y="160"/>
                          </a:lnTo>
                          <a:lnTo>
                            <a:pt x="14" y="160"/>
                          </a:lnTo>
                          <a:lnTo>
                            <a:pt x="15" y="159"/>
                          </a:lnTo>
                          <a:lnTo>
                            <a:pt x="16" y="159"/>
                          </a:lnTo>
                          <a:lnTo>
                            <a:pt x="17" y="159"/>
                          </a:lnTo>
                          <a:lnTo>
                            <a:pt x="18" y="158"/>
                          </a:lnTo>
                          <a:lnTo>
                            <a:pt x="19" y="158"/>
                          </a:lnTo>
                          <a:lnTo>
                            <a:pt x="21" y="158"/>
                          </a:lnTo>
                          <a:lnTo>
                            <a:pt x="23" y="158"/>
                          </a:lnTo>
                          <a:lnTo>
                            <a:pt x="23" y="157"/>
                          </a:lnTo>
                          <a:lnTo>
                            <a:pt x="24" y="157"/>
                          </a:lnTo>
                          <a:lnTo>
                            <a:pt x="26" y="156"/>
                          </a:lnTo>
                          <a:lnTo>
                            <a:pt x="26" y="155"/>
                          </a:lnTo>
                          <a:lnTo>
                            <a:pt x="28" y="155"/>
                          </a:lnTo>
                          <a:lnTo>
                            <a:pt x="28" y="154"/>
                          </a:lnTo>
                          <a:lnTo>
                            <a:pt x="29" y="153"/>
                          </a:lnTo>
                          <a:lnTo>
                            <a:pt x="31" y="153"/>
                          </a:lnTo>
                          <a:lnTo>
                            <a:pt x="32" y="153"/>
                          </a:lnTo>
                          <a:lnTo>
                            <a:pt x="33" y="152"/>
                          </a:lnTo>
                          <a:lnTo>
                            <a:pt x="34" y="151"/>
                          </a:lnTo>
                          <a:lnTo>
                            <a:pt x="35" y="151"/>
                          </a:lnTo>
                          <a:lnTo>
                            <a:pt x="36" y="150"/>
                          </a:lnTo>
                          <a:lnTo>
                            <a:pt x="38" y="150"/>
                          </a:lnTo>
                          <a:lnTo>
                            <a:pt x="38" y="149"/>
                          </a:lnTo>
                          <a:lnTo>
                            <a:pt x="39" y="149"/>
                          </a:lnTo>
                          <a:lnTo>
                            <a:pt x="41" y="148"/>
                          </a:lnTo>
                          <a:lnTo>
                            <a:pt x="41" y="147"/>
                          </a:lnTo>
                          <a:lnTo>
                            <a:pt x="43" y="146"/>
                          </a:lnTo>
                          <a:lnTo>
                            <a:pt x="44" y="145"/>
                          </a:lnTo>
                          <a:lnTo>
                            <a:pt x="46" y="144"/>
                          </a:lnTo>
                          <a:lnTo>
                            <a:pt x="47" y="143"/>
                          </a:lnTo>
                          <a:lnTo>
                            <a:pt x="48" y="142"/>
                          </a:lnTo>
                          <a:lnTo>
                            <a:pt x="48" y="141"/>
                          </a:lnTo>
                          <a:lnTo>
                            <a:pt x="49" y="140"/>
                          </a:lnTo>
                          <a:lnTo>
                            <a:pt x="50" y="139"/>
                          </a:lnTo>
                          <a:lnTo>
                            <a:pt x="51" y="138"/>
                          </a:lnTo>
                          <a:lnTo>
                            <a:pt x="51" y="136"/>
                          </a:lnTo>
                          <a:lnTo>
                            <a:pt x="52" y="136"/>
                          </a:lnTo>
                          <a:lnTo>
                            <a:pt x="53" y="135"/>
                          </a:lnTo>
                          <a:lnTo>
                            <a:pt x="54" y="133"/>
                          </a:lnTo>
                          <a:lnTo>
                            <a:pt x="55" y="132"/>
                          </a:lnTo>
                          <a:lnTo>
                            <a:pt x="56" y="131"/>
                          </a:lnTo>
                          <a:lnTo>
                            <a:pt x="57" y="130"/>
                          </a:lnTo>
                          <a:lnTo>
                            <a:pt x="57" y="128"/>
                          </a:lnTo>
                          <a:lnTo>
                            <a:pt x="58" y="127"/>
                          </a:lnTo>
                          <a:lnTo>
                            <a:pt x="58" y="126"/>
                          </a:lnTo>
                          <a:lnTo>
                            <a:pt x="59" y="124"/>
                          </a:lnTo>
                          <a:lnTo>
                            <a:pt x="59" y="123"/>
                          </a:lnTo>
                          <a:lnTo>
                            <a:pt x="60" y="122"/>
                          </a:lnTo>
                          <a:lnTo>
                            <a:pt x="61" y="121"/>
                          </a:lnTo>
                          <a:lnTo>
                            <a:pt x="62" y="119"/>
                          </a:lnTo>
                          <a:lnTo>
                            <a:pt x="62" y="118"/>
                          </a:lnTo>
                          <a:lnTo>
                            <a:pt x="63" y="117"/>
                          </a:lnTo>
                          <a:lnTo>
                            <a:pt x="63" y="116"/>
                          </a:lnTo>
                          <a:lnTo>
                            <a:pt x="63" y="115"/>
                          </a:lnTo>
                          <a:lnTo>
                            <a:pt x="63" y="113"/>
                          </a:lnTo>
                          <a:lnTo>
                            <a:pt x="64" y="112"/>
                          </a:lnTo>
                          <a:lnTo>
                            <a:pt x="64" y="111"/>
                          </a:lnTo>
                          <a:lnTo>
                            <a:pt x="64" y="110"/>
                          </a:lnTo>
                          <a:lnTo>
                            <a:pt x="65" y="108"/>
                          </a:lnTo>
                          <a:lnTo>
                            <a:pt x="65" y="105"/>
                          </a:lnTo>
                          <a:lnTo>
                            <a:pt x="65" y="102"/>
                          </a:lnTo>
                          <a:lnTo>
                            <a:pt x="66" y="100"/>
                          </a:lnTo>
                          <a:lnTo>
                            <a:pt x="67" y="97"/>
                          </a:lnTo>
                          <a:lnTo>
                            <a:pt x="67" y="94"/>
                          </a:lnTo>
                          <a:lnTo>
                            <a:pt x="67" y="91"/>
                          </a:lnTo>
                          <a:lnTo>
                            <a:pt x="68" y="89"/>
                          </a:lnTo>
                          <a:lnTo>
                            <a:pt x="68" y="87"/>
                          </a:lnTo>
                          <a:lnTo>
                            <a:pt x="68" y="86"/>
                          </a:lnTo>
                          <a:lnTo>
                            <a:pt x="68" y="84"/>
                          </a:lnTo>
                          <a:lnTo>
                            <a:pt x="68" y="83"/>
                          </a:lnTo>
                          <a:lnTo>
                            <a:pt x="69" y="82"/>
                          </a:lnTo>
                          <a:lnTo>
                            <a:pt x="69" y="80"/>
                          </a:lnTo>
                          <a:lnTo>
                            <a:pt x="69" y="79"/>
                          </a:lnTo>
                          <a:lnTo>
                            <a:pt x="70" y="78"/>
                          </a:lnTo>
                          <a:lnTo>
                            <a:pt x="70" y="76"/>
                          </a:lnTo>
                          <a:lnTo>
                            <a:pt x="70" y="75"/>
                          </a:lnTo>
                          <a:lnTo>
                            <a:pt x="70" y="74"/>
                          </a:lnTo>
                          <a:lnTo>
                            <a:pt x="70" y="72"/>
                          </a:lnTo>
                          <a:lnTo>
                            <a:pt x="71" y="71"/>
                          </a:lnTo>
                          <a:lnTo>
                            <a:pt x="71" y="69"/>
                          </a:lnTo>
                          <a:lnTo>
                            <a:pt x="71" y="68"/>
                          </a:lnTo>
                          <a:lnTo>
                            <a:pt x="71" y="66"/>
                          </a:lnTo>
                          <a:lnTo>
                            <a:pt x="72" y="64"/>
                          </a:lnTo>
                          <a:lnTo>
                            <a:pt x="72" y="62"/>
                          </a:lnTo>
                          <a:lnTo>
                            <a:pt x="72" y="59"/>
                          </a:lnTo>
                          <a:lnTo>
                            <a:pt x="72" y="57"/>
                          </a:lnTo>
                          <a:lnTo>
                            <a:pt x="72" y="56"/>
                          </a:lnTo>
                          <a:lnTo>
                            <a:pt x="72" y="55"/>
                          </a:lnTo>
                          <a:lnTo>
                            <a:pt x="73" y="54"/>
                          </a:lnTo>
                          <a:lnTo>
                            <a:pt x="73" y="52"/>
                          </a:lnTo>
                          <a:lnTo>
                            <a:pt x="73" y="50"/>
                          </a:lnTo>
                          <a:lnTo>
                            <a:pt x="73" y="49"/>
                          </a:lnTo>
                          <a:lnTo>
                            <a:pt x="73" y="48"/>
                          </a:lnTo>
                          <a:lnTo>
                            <a:pt x="73" y="46"/>
                          </a:lnTo>
                          <a:lnTo>
                            <a:pt x="73" y="45"/>
                          </a:lnTo>
                          <a:lnTo>
                            <a:pt x="74" y="44"/>
                          </a:lnTo>
                          <a:lnTo>
                            <a:pt x="74" y="43"/>
                          </a:lnTo>
                          <a:lnTo>
                            <a:pt x="74" y="41"/>
                          </a:lnTo>
                          <a:lnTo>
                            <a:pt x="75" y="40"/>
                          </a:lnTo>
                          <a:lnTo>
                            <a:pt x="75" y="39"/>
                          </a:lnTo>
                          <a:lnTo>
                            <a:pt x="75" y="38"/>
                          </a:lnTo>
                          <a:lnTo>
                            <a:pt x="76" y="37"/>
                          </a:lnTo>
                          <a:lnTo>
                            <a:pt x="76" y="36"/>
                          </a:lnTo>
                          <a:lnTo>
                            <a:pt x="77" y="34"/>
                          </a:lnTo>
                          <a:lnTo>
                            <a:pt x="77" y="33"/>
                          </a:lnTo>
                          <a:lnTo>
                            <a:pt x="77" y="32"/>
                          </a:lnTo>
                          <a:lnTo>
                            <a:pt x="78" y="31"/>
                          </a:lnTo>
                          <a:lnTo>
                            <a:pt x="79" y="30"/>
                          </a:lnTo>
                          <a:lnTo>
                            <a:pt x="79" y="29"/>
                          </a:lnTo>
                          <a:lnTo>
                            <a:pt x="80" y="27"/>
                          </a:lnTo>
                          <a:lnTo>
                            <a:pt x="81" y="26"/>
                          </a:lnTo>
                          <a:lnTo>
                            <a:pt x="81" y="25"/>
                          </a:lnTo>
                          <a:lnTo>
                            <a:pt x="82" y="24"/>
                          </a:lnTo>
                          <a:lnTo>
                            <a:pt x="82" y="21"/>
                          </a:lnTo>
                          <a:lnTo>
                            <a:pt x="83" y="20"/>
                          </a:lnTo>
                          <a:lnTo>
                            <a:pt x="84" y="19"/>
                          </a:lnTo>
                          <a:lnTo>
                            <a:pt x="84" y="18"/>
                          </a:lnTo>
                          <a:lnTo>
                            <a:pt x="85" y="16"/>
                          </a:lnTo>
                          <a:lnTo>
                            <a:pt x="85" y="15"/>
                          </a:lnTo>
                          <a:lnTo>
                            <a:pt x="86" y="15"/>
                          </a:lnTo>
                          <a:lnTo>
                            <a:pt x="87" y="14"/>
                          </a:lnTo>
                          <a:lnTo>
                            <a:pt x="88" y="13"/>
                          </a:lnTo>
                          <a:lnTo>
                            <a:pt x="89" y="12"/>
                          </a:lnTo>
                          <a:lnTo>
                            <a:pt x="90" y="11"/>
                          </a:lnTo>
                          <a:lnTo>
                            <a:pt x="91" y="10"/>
                          </a:lnTo>
                          <a:lnTo>
                            <a:pt x="92" y="9"/>
                          </a:lnTo>
                          <a:lnTo>
                            <a:pt x="94" y="8"/>
                          </a:lnTo>
                          <a:lnTo>
                            <a:pt x="95" y="7"/>
                          </a:lnTo>
                          <a:lnTo>
                            <a:pt x="97" y="6"/>
                          </a:lnTo>
                          <a:lnTo>
                            <a:pt x="99" y="5"/>
                          </a:lnTo>
                          <a:lnTo>
                            <a:pt x="100" y="5"/>
                          </a:lnTo>
                          <a:lnTo>
                            <a:pt x="102" y="4"/>
                          </a:lnTo>
                          <a:lnTo>
                            <a:pt x="105" y="4"/>
                          </a:lnTo>
                          <a:lnTo>
                            <a:pt x="107" y="4"/>
                          </a:lnTo>
                          <a:lnTo>
                            <a:pt x="108" y="3"/>
                          </a:lnTo>
                          <a:lnTo>
                            <a:pt x="110" y="3"/>
                          </a:lnTo>
                          <a:lnTo>
                            <a:pt x="112" y="3"/>
                          </a:lnTo>
                          <a:lnTo>
                            <a:pt x="113" y="3"/>
                          </a:lnTo>
                          <a:lnTo>
                            <a:pt x="115" y="3"/>
                          </a:lnTo>
                          <a:lnTo>
                            <a:pt x="116" y="3"/>
                          </a:lnTo>
                          <a:lnTo>
                            <a:pt x="117" y="3"/>
                          </a:lnTo>
                          <a:lnTo>
                            <a:pt x="118" y="3"/>
                          </a:lnTo>
                          <a:lnTo>
                            <a:pt x="119" y="2"/>
                          </a:lnTo>
                          <a:lnTo>
                            <a:pt x="121" y="2"/>
                          </a:lnTo>
                          <a:lnTo>
                            <a:pt x="123" y="2"/>
                          </a:lnTo>
                          <a:lnTo>
                            <a:pt x="125" y="2"/>
                          </a:lnTo>
                          <a:lnTo>
                            <a:pt x="126" y="1"/>
                          </a:lnTo>
                          <a:lnTo>
                            <a:pt x="127" y="1"/>
                          </a:lnTo>
                          <a:lnTo>
                            <a:pt x="129" y="1"/>
                          </a:lnTo>
                          <a:lnTo>
                            <a:pt x="129" y="0"/>
                          </a:lnTo>
                          <a:lnTo>
                            <a:pt x="130" y="0"/>
                          </a:lnTo>
                          <a:lnTo>
                            <a:pt x="132" y="0"/>
                          </a:lnTo>
                          <a:lnTo>
                            <a:pt x="133" y="0"/>
                          </a:lnTo>
                          <a:lnTo>
                            <a:pt x="135" y="0"/>
                          </a:lnTo>
                          <a:lnTo>
                            <a:pt x="136" y="0"/>
                          </a:lnTo>
                          <a:lnTo>
                            <a:pt x="137" y="0"/>
                          </a:lnTo>
                          <a:lnTo>
                            <a:pt x="138" y="0"/>
                          </a:lnTo>
                          <a:lnTo>
                            <a:pt x="139" y="0"/>
                          </a:lnTo>
                          <a:lnTo>
                            <a:pt x="140" y="0"/>
                          </a:lnTo>
                          <a:lnTo>
                            <a:pt x="141" y="0"/>
                          </a:lnTo>
                        </a:path>
                      </a:pathLst>
                    </a:custGeom>
                    <a:solidFill>
                      <a:srgbClr val="A2C1FE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52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3839" y="3408"/>
                      <a:ext cx="142" cy="166"/>
                    </a:xfrm>
                    <a:custGeom>
                      <a:avLst/>
                      <a:gdLst>
                        <a:gd name="T0" fmla="*/ 4 w 142"/>
                        <a:gd name="T1" fmla="*/ 1 h 166"/>
                        <a:gd name="T2" fmla="*/ 11 w 142"/>
                        <a:gd name="T3" fmla="*/ 3 h 166"/>
                        <a:gd name="T4" fmla="*/ 17 w 142"/>
                        <a:gd name="T5" fmla="*/ 6 h 166"/>
                        <a:gd name="T6" fmla="*/ 23 w 142"/>
                        <a:gd name="T7" fmla="*/ 10 h 166"/>
                        <a:gd name="T8" fmla="*/ 30 w 142"/>
                        <a:gd name="T9" fmla="*/ 15 h 166"/>
                        <a:gd name="T10" fmla="*/ 35 w 142"/>
                        <a:gd name="T11" fmla="*/ 21 h 166"/>
                        <a:gd name="T12" fmla="*/ 38 w 142"/>
                        <a:gd name="T13" fmla="*/ 27 h 166"/>
                        <a:gd name="T14" fmla="*/ 40 w 142"/>
                        <a:gd name="T15" fmla="*/ 35 h 166"/>
                        <a:gd name="T16" fmla="*/ 41 w 142"/>
                        <a:gd name="T17" fmla="*/ 43 h 166"/>
                        <a:gd name="T18" fmla="*/ 42 w 142"/>
                        <a:gd name="T19" fmla="*/ 52 h 166"/>
                        <a:gd name="T20" fmla="*/ 44 w 142"/>
                        <a:gd name="T21" fmla="*/ 61 h 166"/>
                        <a:gd name="T22" fmla="*/ 46 w 142"/>
                        <a:gd name="T23" fmla="*/ 72 h 166"/>
                        <a:gd name="T24" fmla="*/ 46 w 142"/>
                        <a:gd name="T25" fmla="*/ 84 h 166"/>
                        <a:gd name="T26" fmla="*/ 48 w 142"/>
                        <a:gd name="T27" fmla="*/ 95 h 166"/>
                        <a:gd name="T28" fmla="*/ 51 w 142"/>
                        <a:gd name="T29" fmla="*/ 105 h 166"/>
                        <a:gd name="T30" fmla="*/ 53 w 142"/>
                        <a:gd name="T31" fmla="*/ 117 h 166"/>
                        <a:gd name="T32" fmla="*/ 57 w 142"/>
                        <a:gd name="T33" fmla="*/ 133 h 166"/>
                        <a:gd name="T34" fmla="*/ 64 w 142"/>
                        <a:gd name="T35" fmla="*/ 143 h 166"/>
                        <a:gd name="T36" fmla="*/ 75 w 142"/>
                        <a:gd name="T37" fmla="*/ 151 h 166"/>
                        <a:gd name="T38" fmla="*/ 87 w 142"/>
                        <a:gd name="T39" fmla="*/ 158 h 166"/>
                        <a:gd name="T40" fmla="*/ 104 w 142"/>
                        <a:gd name="T41" fmla="*/ 162 h 166"/>
                        <a:gd name="T42" fmla="*/ 119 w 142"/>
                        <a:gd name="T43" fmla="*/ 164 h 166"/>
                        <a:gd name="T44" fmla="*/ 130 w 142"/>
                        <a:gd name="T45" fmla="*/ 165 h 166"/>
                        <a:gd name="T46" fmla="*/ 141 w 142"/>
                        <a:gd name="T47" fmla="*/ 165 h 166"/>
                        <a:gd name="T48" fmla="*/ 135 w 142"/>
                        <a:gd name="T49" fmla="*/ 163 h 166"/>
                        <a:gd name="T50" fmla="*/ 130 w 142"/>
                        <a:gd name="T51" fmla="*/ 161 h 166"/>
                        <a:gd name="T52" fmla="*/ 124 w 142"/>
                        <a:gd name="T53" fmla="*/ 159 h 166"/>
                        <a:gd name="T54" fmla="*/ 117 w 142"/>
                        <a:gd name="T55" fmla="*/ 157 h 166"/>
                        <a:gd name="T56" fmla="*/ 110 w 142"/>
                        <a:gd name="T57" fmla="*/ 153 h 166"/>
                        <a:gd name="T58" fmla="*/ 103 w 142"/>
                        <a:gd name="T59" fmla="*/ 150 h 166"/>
                        <a:gd name="T60" fmla="*/ 97 w 142"/>
                        <a:gd name="T61" fmla="*/ 145 h 166"/>
                        <a:gd name="T62" fmla="*/ 91 w 142"/>
                        <a:gd name="T63" fmla="*/ 139 h 166"/>
                        <a:gd name="T64" fmla="*/ 86 w 142"/>
                        <a:gd name="T65" fmla="*/ 132 h 166"/>
                        <a:gd name="T66" fmla="*/ 82 w 142"/>
                        <a:gd name="T67" fmla="*/ 124 h 166"/>
                        <a:gd name="T68" fmla="*/ 78 w 142"/>
                        <a:gd name="T69" fmla="*/ 117 h 166"/>
                        <a:gd name="T70" fmla="*/ 77 w 142"/>
                        <a:gd name="T71" fmla="*/ 110 h 166"/>
                        <a:gd name="T72" fmla="*/ 74 w 142"/>
                        <a:gd name="T73" fmla="*/ 94 h 166"/>
                        <a:gd name="T74" fmla="*/ 73 w 142"/>
                        <a:gd name="T75" fmla="*/ 83 h 166"/>
                        <a:gd name="T76" fmla="*/ 71 w 142"/>
                        <a:gd name="T77" fmla="*/ 75 h 166"/>
                        <a:gd name="T78" fmla="*/ 70 w 142"/>
                        <a:gd name="T79" fmla="*/ 66 h 166"/>
                        <a:gd name="T80" fmla="*/ 69 w 142"/>
                        <a:gd name="T81" fmla="*/ 55 h 166"/>
                        <a:gd name="T82" fmla="*/ 68 w 142"/>
                        <a:gd name="T83" fmla="*/ 46 h 166"/>
                        <a:gd name="T84" fmla="*/ 66 w 142"/>
                        <a:gd name="T85" fmla="*/ 39 h 166"/>
                        <a:gd name="T86" fmla="*/ 64 w 142"/>
                        <a:gd name="T87" fmla="*/ 32 h 166"/>
                        <a:gd name="T88" fmla="*/ 60 w 142"/>
                        <a:gd name="T89" fmla="*/ 25 h 166"/>
                        <a:gd name="T90" fmla="*/ 56 w 142"/>
                        <a:gd name="T91" fmla="*/ 16 h 166"/>
                        <a:gd name="T92" fmla="*/ 51 w 142"/>
                        <a:gd name="T93" fmla="*/ 11 h 166"/>
                        <a:gd name="T94" fmla="*/ 46 w 142"/>
                        <a:gd name="T95" fmla="*/ 7 h 166"/>
                        <a:gd name="T96" fmla="*/ 36 w 142"/>
                        <a:gd name="T97" fmla="*/ 4 h 166"/>
                        <a:gd name="T98" fmla="*/ 29 w 142"/>
                        <a:gd name="T99" fmla="*/ 3 h 166"/>
                        <a:gd name="T100" fmla="*/ 23 w 142"/>
                        <a:gd name="T101" fmla="*/ 3 h 166"/>
                        <a:gd name="T102" fmla="*/ 14 w 142"/>
                        <a:gd name="T103" fmla="*/ 1 h 166"/>
                        <a:gd name="T104" fmla="*/ 6 w 142"/>
                        <a:gd name="T105" fmla="*/ 0 h 166"/>
                        <a:gd name="T106" fmla="*/ 0 w 142"/>
                        <a:gd name="T107" fmla="*/ 0 h 16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66"/>
                        <a:gd name="T164" fmla="*/ 142 w 142"/>
                        <a:gd name="T165" fmla="*/ 166 h 16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66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9" y="3"/>
                          </a:lnTo>
                          <a:lnTo>
                            <a:pt x="11" y="3"/>
                          </a:lnTo>
                          <a:lnTo>
                            <a:pt x="12" y="4"/>
                          </a:lnTo>
                          <a:lnTo>
                            <a:pt x="13" y="4"/>
                          </a:lnTo>
                          <a:lnTo>
                            <a:pt x="14" y="4"/>
                          </a:lnTo>
                          <a:lnTo>
                            <a:pt x="15" y="5"/>
                          </a:lnTo>
                          <a:lnTo>
                            <a:pt x="16" y="5"/>
                          </a:lnTo>
                          <a:lnTo>
                            <a:pt x="17" y="6"/>
                          </a:lnTo>
                          <a:lnTo>
                            <a:pt x="18" y="6"/>
                          </a:lnTo>
                          <a:lnTo>
                            <a:pt x="19" y="7"/>
                          </a:lnTo>
                          <a:lnTo>
                            <a:pt x="20" y="7"/>
                          </a:lnTo>
                          <a:lnTo>
                            <a:pt x="21" y="8"/>
                          </a:lnTo>
                          <a:lnTo>
                            <a:pt x="22" y="9"/>
                          </a:lnTo>
                          <a:lnTo>
                            <a:pt x="23" y="10"/>
                          </a:lnTo>
                          <a:lnTo>
                            <a:pt x="26" y="10"/>
                          </a:lnTo>
                          <a:lnTo>
                            <a:pt x="27" y="11"/>
                          </a:lnTo>
                          <a:lnTo>
                            <a:pt x="28" y="12"/>
                          </a:lnTo>
                          <a:lnTo>
                            <a:pt x="29" y="13"/>
                          </a:lnTo>
                          <a:lnTo>
                            <a:pt x="29" y="14"/>
                          </a:lnTo>
                          <a:lnTo>
                            <a:pt x="30" y="15"/>
                          </a:lnTo>
                          <a:lnTo>
                            <a:pt x="31" y="15"/>
                          </a:lnTo>
                          <a:lnTo>
                            <a:pt x="32" y="16"/>
                          </a:lnTo>
                          <a:lnTo>
                            <a:pt x="33" y="18"/>
                          </a:lnTo>
                          <a:lnTo>
                            <a:pt x="34" y="18"/>
                          </a:lnTo>
                          <a:lnTo>
                            <a:pt x="34" y="19"/>
                          </a:lnTo>
                          <a:lnTo>
                            <a:pt x="35" y="21"/>
                          </a:lnTo>
                          <a:lnTo>
                            <a:pt x="36" y="22"/>
                          </a:lnTo>
                          <a:lnTo>
                            <a:pt x="36" y="23"/>
                          </a:lnTo>
                          <a:lnTo>
                            <a:pt x="37" y="24"/>
                          </a:lnTo>
                          <a:lnTo>
                            <a:pt x="37" y="25"/>
                          </a:lnTo>
                          <a:lnTo>
                            <a:pt x="38" y="26"/>
                          </a:lnTo>
                          <a:lnTo>
                            <a:pt x="38" y="27"/>
                          </a:lnTo>
                          <a:lnTo>
                            <a:pt x="39" y="29"/>
                          </a:lnTo>
                          <a:lnTo>
                            <a:pt x="39" y="30"/>
                          </a:lnTo>
                          <a:lnTo>
                            <a:pt x="39" y="31"/>
                          </a:lnTo>
                          <a:lnTo>
                            <a:pt x="39" y="33"/>
                          </a:lnTo>
                          <a:lnTo>
                            <a:pt x="40" y="34"/>
                          </a:lnTo>
                          <a:lnTo>
                            <a:pt x="40" y="35"/>
                          </a:lnTo>
                          <a:lnTo>
                            <a:pt x="41" y="36"/>
                          </a:lnTo>
                          <a:lnTo>
                            <a:pt x="41" y="37"/>
                          </a:lnTo>
                          <a:lnTo>
                            <a:pt x="41" y="39"/>
                          </a:lnTo>
                          <a:lnTo>
                            <a:pt x="41" y="40"/>
                          </a:lnTo>
                          <a:lnTo>
                            <a:pt x="41" y="41"/>
                          </a:lnTo>
                          <a:lnTo>
                            <a:pt x="41" y="43"/>
                          </a:lnTo>
                          <a:lnTo>
                            <a:pt x="41" y="45"/>
                          </a:lnTo>
                          <a:lnTo>
                            <a:pt x="42" y="46"/>
                          </a:lnTo>
                          <a:lnTo>
                            <a:pt x="42" y="48"/>
                          </a:lnTo>
                          <a:lnTo>
                            <a:pt x="42" y="49"/>
                          </a:lnTo>
                          <a:lnTo>
                            <a:pt x="42" y="50"/>
                          </a:lnTo>
                          <a:lnTo>
                            <a:pt x="42" y="52"/>
                          </a:lnTo>
                          <a:lnTo>
                            <a:pt x="42" y="53"/>
                          </a:lnTo>
                          <a:lnTo>
                            <a:pt x="43" y="55"/>
                          </a:lnTo>
                          <a:lnTo>
                            <a:pt x="43" y="57"/>
                          </a:lnTo>
                          <a:lnTo>
                            <a:pt x="44" y="59"/>
                          </a:lnTo>
                          <a:lnTo>
                            <a:pt x="44" y="60"/>
                          </a:lnTo>
                          <a:lnTo>
                            <a:pt x="44" y="61"/>
                          </a:lnTo>
                          <a:lnTo>
                            <a:pt x="44" y="62"/>
                          </a:lnTo>
                          <a:lnTo>
                            <a:pt x="45" y="64"/>
                          </a:lnTo>
                          <a:lnTo>
                            <a:pt x="45" y="65"/>
                          </a:lnTo>
                          <a:lnTo>
                            <a:pt x="45" y="67"/>
                          </a:lnTo>
                          <a:lnTo>
                            <a:pt x="45" y="69"/>
                          </a:lnTo>
                          <a:lnTo>
                            <a:pt x="46" y="72"/>
                          </a:lnTo>
                          <a:lnTo>
                            <a:pt x="46" y="75"/>
                          </a:lnTo>
                          <a:lnTo>
                            <a:pt x="46" y="77"/>
                          </a:lnTo>
                          <a:lnTo>
                            <a:pt x="46" y="80"/>
                          </a:lnTo>
                          <a:lnTo>
                            <a:pt x="46" y="82"/>
                          </a:lnTo>
                          <a:lnTo>
                            <a:pt x="46" y="83"/>
                          </a:lnTo>
                          <a:lnTo>
                            <a:pt x="46" y="84"/>
                          </a:lnTo>
                          <a:lnTo>
                            <a:pt x="47" y="85"/>
                          </a:lnTo>
                          <a:lnTo>
                            <a:pt x="47" y="88"/>
                          </a:lnTo>
                          <a:lnTo>
                            <a:pt x="47" y="90"/>
                          </a:lnTo>
                          <a:lnTo>
                            <a:pt x="48" y="93"/>
                          </a:lnTo>
                          <a:lnTo>
                            <a:pt x="48" y="94"/>
                          </a:lnTo>
                          <a:lnTo>
                            <a:pt x="48" y="95"/>
                          </a:lnTo>
                          <a:lnTo>
                            <a:pt x="49" y="98"/>
                          </a:lnTo>
                          <a:lnTo>
                            <a:pt x="49" y="100"/>
                          </a:lnTo>
                          <a:lnTo>
                            <a:pt x="50" y="101"/>
                          </a:lnTo>
                          <a:lnTo>
                            <a:pt x="50" y="102"/>
                          </a:lnTo>
                          <a:lnTo>
                            <a:pt x="51" y="104"/>
                          </a:lnTo>
                          <a:lnTo>
                            <a:pt x="51" y="105"/>
                          </a:lnTo>
                          <a:lnTo>
                            <a:pt x="51" y="108"/>
                          </a:lnTo>
                          <a:lnTo>
                            <a:pt x="52" y="110"/>
                          </a:lnTo>
                          <a:lnTo>
                            <a:pt x="52" y="112"/>
                          </a:lnTo>
                          <a:lnTo>
                            <a:pt x="53" y="113"/>
                          </a:lnTo>
                          <a:lnTo>
                            <a:pt x="53" y="115"/>
                          </a:lnTo>
                          <a:lnTo>
                            <a:pt x="53" y="117"/>
                          </a:lnTo>
                          <a:lnTo>
                            <a:pt x="54" y="120"/>
                          </a:lnTo>
                          <a:lnTo>
                            <a:pt x="55" y="123"/>
                          </a:lnTo>
                          <a:lnTo>
                            <a:pt x="55" y="125"/>
                          </a:lnTo>
                          <a:lnTo>
                            <a:pt x="56" y="128"/>
                          </a:lnTo>
                          <a:lnTo>
                            <a:pt x="56" y="131"/>
                          </a:lnTo>
                          <a:lnTo>
                            <a:pt x="57" y="133"/>
                          </a:lnTo>
                          <a:lnTo>
                            <a:pt x="58" y="136"/>
                          </a:lnTo>
                          <a:lnTo>
                            <a:pt x="59" y="138"/>
                          </a:lnTo>
                          <a:lnTo>
                            <a:pt x="60" y="139"/>
                          </a:lnTo>
                          <a:lnTo>
                            <a:pt x="61" y="141"/>
                          </a:lnTo>
                          <a:lnTo>
                            <a:pt x="62" y="142"/>
                          </a:lnTo>
                          <a:lnTo>
                            <a:pt x="64" y="143"/>
                          </a:lnTo>
                          <a:lnTo>
                            <a:pt x="66" y="146"/>
                          </a:lnTo>
                          <a:lnTo>
                            <a:pt x="67" y="147"/>
                          </a:lnTo>
                          <a:lnTo>
                            <a:pt x="69" y="148"/>
                          </a:lnTo>
                          <a:lnTo>
                            <a:pt x="71" y="149"/>
                          </a:lnTo>
                          <a:lnTo>
                            <a:pt x="73" y="149"/>
                          </a:lnTo>
                          <a:lnTo>
                            <a:pt x="75" y="151"/>
                          </a:lnTo>
                          <a:lnTo>
                            <a:pt x="77" y="152"/>
                          </a:lnTo>
                          <a:lnTo>
                            <a:pt x="78" y="154"/>
                          </a:lnTo>
                          <a:lnTo>
                            <a:pt x="80" y="155"/>
                          </a:lnTo>
                          <a:lnTo>
                            <a:pt x="81" y="156"/>
                          </a:lnTo>
                          <a:lnTo>
                            <a:pt x="84" y="157"/>
                          </a:lnTo>
                          <a:lnTo>
                            <a:pt x="87" y="158"/>
                          </a:lnTo>
                          <a:lnTo>
                            <a:pt x="90" y="159"/>
                          </a:lnTo>
                          <a:lnTo>
                            <a:pt x="93" y="160"/>
                          </a:lnTo>
                          <a:lnTo>
                            <a:pt x="96" y="160"/>
                          </a:lnTo>
                          <a:lnTo>
                            <a:pt x="98" y="161"/>
                          </a:lnTo>
                          <a:lnTo>
                            <a:pt x="101" y="161"/>
                          </a:lnTo>
                          <a:lnTo>
                            <a:pt x="104" y="162"/>
                          </a:lnTo>
                          <a:lnTo>
                            <a:pt x="107" y="162"/>
                          </a:lnTo>
                          <a:lnTo>
                            <a:pt x="110" y="163"/>
                          </a:lnTo>
                          <a:lnTo>
                            <a:pt x="113" y="164"/>
                          </a:lnTo>
                          <a:lnTo>
                            <a:pt x="115" y="164"/>
                          </a:lnTo>
                          <a:lnTo>
                            <a:pt x="117" y="164"/>
                          </a:lnTo>
                          <a:lnTo>
                            <a:pt x="119" y="164"/>
                          </a:lnTo>
                          <a:lnTo>
                            <a:pt x="121" y="165"/>
                          </a:lnTo>
                          <a:lnTo>
                            <a:pt x="123" y="165"/>
                          </a:lnTo>
                          <a:lnTo>
                            <a:pt x="125" y="165"/>
                          </a:lnTo>
                          <a:lnTo>
                            <a:pt x="127" y="165"/>
                          </a:lnTo>
                          <a:lnTo>
                            <a:pt x="128" y="165"/>
                          </a:lnTo>
                          <a:lnTo>
                            <a:pt x="130" y="165"/>
                          </a:lnTo>
                          <a:lnTo>
                            <a:pt x="131" y="165"/>
                          </a:lnTo>
                          <a:lnTo>
                            <a:pt x="133" y="165"/>
                          </a:lnTo>
                          <a:lnTo>
                            <a:pt x="135" y="165"/>
                          </a:lnTo>
                          <a:lnTo>
                            <a:pt x="138" y="165"/>
                          </a:lnTo>
                          <a:lnTo>
                            <a:pt x="140" y="165"/>
                          </a:lnTo>
                          <a:lnTo>
                            <a:pt x="141" y="165"/>
                          </a:lnTo>
                          <a:lnTo>
                            <a:pt x="140" y="165"/>
                          </a:lnTo>
                          <a:lnTo>
                            <a:pt x="139" y="165"/>
                          </a:lnTo>
                          <a:lnTo>
                            <a:pt x="138" y="164"/>
                          </a:lnTo>
                          <a:lnTo>
                            <a:pt x="137" y="164"/>
                          </a:lnTo>
                          <a:lnTo>
                            <a:pt x="135" y="163"/>
                          </a:lnTo>
                          <a:lnTo>
                            <a:pt x="134" y="163"/>
                          </a:lnTo>
                          <a:lnTo>
                            <a:pt x="133" y="162"/>
                          </a:lnTo>
                          <a:lnTo>
                            <a:pt x="132" y="162"/>
                          </a:lnTo>
                          <a:lnTo>
                            <a:pt x="131" y="161"/>
                          </a:lnTo>
                          <a:lnTo>
                            <a:pt x="130" y="161"/>
                          </a:lnTo>
                          <a:lnTo>
                            <a:pt x="129" y="161"/>
                          </a:lnTo>
                          <a:lnTo>
                            <a:pt x="128" y="160"/>
                          </a:lnTo>
                          <a:lnTo>
                            <a:pt x="127" y="160"/>
                          </a:lnTo>
                          <a:lnTo>
                            <a:pt x="126" y="159"/>
                          </a:lnTo>
                          <a:lnTo>
                            <a:pt x="125" y="159"/>
                          </a:lnTo>
                          <a:lnTo>
                            <a:pt x="124" y="159"/>
                          </a:lnTo>
                          <a:lnTo>
                            <a:pt x="123" y="158"/>
                          </a:lnTo>
                          <a:lnTo>
                            <a:pt x="122" y="158"/>
                          </a:lnTo>
                          <a:lnTo>
                            <a:pt x="120" y="158"/>
                          </a:lnTo>
                          <a:lnTo>
                            <a:pt x="118" y="158"/>
                          </a:lnTo>
                          <a:lnTo>
                            <a:pt x="118" y="157"/>
                          </a:lnTo>
                          <a:lnTo>
                            <a:pt x="117" y="157"/>
                          </a:lnTo>
                          <a:lnTo>
                            <a:pt x="115" y="156"/>
                          </a:lnTo>
                          <a:lnTo>
                            <a:pt x="115" y="155"/>
                          </a:lnTo>
                          <a:lnTo>
                            <a:pt x="113" y="155"/>
                          </a:lnTo>
                          <a:lnTo>
                            <a:pt x="113" y="154"/>
                          </a:lnTo>
                          <a:lnTo>
                            <a:pt x="112" y="153"/>
                          </a:lnTo>
                          <a:lnTo>
                            <a:pt x="110" y="153"/>
                          </a:lnTo>
                          <a:lnTo>
                            <a:pt x="109" y="153"/>
                          </a:lnTo>
                          <a:lnTo>
                            <a:pt x="108" y="152"/>
                          </a:lnTo>
                          <a:lnTo>
                            <a:pt x="107" y="151"/>
                          </a:lnTo>
                          <a:lnTo>
                            <a:pt x="106" y="151"/>
                          </a:lnTo>
                          <a:lnTo>
                            <a:pt x="105" y="150"/>
                          </a:lnTo>
                          <a:lnTo>
                            <a:pt x="103" y="150"/>
                          </a:lnTo>
                          <a:lnTo>
                            <a:pt x="103" y="149"/>
                          </a:lnTo>
                          <a:lnTo>
                            <a:pt x="102" y="149"/>
                          </a:lnTo>
                          <a:lnTo>
                            <a:pt x="100" y="148"/>
                          </a:lnTo>
                          <a:lnTo>
                            <a:pt x="100" y="147"/>
                          </a:lnTo>
                          <a:lnTo>
                            <a:pt x="98" y="146"/>
                          </a:lnTo>
                          <a:lnTo>
                            <a:pt x="97" y="145"/>
                          </a:lnTo>
                          <a:lnTo>
                            <a:pt x="95" y="144"/>
                          </a:lnTo>
                          <a:lnTo>
                            <a:pt x="94" y="143"/>
                          </a:lnTo>
                          <a:lnTo>
                            <a:pt x="93" y="142"/>
                          </a:lnTo>
                          <a:lnTo>
                            <a:pt x="93" y="141"/>
                          </a:lnTo>
                          <a:lnTo>
                            <a:pt x="92" y="140"/>
                          </a:lnTo>
                          <a:lnTo>
                            <a:pt x="91" y="139"/>
                          </a:lnTo>
                          <a:lnTo>
                            <a:pt x="90" y="138"/>
                          </a:lnTo>
                          <a:lnTo>
                            <a:pt x="90" y="136"/>
                          </a:lnTo>
                          <a:lnTo>
                            <a:pt x="89" y="136"/>
                          </a:lnTo>
                          <a:lnTo>
                            <a:pt x="88" y="135"/>
                          </a:lnTo>
                          <a:lnTo>
                            <a:pt x="87" y="133"/>
                          </a:lnTo>
                          <a:lnTo>
                            <a:pt x="86" y="132"/>
                          </a:lnTo>
                          <a:lnTo>
                            <a:pt x="85" y="131"/>
                          </a:lnTo>
                          <a:lnTo>
                            <a:pt x="84" y="130"/>
                          </a:lnTo>
                          <a:lnTo>
                            <a:pt x="84" y="128"/>
                          </a:lnTo>
                          <a:lnTo>
                            <a:pt x="83" y="127"/>
                          </a:lnTo>
                          <a:lnTo>
                            <a:pt x="83" y="126"/>
                          </a:lnTo>
                          <a:lnTo>
                            <a:pt x="82" y="124"/>
                          </a:lnTo>
                          <a:lnTo>
                            <a:pt x="82" y="123"/>
                          </a:lnTo>
                          <a:lnTo>
                            <a:pt x="81" y="122"/>
                          </a:lnTo>
                          <a:lnTo>
                            <a:pt x="80" y="121"/>
                          </a:lnTo>
                          <a:lnTo>
                            <a:pt x="79" y="119"/>
                          </a:lnTo>
                          <a:lnTo>
                            <a:pt x="79" y="118"/>
                          </a:lnTo>
                          <a:lnTo>
                            <a:pt x="78" y="117"/>
                          </a:lnTo>
                          <a:lnTo>
                            <a:pt x="78" y="116"/>
                          </a:lnTo>
                          <a:lnTo>
                            <a:pt x="78" y="115"/>
                          </a:lnTo>
                          <a:lnTo>
                            <a:pt x="78" y="113"/>
                          </a:lnTo>
                          <a:lnTo>
                            <a:pt x="77" y="112"/>
                          </a:lnTo>
                          <a:lnTo>
                            <a:pt x="77" y="111"/>
                          </a:lnTo>
                          <a:lnTo>
                            <a:pt x="77" y="110"/>
                          </a:lnTo>
                          <a:lnTo>
                            <a:pt x="76" y="108"/>
                          </a:lnTo>
                          <a:lnTo>
                            <a:pt x="76" y="105"/>
                          </a:lnTo>
                          <a:lnTo>
                            <a:pt x="76" y="102"/>
                          </a:lnTo>
                          <a:lnTo>
                            <a:pt x="75" y="100"/>
                          </a:lnTo>
                          <a:lnTo>
                            <a:pt x="74" y="97"/>
                          </a:lnTo>
                          <a:lnTo>
                            <a:pt x="74" y="94"/>
                          </a:lnTo>
                          <a:lnTo>
                            <a:pt x="74" y="91"/>
                          </a:lnTo>
                          <a:lnTo>
                            <a:pt x="73" y="89"/>
                          </a:lnTo>
                          <a:lnTo>
                            <a:pt x="73" y="87"/>
                          </a:lnTo>
                          <a:lnTo>
                            <a:pt x="73" y="86"/>
                          </a:lnTo>
                          <a:lnTo>
                            <a:pt x="73" y="84"/>
                          </a:lnTo>
                          <a:lnTo>
                            <a:pt x="73" y="83"/>
                          </a:lnTo>
                          <a:lnTo>
                            <a:pt x="72" y="82"/>
                          </a:lnTo>
                          <a:lnTo>
                            <a:pt x="72" y="80"/>
                          </a:lnTo>
                          <a:lnTo>
                            <a:pt x="72" y="79"/>
                          </a:lnTo>
                          <a:lnTo>
                            <a:pt x="71" y="78"/>
                          </a:lnTo>
                          <a:lnTo>
                            <a:pt x="71" y="76"/>
                          </a:lnTo>
                          <a:lnTo>
                            <a:pt x="71" y="75"/>
                          </a:lnTo>
                          <a:lnTo>
                            <a:pt x="71" y="74"/>
                          </a:lnTo>
                          <a:lnTo>
                            <a:pt x="71" y="72"/>
                          </a:lnTo>
                          <a:lnTo>
                            <a:pt x="70" y="71"/>
                          </a:lnTo>
                          <a:lnTo>
                            <a:pt x="70" y="69"/>
                          </a:lnTo>
                          <a:lnTo>
                            <a:pt x="70" y="68"/>
                          </a:lnTo>
                          <a:lnTo>
                            <a:pt x="70" y="66"/>
                          </a:lnTo>
                          <a:lnTo>
                            <a:pt x="69" y="64"/>
                          </a:lnTo>
                          <a:lnTo>
                            <a:pt x="69" y="62"/>
                          </a:lnTo>
                          <a:lnTo>
                            <a:pt x="69" y="59"/>
                          </a:lnTo>
                          <a:lnTo>
                            <a:pt x="69" y="57"/>
                          </a:lnTo>
                          <a:lnTo>
                            <a:pt x="69" y="56"/>
                          </a:lnTo>
                          <a:lnTo>
                            <a:pt x="69" y="55"/>
                          </a:lnTo>
                          <a:lnTo>
                            <a:pt x="68" y="54"/>
                          </a:lnTo>
                          <a:lnTo>
                            <a:pt x="68" y="52"/>
                          </a:lnTo>
                          <a:lnTo>
                            <a:pt x="68" y="50"/>
                          </a:lnTo>
                          <a:lnTo>
                            <a:pt x="68" y="49"/>
                          </a:lnTo>
                          <a:lnTo>
                            <a:pt x="68" y="48"/>
                          </a:lnTo>
                          <a:lnTo>
                            <a:pt x="68" y="46"/>
                          </a:lnTo>
                          <a:lnTo>
                            <a:pt x="68" y="45"/>
                          </a:lnTo>
                          <a:lnTo>
                            <a:pt x="67" y="44"/>
                          </a:lnTo>
                          <a:lnTo>
                            <a:pt x="67" y="43"/>
                          </a:lnTo>
                          <a:lnTo>
                            <a:pt x="67" y="41"/>
                          </a:lnTo>
                          <a:lnTo>
                            <a:pt x="66" y="40"/>
                          </a:lnTo>
                          <a:lnTo>
                            <a:pt x="66" y="39"/>
                          </a:lnTo>
                          <a:lnTo>
                            <a:pt x="66" y="38"/>
                          </a:lnTo>
                          <a:lnTo>
                            <a:pt x="65" y="37"/>
                          </a:lnTo>
                          <a:lnTo>
                            <a:pt x="65" y="36"/>
                          </a:lnTo>
                          <a:lnTo>
                            <a:pt x="64" y="34"/>
                          </a:lnTo>
                          <a:lnTo>
                            <a:pt x="64" y="33"/>
                          </a:lnTo>
                          <a:lnTo>
                            <a:pt x="64" y="32"/>
                          </a:lnTo>
                          <a:lnTo>
                            <a:pt x="63" y="31"/>
                          </a:lnTo>
                          <a:lnTo>
                            <a:pt x="62" y="30"/>
                          </a:lnTo>
                          <a:lnTo>
                            <a:pt x="62" y="29"/>
                          </a:lnTo>
                          <a:lnTo>
                            <a:pt x="61" y="27"/>
                          </a:lnTo>
                          <a:lnTo>
                            <a:pt x="60" y="26"/>
                          </a:lnTo>
                          <a:lnTo>
                            <a:pt x="60" y="25"/>
                          </a:lnTo>
                          <a:lnTo>
                            <a:pt x="59" y="24"/>
                          </a:lnTo>
                          <a:lnTo>
                            <a:pt x="59" y="21"/>
                          </a:lnTo>
                          <a:lnTo>
                            <a:pt x="58" y="20"/>
                          </a:lnTo>
                          <a:lnTo>
                            <a:pt x="57" y="19"/>
                          </a:lnTo>
                          <a:lnTo>
                            <a:pt x="57" y="18"/>
                          </a:lnTo>
                          <a:lnTo>
                            <a:pt x="56" y="16"/>
                          </a:lnTo>
                          <a:lnTo>
                            <a:pt x="56" y="15"/>
                          </a:lnTo>
                          <a:lnTo>
                            <a:pt x="55" y="15"/>
                          </a:lnTo>
                          <a:lnTo>
                            <a:pt x="54" y="14"/>
                          </a:lnTo>
                          <a:lnTo>
                            <a:pt x="53" y="13"/>
                          </a:lnTo>
                          <a:lnTo>
                            <a:pt x="52" y="12"/>
                          </a:lnTo>
                          <a:lnTo>
                            <a:pt x="51" y="11"/>
                          </a:lnTo>
                          <a:lnTo>
                            <a:pt x="50" y="10"/>
                          </a:lnTo>
                          <a:lnTo>
                            <a:pt x="49" y="9"/>
                          </a:lnTo>
                          <a:lnTo>
                            <a:pt x="47" y="8"/>
                          </a:lnTo>
                          <a:lnTo>
                            <a:pt x="46" y="7"/>
                          </a:lnTo>
                          <a:lnTo>
                            <a:pt x="44" y="6"/>
                          </a:lnTo>
                          <a:lnTo>
                            <a:pt x="42" y="5"/>
                          </a:lnTo>
                          <a:lnTo>
                            <a:pt x="41" y="5"/>
                          </a:lnTo>
                          <a:lnTo>
                            <a:pt x="39" y="4"/>
                          </a:lnTo>
                          <a:lnTo>
                            <a:pt x="36" y="4"/>
                          </a:lnTo>
                          <a:lnTo>
                            <a:pt x="34" y="4"/>
                          </a:lnTo>
                          <a:lnTo>
                            <a:pt x="33" y="3"/>
                          </a:lnTo>
                          <a:lnTo>
                            <a:pt x="31" y="3"/>
                          </a:lnTo>
                          <a:lnTo>
                            <a:pt x="29" y="3"/>
                          </a:lnTo>
                          <a:lnTo>
                            <a:pt x="28" y="3"/>
                          </a:lnTo>
                          <a:lnTo>
                            <a:pt x="26" y="3"/>
                          </a:lnTo>
                          <a:lnTo>
                            <a:pt x="25" y="3"/>
                          </a:lnTo>
                          <a:lnTo>
                            <a:pt x="24" y="3"/>
                          </a:lnTo>
                          <a:lnTo>
                            <a:pt x="23" y="3"/>
                          </a:lnTo>
                          <a:lnTo>
                            <a:pt x="22" y="2"/>
                          </a:lnTo>
                          <a:lnTo>
                            <a:pt x="20" y="2"/>
                          </a:lnTo>
                          <a:lnTo>
                            <a:pt x="18" y="2"/>
                          </a:lnTo>
                          <a:lnTo>
                            <a:pt x="16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2" y="1"/>
                          </a:lnTo>
                          <a:lnTo>
                            <a:pt x="12" y="0"/>
                          </a:lnTo>
                          <a:lnTo>
                            <a:pt x="11" y="0"/>
                          </a:lnTo>
                          <a:lnTo>
                            <a:pt x="9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53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3570" y="3408"/>
                      <a:ext cx="144" cy="166"/>
                    </a:xfrm>
                    <a:custGeom>
                      <a:avLst/>
                      <a:gdLst>
                        <a:gd name="T0" fmla="*/ 5 w 144"/>
                        <a:gd name="T1" fmla="*/ 1 h 166"/>
                        <a:gd name="T2" fmla="*/ 11 w 144"/>
                        <a:gd name="T3" fmla="*/ 3 h 166"/>
                        <a:gd name="T4" fmla="*/ 18 w 144"/>
                        <a:gd name="T5" fmla="*/ 6 h 166"/>
                        <a:gd name="T6" fmla="*/ 24 w 144"/>
                        <a:gd name="T7" fmla="*/ 10 h 166"/>
                        <a:gd name="T8" fmla="*/ 31 w 144"/>
                        <a:gd name="T9" fmla="*/ 15 h 166"/>
                        <a:gd name="T10" fmla="*/ 35 w 144"/>
                        <a:gd name="T11" fmla="*/ 21 h 166"/>
                        <a:gd name="T12" fmla="*/ 39 w 144"/>
                        <a:gd name="T13" fmla="*/ 27 h 166"/>
                        <a:gd name="T14" fmla="*/ 41 w 144"/>
                        <a:gd name="T15" fmla="*/ 35 h 166"/>
                        <a:gd name="T16" fmla="*/ 42 w 144"/>
                        <a:gd name="T17" fmla="*/ 43 h 166"/>
                        <a:gd name="T18" fmla="*/ 43 w 144"/>
                        <a:gd name="T19" fmla="*/ 52 h 166"/>
                        <a:gd name="T20" fmla="*/ 45 w 144"/>
                        <a:gd name="T21" fmla="*/ 61 h 166"/>
                        <a:gd name="T22" fmla="*/ 46 w 144"/>
                        <a:gd name="T23" fmla="*/ 72 h 166"/>
                        <a:gd name="T24" fmla="*/ 47 w 144"/>
                        <a:gd name="T25" fmla="*/ 84 h 166"/>
                        <a:gd name="T26" fmla="*/ 49 w 144"/>
                        <a:gd name="T27" fmla="*/ 95 h 166"/>
                        <a:gd name="T28" fmla="*/ 52 w 144"/>
                        <a:gd name="T29" fmla="*/ 105 h 166"/>
                        <a:gd name="T30" fmla="*/ 54 w 144"/>
                        <a:gd name="T31" fmla="*/ 117 h 166"/>
                        <a:gd name="T32" fmla="*/ 58 w 144"/>
                        <a:gd name="T33" fmla="*/ 133 h 166"/>
                        <a:gd name="T34" fmla="*/ 65 w 144"/>
                        <a:gd name="T35" fmla="*/ 143 h 166"/>
                        <a:gd name="T36" fmla="*/ 76 w 144"/>
                        <a:gd name="T37" fmla="*/ 151 h 166"/>
                        <a:gd name="T38" fmla="*/ 88 w 144"/>
                        <a:gd name="T39" fmla="*/ 158 h 166"/>
                        <a:gd name="T40" fmla="*/ 106 w 144"/>
                        <a:gd name="T41" fmla="*/ 162 h 166"/>
                        <a:gd name="T42" fmla="*/ 121 w 144"/>
                        <a:gd name="T43" fmla="*/ 164 h 166"/>
                        <a:gd name="T44" fmla="*/ 131 w 144"/>
                        <a:gd name="T45" fmla="*/ 165 h 166"/>
                        <a:gd name="T46" fmla="*/ 143 w 144"/>
                        <a:gd name="T47" fmla="*/ 165 h 166"/>
                        <a:gd name="T48" fmla="*/ 137 w 144"/>
                        <a:gd name="T49" fmla="*/ 163 h 166"/>
                        <a:gd name="T50" fmla="*/ 132 w 144"/>
                        <a:gd name="T51" fmla="*/ 161 h 166"/>
                        <a:gd name="T52" fmla="*/ 126 w 144"/>
                        <a:gd name="T53" fmla="*/ 159 h 166"/>
                        <a:gd name="T54" fmla="*/ 118 w 144"/>
                        <a:gd name="T55" fmla="*/ 157 h 166"/>
                        <a:gd name="T56" fmla="*/ 111 w 144"/>
                        <a:gd name="T57" fmla="*/ 153 h 166"/>
                        <a:gd name="T58" fmla="*/ 105 w 144"/>
                        <a:gd name="T59" fmla="*/ 150 h 166"/>
                        <a:gd name="T60" fmla="*/ 99 w 144"/>
                        <a:gd name="T61" fmla="*/ 145 h 166"/>
                        <a:gd name="T62" fmla="*/ 92 w 144"/>
                        <a:gd name="T63" fmla="*/ 139 h 166"/>
                        <a:gd name="T64" fmla="*/ 87 w 144"/>
                        <a:gd name="T65" fmla="*/ 132 h 166"/>
                        <a:gd name="T66" fmla="*/ 83 w 144"/>
                        <a:gd name="T67" fmla="*/ 124 h 166"/>
                        <a:gd name="T68" fmla="*/ 80 w 144"/>
                        <a:gd name="T69" fmla="*/ 117 h 166"/>
                        <a:gd name="T70" fmla="*/ 78 w 144"/>
                        <a:gd name="T71" fmla="*/ 110 h 166"/>
                        <a:gd name="T72" fmla="*/ 75 w 144"/>
                        <a:gd name="T73" fmla="*/ 94 h 166"/>
                        <a:gd name="T74" fmla="*/ 74 w 144"/>
                        <a:gd name="T75" fmla="*/ 83 h 166"/>
                        <a:gd name="T76" fmla="*/ 72 w 144"/>
                        <a:gd name="T77" fmla="*/ 75 h 166"/>
                        <a:gd name="T78" fmla="*/ 71 w 144"/>
                        <a:gd name="T79" fmla="*/ 66 h 166"/>
                        <a:gd name="T80" fmla="*/ 70 w 144"/>
                        <a:gd name="T81" fmla="*/ 55 h 166"/>
                        <a:gd name="T82" fmla="*/ 69 w 144"/>
                        <a:gd name="T83" fmla="*/ 46 h 166"/>
                        <a:gd name="T84" fmla="*/ 67 w 144"/>
                        <a:gd name="T85" fmla="*/ 39 h 166"/>
                        <a:gd name="T86" fmla="*/ 64 w 144"/>
                        <a:gd name="T87" fmla="*/ 32 h 166"/>
                        <a:gd name="T88" fmla="*/ 61 w 144"/>
                        <a:gd name="T89" fmla="*/ 25 h 166"/>
                        <a:gd name="T90" fmla="*/ 57 w 144"/>
                        <a:gd name="T91" fmla="*/ 16 h 166"/>
                        <a:gd name="T92" fmla="*/ 52 w 144"/>
                        <a:gd name="T93" fmla="*/ 11 h 166"/>
                        <a:gd name="T94" fmla="*/ 46 w 144"/>
                        <a:gd name="T95" fmla="*/ 7 h 166"/>
                        <a:gd name="T96" fmla="*/ 37 w 144"/>
                        <a:gd name="T97" fmla="*/ 4 h 166"/>
                        <a:gd name="T98" fmla="*/ 30 w 144"/>
                        <a:gd name="T99" fmla="*/ 3 h 166"/>
                        <a:gd name="T100" fmla="*/ 23 w 144"/>
                        <a:gd name="T101" fmla="*/ 3 h 166"/>
                        <a:gd name="T102" fmla="*/ 14 w 144"/>
                        <a:gd name="T103" fmla="*/ 1 h 166"/>
                        <a:gd name="T104" fmla="*/ 6 w 144"/>
                        <a:gd name="T105" fmla="*/ 0 h 166"/>
                        <a:gd name="T106" fmla="*/ 0 w 144"/>
                        <a:gd name="T107" fmla="*/ 0 h 16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4"/>
                        <a:gd name="T163" fmla="*/ 0 h 166"/>
                        <a:gd name="T164" fmla="*/ 144 w 144"/>
                        <a:gd name="T165" fmla="*/ 166 h 16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4" h="166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9" y="3"/>
                          </a:lnTo>
                          <a:lnTo>
                            <a:pt x="10" y="3"/>
                          </a:lnTo>
                          <a:lnTo>
                            <a:pt x="11" y="3"/>
                          </a:lnTo>
                          <a:lnTo>
                            <a:pt x="13" y="4"/>
                          </a:lnTo>
                          <a:lnTo>
                            <a:pt x="14" y="4"/>
                          </a:lnTo>
                          <a:lnTo>
                            <a:pt x="15" y="5"/>
                          </a:lnTo>
                          <a:lnTo>
                            <a:pt x="16" y="5"/>
                          </a:lnTo>
                          <a:lnTo>
                            <a:pt x="18" y="6"/>
                          </a:lnTo>
                          <a:lnTo>
                            <a:pt x="19" y="6"/>
                          </a:lnTo>
                          <a:lnTo>
                            <a:pt x="19" y="7"/>
                          </a:lnTo>
                          <a:lnTo>
                            <a:pt x="20" y="7"/>
                          </a:lnTo>
                          <a:lnTo>
                            <a:pt x="22" y="8"/>
                          </a:lnTo>
                          <a:lnTo>
                            <a:pt x="23" y="9"/>
                          </a:lnTo>
                          <a:lnTo>
                            <a:pt x="24" y="10"/>
                          </a:lnTo>
                          <a:lnTo>
                            <a:pt x="26" y="10"/>
                          </a:lnTo>
                          <a:lnTo>
                            <a:pt x="27" y="11"/>
                          </a:lnTo>
                          <a:lnTo>
                            <a:pt x="28" y="12"/>
                          </a:lnTo>
                          <a:lnTo>
                            <a:pt x="29" y="13"/>
                          </a:lnTo>
                          <a:lnTo>
                            <a:pt x="30" y="14"/>
                          </a:lnTo>
                          <a:lnTo>
                            <a:pt x="31" y="15"/>
                          </a:lnTo>
                          <a:lnTo>
                            <a:pt x="32" y="15"/>
                          </a:lnTo>
                          <a:lnTo>
                            <a:pt x="32" y="16"/>
                          </a:lnTo>
                          <a:lnTo>
                            <a:pt x="33" y="18"/>
                          </a:lnTo>
                          <a:lnTo>
                            <a:pt x="34" y="18"/>
                          </a:lnTo>
                          <a:lnTo>
                            <a:pt x="35" y="19"/>
                          </a:lnTo>
                          <a:lnTo>
                            <a:pt x="35" y="21"/>
                          </a:lnTo>
                          <a:lnTo>
                            <a:pt x="36" y="22"/>
                          </a:lnTo>
                          <a:lnTo>
                            <a:pt x="37" y="23"/>
                          </a:lnTo>
                          <a:lnTo>
                            <a:pt x="37" y="24"/>
                          </a:lnTo>
                          <a:lnTo>
                            <a:pt x="38" y="25"/>
                          </a:lnTo>
                          <a:lnTo>
                            <a:pt x="38" y="26"/>
                          </a:lnTo>
                          <a:lnTo>
                            <a:pt x="39" y="27"/>
                          </a:lnTo>
                          <a:lnTo>
                            <a:pt x="39" y="29"/>
                          </a:lnTo>
                          <a:lnTo>
                            <a:pt x="39" y="30"/>
                          </a:lnTo>
                          <a:lnTo>
                            <a:pt x="40" y="31"/>
                          </a:lnTo>
                          <a:lnTo>
                            <a:pt x="40" y="33"/>
                          </a:lnTo>
                          <a:lnTo>
                            <a:pt x="41" y="34"/>
                          </a:lnTo>
                          <a:lnTo>
                            <a:pt x="41" y="35"/>
                          </a:lnTo>
                          <a:lnTo>
                            <a:pt x="41" y="36"/>
                          </a:lnTo>
                          <a:lnTo>
                            <a:pt x="41" y="37"/>
                          </a:lnTo>
                          <a:lnTo>
                            <a:pt x="41" y="39"/>
                          </a:lnTo>
                          <a:lnTo>
                            <a:pt x="42" y="40"/>
                          </a:lnTo>
                          <a:lnTo>
                            <a:pt x="42" y="41"/>
                          </a:lnTo>
                          <a:lnTo>
                            <a:pt x="42" y="43"/>
                          </a:lnTo>
                          <a:lnTo>
                            <a:pt x="42" y="45"/>
                          </a:lnTo>
                          <a:lnTo>
                            <a:pt x="42" y="46"/>
                          </a:lnTo>
                          <a:lnTo>
                            <a:pt x="42" y="48"/>
                          </a:lnTo>
                          <a:lnTo>
                            <a:pt x="42" y="49"/>
                          </a:lnTo>
                          <a:lnTo>
                            <a:pt x="43" y="50"/>
                          </a:lnTo>
                          <a:lnTo>
                            <a:pt x="43" y="52"/>
                          </a:lnTo>
                          <a:lnTo>
                            <a:pt x="43" y="53"/>
                          </a:lnTo>
                          <a:lnTo>
                            <a:pt x="43" y="55"/>
                          </a:lnTo>
                          <a:lnTo>
                            <a:pt x="44" y="57"/>
                          </a:lnTo>
                          <a:lnTo>
                            <a:pt x="44" y="59"/>
                          </a:lnTo>
                          <a:lnTo>
                            <a:pt x="44" y="60"/>
                          </a:lnTo>
                          <a:lnTo>
                            <a:pt x="45" y="61"/>
                          </a:lnTo>
                          <a:lnTo>
                            <a:pt x="45" y="62"/>
                          </a:lnTo>
                          <a:lnTo>
                            <a:pt x="45" y="64"/>
                          </a:lnTo>
                          <a:lnTo>
                            <a:pt x="45" y="65"/>
                          </a:lnTo>
                          <a:lnTo>
                            <a:pt x="46" y="67"/>
                          </a:lnTo>
                          <a:lnTo>
                            <a:pt x="46" y="69"/>
                          </a:lnTo>
                          <a:lnTo>
                            <a:pt x="46" y="72"/>
                          </a:lnTo>
                          <a:lnTo>
                            <a:pt x="47" y="75"/>
                          </a:lnTo>
                          <a:lnTo>
                            <a:pt x="47" y="77"/>
                          </a:lnTo>
                          <a:lnTo>
                            <a:pt x="47" y="80"/>
                          </a:lnTo>
                          <a:lnTo>
                            <a:pt x="47" y="82"/>
                          </a:lnTo>
                          <a:lnTo>
                            <a:pt x="47" y="83"/>
                          </a:lnTo>
                          <a:lnTo>
                            <a:pt x="47" y="84"/>
                          </a:lnTo>
                          <a:lnTo>
                            <a:pt x="47" y="85"/>
                          </a:lnTo>
                          <a:lnTo>
                            <a:pt x="48" y="88"/>
                          </a:lnTo>
                          <a:lnTo>
                            <a:pt x="48" y="90"/>
                          </a:lnTo>
                          <a:lnTo>
                            <a:pt x="48" y="93"/>
                          </a:lnTo>
                          <a:lnTo>
                            <a:pt x="49" y="94"/>
                          </a:lnTo>
                          <a:lnTo>
                            <a:pt x="49" y="95"/>
                          </a:lnTo>
                          <a:lnTo>
                            <a:pt x="49" y="98"/>
                          </a:lnTo>
                          <a:lnTo>
                            <a:pt x="50" y="100"/>
                          </a:lnTo>
                          <a:lnTo>
                            <a:pt x="50" y="101"/>
                          </a:lnTo>
                          <a:lnTo>
                            <a:pt x="51" y="102"/>
                          </a:lnTo>
                          <a:lnTo>
                            <a:pt x="51" y="104"/>
                          </a:lnTo>
                          <a:lnTo>
                            <a:pt x="52" y="105"/>
                          </a:lnTo>
                          <a:lnTo>
                            <a:pt x="52" y="108"/>
                          </a:lnTo>
                          <a:lnTo>
                            <a:pt x="52" y="110"/>
                          </a:lnTo>
                          <a:lnTo>
                            <a:pt x="53" y="112"/>
                          </a:lnTo>
                          <a:lnTo>
                            <a:pt x="53" y="113"/>
                          </a:lnTo>
                          <a:lnTo>
                            <a:pt x="54" y="115"/>
                          </a:lnTo>
                          <a:lnTo>
                            <a:pt x="54" y="117"/>
                          </a:lnTo>
                          <a:lnTo>
                            <a:pt x="55" y="120"/>
                          </a:lnTo>
                          <a:lnTo>
                            <a:pt x="55" y="123"/>
                          </a:lnTo>
                          <a:lnTo>
                            <a:pt x="56" y="125"/>
                          </a:lnTo>
                          <a:lnTo>
                            <a:pt x="57" y="128"/>
                          </a:lnTo>
                          <a:lnTo>
                            <a:pt x="57" y="131"/>
                          </a:lnTo>
                          <a:lnTo>
                            <a:pt x="58" y="133"/>
                          </a:lnTo>
                          <a:lnTo>
                            <a:pt x="59" y="136"/>
                          </a:lnTo>
                          <a:lnTo>
                            <a:pt x="60" y="138"/>
                          </a:lnTo>
                          <a:lnTo>
                            <a:pt x="61" y="139"/>
                          </a:lnTo>
                          <a:lnTo>
                            <a:pt x="62" y="141"/>
                          </a:lnTo>
                          <a:lnTo>
                            <a:pt x="63" y="142"/>
                          </a:lnTo>
                          <a:lnTo>
                            <a:pt x="65" y="143"/>
                          </a:lnTo>
                          <a:lnTo>
                            <a:pt x="66" y="146"/>
                          </a:lnTo>
                          <a:lnTo>
                            <a:pt x="68" y="147"/>
                          </a:lnTo>
                          <a:lnTo>
                            <a:pt x="70" y="148"/>
                          </a:lnTo>
                          <a:lnTo>
                            <a:pt x="72" y="149"/>
                          </a:lnTo>
                          <a:lnTo>
                            <a:pt x="74" y="149"/>
                          </a:lnTo>
                          <a:lnTo>
                            <a:pt x="76" y="151"/>
                          </a:lnTo>
                          <a:lnTo>
                            <a:pt x="78" y="152"/>
                          </a:lnTo>
                          <a:lnTo>
                            <a:pt x="80" y="154"/>
                          </a:lnTo>
                          <a:lnTo>
                            <a:pt x="81" y="155"/>
                          </a:lnTo>
                          <a:lnTo>
                            <a:pt x="83" y="156"/>
                          </a:lnTo>
                          <a:lnTo>
                            <a:pt x="86" y="157"/>
                          </a:lnTo>
                          <a:lnTo>
                            <a:pt x="88" y="158"/>
                          </a:lnTo>
                          <a:lnTo>
                            <a:pt x="91" y="159"/>
                          </a:lnTo>
                          <a:lnTo>
                            <a:pt x="94" y="160"/>
                          </a:lnTo>
                          <a:lnTo>
                            <a:pt x="97" y="160"/>
                          </a:lnTo>
                          <a:lnTo>
                            <a:pt x="100" y="161"/>
                          </a:lnTo>
                          <a:lnTo>
                            <a:pt x="102" y="161"/>
                          </a:lnTo>
                          <a:lnTo>
                            <a:pt x="106" y="162"/>
                          </a:lnTo>
                          <a:lnTo>
                            <a:pt x="109" y="162"/>
                          </a:lnTo>
                          <a:lnTo>
                            <a:pt x="112" y="163"/>
                          </a:lnTo>
                          <a:lnTo>
                            <a:pt x="114" y="164"/>
                          </a:lnTo>
                          <a:lnTo>
                            <a:pt x="117" y="164"/>
                          </a:lnTo>
                          <a:lnTo>
                            <a:pt x="119" y="164"/>
                          </a:lnTo>
                          <a:lnTo>
                            <a:pt x="121" y="164"/>
                          </a:lnTo>
                          <a:lnTo>
                            <a:pt x="123" y="165"/>
                          </a:lnTo>
                          <a:lnTo>
                            <a:pt x="125" y="165"/>
                          </a:lnTo>
                          <a:lnTo>
                            <a:pt x="127" y="165"/>
                          </a:lnTo>
                          <a:lnTo>
                            <a:pt x="128" y="165"/>
                          </a:lnTo>
                          <a:lnTo>
                            <a:pt x="130" y="165"/>
                          </a:lnTo>
                          <a:lnTo>
                            <a:pt x="131" y="165"/>
                          </a:lnTo>
                          <a:lnTo>
                            <a:pt x="133" y="165"/>
                          </a:lnTo>
                          <a:lnTo>
                            <a:pt x="135" y="165"/>
                          </a:lnTo>
                          <a:lnTo>
                            <a:pt x="137" y="165"/>
                          </a:lnTo>
                          <a:lnTo>
                            <a:pt x="140" y="165"/>
                          </a:lnTo>
                          <a:lnTo>
                            <a:pt x="142" y="165"/>
                          </a:lnTo>
                          <a:lnTo>
                            <a:pt x="143" y="165"/>
                          </a:lnTo>
                          <a:lnTo>
                            <a:pt x="142" y="165"/>
                          </a:lnTo>
                          <a:lnTo>
                            <a:pt x="141" y="165"/>
                          </a:lnTo>
                          <a:lnTo>
                            <a:pt x="140" y="164"/>
                          </a:lnTo>
                          <a:lnTo>
                            <a:pt x="139" y="164"/>
                          </a:lnTo>
                          <a:lnTo>
                            <a:pt x="137" y="163"/>
                          </a:lnTo>
                          <a:lnTo>
                            <a:pt x="136" y="163"/>
                          </a:lnTo>
                          <a:lnTo>
                            <a:pt x="135" y="162"/>
                          </a:lnTo>
                          <a:lnTo>
                            <a:pt x="134" y="162"/>
                          </a:lnTo>
                          <a:lnTo>
                            <a:pt x="133" y="161"/>
                          </a:lnTo>
                          <a:lnTo>
                            <a:pt x="132" y="161"/>
                          </a:lnTo>
                          <a:lnTo>
                            <a:pt x="131" y="161"/>
                          </a:lnTo>
                          <a:lnTo>
                            <a:pt x="130" y="160"/>
                          </a:lnTo>
                          <a:lnTo>
                            <a:pt x="128" y="160"/>
                          </a:lnTo>
                          <a:lnTo>
                            <a:pt x="128" y="159"/>
                          </a:lnTo>
                          <a:lnTo>
                            <a:pt x="127" y="159"/>
                          </a:lnTo>
                          <a:lnTo>
                            <a:pt x="126" y="159"/>
                          </a:lnTo>
                          <a:lnTo>
                            <a:pt x="125" y="158"/>
                          </a:lnTo>
                          <a:lnTo>
                            <a:pt x="124" y="158"/>
                          </a:lnTo>
                          <a:lnTo>
                            <a:pt x="122" y="158"/>
                          </a:lnTo>
                          <a:lnTo>
                            <a:pt x="120" y="158"/>
                          </a:lnTo>
                          <a:lnTo>
                            <a:pt x="119" y="157"/>
                          </a:lnTo>
                          <a:lnTo>
                            <a:pt x="118" y="157"/>
                          </a:lnTo>
                          <a:lnTo>
                            <a:pt x="117" y="156"/>
                          </a:lnTo>
                          <a:lnTo>
                            <a:pt x="116" y="155"/>
                          </a:lnTo>
                          <a:lnTo>
                            <a:pt x="115" y="155"/>
                          </a:lnTo>
                          <a:lnTo>
                            <a:pt x="114" y="154"/>
                          </a:lnTo>
                          <a:lnTo>
                            <a:pt x="113" y="153"/>
                          </a:lnTo>
                          <a:lnTo>
                            <a:pt x="111" y="153"/>
                          </a:lnTo>
                          <a:lnTo>
                            <a:pt x="110" y="153"/>
                          </a:lnTo>
                          <a:lnTo>
                            <a:pt x="109" y="152"/>
                          </a:lnTo>
                          <a:lnTo>
                            <a:pt x="108" y="151"/>
                          </a:lnTo>
                          <a:lnTo>
                            <a:pt x="107" y="150"/>
                          </a:lnTo>
                          <a:lnTo>
                            <a:pt x="105" y="150"/>
                          </a:lnTo>
                          <a:lnTo>
                            <a:pt x="104" y="149"/>
                          </a:lnTo>
                          <a:lnTo>
                            <a:pt x="103" y="149"/>
                          </a:lnTo>
                          <a:lnTo>
                            <a:pt x="102" y="148"/>
                          </a:lnTo>
                          <a:lnTo>
                            <a:pt x="101" y="147"/>
                          </a:lnTo>
                          <a:lnTo>
                            <a:pt x="100" y="146"/>
                          </a:lnTo>
                          <a:lnTo>
                            <a:pt x="99" y="145"/>
                          </a:lnTo>
                          <a:lnTo>
                            <a:pt x="96" y="144"/>
                          </a:lnTo>
                          <a:lnTo>
                            <a:pt x="95" y="143"/>
                          </a:lnTo>
                          <a:lnTo>
                            <a:pt x="94" y="142"/>
                          </a:lnTo>
                          <a:lnTo>
                            <a:pt x="94" y="141"/>
                          </a:lnTo>
                          <a:lnTo>
                            <a:pt x="93" y="140"/>
                          </a:lnTo>
                          <a:lnTo>
                            <a:pt x="92" y="139"/>
                          </a:lnTo>
                          <a:lnTo>
                            <a:pt x="92" y="138"/>
                          </a:lnTo>
                          <a:lnTo>
                            <a:pt x="91" y="136"/>
                          </a:lnTo>
                          <a:lnTo>
                            <a:pt x="90" y="136"/>
                          </a:lnTo>
                          <a:lnTo>
                            <a:pt x="89" y="135"/>
                          </a:lnTo>
                          <a:lnTo>
                            <a:pt x="88" y="133"/>
                          </a:lnTo>
                          <a:lnTo>
                            <a:pt x="87" y="132"/>
                          </a:lnTo>
                          <a:lnTo>
                            <a:pt x="86" y="131"/>
                          </a:lnTo>
                          <a:lnTo>
                            <a:pt x="86" y="130"/>
                          </a:lnTo>
                          <a:lnTo>
                            <a:pt x="85" y="128"/>
                          </a:lnTo>
                          <a:lnTo>
                            <a:pt x="84" y="127"/>
                          </a:lnTo>
                          <a:lnTo>
                            <a:pt x="84" y="126"/>
                          </a:lnTo>
                          <a:lnTo>
                            <a:pt x="83" y="124"/>
                          </a:lnTo>
                          <a:lnTo>
                            <a:pt x="83" y="123"/>
                          </a:lnTo>
                          <a:lnTo>
                            <a:pt x="82" y="122"/>
                          </a:lnTo>
                          <a:lnTo>
                            <a:pt x="81" y="121"/>
                          </a:lnTo>
                          <a:lnTo>
                            <a:pt x="80" y="119"/>
                          </a:lnTo>
                          <a:lnTo>
                            <a:pt x="80" y="118"/>
                          </a:lnTo>
                          <a:lnTo>
                            <a:pt x="80" y="117"/>
                          </a:lnTo>
                          <a:lnTo>
                            <a:pt x="79" y="116"/>
                          </a:lnTo>
                          <a:lnTo>
                            <a:pt x="79" y="115"/>
                          </a:lnTo>
                          <a:lnTo>
                            <a:pt x="79" y="113"/>
                          </a:lnTo>
                          <a:lnTo>
                            <a:pt x="78" y="112"/>
                          </a:lnTo>
                          <a:lnTo>
                            <a:pt x="78" y="111"/>
                          </a:lnTo>
                          <a:lnTo>
                            <a:pt x="78" y="110"/>
                          </a:lnTo>
                          <a:lnTo>
                            <a:pt x="78" y="108"/>
                          </a:lnTo>
                          <a:lnTo>
                            <a:pt x="77" y="105"/>
                          </a:lnTo>
                          <a:lnTo>
                            <a:pt x="77" y="102"/>
                          </a:lnTo>
                          <a:lnTo>
                            <a:pt x="76" y="100"/>
                          </a:lnTo>
                          <a:lnTo>
                            <a:pt x="75" y="97"/>
                          </a:lnTo>
                          <a:lnTo>
                            <a:pt x="75" y="94"/>
                          </a:lnTo>
                          <a:lnTo>
                            <a:pt x="75" y="91"/>
                          </a:lnTo>
                          <a:lnTo>
                            <a:pt x="75" y="89"/>
                          </a:lnTo>
                          <a:lnTo>
                            <a:pt x="74" y="87"/>
                          </a:lnTo>
                          <a:lnTo>
                            <a:pt x="74" y="86"/>
                          </a:lnTo>
                          <a:lnTo>
                            <a:pt x="74" y="84"/>
                          </a:lnTo>
                          <a:lnTo>
                            <a:pt x="74" y="83"/>
                          </a:lnTo>
                          <a:lnTo>
                            <a:pt x="73" y="82"/>
                          </a:lnTo>
                          <a:lnTo>
                            <a:pt x="73" y="80"/>
                          </a:lnTo>
                          <a:lnTo>
                            <a:pt x="73" y="79"/>
                          </a:lnTo>
                          <a:lnTo>
                            <a:pt x="72" y="78"/>
                          </a:lnTo>
                          <a:lnTo>
                            <a:pt x="72" y="76"/>
                          </a:lnTo>
                          <a:lnTo>
                            <a:pt x="72" y="75"/>
                          </a:lnTo>
                          <a:lnTo>
                            <a:pt x="72" y="74"/>
                          </a:lnTo>
                          <a:lnTo>
                            <a:pt x="72" y="72"/>
                          </a:lnTo>
                          <a:lnTo>
                            <a:pt x="71" y="71"/>
                          </a:lnTo>
                          <a:lnTo>
                            <a:pt x="71" y="69"/>
                          </a:lnTo>
                          <a:lnTo>
                            <a:pt x="71" y="68"/>
                          </a:lnTo>
                          <a:lnTo>
                            <a:pt x="71" y="66"/>
                          </a:lnTo>
                          <a:lnTo>
                            <a:pt x="70" y="64"/>
                          </a:lnTo>
                          <a:lnTo>
                            <a:pt x="70" y="62"/>
                          </a:lnTo>
                          <a:lnTo>
                            <a:pt x="70" y="59"/>
                          </a:lnTo>
                          <a:lnTo>
                            <a:pt x="70" y="57"/>
                          </a:lnTo>
                          <a:lnTo>
                            <a:pt x="70" y="56"/>
                          </a:lnTo>
                          <a:lnTo>
                            <a:pt x="70" y="55"/>
                          </a:lnTo>
                          <a:lnTo>
                            <a:pt x="69" y="54"/>
                          </a:lnTo>
                          <a:lnTo>
                            <a:pt x="69" y="52"/>
                          </a:lnTo>
                          <a:lnTo>
                            <a:pt x="69" y="50"/>
                          </a:lnTo>
                          <a:lnTo>
                            <a:pt x="69" y="49"/>
                          </a:lnTo>
                          <a:lnTo>
                            <a:pt x="69" y="48"/>
                          </a:lnTo>
                          <a:lnTo>
                            <a:pt x="69" y="46"/>
                          </a:lnTo>
                          <a:lnTo>
                            <a:pt x="69" y="45"/>
                          </a:lnTo>
                          <a:lnTo>
                            <a:pt x="68" y="44"/>
                          </a:lnTo>
                          <a:lnTo>
                            <a:pt x="68" y="43"/>
                          </a:lnTo>
                          <a:lnTo>
                            <a:pt x="68" y="41"/>
                          </a:lnTo>
                          <a:lnTo>
                            <a:pt x="67" y="40"/>
                          </a:lnTo>
                          <a:lnTo>
                            <a:pt x="67" y="39"/>
                          </a:lnTo>
                          <a:lnTo>
                            <a:pt x="66" y="38"/>
                          </a:lnTo>
                          <a:lnTo>
                            <a:pt x="66" y="37"/>
                          </a:lnTo>
                          <a:lnTo>
                            <a:pt x="66" y="36"/>
                          </a:lnTo>
                          <a:lnTo>
                            <a:pt x="65" y="34"/>
                          </a:lnTo>
                          <a:lnTo>
                            <a:pt x="65" y="33"/>
                          </a:lnTo>
                          <a:lnTo>
                            <a:pt x="64" y="32"/>
                          </a:lnTo>
                          <a:lnTo>
                            <a:pt x="64" y="31"/>
                          </a:lnTo>
                          <a:lnTo>
                            <a:pt x="63" y="30"/>
                          </a:lnTo>
                          <a:lnTo>
                            <a:pt x="63" y="29"/>
                          </a:lnTo>
                          <a:lnTo>
                            <a:pt x="62" y="27"/>
                          </a:lnTo>
                          <a:lnTo>
                            <a:pt x="61" y="26"/>
                          </a:lnTo>
                          <a:lnTo>
                            <a:pt x="61" y="25"/>
                          </a:lnTo>
                          <a:lnTo>
                            <a:pt x="60" y="24"/>
                          </a:lnTo>
                          <a:lnTo>
                            <a:pt x="59" y="21"/>
                          </a:lnTo>
                          <a:lnTo>
                            <a:pt x="59" y="20"/>
                          </a:lnTo>
                          <a:lnTo>
                            <a:pt x="58" y="19"/>
                          </a:lnTo>
                          <a:lnTo>
                            <a:pt x="58" y="18"/>
                          </a:lnTo>
                          <a:lnTo>
                            <a:pt x="57" y="16"/>
                          </a:lnTo>
                          <a:lnTo>
                            <a:pt x="56" y="15"/>
                          </a:lnTo>
                          <a:lnTo>
                            <a:pt x="55" y="15"/>
                          </a:lnTo>
                          <a:lnTo>
                            <a:pt x="55" y="14"/>
                          </a:lnTo>
                          <a:lnTo>
                            <a:pt x="54" y="13"/>
                          </a:lnTo>
                          <a:lnTo>
                            <a:pt x="53" y="12"/>
                          </a:lnTo>
                          <a:lnTo>
                            <a:pt x="52" y="11"/>
                          </a:lnTo>
                          <a:lnTo>
                            <a:pt x="51" y="10"/>
                          </a:lnTo>
                          <a:lnTo>
                            <a:pt x="50" y="9"/>
                          </a:lnTo>
                          <a:lnTo>
                            <a:pt x="49" y="9"/>
                          </a:lnTo>
                          <a:lnTo>
                            <a:pt x="48" y="8"/>
                          </a:lnTo>
                          <a:lnTo>
                            <a:pt x="47" y="7"/>
                          </a:lnTo>
                          <a:lnTo>
                            <a:pt x="46" y="7"/>
                          </a:lnTo>
                          <a:lnTo>
                            <a:pt x="45" y="6"/>
                          </a:lnTo>
                          <a:lnTo>
                            <a:pt x="44" y="6"/>
                          </a:lnTo>
                          <a:lnTo>
                            <a:pt x="42" y="5"/>
                          </a:lnTo>
                          <a:lnTo>
                            <a:pt x="41" y="5"/>
                          </a:lnTo>
                          <a:lnTo>
                            <a:pt x="39" y="4"/>
                          </a:lnTo>
                          <a:lnTo>
                            <a:pt x="37" y="4"/>
                          </a:lnTo>
                          <a:lnTo>
                            <a:pt x="35" y="4"/>
                          </a:lnTo>
                          <a:lnTo>
                            <a:pt x="34" y="4"/>
                          </a:lnTo>
                          <a:lnTo>
                            <a:pt x="33" y="3"/>
                          </a:lnTo>
                          <a:lnTo>
                            <a:pt x="32" y="3"/>
                          </a:lnTo>
                          <a:lnTo>
                            <a:pt x="31" y="3"/>
                          </a:lnTo>
                          <a:lnTo>
                            <a:pt x="30" y="3"/>
                          </a:lnTo>
                          <a:lnTo>
                            <a:pt x="29" y="3"/>
                          </a:lnTo>
                          <a:lnTo>
                            <a:pt x="28" y="3"/>
                          </a:lnTo>
                          <a:lnTo>
                            <a:pt x="27" y="3"/>
                          </a:lnTo>
                          <a:lnTo>
                            <a:pt x="26" y="3"/>
                          </a:lnTo>
                          <a:lnTo>
                            <a:pt x="24" y="3"/>
                          </a:lnTo>
                          <a:lnTo>
                            <a:pt x="23" y="3"/>
                          </a:lnTo>
                          <a:lnTo>
                            <a:pt x="22" y="2"/>
                          </a:lnTo>
                          <a:lnTo>
                            <a:pt x="21" y="2"/>
                          </a:lnTo>
                          <a:lnTo>
                            <a:pt x="19" y="2"/>
                          </a:lnTo>
                          <a:lnTo>
                            <a:pt x="16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3" y="1"/>
                          </a:lnTo>
                          <a:lnTo>
                            <a:pt x="12" y="0"/>
                          </a:lnTo>
                          <a:lnTo>
                            <a:pt x="11" y="0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54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3746" y="3408"/>
                      <a:ext cx="142" cy="166"/>
                    </a:xfrm>
                    <a:custGeom>
                      <a:avLst/>
                      <a:gdLst>
                        <a:gd name="T0" fmla="*/ 4 w 142"/>
                        <a:gd name="T1" fmla="*/ 1 h 166"/>
                        <a:gd name="T2" fmla="*/ 11 w 142"/>
                        <a:gd name="T3" fmla="*/ 3 h 166"/>
                        <a:gd name="T4" fmla="*/ 17 w 142"/>
                        <a:gd name="T5" fmla="*/ 6 h 166"/>
                        <a:gd name="T6" fmla="*/ 23 w 142"/>
                        <a:gd name="T7" fmla="*/ 10 h 166"/>
                        <a:gd name="T8" fmla="*/ 30 w 142"/>
                        <a:gd name="T9" fmla="*/ 15 h 166"/>
                        <a:gd name="T10" fmla="*/ 35 w 142"/>
                        <a:gd name="T11" fmla="*/ 21 h 166"/>
                        <a:gd name="T12" fmla="*/ 38 w 142"/>
                        <a:gd name="T13" fmla="*/ 27 h 166"/>
                        <a:gd name="T14" fmla="*/ 40 w 142"/>
                        <a:gd name="T15" fmla="*/ 35 h 166"/>
                        <a:gd name="T16" fmla="*/ 41 w 142"/>
                        <a:gd name="T17" fmla="*/ 43 h 166"/>
                        <a:gd name="T18" fmla="*/ 42 w 142"/>
                        <a:gd name="T19" fmla="*/ 52 h 166"/>
                        <a:gd name="T20" fmla="*/ 44 w 142"/>
                        <a:gd name="T21" fmla="*/ 61 h 166"/>
                        <a:gd name="T22" fmla="*/ 46 w 142"/>
                        <a:gd name="T23" fmla="*/ 72 h 166"/>
                        <a:gd name="T24" fmla="*/ 46 w 142"/>
                        <a:gd name="T25" fmla="*/ 84 h 166"/>
                        <a:gd name="T26" fmla="*/ 48 w 142"/>
                        <a:gd name="T27" fmla="*/ 95 h 166"/>
                        <a:gd name="T28" fmla="*/ 51 w 142"/>
                        <a:gd name="T29" fmla="*/ 105 h 166"/>
                        <a:gd name="T30" fmla="*/ 53 w 142"/>
                        <a:gd name="T31" fmla="*/ 117 h 166"/>
                        <a:gd name="T32" fmla="*/ 57 w 142"/>
                        <a:gd name="T33" fmla="*/ 133 h 166"/>
                        <a:gd name="T34" fmla="*/ 64 w 142"/>
                        <a:gd name="T35" fmla="*/ 143 h 166"/>
                        <a:gd name="T36" fmla="*/ 75 w 142"/>
                        <a:gd name="T37" fmla="*/ 151 h 166"/>
                        <a:gd name="T38" fmla="*/ 87 w 142"/>
                        <a:gd name="T39" fmla="*/ 158 h 166"/>
                        <a:gd name="T40" fmla="*/ 104 w 142"/>
                        <a:gd name="T41" fmla="*/ 162 h 166"/>
                        <a:gd name="T42" fmla="*/ 119 w 142"/>
                        <a:gd name="T43" fmla="*/ 164 h 166"/>
                        <a:gd name="T44" fmla="*/ 130 w 142"/>
                        <a:gd name="T45" fmla="*/ 165 h 166"/>
                        <a:gd name="T46" fmla="*/ 141 w 142"/>
                        <a:gd name="T47" fmla="*/ 165 h 166"/>
                        <a:gd name="T48" fmla="*/ 135 w 142"/>
                        <a:gd name="T49" fmla="*/ 163 h 166"/>
                        <a:gd name="T50" fmla="*/ 130 w 142"/>
                        <a:gd name="T51" fmla="*/ 161 h 166"/>
                        <a:gd name="T52" fmla="*/ 124 w 142"/>
                        <a:gd name="T53" fmla="*/ 159 h 166"/>
                        <a:gd name="T54" fmla="*/ 117 w 142"/>
                        <a:gd name="T55" fmla="*/ 157 h 166"/>
                        <a:gd name="T56" fmla="*/ 110 w 142"/>
                        <a:gd name="T57" fmla="*/ 153 h 166"/>
                        <a:gd name="T58" fmla="*/ 103 w 142"/>
                        <a:gd name="T59" fmla="*/ 150 h 166"/>
                        <a:gd name="T60" fmla="*/ 97 w 142"/>
                        <a:gd name="T61" fmla="*/ 145 h 166"/>
                        <a:gd name="T62" fmla="*/ 91 w 142"/>
                        <a:gd name="T63" fmla="*/ 139 h 166"/>
                        <a:gd name="T64" fmla="*/ 86 w 142"/>
                        <a:gd name="T65" fmla="*/ 132 h 166"/>
                        <a:gd name="T66" fmla="*/ 82 w 142"/>
                        <a:gd name="T67" fmla="*/ 124 h 166"/>
                        <a:gd name="T68" fmla="*/ 78 w 142"/>
                        <a:gd name="T69" fmla="*/ 117 h 166"/>
                        <a:gd name="T70" fmla="*/ 77 w 142"/>
                        <a:gd name="T71" fmla="*/ 110 h 166"/>
                        <a:gd name="T72" fmla="*/ 74 w 142"/>
                        <a:gd name="T73" fmla="*/ 94 h 166"/>
                        <a:gd name="T74" fmla="*/ 73 w 142"/>
                        <a:gd name="T75" fmla="*/ 83 h 166"/>
                        <a:gd name="T76" fmla="*/ 71 w 142"/>
                        <a:gd name="T77" fmla="*/ 75 h 166"/>
                        <a:gd name="T78" fmla="*/ 70 w 142"/>
                        <a:gd name="T79" fmla="*/ 66 h 166"/>
                        <a:gd name="T80" fmla="*/ 69 w 142"/>
                        <a:gd name="T81" fmla="*/ 55 h 166"/>
                        <a:gd name="T82" fmla="*/ 68 w 142"/>
                        <a:gd name="T83" fmla="*/ 46 h 166"/>
                        <a:gd name="T84" fmla="*/ 66 w 142"/>
                        <a:gd name="T85" fmla="*/ 39 h 166"/>
                        <a:gd name="T86" fmla="*/ 64 w 142"/>
                        <a:gd name="T87" fmla="*/ 32 h 166"/>
                        <a:gd name="T88" fmla="*/ 60 w 142"/>
                        <a:gd name="T89" fmla="*/ 25 h 166"/>
                        <a:gd name="T90" fmla="*/ 56 w 142"/>
                        <a:gd name="T91" fmla="*/ 16 h 166"/>
                        <a:gd name="T92" fmla="*/ 51 w 142"/>
                        <a:gd name="T93" fmla="*/ 11 h 166"/>
                        <a:gd name="T94" fmla="*/ 46 w 142"/>
                        <a:gd name="T95" fmla="*/ 7 h 166"/>
                        <a:gd name="T96" fmla="*/ 36 w 142"/>
                        <a:gd name="T97" fmla="*/ 4 h 166"/>
                        <a:gd name="T98" fmla="*/ 29 w 142"/>
                        <a:gd name="T99" fmla="*/ 3 h 166"/>
                        <a:gd name="T100" fmla="*/ 23 w 142"/>
                        <a:gd name="T101" fmla="*/ 3 h 166"/>
                        <a:gd name="T102" fmla="*/ 14 w 142"/>
                        <a:gd name="T103" fmla="*/ 1 h 166"/>
                        <a:gd name="T104" fmla="*/ 6 w 142"/>
                        <a:gd name="T105" fmla="*/ 0 h 166"/>
                        <a:gd name="T106" fmla="*/ 0 w 142"/>
                        <a:gd name="T107" fmla="*/ 0 h 16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66"/>
                        <a:gd name="T164" fmla="*/ 142 w 142"/>
                        <a:gd name="T165" fmla="*/ 166 h 16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66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9" y="3"/>
                          </a:lnTo>
                          <a:lnTo>
                            <a:pt x="11" y="3"/>
                          </a:lnTo>
                          <a:lnTo>
                            <a:pt x="12" y="4"/>
                          </a:lnTo>
                          <a:lnTo>
                            <a:pt x="13" y="4"/>
                          </a:lnTo>
                          <a:lnTo>
                            <a:pt x="14" y="4"/>
                          </a:lnTo>
                          <a:lnTo>
                            <a:pt x="15" y="5"/>
                          </a:lnTo>
                          <a:lnTo>
                            <a:pt x="16" y="5"/>
                          </a:lnTo>
                          <a:lnTo>
                            <a:pt x="17" y="6"/>
                          </a:lnTo>
                          <a:lnTo>
                            <a:pt x="18" y="6"/>
                          </a:lnTo>
                          <a:lnTo>
                            <a:pt x="19" y="7"/>
                          </a:lnTo>
                          <a:lnTo>
                            <a:pt x="20" y="7"/>
                          </a:lnTo>
                          <a:lnTo>
                            <a:pt x="21" y="8"/>
                          </a:lnTo>
                          <a:lnTo>
                            <a:pt x="22" y="9"/>
                          </a:lnTo>
                          <a:lnTo>
                            <a:pt x="23" y="10"/>
                          </a:lnTo>
                          <a:lnTo>
                            <a:pt x="26" y="10"/>
                          </a:lnTo>
                          <a:lnTo>
                            <a:pt x="27" y="11"/>
                          </a:lnTo>
                          <a:lnTo>
                            <a:pt x="28" y="12"/>
                          </a:lnTo>
                          <a:lnTo>
                            <a:pt x="29" y="13"/>
                          </a:lnTo>
                          <a:lnTo>
                            <a:pt x="29" y="14"/>
                          </a:lnTo>
                          <a:lnTo>
                            <a:pt x="30" y="15"/>
                          </a:lnTo>
                          <a:lnTo>
                            <a:pt x="31" y="15"/>
                          </a:lnTo>
                          <a:lnTo>
                            <a:pt x="32" y="16"/>
                          </a:lnTo>
                          <a:lnTo>
                            <a:pt x="33" y="18"/>
                          </a:lnTo>
                          <a:lnTo>
                            <a:pt x="34" y="18"/>
                          </a:lnTo>
                          <a:lnTo>
                            <a:pt x="34" y="19"/>
                          </a:lnTo>
                          <a:lnTo>
                            <a:pt x="35" y="21"/>
                          </a:lnTo>
                          <a:lnTo>
                            <a:pt x="36" y="22"/>
                          </a:lnTo>
                          <a:lnTo>
                            <a:pt x="36" y="23"/>
                          </a:lnTo>
                          <a:lnTo>
                            <a:pt x="37" y="24"/>
                          </a:lnTo>
                          <a:lnTo>
                            <a:pt x="37" y="25"/>
                          </a:lnTo>
                          <a:lnTo>
                            <a:pt x="38" y="26"/>
                          </a:lnTo>
                          <a:lnTo>
                            <a:pt x="38" y="27"/>
                          </a:lnTo>
                          <a:lnTo>
                            <a:pt x="39" y="29"/>
                          </a:lnTo>
                          <a:lnTo>
                            <a:pt x="39" y="30"/>
                          </a:lnTo>
                          <a:lnTo>
                            <a:pt x="39" y="31"/>
                          </a:lnTo>
                          <a:lnTo>
                            <a:pt x="39" y="33"/>
                          </a:lnTo>
                          <a:lnTo>
                            <a:pt x="40" y="34"/>
                          </a:lnTo>
                          <a:lnTo>
                            <a:pt x="40" y="35"/>
                          </a:lnTo>
                          <a:lnTo>
                            <a:pt x="41" y="36"/>
                          </a:lnTo>
                          <a:lnTo>
                            <a:pt x="41" y="37"/>
                          </a:lnTo>
                          <a:lnTo>
                            <a:pt x="41" y="39"/>
                          </a:lnTo>
                          <a:lnTo>
                            <a:pt x="41" y="40"/>
                          </a:lnTo>
                          <a:lnTo>
                            <a:pt x="41" y="41"/>
                          </a:lnTo>
                          <a:lnTo>
                            <a:pt x="41" y="43"/>
                          </a:lnTo>
                          <a:lnTo>
                            <a:pt x="41" y="45"/>
                          </a:lnTo>
                          <a:lnTo>
                            <a:pt x="42" y="46"/>
                          </a:lnTo>
                          <a:lnTo>
                            <a:pt x="42" y="48"/>
                          </a:lnTo>
                          <a:lnTo>
                            <a:pt x="42" y="49"/>
                          </a:lnTo>
                          <a:lnTo>
                            <a:pt x="42" y="50"/>
                          </a:lnTo>
                          <a:lnTo>
                            <a:pt x="42" y="52"/>
                          </a:lnTo>
                          <a:lnTo>
                            <a:pt x="42" y="53"/>
                          </a:lnTo>
                          <a:lnTo>
                            <a:pt x="43" y="55"/>
                          </a:lnTo>
                          <a:lnTo>
                            <a:pt x="43" y="57"/>
                          </a:lnTo>
                          <a:lnTo>
                            <a:pt x="44" y="59"/>
                          </a:lnTo>
                          <a:lnTo>
                            <a:pt x="44" y="60"/>
                          </a:lnTo>
                          <a:lnTo>
                            <a:pt x="44" y="61"/>
                          </a:lnTo>
                          <a:lnTo>
                            <a:pt x="44" y="62"/>
                          </a:lnTo>
                          <a:lnTo>
                            <a:pt x="45" y="64"/>
                          </a:lnTo>
                          <a:lnTo>
                            <a:pt x="45" y="65"/>
                          </a:lnTo>
                          <a:lnTo>
                            <a:pt x="45" y="67"/>
                          </a:lnTo>
                          <a:lnTo>
                            <a:pt x="45" y="69"/>
                          </a:lnTo>
                          <a:lnTo>
                            <a:pt x="46" y="72"/>
                          </a:lnTo>
                          <a:lnTo>
                            <a:pt x="46" y="75"/>
                          </a:lnTo>
                          <a:lnTo>
                            <a:pt x="46" y="77"/>
                          </a:lnTo>
                          <a:lnTo>
                            <a:pt x="46" y="80"/>
                          </a:lnTo>
                          <a:lnTo>
                            <a:pt x="46" y="82"/>
                          </a:lnTo>
                          <a:lnTo>
                            <a:pt x="46" y="83"/>
                          </a:lnTo>
                          <a:lnTo>
                            <a:pt x="46" y="84"/>
                          </a:lnTo>
                          <a:lnTo>
                            <a:pt x="47" y="85"/>
                          </a:lnTo>
                          <a:lnTo>
                            <a:pt x="47" y="88"/>
                          </a:lnTo>
                          <a:lnTo>
                            <a:pt x="47" y="90"/>
                          </a:lnTo>
                          <a:lnTo>
                            <a:pt x="48" y="93"/>
                          </a:lnTo>
                          <a:lnTo>
                            <a:pt x="48" y="94"/>
                          </a:lnTo>
                          <a:lnTo>
                            <a:pt x="48" y="95"/>
                          </a:lnTo>
                          <a:lnTo>
                            <a:pt x="49" y="98"/>
                          </a:lnTo>
                          <a:lnTo>
                            <a:pt x="49" y="100"/>
                          </a:lnTo>
                          <a:lnTo>
                            <a:pt x="50" y="101"/>
                          </a:lnTo>
                          <a:lnTo>
                            <a:pt x="50" y="102"/>
                          </a:lnTo>
                          <a:lnTo>
                            <a:pt x="51" y="104"/>
                          </a:lnTo>
                          <a:lnTo>
                            <a:pt x="51" y="105"/>
                          </a:lnTo>
                          <a:lnTo>
                            <a:pt x="51" y="108"/>
                          </a:lnTo>
                          <a:lnTo>
                            <a:pt x="52" y="110"/>
                          </a:lnTo>
                          <a:lnTo>
                            <a:pt x="52" y="112"/>
                          </a:lnTo>
                          <a:lnTo>
                            <a:pt x="53" y="113"/>
                          </a:lnTo>
                          <a:lnTo>
                            <a:pt x="53" y="115"/>
                          </a:lnTo>
                          <a:lnTo>
                            <a:pt x="53" y="117"/>
                          </a:lnTo>
                          <a:lnTo>
                            <a:pt x="54" y="120"/>
                          </a:lnTo>
                          <a:lnTo>
                            <a:pt x="55" y="123"/>
                          </a:lnTo>
                          <a:lnTo>
                            <a:pt x="55" y="125"/>
                          </a:lnTo>
                          <a:lnTo>
                            <a:pt x="56" y="128"/>
                          </a:lnTo>
                          <a:lnTo>
                            <a:pt x="56" y="131"/>
                          </a:lnTo>
                          <a:lnTo>
                            <a:pt x="57" y="133"/>
                          </a:lnTo>
                          <a:lnTo>
                            <a:pt x="58" y="136"/>
                          </a:lnTo>
                          <a:lnTo>
                            <a:pt x="59" y="138"/>
                          </a:lnTo>
                          <a:lnTo>
                            <a:pt x="60" y="139"/>
                          </a:lnTo>
                          <a:lnTo>
                            <a:pt x="61" y="141"/>
                          </a:lnTo>
                          <a:lnTo>
                            <a:pt x="62" y="142"/>
                          </a:lnTo>
                          <a:lnTo>
                            <a:pt x="64" y="143"/>
                          </a:lnTo>
                          <a:lnTo>
                            <a:pt x="66" y="146"/>
                          </a:lnTo>
                          <a:lnTo>
                            <a:pt x="67" y="147"/>
                          </a:lnTo>
                          <a:lnTo>
                            <a:pt x="69" y="148"/>
                          </a:lnTo>
                          <a:lnTo>
                            <a:pt x="71" y="149"/>
                          </a:lnTo>
                          <a:lnTo>
                            <a:pt x="73" y="149"/>
                          </a:lnTo>
                          <a:lnTo>
                            <a:pt x="75" y="151"/>
                          </a:lnTo>
                          <a:lnTo>
                            <a:pt x="77" y="152"/>
                          </a:lnTo>
                          <a:lnTo>
                            <a:pt x="78" y="154"/>
                          </a:lnTo>
                          <a:lnTo>
                            <a:pt x="80" y="155"/>
                          </a:lnTo>
                          <a:lnTo>
                            <a:pt x="81" y="156"/>
                          </a:lnTo>
                          <a:lnTo>
                            <a:pt x="84" y="157"/>
                          </a:lnTo>
                          <a:lnTo>
                            <a:pt x="87" y="158"/>
                          </a:lnTo>
                          <a:lnTo>
                            <a:pt x="90" y="159"/>
                          </a:lnTo>
                          <a:lnTo>
                            <a:pt x="93" y="160"/>
                          </a:lnTo>
                          <a:lnTo>
                            <a:pt x="96" y="160"/>
                          </a:lnTo>
                          <a:lnTo>
                            <a:pt x="98" y="161"/>
                          </a:lnTo>
                          <a:lnTo>
                            <a:pt x="101" y="161"/>
                          </a:lnTo>
                          <a:lnTo>
                            <a:pt x="104" y="162"/>
                          </a:lnTo>
                          <a:lnTo>
                            <a:pt x="107" y="162"/>
                          </a:lnTo>
                          <a:lnTo>
                            <a:pt x="110" y="163"/>
                          </a:lnTo>
                          <a:lnTo>
                            <a:pt x="113" y="164"/>
                          </a:lnTo>
                          <a:lnTo>
                            <a:pt x="115" y="164"/>
                          </a:lnTo>
                          <a:lnTo>
                            <a:pt x="117" y="164"/>
                          </a:lnTo>
                          <a:lnTo>
                            <a:pt x="119" y="164"/>
                          </a:lnTo>
                          <a:lnTo>
                            <a:pt x="121" y="165"/>
                          </a:lnTo>
                          <a:lnTo>
                            <a:pt x="123" y="165"/>
                          </a:lnTo>
                          <a:lnTo>
                            <a:pt x="125" y="165"/>
                          </a:lnTo>
                          <a:lnTo>
                            <a:pt x="127" y="165"/>
                          </a:lnTo>
                          <a:lnTo>
                            <a:pt x="128" y="165"/>
                          </a:lnTo>
                          <a:lnTo>
                            <a:pt x="130" y="165"/>
                          </a:lnTo>
                          <a:lnTo>
                            <a:pt x="131" y="165"/>
                          </a:lnTo>
                          <a:lnTo>
                            <a:pt x="133" y="165"/>
                          </a:lnTo>
                          <a:lnTo>
                            <a:pt x="135" y="165"/>
                          </a:lnTo>
                          <a:lnTo>
                            <a:pt x="138" y="165"/>
                          </a:lnTo>
                          <a:lnTo>
                            <a:pt x="140" y="165"/>
                          </a:lnTo>
                          <a:lnTo>
                            <a:pt x="141" y="165"/>
                          </a:lnTo>
                          <a:lnTo>
                            <a:pt x="140" y="165"/>
                          </a:lnTo>
                          <a:lnTo>
                            <a:pt x="139" y="165"/>
                          </a:lnTo>
                          <a:lnTo>
                            <a:pt x="138" y="164"/>
                          </a:lnTo>
                          <a:lnTo>
                            <a:pt x="137" y="164"/>
                          </a:lnTo>
                          <a:lnTo>
                            <a:pt x="135" y="163"/>
                          </a:lnTo>
                          <a:lnTo>
                            <a:pt x="134" y="163"/>
                          </a:lnTo>
                          <a:lnTo>
                            <a:pt x="133" y="162"/>
                          </a:lnTo>
                          <a:lnTo>
                            <a:pt x="132" y="162"/>
                          </a:lnTo>
                          <a:lnTo>
                            <a:pt x="131" y="161"/>
                          </a:lnTo>
                          <a:lnTo>
                            <a:pt x="130" y="161"/>
                          </a:lnTo>
                          <a:lnTo>
                            <a:pt x="129" y="161"/>
                          </a:lnTo>
                          <a:lnTo>
                            <a:pt x="128" y="160"/>
                          </a:lnTo>
                          <a:lnTo>
                            <a:pt x="127" y="160"/>
                          </a:lnTo>
                          <a:lnTo>
                            <a:pt x="126" y="159"/>
                          </a:lnTo>
                          <a:lnTo>
                            <a:pt x="125" y="159"/>
                          </a:lnTo>
                          <a:lnTo>
                            <a:pt x="124" y="159"/>
                          </a:lnTo>
                          <a:lnTo>
                            <a:pt x="123" y="158"/>
                          </a:lnTo>
                          <a:lnTo>
                            <a:pt x="122" y="158"/>
                          </a:lnTo>
                          <a:lnTo>
                            <a:pt x="120" y="158"/>
                          </a:lnTo>
                          <a:lnTo>
                            <a:pt x="118" y="158"/>
                          </a:lnTo>
                          <a:lnTo>
                            <a:pt x="118" y="157"/>
                          </a:lnTo>
                          <a:lnTo>
                            <a:pt x="117" y="157"/>
                          </a:lnTo>
                          <a:lnTo>
                            <a:pt x="115" y="156"/>
                          </a:lnTo>
                          <a:lnTo>
                            <a:pt x="115" y="155"/>
                          </a:lnTo>
                          <a:lnTo>
                            <a:pt x="113" y="155"/>
                          </a:lnTo>
                          <a:lnTo>
                            <a:pt x="113" y="154"/>
                          </a:lnTo>
                          <a:lnTo>
                            <a:pt x="112" y="153"/>
                          </a:lnTo>
                          <a:lnTo>
                            <a:pt x="110" y="153"/>
                          </a:lnTo>
                          <a:lnTo>
                            <a:pt x="109" y="153"/>
                          </a:lnTo>
                          <a:lnTo>
                            <a:pt x="108" y="152"/>
                          </a:lnTo>
                          <a:lnTo>
                            <a:pt x="107" y="151"/>
                          </a:lnTo>
                          <a:lnTo>
                            <a:pt x="106" y="151"/>
                          </a:lnTo>
                          <a:lnTo>
                            <a:pt x="105" y="150"/>
                          </a:lnTo>
                          <a:lnTo>
                            <a:pt x="103" y="150"/>
                          </a:lnTo>
                          <a:lnTo>
                            <a:pt x="103" y="149"/>
                          </a:lnTo>
                          <a:lnTo>
                            <a:pt x="102" y="149"/>
                          </a:lnTo>
                          <a:lnTo>
                            <a:pt x="100" y="148"/>
                          </a:lnTo>
                          <a:lnTo>
                            <a:pt x="100" y="147"/>
                          </a:lnTo>
                          <a:lnTo>
                            <a:pt x="98" y="146"/>
                          </a:lnTo>
                          <a:lnTo>
                            <a:pt x="97" y="145"/>
                          </a:lnTo>
                          <a:lnTo>
                            <a:pt x="95" y="144"/>
                          </a:lnTo>
                          <a:lnTo>
                            <a:pt x="94" y="143"/>
                          </a:lnTo>
                          <a:lnTo>
                            <a:pt x="93" y="142"/>
                          </a:lnTo>
                          <a:lnTo>
                            <a:pt x="93" y="141"/>
                          </a:lnTo>
                          <a:lnTo>
                            <a:pt x="92" y="140"/>
                          </a:lnTo>
                          <a:lnTo>
                            <a:pt x="91" y="139"/>
                          </a:lnTo>
                          <a:lnTo>
                            <a:pt x="90" y="138"/>
                          </a:lnTo>
                          <a:lnTo>
                            <a:pt x="90" y="136"/>
                          </a:lnTo>
                          <a:lnTo>
                            <a:pt x="89" y="136"/>
                          </a:lnTo>
                          <a:lnTo>
                            <a:pt x="88" y="135"/>
                          </a:lnTo>
                          <a:lnTo>
                            <a:pt x="87" y="133"/>
                          </a:lnTo>
                          <a:lnTo>
                            <a:pt x="86" y="132"/>
                          </a:lnTo>
                          <a:lnTo>
                            <a:pt x="85" y="131"/>
                          </a:lnTo>
                          <a:lnTo>
                            <a:pt x="84" y="130"/>
                          </a:lnTo>
                          <a:lnTo>
                            <a:pt x="84" y="128"/>
                          </a:lnTo>
                          <a:lnTo>
                            <a:pt x="83" y="127"/>
                          </a:lnTo>
                          <a:lnTo>
                            <a:pt x="83" y="126"/>
                          </a:lnTo>
                          <a:lnTo>
                            <a:pt x="82" y="124"/>
                          </a:lnTo>
                          <a:lnTo>
                            <a:pt x="82" y="123"/>
                          </a:lnTo>
                          <a:lnTo>
                            <a:pt x="81" y="122"/>
                          </a:lnTo>
                          <a:lnTo>
                            <a:pt x="80" y="121"/>
                          </a:lnTo>
                          <a:lnTo>
                            <a:pt x="79" y="119"/>
                          </a:lnTo>
                          <a:lnTo>
                            <a:pt x="79" y="118"/>
                          </a:lnTo>
                          <a:lnTo>
                            <a:pt x="78" y="117"/>
                          </a:lnTo>
                          <a:lnTo>
                            <a:pt x="78" y="116"/>
                          </a:lnTo>
                          <a:lnTo>
                            <a:pt x="78" y="115"/>
                          </a:lnTo>
                          <a:lnTo>
                            <a:pt x="78" y="113"/>
                          </a:lnTo>
                          <a:lnTo>
                            <a:pt x="77" y="112"/>
                          </a:lnTo>
                          <a:lnTo>
                            <a:pt x="77" y="111"/>
                          </a:lnTo>
                          <a:lnTo>
                            <a:pt x="77" y="110"/>
                          </a:lnTo>
                          <a:lnTo>
                            <a:pt x="76" y="108"/>
                          </a:lnTo>
                          <a:lnTo>
                            <a:pt x="76" y="105"/>
                          </a:lnTo>
                          <a:lnTo>
                            <a:pt x="76" y="102"/>
                          </a:lnTo>
                          <a:lnTo>
                            <a:pt x="75" y="100"/>
                          </a:lnTo>
                          <a:lnTo>
                            <a:pt x="74" y="97"/>
                          </a:lnTo>
                          <a:lnTo>
                            <a:pt x="74" y="94"/>
                          </a:lnTo>
                          <a:lnTo>
                            <a:pt x="74" y="91"/>
                          </a:lnTo>
                          <a:lnTo>
                            <a:pt x="73" y="89"/>
                          </a:lnTo>
                          <a:lnTo>
                            <a:pt x="73" y="87"/>
                          </a:lnTo>
                          <a:lnTo>
                            <a:pt x="73" y="86"/>
                          </a:lnTo>
                          <a:lnTo>
                            <a:pt x="73" y="84"/>
                          </a:lnTo>
                          <a:lnTo>
                            <a:pt x="73" y="83"/>
                          </a:lnTo>
                          <a:lnTo>
                            <a:pt x="72" y="82"/>
                          </a:lnTo>
                          <a:lnTo>
                            <a:pt x="72" y="80"/>
                          </a:lnTo>
                          <a:lnTo>
                            <a:pt x="72" y="79"/>
                          </a:lnTo>
                          <a:lnTo>
                            <a:pt x="71" y="78"/>
                          </a:lnTo>
                          <a:lnTo>
                            <a:pt x="71" y="76"/>
                          </a:lnTo>
                          <a:lnTo>
                            <a:pt x="71" y="75"/>
                          </a:lnTo>
                          <a:lnTo>
                            <a:pt x="71" y="74"/>
                          </a:lnTo>
                          <a:lnTo>
                            <a:pt x="71" y="72"/>
                          </a:lnTo>
                          <a:lnTo>
                            <a:pt x="70" y="71"/>
                          </a:lnTo>
                          <a:lnTo>
                            <a:pt x="70" y="69"/>
                          </a:lnTo>
                          <a:lnTo>
                            <a:pt x="70" y="68"/>
                          </a:lnTo>
                          <a:lnTo>
                            <a:pt x="70" y="66"/>
                          </a:lnTo>
                          <a:lnTo>
                            <a:pt x="69" y="64"/>
                          </a:lnTo>
                          <a:lnTo>
                            <a:pt x="69" y="62"/>
                          </a:lnTo>
                          <a:lnTo>
                            <a:pt x="69" y="59"/>
                          </a:lnTo>
                          <a:lnTo>
                            <a:pt x="69" y="57"/>
                          </a:lnTo>
                          <a:lnTo>
                            <a:pt x="69" y="56"/>
                          </a:lnTo>
                          <a:lnTo>
                            <a:pt x="69" y="55"/>
                          </a:lnTo>
                          <a:lnTo>
                            <a:pt x="68" y="54"/>
                          </a:lnTo>
                          <a:lnTo>
                            <a:pt x="68" y="52"/>
                          </a:lnTo>
                          <a:lnTo>
                            <a:pt x="68" y="50"/>
                          </a:lnTo>
                          <a:lnTo>
                            <a:pt x="68" y="49"/>
                          </a:lnTo>
                          <a:lnTo>
                            <a:pt x="68" y="48"/>
                          </a:lnTo>
                          <a:lnTo>
                            <a:pt x="68" y="46"/>
                          </a:lnTo>
                          <a:lnTo>
                            <a:pt x="68" y="45"/>
                          </a:lnTo>
                          <a:lnTo>
                            <a:pt x="67" y="44"/>
                          </a:lnTo>
                          <a:lnTo>
                            <a:pt x="67" y="43"/>
                          </a:lnTo>
                          <a:lnTo>
                            <a:pt x="67" y="41"/>
                          </a:lnTo>
                          <a:lnTo>
                            <a:pt x="66" y="40"/>
                          </a:lnTo>
                          <a:lnTo>
                            <a:pt x="66" y="39"/>
                          </a:lnTo>
                          <a:lnTo>
                            <a:pt x="66" y="38"/>
                          </a:lnTo>
                          <a:lnTo>
                            <a:pt x="65" y="37"/>
                          </a:lnTo>
                          <a:lnTo>
                            <a:pt x="65" y="36"/>
                          </a:lnTo>
                          <a:lnTo>
                            <a:pt x="64" y="34"/>
                          </a:lnTo>
                          <a:lnTo>
                            <a:pt x="64" y="33"/>
                          </a:lnTo>
                          <a:lnTo>
                            <a:pt x="64" y="32"/>
                          </a:lnTo>
                          <a:lnTo>
                            <a:pt x="63" y="31"/>
                          </a:lnTo>
                          <a:lnTo>
                            <a:pt x="62" y="30"/>
                          </a:lnTo>
                          <a:lnTo>
                            <a:pt x="62" y="29"/>
                          </a:lnTo>
                          <a:lnTo>
                            <a:pt x="61" y="27"/>
                          </a:lnTo>
                          <a:lnTo>
                            <a:pt x="60" y="26"/>
                          </a:lnTo>
                          <a:lnTo>
                            <a:pt x="60" y="25"/>
                          </a:lnTo>
                          <a:lnTo>
                            <a:pt x="59" y="24"/>
                          </a:lnTo>
                          <a:lnTo>
                            <a:pt x="59" y="21"/>
                          </a:lnTo>
                          <a:lnTo>
                            <a:pt x="58" y="20"/>
                          </a:lnTo>
                          <a:lnTo>
                            <a:pt x="57" y="19"/>
                          </a:lnTo>
                          <a:lnTo>
                            <a:pt x="57" y="18"/>
                          </a:lnTo>
                          <a:lnTo>
                            <a:pt x="56" y="16"/>
                          </a:lnTo>
                          <a:lnTo>
                            <a:pt x="56" y="15"/>
                          </a:lnTo>
                          <a:lnTo>
                            <a:pt x="55" y="15"/>
                          </a:lnTo>
                          <a:lnTo>
                            <a:pt x="54" y="14"/>
                          </a:lnTo>
                          <a:lnTo>
                            <a:pt x="53" y="13"/>
                          </a:lnTo>
                          <a:lnTo>
                            <a:pt x="52" y="12"/>
                          </a:lnTo>
                          <a:lnTo>
                            <a:pt x="51" y="11"/>
                          </a:lnTo>
                          <a:lnTo>
                            <a:pt x="50" y="10"/>
                          </a:lnTo>
                          <a:lnTo>
                            <a:pt x="49" y="9"/>
                          </a:lnTo>
                          <a:lnTo>
                            <a:pt x="47" y="8"/>
                          </a:lnTo>
                          <a:lnTo>
                            <a:pt x="46" y="7"/>
                          </a:lnTo>
                          <a:lnTo>
                            <a:pt x="44" y="6"/>
                          </a:lnTo>
                          <a:lnTo>
                            <a:pt x="42" y="5"/>
                          </a:lnTo>
                          <a:lnTo>
                            <a:pt x="41" y="5"/>
                          </a:lnTo>
                          <a:lnTo>
                            <a:pt x="39" y="4"/>
                          </a:lnTo>
                          <a:lnTo>
                            <a:pt x="36" y="4"/>
                          </a:lnTo>
                          <a:lnTo>
                            <a:pt x="34" y="4"/>
                          </a:lnTo>
                          <a:lnTo>
                            <a:pt x="33" y="3"/>
                          </a:lnTo>
                          <a:lnTo>
                            <a:pt x="31" y="3"/>
                          </a:lnTo>
                          <a:lnTo>
                            <a:pt x="29" y="3"/>
                          </a:lnTo>
                          <a:lnTo>
                            <a:pt x="28" y="3"/>
                          </a:lnTo>
                          <a:lnTo>
                            <a:pt x="26" y="3"/>
                          </a:lnTo>
                          <a:lnTo>
                            <a:pt x="25" y="3"/>
                          </a:lnTo>
                          <a:lnTo>
                            <a:pt x="24" y="3"/>
                          </a:lnTo>
                          <a:lnTo>
                            <a:pt x="23" y="3"/>
                          </a:lnTo>
                          <a:lnTo>
                            <a:pt x="22" y="2"/>
                          </a:lnTo>
                          <a:lnTo>
                            <a:pt x="20" y="2"/>
                          </a:lnTo>
                          <a:lnTo>
                            <a:pt x="18" y="2"/>
                          </a:lnTo>
                          <a:lnTo>
                            <a:pt x="16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2" y="1"/>
                          </a:lnTo>
                          <a:lnTo>
                            <a:pt x="12" y="0"/>
                          </a:lnTo>
                          <a:lnTo>
                            <a:pt x="11" y="0"/>
                          </a:lnTo>
                          <a:lnTo>
                            <a:pt x="9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</p:grpSp>
              <p:sp>
                <p:nvSpPr>
                  <p:cNvPr id="7224" name="Freeform 160"/>
                  <p:cNvSpPr>
                    <a:spLocks/>
                  </p:cNvSpPr>
                  <p:nvPr/>
                </p:nvSpPr>
                <p:spPr bwMode="auto">
                  <a:xfrm>
                    <a:off x="3259" y="3122"/>
                    <a:ext cx="205" cy="108"/>
                  </a:xfrm>
                  <a:custGeom>
                    <a:avLst/>
                    <a:gdLst>
                      <a:gd name="T0" fmla="*/ 202 w 205"/>
                      <a:gd name="T1" fmla="*/ 104 h 108"/>
                      <a:gd name="T2" fmla="*/ 200 w 205"/>
                      <a:gd name="T3" fmla="*/ 99 h 108"/>
                      <a:gd name="T4" fmla="*/ 197 w 205"/>
                      <a:gd name="T5" fmla="*/ 94 h 108"/>
                      <a:gd name="T6" fmla="*/ 192 w 205"/>
                      <a:gd name="T7" fmla="*/ 89 h 108"/>
                      <a:gd name="T8" fmla="*/ 186 w 205"/>
                      <a:gd name="T9" fmla="*/ 84 h 108"/>
                      <a:gd name="T10" fmla="*/ 178 w 205"/>
                      <a:gd name="T11" fmla="*/ 81 h 108"/>
                      <a:gd name="T12" fmla="*/ 170 w 205"/>
                      <a:gd name="T13" fmla="*/ 78 h 108"/>
                      <a:gd name="T14" fmla="*/ 161 w 205"/>
                      <a:gd name="T15" fmla="*/ 76 h 108"/>
                      <a:gd name="T16" fmla="*/ 151 w 205"/>
                      <a:gd name="T17" fmla="*/ 76 h 108"/>
                      <a:gd name="T18" fmla="*/ 140 w 205"/>
                      <a:gd name="T19" fmla="*/ 75 h 108"/>
                      <a:gd name="T20" fmla="*/ 129 w 205"/>
                      <a:gd name="T21" fmla="*/ 74 h 108"/>
                      <a:gd name="T22" fmla="*/ 115 w 205"/>
                      <a:gd name="T23" fmla="*/ 72 h 108"/>
                      <a:gd name="T24" fmla="*/ 100 w 205"/>
                      <a:gd name="T25" fmla="*/ 72 h 108"/>
                      <a:gd name="T26" fmla="*/ 86 w 205"/>
                      <a:gd name="T27" fmla="*/ 70 h 108"/>
                      <a:gd name="T28" fmla="*/ 74 w 205"/>
                      <a:gd name="T29" fmla="*/ 68 h 108"/>
                      <a:gd name="T30" fmla="*/ 59 w 205"/>
                      <a:gd name="T31" fmla="*/ 67 h 108"/>
                      <a:gd name="T32" fmla="*/ 39 w 205"/>
                      <a:gd name="T33" fmla="*/ 64 h 108"/>
                      <a:gd name="T34" fmla="*/ 27 w 205"/>
                      <a:gd name="T35" fmla="*/ 58 h 108"/>
                      <a:gd name="T36" fmla="*/ 17 w 205"/>
                      <a:gd name="T37" fmla="*/ 50 h 108"/>
                      <a:gd name="T38" fmla="*/ 9 w 205"/>
                      <a:gd name="T39" fmla="*/ 41 h 108"/>
                      <a:gd name="T40" fmla="*/ 4 w 205"/>
                      <a:gd name="T41" fmla="*/ 28 h 108"/>
                      <a:gd name="T42" fmla="*/ 1 w 205"/>
                      <a:gd name="T43" fmla="*/ 17 h 108"/>
                      <a:gd name="T44" fmla="*/ 0 w 205"/>
                      <a:gd name="T45" fmla="*/ 9 h 108"/>
                      <a:gd name="T46" fmla="*/ 0 w 205"/>
                      <a:gd name="T47" fmla="*/ 0 h 108"/>
                      <a:gd name="T48" fmla="*/ 2 w 205"/>
                      <a:gd name="T49" fmla="*/ 4 h 108"/>
                      <a:gd name="T50" fmla="*/ 5 w 205"/>
                      <a:gd name="T51" fmla="*/ 8 h 108"/>
                      <a:gd name="T52" fmla="*/ 8 w 205"/>
                      <a:gd name="T53" fmla="*/ 13 h 108"/>
                      <a:gd name="T54" fmla="*/ 10 w 205"/>
                      <a:gd name="T55" fmla="*/ 18 h 108"/>
                      <a:gd name="T56" fmla="*/ 14 w 205"/>
                      <a:gd name="T57" fmla="*/ 24 h 108"/>
                      <a:gd name="T58" fmla="*/ 19 w 205"/>
                      <a:gd name="T59" fmla="*/ 29 h 108"/>
                      <a:gd name="T60" fmla="*/ 25 w 205"/>
                      <a:gd name="T61" fmla="*/ 33 h 108"/>
                      <a:gd name="T62" fmla="*/ 33 w 205"/>
                      <a:gd name="T63" fmla="*/ 38 h 108"/>
                      <a:gd name="T64" fmla="*/ 41 w 205"/>
                      <a:gd name="T65" fmla="*/ 42 h 108"/>
                      <a:gd name="T66" fmla="*/ 50 w 205"/>
                      <a:gd name="T67" fmla="*/ 45 h 108"/>
                      <a:gd name="T68" fmla="*/ 60 w 205"/>
                      <a:gd name="T69" fmla="*/ 47 h 108"/>
                      <a:gd name="T70" fmla="*/ 68 w 205"/>
                      <a:gd name="T71" fmla="*/ 49 h 108"/>
                      <a:gd name="T72" fmla="*/ 87 w 205"/>
                      <a:gd name="T73" fmla="*/ 51 h 108"/>
                      <a:gd name="T74" fmla="*/ 102 w 205"/>
                      <a:gd name="T75" fmla="*/ 52 h 108"/>
                      <a:gd name="T76" fmla="*/ 111 w 205"/>
                      <a:gd name="T77" fmla="*/ 53 h 108"/>
                      <a:gd name="T78" fmla="*/ 122 w 205"/>
                      <a:gd name="T79" fmla="*/ 54 h 108"/>
                      <a:gd name="T80" fmla="*/ 136 w 205"/>
                      <a:gd name="T81" fmla="*/ 55 h 108"/>
                      <a:gd name="T82" fmla="*/ 147 w 205"/>
                      <a:gd name="T83" fmla="*/ 55 h 108"/>
                      <a:gd name="T84" fmla="*/ 156 w 205"/>
                      <a:gd name="T85" fmla="*/ 57 h 108"/>
                      <a:gd name="T86" fmla="*/ 164 w 205"/>
                      <a:gd name="T87" fmla="*/ 59 h 108"/>
                      <a:gd name="T88" fmla="*/ 173 w 205"/>
                      <a:gd name="T89" fmla="*/ 62 h 108"/>
                      <a:gd name="T90" fmla="*/ 184 w 205"/>
                      <a:gd name="T91" fmla="*/ 64 h 108"/>
                      <a:gd name="T92" fmla="*/ 190 w 205"/>
                      <a:gd name="T93" fmla="*/ 68 h 108"/>
                      <a:gd name="T94" fmla="*/ 195 w 205"/>
                      <a:gd name="T95" fmla="*/ 72 h 108"/>
                      <a:gd name="T96" fmla="*/ 199 w 205"/>
                      <a:gd name="T97" fmla="*/ 80 h 108"/>
                      <a:gd name="T98" fmla="*/ 200 w 205"/>
                      <a:gd name="T99" fmla="*/ 85 h 108"/>
                      <a:gd name="T100" fmla="*/ 201 w 205"/>
                      <a:gd name="T101" fmla="*/ 90 h 108"/>
                      <a:gd name="T102" fmla="*/ 203 w 205"/>
                      <a:gd name="T103" fmla="*/ 97 h 108"/>
                      <a:gd name="T104" fmla="*/ 204 w 205"/>
                      <a:gd name="T105" fmla="*/ 102 h 108"/>
                      <a:gd name="T106" fmla="*/ 204 w 205"/>
                      <a:gd name="T107" fmla="*/ 107 h 10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05"/>
                      <a:gd name="T163" fmla="*/ 0 h 108"/>
                      <a:gd name="T164" fmla="*/ 205 w 205"/>
                      <a:gd name="T165" fmla="*/ 108 h 10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05" h="108">
                        <a:moveTo>
                          <a:pt x="204" y="107"/>
                        </a:moveTo>
                        <a:lnTo>
                          <a:pt x="203" y="106"/>
                        </a:lnTo>
                        <a:lnTo>
                          <a:pt x="203" y="105"/>
                        </a:lnTo>
                        <a:lnTo>
                          <a:pt x="202" y="104"/>
                        </a:lnTo>
                        <a:lnTo>
                          <a:pt x="202" y="103"/>
                        </a:lnTo>
                        <a:lnTo>
                          <a:pt x="202" y="102"/>
                        </a:lnTo>
                        <a:lnTo>
                          <a:pt x="201" y="101"/>
                        </a:lnTo>
                        <a:lnTo>
                          <a:pt x="201" y="100"/>
                        </a:lnTo>
                        <a:lnTo>
                          <a:pt x="200" y="100"/>
                        </a:lnTo>
                        <a:lnTo>
                          <a:pt x="200" y="99"/>
                        </a:lnTo>
                        <a:lnTo>
                          <a:pt x="199" y="98"/>
                        </a:lnTo>
                        <a:lnTo>
                          <a:pt x="199" y="97"/>
                        </a:lnTo>
                        <a:lnTo>
                          <a:pt x="199" y="96"/>
                        </a:lnTo>
                        <a:lnTo>
                          <a:pt x="198" y="96"/>
                        </a:lnTo>
                        <a:lnTo>
                          <a:pt x="198" y="95"/>
                        </a:lnTo>
                        <a:lnTo>
                          <a:pt x="197" y="94"/>
                        </a:lnTo>
                        <a:lnTo>
                          <a:pt x="196" y="93"/>
                        </a:lnTo>
                        <a:lnTo>
                          <a:pt x="195" y="92"/>
                        </a:lnTo>
                        <a:lnTo>
                          <a:pt x="194" y="91"/>
                        </a:lnTo>
                        <a:lnTo>
                          <a:pt x="193" y="90"/>
                        </a:lnTo>
                        <a:lnTo>
                          <a:pt x="192" y="89"/>
                        </a:lnTo>
                        <a:lnTo>
                          <a:pt x="191" y="88"/>
                        </a:lnTo>
                        <a:lnTo>
                          <a:pt x="190" y="87"/>
                        </a:lnTo>
                        <a:lnTo>
                          <a:pt x="190" y="86"/>
                        </a:lnTo>
                        <a:lnTo>
                          <a:pt x="188" y="85"/>
                        </a:lnTo>
                        <a:lnTo>
                          <a:pt x="187" y="85"/>
                        </a:lnTo>
                        <a:lnTo>
                          <a:pt x="186" y="84"/>
                        </a:lnTo>
                        <a:lnTo>
                          <a:pt x="185" y="83"/>
                        </a:lnTo>
                        <a:lnTo>
                          <a:pt x="184" y="83"/>
                        </a:lnTo>
                        <a:lnTo>
                          <a:pt x="182" y="82"/>
                        </a:lnTo>
                        <a:lnTo>
                          <a:pt x="181" y="82"/>
                        </a:lnTo>
                        <a:lnTo>
                          <a:pt x="180" y="81"/>
                        </a:lnTo>
                        <a:lnTo>
                          <a:pt x="178" y="81"/>
                        </a:lnTo>
                        <a:lnTo>
                          <a:pt x="177" y="80"/>
                        </a:lnTo>
                        <a:lnTo>
                          <a:pt x="175" y="80"/>
                        </a:lnTo>
                        <a:lnTo>
                          <a:pt x="174" y="79"/>
                        </a:lnTo>
                        <a:lnTo>
                          <a:pt x="173" y="79"/>
                        </a:lnTo>
                        <a:lnTo>
                          <a:pt x="171" y="78"/>
                        </a:lnTo>
                        <a:lnTo>
                          <a:pt x="170" y="78"/>
                        </a:lnTo>
                        <a:lnTo>
                          <a:pt x="169" y="78"/>
                        </a:lnTo>
                        <a:lnTo>
                          <a:pt x="167" y="78"/>
                        </a:lnTo>
                        <a:lnTo>
                          <a:pt x="166" y="77"/>
                        </a:lnTo>
                        <a:lnTo>
                          <a:pt x="163" y="77"/>
                        </a:lnTo>
                        <a:lnTo>
                          <a:pt x="162" y="77"/>
                        </a:lnTo>
                        <a:lnTo>
                          <a:pt x="161" y="76"/>
                        </a:lnTo>
                        <a:lnTo>
                          <a:pt x="159" y="76"/>
                        </a:lnTo>
                        <a:lnTo>
                          <a:pt x="158" y="76"/>
                        </a:lnTo>
                        <a:lnTo>
                          <a:pt x="156" y="76"/>
                        </a:lnTo>
                        <a:lnTo>
                          <a:pt x="155" y="76"/>
                        </a:lnTo>
                        <a:lnTo>
                          <a:pt x="153" y="76"/>
                        </a:lnTo>
                        <a:lnTo>
                          <a:pt x="151" y="76"/>
                        </a:lnTo>
                        <a:lnTo>
                          <a:pt x="148" y="76"/>
                        </a:lnTo>
                        <a:lnTo>
                          <a:pt x="147" y="75"/>
                        </a:lnTo>
                        <a:lnTo>
                          <a:pt x="145" y="75"/>
                        </a:lnTo>
                        <a:lnTo>
                          <a:pt x="143" y="75"/>
                        </a:lnTo>
                        <a:lnTo>
                          <a:pt x="142" y="75"/>
                        </a:lnTo>
                        <a:lnTo>
                          <a:pt x="140" y="75"/>
                        </a:lnTo>
                        <a:lnTo>
                          <a:pt x="138" y="75"/>
                        </a:lnTo>
                        <a:lnTo>
                          <a:pt x="137" y="75"/>
                        </a:lnTo>
                        <a:lnTo>
                          <a:pt x="133" y="74"/>
                        </a:lnTo>
                        <a:lnTo>
                          <a:pt x="132" y="74"/>
                        </a:lnTo>
                        <a:lnTo>
                          <a:pt x="130" y="74"/>
                        </a:lnTo>
                        <a:lnTo>
                          <a:pt x="129" y="74"/>
                        </a:lnTo>
                        <a:lnTo>
                          <a:pt x="127" y="73"/>
                        </a:lnTo>
                        <a:lnTo>
                          <a:pt x="124" y="73"/>
                        </a:lnTo>
                        <a:lnTo>
                          <a:pt x="123" y="73"/>
                        </a:lnTo>
                        <a:lnTo>
                          <a:pt x="122" y="73"/>
                        </a:lnTo>
                        <a:lnTo>
                          <a:pt x="119" y="73"/>
                        </a:lnTo>
                        <a:lnTo>
                          <a:pt x="115" y="72"/>
                        </a:lnTo>
                        <a:lnTo>
                          <a:pt x="111" y="72"/>
                        </a:lnTo>
                        <a:lnTo>
                          <a:pt x="109" y="72"/>
                        </a:lnTo>
                        <a:lnTo>
                          <a:pt x="105" y="72"/>
                        </a:lnTo>
                        <a:lnTo>
                          <a:pt x="103" y="72"/>
                        </a:lnTo>
                        <a:lnTo>
                          <a:pt x="102" y="72"/>
                        </a:lnTo>
                        <a:lnTo>
                          <a:pt x="100" y="72"/>
                        </a:lnTo>
                        <a:lnTo>
                          <a:pt x="99" y="72"/>
                        </a:lnTo>
                        <a:lnTo>
                          <a:pt x="95" y="71"/>
                        </a:lnTo>
                        <a:lnTo>
                          <a:pt x="93" y="71"/>
                        </a:lnTo>
                        <a:lnTo>
                          <a:pt x="90" y="71"/>
                        </a:lnTo>
                        <a:lnTo>
                          <a:pt x="88" y="71"/>
                        </a:lnTo>
                        <a:lnTo>
                          <a:pt x="86" y="70"/>
                        </a:lnTo>
                        <a:lnTo>
                          <a:pt x="83" y="70"/>
                        </a:lnTo>
                        <a:lnTo>
                          <a:pt x="81" y="70"/>
                        </a:lnTo>
                        <a:lnTo>
                          <a:pt x="79" y="69"/>
                        </a:lnTo>
                        <a:lnTo>
                          <a:pt x="77" y="69"/>
                        </a:lnTo>
                        <a:lnTo>
                          <a:pt x="76" y="69"/>
                        </a:lnTo>
                        <a:lnTo>
                          <a:pt x="74" y="68"/>
                        </a:lnTo>
                        <a:lnTo>
                          <a:pt x="71" y="68"/>
                        </a:lnTo>
                        <a:lnTo>
                          <a:pt x="67" y="68"/>
                        </a:lnTo>
                        <a:lnTo>
                          <a:pt x="66" y="67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59" y="67"/>
                        </a:lnTo>
                        <a:lnTo>
                          <a:pt x="56" y="66"/>
                        </a:lnTo>
                        <a:lnTo>
                          <a:pt x="52" y="65"/>
                        </a:lnTo>
                        <a:lnTo>
                          <a:pt x="49" y="65"/>
                        </a:lnTo>
                        <a:lnTo>
                          <a:pt x="46" y="65"/>
                        </a:lnTo>
                        <a:lnTo>
                          <a:pt x="42" y="64"/>
                        </a:lnTo>
                        <a:lnTo>
                          <a:pt x="39" y="64"/>
                        </a:lnTo>
                        <a:lnTo>
                          <a:pt x="36" y="63"/>
                        </a:lnTo>
                        <a:lnTo>
                          <a:pt x="34" y="62"/>
                        </a:lnTo>
                        <a:lnTo>
                          <a:pt x="32" y="61"/>
                        </a:lnTo>
                        <a:lnTo>
                          <a:pt x="30" y="61"/>
                        </a:lnTo>
                        <a:lnTo>
                          <a:pt x="29" y="60"/>
                        </a:lnTo>
                        <a:lnTo>
                          <a:pt x="27" y="58"/>
                        </a:lnTo>
                        <a:lnTo>
                          <a:pt x="23" y="57"/>
                        </a:lnTo>
                        <a:lnTo>
                          <a:pt x="22" y="56"/>
                        </a:lnTo>
                        <a:lnTo>
                          <a:pt x="21" y="55"/>
                        </a:lnTo>
                        <a:lnTo>
                          <a:pt x="20" y="53"/>
                        </a:lnTo>
                        <a:lnTo>
                          <a:pt x="19" y="52"/>
                        </a:lnTo>
                        <a:lnTo>
                          <a:pt x="17" y="50"/>
                        </a:lnTo>
                        <a:lnTo>
                          <a:pt x="16" y="49"/>
                        </a:lnTo>
                        <a:lnTo>
                          <a:pt x="13" y="47"/>
                        </a:lnTo>
                        <a:lnTo>
                          <a:pt x="12" y="46"/>
                        </a:lnTo>
                        <a:lnTo>
                          <a:pt x="11" y="45"/>
                        </a:lnTo>
                        <a:lnTo>
                          <a:pt x="10" y="43"/>
                        </a:lnTo>
                        <a:lnTo>
                          <a:pt x="9" y="41"/>
                        </a:lnTo>
                        <a:lnTo>
                          <a:pt x="8" y="39"/>
                        </a:lnTo>
                        <a:lnTo>
                          <a:pt x="7" y="36"/>
                        </a:lnTo>
                        <a:lnTo>
                          <a:pt x="6" y="34"/>
                        </a:lnTo>
                        <a:lnTo>
                          <a:pt x="5" y="32"/>
                        </a:lnTo>
                        <a:lnTo>
                          <a:pt x="5" y="31"/>
                        </a:lnTo>
                        <a:lnTo>
                          <a:pt x="4" y="28"/>
                        </a:lnTo>
                        <a:lnTo>
                          <a:pt x="3" y="26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1" y="20"/>
                        </a:lnTo>
                        <a:lnTo>
                          <a:pt x="1" y="18"/>
                        </a:lnTo>
                        <a:lnTo>
                          <a:pt x="1" y="17"/>
                        </a:lnTo>
                        <a:lnTo>
                          <a:pt x="0" y="15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3" y="5"/>
                        </a:lnTo>
                        <a:lnTo>
                          <a:pt x="3" y="6"/>
                        </a:lnTo>
                        <a:lnTo>
                          <a:pt x="4" y="7"/>
                        </a:lnTo>
                        <a:lnTo>
                          <a:pt x="5" y="8"/>
                        </a:lnTo>
                        <a:lnTo>
                          <a:pt x="5" y="9"/>
                        </a:lnTo>
                        <a:lnTo>
                          <a:pt x="6" y="10"/>
                        </a:lnTo>
                        <a:lnTo>
                          <a:pt x="7" y="11"/>
                        </a:lnTo>
                        <a:lnTo>
                          <a:pt x="7" y="12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9" y="16"/>
                        </a:lnTo>
                        <a:lnTo>
                          <a:pt x="9" y="17"/>
                        </a:lnTo>
                        <a:lnTo>
                          <a:pt x="10" y="18"/>
                        </a:lnTo>
                        <a:lnTo>
                          <a:pt x="11" y="19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4" y="22"/>
                        </a:lnTo>
                        <a:lnTo>
                          <a:pt x="14" y="24"/>
                        </a:lnTo>
                        <a:lnTo>
                          <a:pt x="15" y="24"/>
                        </a:lnTo>
                        <a:lnTo>
                          <a:pt x="16" y="25"/>
                        </a:lnTo>
                        <a:lnTo>
                          <a:pt x="17" y="26"/>
                        </a:lnTo>
                        <a:lnTo>
                          <a:pt x="18" y="27"/>
                        </a:lnTo>
                        <a:lnTo>
                          <a:pt x="19" y="29"/>
                        </a:lnTo>
                        <a:lnTo>
                          <a:pt x="20" y="29"/>
                        </a:lnTo>
                        <a:lnTo>
                          <a:pt x="20" y="30"/>
                        </a:lnTo>
                        <a:lnTo>
                          <a:pt x="21" y="31"/>
                        </a:lnTo>
                        <a:lnTo>
                          <a:pt x="22" y="31"/>
                        </a:lnTo>
                        <a:lnTo>
                          <a:pt x="24" y="32"/>
                        </a:lnTo>
                        <a:lnTo>
                          <a:pt x="25" y="33"/>
                        </a:lnTo>
                        <a:lnTo>
                          <a:pt x="26" y="35"/>
                        </a:lnTo>
                        <a:lnTo>
                          <a:pt x="28" y="36"/>
                        </a:lnTo>
                        <a:lnTo>
                          <a:pt x="29" y="36"/>
                        </a:lnTo>
                        <a:lnTo>
                          <a:pt x="30" y="37"/>
                        </a:lnTo>
                        <a:lnTo>
                          <a:pt x="31" y="37"/>
                        </a:lnTo>
                        <a:lnTo>
                          <a:pt x="33" y="38"/>
                        </a:lnTo>
                        <a:lnTo>
                          <a:pt x="34" y="39"/>
                        </a:lnTo>
                        <a:lnTo>
                          <a:pt x="35" y="39"/>
                        </a:lnTo>
                        <a:lnTo>
                          <a:pt x="36" y="40"/>
                        </a:lnTo>
                        <a:lnTo>
                          <a:pt x="38" y="40"/>
                        </a:lnTo>
                        <a:lnTo>
                          <a:pt x="39" y="41"/>
                        </a:lnTo>
                        <a:lnTo>
                          <a:pt x="41" y="42"/>
                        </a:lnTo>
                        <a:lnTo>
                          <a:pt x="42" y="42"/>
                        </a:lnTo>
                        <a:lnTo>
                          <a:pt x="43" y="43"/>
                        </a:lnTo>
                        <a:lnTo>
                          <a:pt x="45" y="43"/>
                        </a:lnTo>
                        <a:lnTo>
                          <a:pt x="47" y="44"/>
                        </a:lnTo>
                        <a:lnTo>
                          <a:pt x="48" y="44"/>
                        </a:lnTo>
                        <a:lnTo>
                          <a:pt x="50" y="45"/>
                        </a:lnTo>
                        <a:lnTo>
                          <a:pt x="52" y="45"/>
                        </a:lnTo>
                        <a:lnTo>
                          <a:pt x="53" y="46"/>
                        </a:lnTo>
                        <a:lnTo>
                          <a:pt x="55" y="46"/>
                        </a:lnTo>
                        <a:lnTo>
                          <a:pt x="57" y="47"/>
                        </a:lnTo>
                        <a:lnTo>
                          <a:pt x="58" y="47"/>
                        </a:lnTo>
                        <a:lnTo>
                          <a:pt x="60" y="47"/>
                        </a:lnTo>
                        <a:lnTo>
                          <a:pt x="61" y="48"/>
                        </a:lnTo>
                        <a:lnTo>
                          <a:pt x="62" y="48"/>
                        </a:lnTo>
                        <a:lnTo>
                          <a:pt x="64" y="48"/>
                        </a:lnTo>
                        <a:lnTo>
                          <a:pt x="65" y="48"/>
                        </a:lnTo>
                        <a:lnTo>
                          <a:pt x="66" y="48"/>
                        </a:lnTo>
                        <a:lnTo>
                          <a:pt x="68" y="49"/>
                        </a:lnTo>
                        <a:lnTo>
                          <a:pt x="71" y="49"/>
                        </a:lnTo>
                        <a:lnTo>
                          <a:pt x="75" y="49"/>
                        </a:lnTo>
                        <a:lnTo>
                          <a:pt x="77" y="50"/>
                        </a:lnTo>
                        <a:lnTo>
                          <a:pt x="81" y="50"/>
                        </a:lnTo>
                        <a:lnTo>
                          <a:pt x="85" y="51"/>
                        </a:lnTo>
                        <a:lnTo>
                          <a:pt x="87" y="51"/>
                        </a:lnTo>
                        <a:lnTo>
                          <a:pt x="91" y="51"/>
                        </a:lnTo>
                        <a:lnTo>
                          <a:pt x="94" y="51"/>
                        </a:lnTo>
                        <a:lnTo>
                          <a:pt x="96" y="51"/>
                        </a:lnTo>
                        <a:lnTo>
                          <a:pt x="98" y="52"/>
                        </a:lnTo>
                        <a:lnTo>
                          <a:pt x="100" y="52"/>
                        </a:lnTo>
                        <a:lnTo>
                          <a:pt x="102" y="52"/>
                        </a:lnTo>
                        <a:lnTo>
                          <a:pt x="103" y="52"/>
                        </a:lnTo>
                        <a:lnTo>
                          <a:pt x="105" y="52"/>
                        </a:lnTo>
                        <a:lnTo>
                          <a:pt x="107" y="53"/>
                        </a:lnTo>
                        <a:lnTo>
                          <a:pt x="108" y="53"/>
                        </a:lnTo>
                        <a:lnTo>
                          <a:pt x="109" y="53"/>
                        </a:lnTo>
                        <a:lnTo>
                          <a:pt x="111" y="53"/>
                        </a:lnTo>
                        <a:lnTo>
                          <a:pt x="113" y="53"/>
                        </a:lnTo>
                        <a:lnTo>
                          <a:pt x="115" y="53"/>
                        </a:lnTo>
                        <a:lnTo>
                          <a:pt x="117" y="54"/>
                        </a:lnTo>
                        <a:lnTo>
                          <a:pt x="119" y="54"/>
                        </a:lnTo>
                        <a:lnTo>
                          <a:pt x="120" y="54"/>
                        </a:lnTo>
                        <a:lnTo>
                          <a:pt x="122" y="54"/>
                        </a:lnTo>
                        <a:lnTo>
                          <a:pt x="125" y="54"/>
                        </a:lnTo>
                        <a:lnTo>
                          <a:pt x="128" y="55"/>
                        </a:lnTo>
                        <a:lnTo>
                          <a:pt x="131" y="55"/>
                        </a:lnTo>
                        <a:lnTo>
                          <a:pt x="133" y="55"/>
                        </a:lnTo>
                        <a:lnTo>
                          <a:pt x="134" y="55"/>
                        </a:lnTo>
                        <a:lnTo>
                          <a:pt x="136" y="55"/>
                        </a:lnTo>
                        <a:lnTo>
                          <a:pt x="138" y="55"/>
                        </a:lnTo>
                        <a:lnTo>
                          <a:pt x="140" y="55"/>
                        </a:lnTo>
                        <a:lnTo>
                          <a:pt x="142" y="55"/>
                        </a:lnTo>
                        <a:lnTo>
                          <a:pt x="143" y="55"/>
                        </a:lnTo>
                        <a:lnTo>
                          <a:pt x="145" y="55"/>
                        </a:lnTo>
                        <a:lnTo>
                          <a:pt x="147" y="55"/>
                        </a:lnTo>
                        <a:lnTo>
                          <a:pt x="148" y="56"/>
                        </a:lnTo>
                        <a:lnTo>
                          <a:pt x="150" y="56"/>
                        </a:lnTo>
                        <a:lnTo>
                          <a:pt x="151" y="56"/>
                        </a:lnTo>
                        <a:lnTo>
                          <a:pt x="153" y="56"/>
                        </a:lnTo>
                        <a:lnTo>
                          <a:pt x="154" y="57"/>
                        </a:lnTo>
                        <a:lnTo>
                          <a:pt x="156" y="57"/>
                        </a:lnTo>
                        <a:lnTo>
                          <a:pt x="157" y="57"/>
                        </a:lnTo>
                        <a:lnTo>
                          <a:pt x="159" y="58"/>
                        </a:lnTo>
                        <a:lnTo>
                          <a:pt x="160" y="58"/>
                        </a:lnTo>
                        <a:lnTo>
                          <a:pt x="162" y="58"/>
                        </a:lnTo>
                        <a:lnTo>
                          <a:pt x="163" y="59"/>
                        </a:lnTo>
                        <a:lnTo>
                          <a:pt x="164" y="59"/>
                        </a:lnTo>
                        <a:lnTo>
                          <a:pt x="166" y="59"/>
                        </a:lnTo>
                        <a:lnTo>
                          <a:pt x="167" y="60"/>
                        </a:lnTo>
                        <a:lnTo>
                          <a:pt x="169" y="60"/>
                        </a:lnTo>
                        <a:lnTo>
                          <a:pt x="170" y="61"/>
                        </a:lnTo>
                        <a:lnTo>
                          <a:pt x="171" y="61"/>
                        </a:lnTo>
                        <a:lnTo>
                          <a:pt x="173" y="62"/>
                        </a:lnTo>
                        <a:lnTo>
                          <a:pt x="175" y="62"/>
                        </a:lnTo>
                        <a:lnTo>
                          <a:pt x="178" y="63"/>
                        </a:lnTo>
                        <a:lnTo>
                          <a:pt x="180" y="63"/>
                        </a:lnTo>
                        <a:lnTo>
                          <a:pt x="181" y="64"/>
                        </a:lnTo>
                        <a:lnTo>
                          <a:pt x="182" y="64"/>
                        </a:lnTo>
                        <a:lnTo>
                          <a:pt x="184" y="64"/>
                        </a:lnTo>
                        <a:lnTo>
                          <a:pt x="185" y="65"/>
                        </a:lnTo>
                        <a:lnTo>
                          <a:pt x="186" y="65"/>
                        </a:lnTo>
                        <a:lnTo>
                          <a:pt x="187" y="66"/>
                        </a:lnTo>
                        <a:lnTo>
                          <a:pt x="188" y="67"/>
                        </a:lnTo>
                        <a:lnTo>
                          <a:pt x="189" y="68"/>
                        </a:lnTo>
                        <a:lnTo>
                          <a:pt x="190" y="68"/>
                        </a:lnTo>
                        <a:lnTo>
                          <a:pt x="191" y="69"/>
                        </a:lnTo>
                        <a:lnTo>
                          <a:pt x="193" y="70"/>
                        </a:lnTo>
                        <a:lnTo>
                          <a:pt x="194" y="71"/>
                        </a:lnTo>
                        <a:lnTo>
                          <a:pt x="195" y="72"/>
                        </a:lnTo>
                        <a:lnTo>
                          <a:pt x="196" y="73"/>
                        </a:lnTo>
                        <a:lnTo>
                          <a:pt x="197" y="74"/>
                        </a:lnTo>
                        <a:lnTo>
                          <a:pt x="197" y="75"/>
                        </a:lnTo>
                        <a:lnTo>
                          <a:pt x="198" y="76"/>
                        </a:lnTo>
                        <a:lnTo>
                          <a:pt x="199" y="78"/>
                        </a:lnTo>
                        <a:lnTo>
                          <a:pt x="199" y="80"/>
                        </a:lnTo>
                        <a:lnTo>
                          <a:pt x="199" y="81"/>
                        </a:lnTo>
                        <a:lnTo>
                          <a:pt x="199" y="82"/>
                        </a:lnTo>
                        <a:lnTo>
                          <a:pt x="200" y="82"/>
                        </a:lnTo>
                        <a:lnTo>
                          <a:pt x="200" y="83"/>
                        </a:lnTo>
                        <a:lnTo>
                          <a:pt x="200" y="84"/>
                        </a:lnTo>
                        <a:lnTo>
                          <a:pt x="200" y="85"/>
                        </a:lnTo>
                        <a:lnTo>
                          <a:pt x="201" y="85"/>
                        </a:lnTo>
                        <a:lnTo>
                          <a:pt x="201" y="86"/>
                        </a:lnTo>
                        <a:lnTo>
                          <a:pt x="201" y="87"/>
                        </a:lnTo>
                        <a:lnTo>
                          <a:pt x="201" y="88"/>
                        </a:lnTo>
                        <a:lnTo>
                          <a:pt x="201" y="89"/>
                        </a:lnTo>
                        <a:lnTo>
                          <a:pt x="201" y="90"/>
                        </a:lnTo>
                        <a:lnTo>
                          <a:pt x="201" y="91"/>
                        </a:lnTo>
                        <a:lnTo>
                          <a:pt x="201" y="92"/>
                        </a:lnTo>
                        <a:lnTo>
                          <a:pt x="202" y="93"/>
                        </a:lnTo>
                        <a:lnTo>
                          <a:pt x="202" y="95"/>
                        </a:lnTo>
                        <a:lnTo>
                          <a:pt x="202" y="96"/>
                        </a:lnTo>
                        <a:lnTo>
                          <a:pt x="203" y="97"/>
                        </a:lnTo>
                        <a:lnTo>
                          <a:pt x="203" y="98"/>
                        </a:lnTo>
                        <a:lnTo>
                          <a:pt x="204" y="98"/>
                        </a:lnTo>
                        <a:lnTo>
                          <a:pt x="204" y="99"/>
                        </a:lnTo>
                        <a:lnTo>
                          <a:pt x="204" y="100"/>
                        </a:lnTo>
                        <a:lnTo>
                          <a:pt x="204" y="101"/>
                        </a:lnTo>
                        <a:lnTo>
                          <a:pt x="204" y="102"/>
                        </a:lnTo>
                        <a:lnTo>
                          <a:pt x="204" y="103"/>
                        </a:lnTo>
                        <a:lnTo>
                          <a:pt x="204" y="104"/>
                        </a:lnTo>
                        <a:lnTo>
                          <a:pt x="204" y="105"/>
                        </a:lnTo>
                        <a:lnTo>
                          <a:pt x="204" y="106"/>
                        </a:lnTo>
                        <a:lnTo>
                          <a:pt x="204" y="107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5" name="Freeform 161"/>
                  <p:cNvSpPr>
                    <a:spLocks/>
                  </p:cNvSpPr>
                  <p:nvPr/>
                </p:nvSpPr>
                <p:spPr bwMode="auto">
                  <a:xfrm>
                    <a:off x="3259" y="2997"/>
                    <a:ext cx="205" cy="108"/>
                  </a:xfrm>
                  <a:custGeom>
                    <a:avLst/>
                    <a:gdLst>
                      <a:gd name="T0" fmla="*/ 2 w 205"/>
                      <a:gd name="T1" fmla="*/ 3 h 108"/>
                      <a:gd name="T2" fmla="*/ 4 w 205"/>
                      <a:gd name="T3" fmla="*/ 8 h 108"/>
                      <a:gd name="T4" fmla="*/ 7 w 205"/>
                      <a:gd name="T5" fmla="*/ 13 h 108"/>
                      <a:gd name="T6" fmla="*/ 12 w 205"/>
                      <a:gd name="T7" fmla="*/ 18 h 108"/>
                      <a:gd name="T8" fmla="*/ 18 w 205"/>
                      <a:gd name="T9" fmla="*/ 23 h 108"/>
                      <a:gd name="T10" fmla="*/ 26 w 205"/>
                      <a:gd name="T11" fmla="*/ 26 h 108"/>
                      <a:gd name="T12" fmla="*/ 34 w 205"/>
                      <a:gd name="T13" fmla="*/ 29 h 108"/>
                      <a:gd name="T14" fmla="*/ 43 w 205"/>
                      <a:gd name="T15" fmla="*/ 31 h 108"/>
                      <a:gd name="T16" fmla="*/ 53 w 205"/>
                      <a:gd name="T17" fmla="*/ 31 h 108"/>
                      <a:gd name="T18" fmla="*/ 64 w 205"/>
                      <a:gd name="T19" fmla="*/ 32 h 108"/>
                      <a:gd name="T20" fmla="*/ 75 w 205"/>
                      <a:gd name="T21" fmla="*/ 33 h 108"/>
                      <a:gd name="T22" fmla="*/ 89 w 205"/>
                      <a:gd name="T23" fmla="*/ 35 h 108"/>
                      <a:gd name="T24" fmla="*/ 104 w 205"/>
                      <a:gd name="T25" fmla="*/ 35 h 108"/>
                      <a:gd name="T26" fmla="*/ 118 w 205"/>
                      <a:gd name="T27" fmla="*/ 37 h 108"/>
                      <a:gd name="T28" fmla="*/ 130 w 205"/>
                      <a:gd name="T29" fmla="*/ 39 h 108"/>
                      <a:gd name="T30" fmla="*/ 145 w 205"/>
                      <a:gd name="T31" fmla="*/ 40 h 108"/>
                      <a:gd name="T32" fmla="*/ 165 w 205"/>
                      <a:gd name="T33" fmla="*/ 43 h 108"/>
                      <a:gd name="T34" fmla="*/ 177 w 205"/>
                      <a:gd name="T35" fmla="*/ 49 h 108"/>
                      <a:gd name="T36" fmla="*/ 187 w 205"/>
                      <a:gd name="T37" fmla="*/ 57 h 108"/>
                      <a:gd name="T38" fmla="*/ 195 w 205"/>
                      <a:gd name="T39" fmla="*/ 66 h 108"/>
                      <a:gd name="T40" fmla="*/ 200 w 205"/>
                      <a:gd name="T41" fmla="*/ 79 h 108"/>
                      <a:gd name="T42" fmla="*/ 203 w 205"/>
                      <a:gd name="T43" fmla="*/ 90 h 108"/>
                      <a:gd name="T44" fmla="*/ 204 w 205"/>
                      <a:gd name="T45" fmla="*/ 98 h 108"/>
                      <a:gd name="T46" fmla="*/ 204 w 205"/>
                      <a:gd name="T47" fmla="*/ 107 h 108"/>
                      <a:gd name="T48" fmla="*/ 202 w 205"/>
                      <a:gd name="T49" fmla="*/ 103 h 108"/>
                      <a:gd name="T50" fmla="*/ 199 w 205"/>
                      <a:gd name="T51" fmla="*/ 99 h 108"/>
                      <a:gd name="T52" fmla="*/ 196 w 205"/>
                      <a:gd name="T53" fmla="*/ 94 h 108"/>
                      <a:gd name="T54" fmla="*/ 194 w 205"/>
                      <a:gd name="T55" fmla="*/ 89 h 108"/>
                      <a:gd name="T56" fmla="*/ 190 w 205"/>
                      <a:gd name="T57" fmla="*/ 83 h 108"/>
                      <a:gd name="T58" fmla="*/ 185 w 205"/>
                      <a:gd name="T59" fmla="*/ 78 h 108"/>
                      <a:gd name="T60" fmla="*/ 179 w 205"/>
                      <a:gd name="T61" fmla="*/ 74 h 108"/>
                      <a:gd name="T62" fmla="*/ 171 w 205"/>
                      <a:gd name="T63" fmla="*/ 69 h 108"/>
                      <a:gd name="T64" fmla="*/ 163 w 205"/>
                      <a:gd name="T65" fmla="*/ 65 h 108"/>
                      <a:gd name="T66" fmla="*/ 154 w 205"/>
                      <a:gd name="T67" fmla="*/ 62 h 108"/>
                      <a:gd name="T68" fmla="*/ 144 w 205"/>
                      <a:gd name="T69" fmla="*/ 60 h 108"/>
                      <a:gd name="T70" fmla="*/ 136 w 205"/>
                      <a:gd name="T71" fmla="*/ 58 h 108"/>
                      <a:gd name="T72" fmla="*/ 117 w 205"/>
                      <a:gd name="T73" fmla="*/ 56 h 108"/>
                      <a:gd name="T74" fmla="*/ 102 w 205"/>
                      <a:gd name="T75" fmla="*/ 55 h 108"/>
                      <a:gd name="T76" fmla="*/ 93 w 205"/>
                      <a:gd name="T77" fmla="*/ 54 h 108"/>
                      <a:gd name="T78" fmla="*/ 82 w 205"/>
                      <a:gd name="T79" fmla="*/ 53 h 108"/>
                      <a:gd name="T80" fmla="*/ 68 w 205"/>
                      <a:gd name="T81" fmla="*/ 52 h 108"/>
                      <a:gd name="T82" fmla="*/ 57 w 205"/>
                      <a:gd name="T83" fmla="*/ 52 h 108"/>
                      <a:gd name="T84" fmla="*/ 48 w 205"/>
                      <a:gd name="T85" fmla="*/ 50 h 108"/>
                      <a:gd name="T86" fmla="*/ 40 w 205"/>
                      <a:gd name="T87" fmla="*/ 48 h 108"/>
                      <a:gd name="T88" fmla="*/ 31 w 205"/>
                      <a:gd name="T89" fmla="*/ 45 h 108"/>
                      <a:gd name="T90" fmla="*/ 20 w 205"/>
                      <a:gd name="T91" fmla="*/ 43 h 108"/>
                      <a:gd name="T92" fmla="*/ 14 w 205"/>
                      <a:gd name="T93" fmla="*/ 39 h 108"/>
                      <a:gd name="T94" fmla="*/ 9 w 205"/>
                      <a:gd name="T95" fmla="*/ 35 h 108"/>
                      <a:gd name="T96" fmla="*/ 5 w 205"/>
                      <a:gd name="T97" fmla="*/ 27 h 108"/>
                      <a:gd name="T98" fmla="*/ 4 w 205"/>
                      <a:gd name="T99" fmla="*/ 22 h 108"/>
                      <a:gd name="T100" fmla="*/ 3 w 205"/>
                      <a:gd name="T101" fmla="*/ 17 h 108"/>
                      <a:gd name="T102" fmla="*/ 1 w 205"/>
                      <a:gd name="T103" fmla="*/ 10 h 108"/>
                      <a:gd name="T104" fmla="*/ 0 w 205"/>
                      <a:gd name="T105" fmla="*/ 5 h 108"/>
                      <a:gd name="T106" fmla="*/ 0 w 205"/>
                      <a:gd name="T107" fmla="*/ 0 h 10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05"/>
                      <a:gd name="T163" fmla="*/ 0 h 108"/>
                      <a:gd name="T164" fmla="*/ 205 w 205"/>
                      <a:gd name="T165" fmla="*/ 108 h 10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05" h="108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3" y="6"/>
                        </a:lnTo>
                        <a:lnTo>
                          <a:pt x="3" y="7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5" y="9"/>
                        </a:lnTo>
                        <a:lnTo>
                          <a:pt x="5" y="10"/>
                        </a:lnTo>
                        <a:lnTo>
                          <a:pt x="5" y="11"/>
                        </a:lnTo>
                        <a:lnTo>
                          <a:pt x="6" y="11"/>
                        </a:lnTo>
                        <a:lnTo>
                          <a:pt x="6" y="12"/>
                        </a:lnTo>
                        <a:lnTo>
                          <a:pt x="7" y="13"/>
                        </a:lnTo>
                        <a:lnTo>
                          <a:pt x="8" y="14"/>
                        </a:lnTo>
                        <a:lnTo>
                          <a:pt x="9" y="15"/>
                        </a:lnTo>
                        <a:lnTo>
                          <a:pt x="10" y="16"/>
                        </a:lnTo>
                        <a:lnTo>
                          <a:pt x="11" y="17"/>
                        </a:lnTo>
                        <a:lnTo>
                          <a:pt x="12" y="18"/>
                        </a:lnTo>
                        <a:lnTo>
                          <a:pt x="13" y="19"/>
                        </a:lnTo>
                        <a:lnTo>
                          <a:pt x="14" y="20"/>
                        </a:lnTo>
                        <a:lnTo>
                          <a:pt x="14" y="21"/>
                        </a:lnTo>
                        <a:lnTo>
                          <a:pt x="16" y="22"/>
                        </a:lnTo>
                        <a:lnTo>
                          <a:pt x="17" y="22"/>
                        </a:lnTo>
                        <a:lnTo>
                          <a:pt x="18" y="23"/>
                        </a:lnTo>
                        <a:lnTo>
                          <a:pt x="19" y="24"/>
                        </a:lnTo>
                        <a:lnTo>
                          <a:pt x="20" y="24"/>
                        </a:lnTo>
                        <a:lnTo>
                          <a:pt x="22" y="25"/>
                        </a:lnTo>
                        <a:lnTo>
                          <a:pt x="23" y="25"/>
                        </a:lnTo>
                        <a:lnTo>
                          <a:pt x="24" y="26"/>
                        </a:lnTo>
                        <a:lnTo>
                          <a:pt x="26" y="26"/>
                        </a:lnTo>
                        <a:lnTo>
                          <a:pt x="27" y="27"/>
                        </a:lnTo>
                        <a:lnTo>
                          <a:pt x="29" y="27"/>
                        </a:lnTo>
                        <a:lnTo>
                          <a:pt x="30" y="28"/>
                        </a:lnTo>
                        <a:lnTo>
                          <a:pt x="31" y="28"/>
                        </a:lnTo>
                        <a:lnTo>
                          <a:pt x="33" y="29"/>
                        </a:lnTo>
                        <a:lnTo>
                          <a:pt x="34" y="29"/>
                        </a:lnTo>
                        <a:lnTo>
                          <a:pt x="35" y="29"/>
                        </a:lnTo>
                        <a:lnTo>
                          <a:pt x="37" y="29"/>
                        </a:lnTo>
                        <a:lnTo>
                          <a:pt x="38" y="30"/>
                        </a:lnTo>
                        <a:lnTo>
                          <a:pt x="41" y="30"/>
                        </a:lnTo>
                        <a:lnTo>
                          <a:pt x="42" y="30"/>
                        </a:lnTo>
                        <a:lnTo>
                          <a:pt x="43" y="31"/>
                        </a:lnTo>
                        <a:lnTo>
                          <a:pt x="45" y="31"/>
                        </a:lnTo>
                        <a:lnTo>
                          <a:pt x="46" y="31"/>
                        </a:lnTo>
                        <a:lnTo>
                          <a:pt x="48" y="31"/>
                        </a:lnTo>
                        <a:lnTo>
                          <a:pt x="49" y="31"/>
                        </a:lnTo>
                        <a:lnTo>
                          <a:pt x="51" y="31"/>
                        </a:lnTo>
                        <a:lnTo>
                          <a:pt x="53" y="31"/>
                        </a:lnTo>
                        <a:lnTo>
                          <a:pt x="56" y="31"/>
                        </a:lnTo>
                        <a:lnTo>
                          <a:pt x="57" y="32"/>
                        </a:lnTo>
                        <a:lnTo>
                          <a:pt x="59" y="32"/>
                        </a:lnTo>
                        <a:lnTo>
                          <a:pt x="61" y="32"/>
                        </a:lnTo>
                        <a:lnTo>
                          <a:pt x="62" y="32"/>
                        </a:lnTo>
                        <a:lnTo>
                          <a:pt x="64" y="32"/>
                        </a:lnTo>
                        <a:lnTo>
                          <a:pt x="66" y="32"/>
                        </a:lnTo>
                        <a:lnTo>
                          <a:pt x="67" y="32"/>
                        </a:lnTo>
                        <a:lnTo>
                          <a:pt x="71" y="33"/>
                        </a:lnTo>
                        <a:lnTo>
                          <a:pt x="72" y="33"/>
                        </a:lnTo>
                        <a:lnTo>
                          <a:pt x="74" y="33"/>
                        </a:lnTo>
                        <a:lnTo>
                          <a:pt x="75" y="33"/>
                        </a:lnTo>
                        <a:lnTo>
                          <a:pt x="77" y="34"/>
                        </a:lnTo>
                        <a:lnTo>
                          <a:pt x="80" y="34"/>
                        </a:lnTo>
                        <a:lnTo>
                          <a:pt x="81" y="34"/>
                        </a:lnTo>
                        <a:lnTo>
                          <a:pt x="82" y="34"/>
                        </a:lnTo>
                        <a:lnTo>
                          <a:pt x="85" y="34"/>
                        </a:lnTo>
                        <a:lnTo>
                          <a:pt x="89" y="35"/>
                        </a:lnTo>
                        <a:lnTo>
                          <a:pt x="93" y="35"/>
                        </a:lnTo>
                        <a:lnTo>
                          <a:pt x="95" y="35"/>
                        </a:lnTo>
                        <a:lnTo>
                          <a:pt x="99" y="35"/>
                        </a:lnTo>
                        <a:lnTo>
                          <a:pt x="101" y="35"/>
                        </a:lnTo>
                        <a:lnTo>
                          <a:pt x="102" y="35"/>
                        </a:lnTo>
                        <a:lnTo>
                          <a:pt x="104" y="35"/>
                        </a:lnTo>
                        <a:lnTo>
                          <a:pt x="105" y="35"/>
                        </a:lnTo>
                        <a:lnTo>
                          <a:pt x="109" y="36"/>
                        </a:lnTo>
                        <a:lnTo>
                          <a:pt x="111" y="36"/>
                        </a:lnTo>
                        <a:lnTo>
                          <a:pt x="114" y="36"/>
                        </a:lnTo>
                        <a:lnTo>
                          <a:pt x="116" y="36"/>
                        </a:lnTo>
                        <a:lnTo>
                          <a:pt x="118" y="37"/>
                        </a:lnTo>
                        <a:lnTo>
                          <a:pt x="121" y="37"/>
                        </a:lnTo>
                        <a:lnTo>
                          <a:pt x="123" y="37"/>
                        </a:lnTo>
                        <a:lnTo>
                          <a:pt x="125" y="38"/>
                        </a:lnTo>
                        <a:lnTo>
                          <a:pt x="127" y="38"/>
                        </a:lnTo>
                        <a:lnTo>
                          <a:pt x="128" y="38"/>
                        </a:lnTo>
                        <a:lnTo>
                          <a:pt x="130" y="39"/>
                        </a:lnTo>
                        <a:lnTo>
                          <a:pt x="133" y="39"/>
                        </a:lnTo>
                        <a:lnTo>
                          <a:pt x="137" y="39"/>
                        </a:lnTo>
                        <a:lnTo>
                          <a:pt x="138" y="40"/>
                        </a:lnTo>
                        <a:lnTo>
                          <a:pt x="139" y="40"/>
                        </a:lnTo>
                        <a:lnTo>
                          <a:pt x="142" y="40"/>
                        </a:lnTo>
                        <a:lnTo>
                          <a:pt x="145" y="40"/>
                        </a:lnTo>
                        <a:lnTo>
                          <a:pt x="148" y="41"/>
                        </a:lnTo>
                        <a:lnTo>
                          <a:pt x="152" y="42"/>
                        </a:lnTo>
                        <a:lnTo>
                          <a:pt x="155" y="42"/>
                        </a:lnTo>
                        <a:lnTo>
                          <a:pt x="158" y="42"/>
                        </a:lnTo>
                        <a:lnTo>
                          <a:pt x="162" y="43"/>
                        </a:lnTo>
                        <a:lnTo>
                          <a:pt x="165" y="43"/>
                        </a:lnTo>
                        <a:lnTo>
                          <a:pt x="168" y="44"/>
                        </a:lnTo>
                        <a:lnTo>
                          <a:pt x="170" y="45"/>
                        </a:lnTo>
                        <a:lnTo>
                          <a:pt x="172" y="46"/>
                        </a:lnTo>
                        <a:lnTo>
                          <a:pt x="174" y="46"/>
                        </a:lnTo>
                        <a:lnTo>
                          <a:pt x="175" y="47"/>
                        </a:lnTo>
                        <a:lnTo>
                          <a:pt x="177" y="49"/>
                        </a:lnTo>
                        <a:lnTo>
                          <a:pt x="181" y="50"/>
                        </a:lnTo>
                        <a:lnTo>
                          <a:pt x="182" y="51"/>
                        </a:lnTo>
                        <a:lnTo>
                          <a:pt x="183" y="52"/>
                        </a:lnTo>
                        <a:lnTo>
                          <a:pt x="184" y="54"/>
                        </a:lnTo>
                        <a:lnTo>
                          <a:pt x="185" y="55"/>
                        </a:lnTo>
                        <a:lnTo>
                          <a:pt x="187" y="57"/>
                        </a:lnTo>
                        <a:lnTo>
                          <a:pt x="188" y="58"/>
                        </a:lnTo>
                        <a:lnTo>
                          <a:pt x="191" y="60"/>
                        </a:lnTo>
                        <a:lnTo>
                          <a:pt x="192" y="61"/>
                        </a:lnTo>
                        <a:lnTo>
                          <a:pt x="193" y="62"/>
                        </a:lnTo>
                        <a:lnTo>
                          <a:pt x="194" y="64"/>
                        </a:lnTo>
                        <a:lnTo>
                          <a:pt x="195" y="66"/>
                        </a:lnTo>
                        <a:lnTo>
                          <a:pt x="196" y="68"/>
                        </a:lnTo>
                        <a:lnTo>
                          <a:pt x="197" y="71"/>
                        </a:lnTo>
                        <a:lnTo>
                          <a:pt x="198" y="73"/>
                        </a:lnTo>
                        <a:lnTo>
                          <a:pt x="199" y="75"/>
                        </a:lnTo>
                        <a:lnTo>
                          <a:pt x="199" y="76"/>
                        </a:lnTo>
                        <a:lnTo>
                          <a:pt x="200" y="79"/>
                        </a:lnTo>
                        <a:lnTo>
                          <a:pt x="201" y="81"/>
                        </a:lnTo>
                        <a:lnTo>
                          <a:pt x="202" y="84"/>
                        </a:lnTo>
                        <a:lnTo>
                          <a:pt x="202" y="85"/>
                        </a:lnTo>
                        <a:lnTo>
                          <a:pt x="203" y="87"/>
                        </a:lnTo>
                        <a:lnTo>
                          <a:pt x="203" y="89"/>
                        </a:lnTo>
                        <a:lnTo>
                          <a:pt x="203" y="90"/>
                        </a:lnTo>
                        <a:lnTo>
                          <a:pt x="204" y="92"/>
                        </a:lnTo>
                        <a:lnTo>
                          <a:pt x="204" y="93"/>
                        </a:lnTo>
                        <a:lnTo>
                          <a:pt x="204" y="95"/>
                        </a:lnTo>
                        <a:lnTo>
                          <a:pt x="204" y="96"/>
                        </a:lnTo>
                        <a:lnTo>
                          <a:pt x="204" y="97"/>
                        </a:lnTo>
                        <a:lnTo>
                          <a:pt x="204" y="98"/>
                        </a:lnTo>
                        <a:lnTo>
                          <a:pt x="204" y="100"/>
                        </a:lnTo>
                        <a:lnTo>
                          <a:pt x="204" y="101"/>
                        </a:lnTo>
                        <a:lnTo>
                          <a:pt x="204" y="103"/>
                        </a:lnTo>
                        <a:lnTo>
                          <a:pt x="204" y="105"/>
                        </a:lnTo>
                        <a:lnTo>
                          <a:pt x="204" y="106"/>
                        </a:lnTo>
                        <a:lnTo>
                          <a:pt x="204" y="107"/>
                        </a:lnTo>
                        <a:lnTo>
                          <a:pt x="204" y="106"/>
                        </a:lnTo>
                        <a:lnTo>
                          <a:pt x="203" y="105"/>
                        </a:lnTo>
                        <a:lnTo>
                          <a:pt x="203" y="104"/>
                        </a:lnTo>
                        <a:lnTo>
                          <a:pt x="202" y="104"/>
                        </a:lnTo>
                        <a:lnTo>
                          <a:pt x="202" y="103"/>
                        </a:lnTo>
                        <a:lnTo>
                          <a:pt x="201" y="102"/>
                        </a:lnTo>
                        <a:lnTo>
                          <a:pt x="201" y="101"/>
                        </a:lnTo>
                        <a:lnTo>
                          <a:pt x="200" y="100"/>
                        </a:lnTo>
                        <a:lnTo>
                          <a:pt x="199" y="99"/>
                        </a:lnTo>
                        <a:lnTo>
                          <a:pt x="199" y="98"/>
                        </a:lnTo>
                        <a:lnTo>
                          <a:pt x="198" y="97"/>
                        </a:lnTo>
                        <a:lnTo>
                          <a:pt x="197" y="96"/>
                        </a:lnTo>
                        <a:lnTo>
                          <a:pt x="197" y="95"/>
                        </a:lnTo>
                        <a:lnTo>
                          <a:pt x="196" y="94"/>
                        </a:lnTo>
                        <a:lnTo>
                          <a:pt x="196" y="93"/>
                        </a:lnTo>
                        <a:lnTo>
                          <a:pt x="195" y="93"/>
                        </a:lnTo>
                        <a:lnTo>
                          <a:pt x="195" y="91"/>
                        </a:lnTo>
                        <a:lnTo>
                          <a:pt x="195" y="90"/>
                        </a:lnTo>
                        <a:lnTo>
                          <a:pt x="194" y="89"/>
                        </a:lnTo>
                        <a:lnTo>
                          <a:pt x="193" y="88"/>
                        </a:lnTo>
                        <a:lnTo>
                          <a:pt x="192" y="87"/>
                        </a:lnTo>
                        <a:lnTo>
                          <a:pt x="191" y="86"/>
                        </a:lnTo>
                        <a:lnTo>
                          <a:pt x="190" y="85"/>
                        </a:lnTo>
                        <a:lnTo>
                          <a:pt x="190" y="83"/>
                        </a:lnTo>
                        <a:lnTo>
                          <a:pt x="189" y="83"/>
                        </a:lnTo>
                        <a:lnTo>
                          <a:pt x="188" y="82"/>
                        </a:lnTo>
                        <a:lnTo>
                          <a:pt x="187" y="81"/>
                        </a:lnTo>
                        <a:lnTo>
                          <a:pt x="186" y="80"/>
                        </a:lnTo>
                        <a:lnTo>
                          <a:pt x="185" y="78"/>
                        </a:lnTo>
                        <a:lnTo>
                          <a:pt x="184" y="78"/>
                        </a:lnTo>
                        <a:lnTo>
                          <a:pt x="184" y="77"/>
                        </a:lnTo>
                        <a:lnTo>
                          <a:pt x="183" y="76"/>
                        </a:lnTo>
                        <a:lnTo>
                          <a:pt x="182" y="76"/>
                        </a:lnTo>
                        <a:lnTo>
                          <a:pt x="180" y="75"/>
                        </a:lnTo>
                        <a:lnTo>
                          <a:pt x="179" y="74"/>
                        </a:lnTo>
                        <a:lnTo>
                          <a:pt x="178" y="72"/>
                        </a:lnTo>
                        <a:lnTo>
                          <a:pt x="176" y="71"/>
                        </a:lnTo>
                        <a:lnTo>
                          <a:pt x="175" y="71"/>
                        </a:lnTo>
                        <a:lnTo>
                          <a:pt x="174" y="70"/>
                        </a:lnTo>
                        <a:lnTo>
                          <a:pt x="173" y="70"/>
                        </a:lnTo>
                        <a:lnTo>
                          <a:pt x="171" y="69"/>
                        </a:lnTo>
                        <a:lnTo>
                          <a:pt x="170" y="68"/>
                        </a:lnTo>
                        <a:lnTo>
                          <a:pt x="169" y="68"/>
                        </a:lnTo>
                        <a:lnTo>
                          <a:pt x="168" y="67"/>
                        </a:lnTo>
                        <a:lnTo>
                          <a:pt x="166" y="67"/>
                        </a:lnTo>
                        <a:lnTo>
                          <a:pt x="165" y="66"/>
                        </a:lnTo>
                        <a:lnTo>
                          <a:pt x="163" y="65"/>
                        </a:lnTo>
                        <a:lnTo>
                          <a:pt x="162" y="65"/>
                        </a:lnTo>
                        <a:lnTo>
                          <a:pt x="161" y="64"/>
                        </a:lnTo>
                        <a:lnTo>
                          <a:pt x="159" y="64"/>
                        </a:lnTo>
                        <a:lnTo>
                          <a:pt x="157" y="63"/>
                        </a:lnTo>
                        <a:lnTo>
                          <a:pt x="156" y="63"/>
                        </a:lnTo>
                        <a:lnTo>
                          <a:pt x="154" y="62"/>
                        </a:lnTo>
                        <a:lnTo>
                          <a:pt x="152" y="62"/>
                        </a:lnTo>
                        <a:lnTo>
                          <a:pt x="151" y="61"/>
                        </a:lnTo>
                        <a:lnTo>
                          <a:pt x="149" y="61"/>
                        </a:lnTo>
                        <a:lnTo>
                          <a:pt x="147" y="60"/>
                        </a:lnTo>
                        <a:lnTo>
                          <a:pt x="146" y="60"/>
                        </a:lnTo>
                        <a:lnTo>
                          <a:pt x="144" y="60"/>
                        </a:lnTo>
                        <a:lnTo>
                          <a:pt x="143" y="59"/>
                        </a:lnTo>
                        <a:lnTo>
                          <a:pt x="142" y="59"/>
                        </a:lnTo>
                        <a:lnTo>
                          <a:pt x="140" y="59"/>
                        </a:lnTo>
                        <a:lnTo>
                          <a:pt x="139" y="59"/>
                        </a:lnTo>
                        <a:lnTo>
                          <a:pt x="138" y="59"/>
                        </a:lnTo>
                        <a:lnTo>
                          <a:pt x="136" y="58"/>
                        </a:lnTo>
                        <a:lnTo>
                          <a:pt x="133" y="58"/>
                        </a:lnTo>
                        <a:lnTo>
                          <a:pt x="129" y="58"/>
                        </a:lnTo>
                        <a:lnTo>
                          <a:pt x="127" y="57"/>
                        </a:lnTo>
                        <a:lnTo>
                          <a:pt x="123" y="57"/>
                        </a:lnTo>
                        <a:lnTo>
                          <a:pt x="119" y="56"/>
                        </a:lnTo>
                        <a:lnTo>
                          <a:pt x="117" y="56"/>
                        </a:lnTo>
                        <a:lnTo>
                          <a:pt x="113" y="56"/>
                        </a:lnTo>
                        <a:lnTo>
                          <a:pt x="110" y="56"/>
                        </a:lnTo>
                        <a:lnTo>
                          <a:pt x="108" y="56"/>
                        </a:lnTo>
                        <a:lnTo>
                          <a:pt x="106" y="55"/>
                        </a:lnTo>
                        <a:lnTo>
                          <a:pt x="104" y="55"/>
                        </a:lnTo>
                        <a:lnTo>
                          <a:pt x="102" y="55"/>
                        </a:lnTo>
                        <a:lnTo>
                          <a:pt x="101" y="55"/>
                        </a:lnTo>
                        <a:lnTo>
                          <a:pt x="99" y="55"/>
                        </a:lnTo>
                        <a:lnTo>
                          <a:pt x="97" y="54"/>
                        </a:lnTo>
                        <a:lnTo>
                          <a:pt x="96" y="54"/>
                        </a:lnTo>
                        <a:lnTo>
                          <a:pt x="95" y="54"/>
                        </a:lnTo>
                        <a:lnTo>
                          <a:pt x="93" y="54"/>
                        </a:lnTo>
                        <a:lnTo>
                          <a:pt x="91" y="54"/>
                        </a:lnTo>
                        <a:lnTo>
                          <a:pt x="89" y="54"/>
                        </a:lnTo>
                        <a:lnTo>
                          <a:pt x="87" y="53"/>
                        </a:lnTo>
                        <a:lnTo>
                          <a:pt x="85" y="53"/>
                        </a:lnTo>
                        <a:lnTo>
                          <a:pt x="84" y="53"/>
                        </a:lnTo>
                        <a:lnTo>
                          <a:pt x="82" y="53"/>
                        </a:lnTo>
                        <a:lnTo>
                          <a:pt x="79" y="53"/>
                        </a:lnTo>
                        <a:lnTo>
                          <a:pt x="76" y="52"/>
                        </a:lnTo>
                        <a:lnTo>
                          <a:pt x="73" y="52"/>
                        </a:lnTo>
                        <a:lnTo>
                          <a:pt x="71" y="52"/>
                        </a:lnTo>
                        <a:lnTo>
                          <a:pt x="70" y="52"/>
                        </a:lnTo>
                        <a:lnTo>
                          <a:pt x="68" y="52"/>
                        </a:lnTo>
                        <a:lnTo>
                          <a:pt x="66" y="52"/>
                        </a:lnTo>
                        <a:lnTo>
                          <a:pt x="64" y="52"/>
                        </a:lnTo>
                        <a:lnTo>
                          <a:pt x="62" y="52"/>
                        </a:lnTo>
                        <a:lnTo>
                          <a:pt x="61" y="52"/>
                        </a:lnTo>
                        <a:lnTo>
                          <a:pt x="59" y="52"/>
                        </a:lnTo>
                        <a:lnTo>
                          <a:pt x="57" y="52"/>
                        </a:lnTo>
                        <a:lnTo>
                          <a:pt x="56" y="51"/>
                        </a:lnTo>
                        <a:lnTo>
                          <a:pt x="54" y="51"/>
                        </a:lnTo>
                        <a:lnTo>
                          <a:pt x="53" y="51"/>
                        </a:lnTo>
                        <a:lnTo>
                          <a:pt x="51" y="51"/>
                        </a:lnTo>
                        <a:lnTo>
                          <a:pt x="50" y="50"/>
                        </a:lnTo>
                        <a:lnTo>
                          <a:pt x="48" y="50"/>
                        </a:lnTo>
                        <a:lnTo>
                          <a:pt x="47" y="50"/>
                        </a:lnTo>
                        <a:lnTo>
                          <a:pt x="45" y="49"/>
                        </a:lnTo>
                        <a:lnTo>
                          <a:pt x="44" y="49"/>
                        </a:lnTo>
                        <a:lnTo>
                          <a:pt x="42" y="49"/>
                        </a:lnTo>
                        <a:lnTo>
                          <a:pt x="41" y="48"/>
                        </a:lnTo>
                        <a:lnTo>
                          <a:pt x="40" y="48"/>
                        </a:lnTo>
                        <a:lnTo>
                          <a:pt x="38" y="48"/>
                        </a:lnTo>
                        <a:lnTo>
                          <a:pt x="37" y="47"/>
                        </a:lnTo>
                        <a:lnTo>
                          <a:pt x="35" y="47"/>
                        </a:lnTo>
                        <a:lnTo>
                          <a:pt x="34" y="46"/>
                        </a:lnTo>
                        <a:lnTo>
                          <a:pt x="33" y="46"/>
                        </a:lnTo>
                        <a:lnTo>
                          <a:pt x="31" y="45"/>
                        </a:lnTo>
                        <a:lnTo>
                          <a:pt x="29" y="45"/>
                        </a:lnTo>
                        <a:lnTo>
                          <a:pt x="26" y="44"/>
                        </a:lnTo>
                        <a:lnTo>
                          <a:pt x="24" y="44"/>
                        </a:lnTo>
                        <a:lnTo>
                          <a:pt x="23" y="43"/>
                        </a:lnTo>
                        <a:lnTo>
                          <a:pt x="22" y="43"/>
                        </a:lnTo>
                        <a:lnTo>
                          <a:pt x="20" y="43"/>
                        </a:lnTo>
                        <a:lnTo>
                          <a:pt x="19" y="42"/>
                        </a:lnTo>
                        <a:lnTo>
                          <a:pt x="18" y="42"/>
                        </a:lnTo>
                        <a:lnTo>
                          <a:pt x="17" y="41"/>
                        </a:lnTo>
                        <a:lnTo>
                          <a:pt x="16" y="40"/>
                        </a:lnTo>
                        <a:lnTo>
                          <a:pt x="15" y="39"/>
                        </a:lnTo>
                        <a:lnTo>
                          <a:pt x="14" y="39"/>
                        </a:lnTo>
                        <a:lnTo>
                          <a:pt x="13" y="38"/>
                        </a:lnTo>
                        <a:lnTo>
                          <a:pt x="11" y="37"/>
                        </a:lnTo>
                        <a:lnTo>
                          <a:pt x="10" y="36"/>
                        </a:lnTo>
                        <a:lnTo>
                          <a:pt x="9" y="35"/>
                        </a:lnTo>
                        <a:lnTo>
                          <a:pt x="8" y="34"/>
                        </a:lnTo>
                        <a:lnTo>
                          <a:pt x="7" y="33"/>
                        </a:lnTo>
                        <a:lnTo>
                          <a:pt x="7" y="32"/>
                        </a:lnTo>
                        <a:lnTo>
                          <a:pt x="6" y="31"/>
                        </a:lnTo>
                        <a:lnTo>
                          <a:pt x="5" y="29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4" y="24"/>
                        </a:lnTo>
                        <a:lnTo>
                          <a:pt x="4" y="23"/>
                        </a:lnTo>
                        <a:lnTo>
                          <a:pt x="4" y="22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18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3" y="15"/>
                        </a:lnTo>
                        <a:lnTo>
                          <a:pt x="2" y="14"/>
                        </a:lnTo>
                        <a:lnTo>
                          <a:pt x="2" y="12"/>
                        </a:lnTo>
                        <a:lnTo>
                          <a:pt x="2" y="11"/>
                        </a:lnTo>
                        <a:lnTo>
                          <a:pt x="1" y="10"/>
                        </a:lnTo>
                        <a:lnTo>
                          <a:pt x="1" y="9"/>
                        </a:lnTo>
                        <a:lnTo>
                          <a:pt x="0" y="9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6" name="Freeform 162"/>
                  <p:cNvSpPr>
                    <a:spLocks/>
                  </p:cNvSpPr>
                  <p:nvPr/>
                </p:nvSpPr>
                <p:spPr bwMode="auto">
                  <a:xfrm>
                    <a:off x="3259" y="3192"/>
                    <a:ext cx="205" cy="108"/>
                  </a:xfrm>
                  <a:custGeom>
                    <a:avLst/>
                    <a:gdLst>
                      <a:gd name="T0" fmla="*/ 202 w 205"/>
                      <a:gd name="T1" fmla="*/ 104 h 108"/>
                      <a:gd name="T2" fmla="*/ 200 w 205"/>
                      <a:gd name="T3" fmla="*/ 99 h 108"/>
                      <a:gd name="T4" fmla="*/ 197 w 205"/>
                      <a:gd name="T5" fmla="*/ 94 h 108"/>
                      <a:gd name="T6" fmla="*/ 192 w 205"/>
                      <a:gd name="T7" fmla="*/ 89 h 108"/>
                      <a:gd name="T8" fmla="*/ 186 w 205"/>
                      <a:gd name="T9" fmla="*/ 84 h 108"/>
                      <a:gd name="T10" fmla="*/ 178 w 205"/>
                      <a:gd name="T11" fmla="*/ 81 h 108"/>
                      <a:gd name="T12" fmla="*/ 170 w 205"/>
                      <a:gd name="T13" fmla="*/ 78 h 108"/>
                      <a:gd name="T14" fmla="*/ 161 w 205"/>
                      <a:gd name="T15" fmla="*/ 76 h 108"/>
                      <a:gd name="T16" fmla="*/ 151 w 205"/>
                      <a:gd name="T17" fmla="*/ 76 h 108"/>
                      <a:gd name="T18" fmla="*/ 140 w 205"/>
                      <a:gd name="T19" fmla="*/ 75 h 108"/>
                      <a:gd name="T20" fmla="*/ 129 w 205"/>
                      <a:gd name="T21" fmla="*/ 74 h 108"/>
                      <a:gd name="T22" fmla="*/ 115 w 205"/>
                      <a:gd name="T23" fmla="*/ 72 h 108"/>
                      <a:gd name="T24" fmla="*/ 100 w 205"/>
                      <a:gd name="T25" fmla="*/ 72 h 108"/>
                      <a:gd name="T26" fmla="*/ 86 w 205"/>
                      <a:gd name="T27" fmla="*/ 70 h 108"/>
                      <a:gd name="T28" fmla="*/ 74 w 205"/>
                      <a:gd name="T29" fmla="*/ 68 h 108"/>
                      <a:gd name="T30" fmla="*/ 59 w 205"/>
                      <a:gd name="T31" fmla="*/ 67 h 108"/>
                      <a:gd name="T32" fmla="*/ 39 w 205"/>
                      <a:gd name="T33" fmla="*/ 64 h 108"/>
                      <a:gd name="T34" fmla="*/ 27 w 205"/>
                      <a:gd name="T35" fmla="*/ 58 h 108"/>
                      <a:gd name="T36" fmla="*/ 17 w 205"/>
                      <a:gd name="T37" fmla="*/ 50 h 108"/>
                      <a:gd name="T38" fmla="*/ 9 w 205"/>
                      <a:gd name="T39" fmla="*/ 41 h 108"/>
                      <a:gd name="T40" fmla="*/ 4 w 205"/>
                      <a:gd name="T41" fmla="*/ 28 h 108"/>
                      <a:gd name="T42" fmla="*/ 1 w 205"/>
                      <a:gd name="T43" fmla="*/ 17 h 108"/>
                      <a:gd name="T44" fmla="*/ 0 w 205"/>
                      <a:gd name="T45" fmla="*/ 9 h 108"/>
                      <a:gd name="T46" fmla="*/ 0 w 205"/>
                      <a:gd name="T47" fmla="*/ 0 h 108"/>
                      <a:gd name="T48" fmla="*/ 2 w 205"/>
                      <a:gd name="T49" fmla="*/ 4 h 108"/>
                      <a:gd name="T50" fmla="*/ 5 w 205"/>
                      <a:gd name="T51" fmla="*/ 8 h 108"/>
                      <a:gd name="T52" fmla="*/ 8 w 205"/>
                      <a:gd name="T53" fmla="*/ 13 h 108"/>
                      <a:gd name="T54" fmla="*/ 10 w 205"/>
                      <a:gd name="T55" fmla="*/ 18 h 108"/>
                      <a:gd name="T56" fmla="*/ 14 w 205"/>
                      <a:gd name="T57" fmla="*/ 24 h 108"/>
                      <a:gd name="T58" fmla="*/ 19 w 205"/>
                      <a:gd name="T59" fmla="*/ 29 h 108"/>
                      <a:gd name="T60" fmla="*/ 25 w 205"/>
                      <a:gd name="T61" fmla="*/ 33 h 108"/>
                      <a:gd name="T62" fmla="*/ 33 w 205"/>
                      <a:gd name="T63" fmla="*/ 38 h 108"/>
                      <a:gd name="T64" fmla="*/ 41 w 205"/>
                      <a:gd name="T65" fmla="*/ 42 h 108"/>
                      <a:gd name="T66" fmla="*/ 50 w 205"/>
                      <a:gd name="T67" fmla="*/ 45 h 108"/>
                      <a:gd name="T68" fmla="*/ 60 w 205"/>
                      <a:gd name="T69" fmla="*/ 47 h 108"/>
                      <a:gd name="T70" fmla="*/ 68 w 205"/>
                      <a:gd name="T71" fmla="*/ 49 h 108"/>
                      <a:gd name="T72" fmla="*/ 87 w 205"/>
                      <a:gd name="T73" fmla="*/ 51 h 108"/>
                      <a:gd name="T74" fmla="*/ 102 w 205"/>
                      <a:gd name="T75" fmla="*/ 52 h 108"/>
                      <a:gd name="T76" fmla="*/ 111 w 205"/>
                      <a:gd name="T77" fmla="*/ 53 h 108"/>
                      <a:gd name="T78" fmla="*/ 122 w 205"/>
                      <a:gd name="T79" fmla="*/ 54 h 108"/>
                      <a:gd name="T80" fmla="*/ 136 w 205"/>
                      <a:gd name="T81" fmla="*/ 55 h 108"/>
                      <a:gd name="T82" fmla="*/ 147 w 205"/>
                      <a:gd name="T83" fmla="*/ 55 h 108"/>
                      <a:gd name="T84" fmla="*/ 156 w 205"/>
                      <a:gd name="T85" fmla="*/ 57 h 108"/>
                      <a:gd name="T86" fmla="*/ 164 w 205"/>
                      <a:gd name="T87" fmla="*/ 59 h 108"/>
                      <a:gd name="T88" fmla="*/ 173 w 205"/>
                      <a:gd name="T89" fmla="*/ 62 h 108"/>
                      <a:gd name="T90" fmla="*/ 184 w 205"/>
                      <a:gd name="T91" fmla="*/ 64 h 108"/>
                      <a:gd name="T92" fmla="*/ 190 w 205"/>
                      <a:gd name="T93" fmla="*/ 68 h 108"/>
                      <a:gd name="T94" fmla="*/ 195 w 205"/>
                      <a:gd name="T95" fmla="*/ 72 h 108"/>
                      <a:gd name="T96" fmla="*/ 199 w 205"/>
                      <a:gd name="T97" fmla="*/ 80 h 108"/>
                      <a:gd name="T98" fmla="*/ 200 w 205"/>
                      <a:gd name="T99" fmla="*/ 85 h 108"/>
                      <a:gd name="T100" fmla="*/ 201 w 205"/>
                      <a:gd name="T101" fmla="*/ 90 h 108"/>
                      <a:gd name="T102" fmla="*/ 203 w 205"/>
                      <a:gd name="T103" fmla="*/ 97 h 108"/>
                      <a:gd name="T104" fmla="*/ 204 w 205"/>
                      <a:gd name="T105" fmla="*/ 102 h 108"/>
                      <a:gd name="T106" fmla="*/ 204 w 205"/>
                      <a:gd name="T107" fmla="*/ 107 h 10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05"/>
                      <a:gd name="T163" fmla="*/ 0 h 108"/>
                      <a:gd name="T164" fmla="*/ 205 w 205"/>
                      <a:gd name="T165" fmla="*/ 108 h 10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05" h="108">
                        <a:moveTo>
                          <a:pt x="204" y="107"/>
                        </a:moveTo>
                        <a:lnTo>
                          <a:pt x="203" y="106"/>
                        </a:lnTo>
                        <a:lnTo>
                          <a:pt x="203" y="105"/>
                        </a:lnTo>
                        <a:lnTo>
                          <a:pt x="202" y="104"/>
                        </a:lnTo>
                        <a:lnTo>
                          <a:pt x="202" y="103"/>
                        </a:lnTo>
                        <a:lnTo>
                          <a:pt x="202" y="102"/>
                        </a:lnTo>
                        <a:lnTo>
                          <a:pt x="201" y="101"/>
                        </a:lnTo>
                        <a:lnTo>
                          <a:pt x="201" y="100"/>
                        </a:lnTo>
                        <a:lnTo>
                          <a:pt x="200" y="100"/>
                        </a:lnTo>
                        <a:lnTo>
                          <a:pt x="200" y="99"/>
                        </a:lnTo>
                        <a:lnTo>
                          <a:pt x="199" y="98"/>
                        </a:lnTo>
                        <a:lnTo>
                          <a:pt x="199" y="97"/>
                        </a:lnTo>
                        <a:lnTo>
                          <a:pt x="199" y="96"/>
                        </a:lnTo>
                        <a:lnTo>
                          <a:pt x="198" y="96"/>
                        </a:lnTo>
                        <a:lnTo>
                          <a:pt x="198" y="95"/>
                        </a:lnTo>
                        <a:lnTo>
                          <a:pt x="197" y="94"/>
                        </a:lnTo>
                        <a:lnTo>
                          <a:pt x="196" y="93"/>
                        </a:lnTo>
                        <a:lnTo>
                          <a:pt x="195" y="92"/>
                        </a:lnTo>
                        <a:lnTo>
                          <a:pt x="194" y="91"/>
                        </a:lnTo>
                        <a:lnTo>
                          <a:pt x="193" y="90"/>
                        </a:lnTo>
                        <a:lnTo>
                          <a:pt x="192" y="89"/>
                        </a:lnTo>
                        <a:lnTo>
                          <a:pt x="191" y="88"/>
                        </a:lnTo>
                        <a:lnTo>
                          <a:pt x="190" y="87"/>
                        </a:lnTo>
                        <a:lnTo>
                          <a:pt x="190" y="86"/>
                        </a:lnTo>
                        <a:lnTo>
                          <a:pt x="188" y="85"/>
                        </a:lnTo>
                        <a:lnTo>
                          <a:pt x="187" y="85"/>
                        </a:lnTo>
                        <a:lnTo>
                          <a:pt x="186" y="84"/>
                        </a:lnTo>
                        <a:lnTo>
                          <a:pt x="185" y="83"/>
                        </a:lnTo>
                        <a:lnTo>
                          <a:pt x="184" y="83"/>
                        </a:lnTo>
                        <a:lnTo>
                          <a:pt x="182" y="82"/>
                        </a:lnTo>
                        <a:lnTo>
                          <a:pt x="181" y="82"/>
                        </a:lnTo>
                        <a:lnTo>
                          <a:pt x="180" y="81"/>
                        </a:lnTo>
                        <a:lnTo>
                          <a:pt x="178" y="81"/>
                        </a:lnTo>
                        <a:lnTo>
                          <a:pt x="177" y="80"/>
                        </a:lnTo>
                        <a:lnTo>
                          <a:pt x="175" y="80"/>
                        </a:lnTo>
                        <a:lnTo>
                          <a:pt x="174" y="79"/>
                        </a:lnTo>
                        <a:lnTo>
                          <a:pt x="173" y="79"/>
                        </a:lnTo>
                        <a:lnTo>
                          <a:pt x="171" y="78"/>
                        </a:lnTo>
                        <a:lnTo>
                          <a:pt x="170" y="78"/>
                        </a:lnTo>
                        <a:lnTo>
                          <a:pt x="169" y="78"/>
                        </a:lnTo>
                        <a:lnTo>
                          <a:pt x="167" y="78"/>
                        </a:lnTo>
                        <a:lnTo>
                          <a:pt x="166" y="77"/>
                        </a:lnTo>
                        <a:lnTo>
                          <a:pt x="163" y="77"/>
                        </a:lnTo>
                        <a:lnTo>
                          <a:pt x="162" y="77"/>
                        </a:lnTo>
                        <a:lnTo>
                          <a:pt x="161" y="76"/>
                        </a:lnTo>
                        <a:lnTo>
                          <a:pt x="159" y="76"/>
                        </a:lnTo>
                        <a:lnTo>
                          <a:pt x="158" y="76"/>
                        </a:lnTo>
                        <a:lnTo>
                          <a:pt x="156" y="76"/>
                        </a:lnTo>
                        <a:lnTo>
                          <a:pt x="155" y="76"/>
                        </a:lnTo>
                        <a:lnTo>
                          <a:pt x="153" y="76"/>
                        </a:lnTo>
                        <a:lnTo>
                          <a:pt x="151" y="76"/>
                        </a:lnTo>
                        <a:lnTo>
                          <a:pt x="148" y="76"/>
                        </a:lnTo>
                        <a:lnTo>
                          <a:pt x="147" y="75"/>
                        </a:lnTo>
                        <a:lnTo>
                          <a:pt x="145" y="75"/>
                        </a:lnTo>
                        <a:lnTo>
                          <a:pt x="143" y="75"/>
                        </a:lnTo>
                        <a:lnTo>
                          <a:pt x="142" y="75"/>
                        </a:lnTo>
                        <a:lnTo>
                          <a:pt x="140" y="75"/>
                        </a:lnTo>
                        <a:lnTo>
                          <a:pt x="138" y="75"/>
                        </a:lnTo>
                        <a:lnTo>
                          <a:pt x="137" y="75"/>
                        </a:lnTo>
                        <a:lnTo>
                          <a:pt x="133" y="74"/>
                        </a:lnTo>
                        <a:lnTo>
                          <a:pt x="132" y="74"/>
                        </a:lnTo>
                        <a:lnTo>
                          <a:pt x="130" y="74"/>
                        </a:lnTo>
                        <a:lnTo>
                          <a:pt x="129" y="74"/>
                        </a:lnTo>
                        <a:lnTo>
                          <a:pt x="127" y="73"/>
                        </a:lnTo>
                        <a:lnTo>
                          <a:pt x="124" y="73"/>
                        </a:lnTo>
                        <a:lnTo>
                          <a:pt x="123" y="73"/>
                        </a:lnTo>
                        <a:lnTo>
                          <a:pt x="122" y="73"/>
                        </a:lnTo>
                        <a:lnTo>
                          <a:pt x="119" y="73"/>
                        </a:lnTo>
                        <a:lnTo>
                          <a:pt x="115" y="72"/>
                        </a:lnTo>
                        <a:lnTo>
                          <a:pt x="111" y="72"/>
                        </a:lnTo>
                        <a:lnTo>
                          <a:pt x="109" y="72"/>
                        </a:lnTo>
                        <a:lnTo>
                          <a:pt x="105" y="72"/>
                        </a:lnTo>
                        <a:lnTo>
                          <a:pt x="103" y="72"/>
                        </a:lnTo>
                        <a:lnTo>
                          <a:pt x="102" y="72"/>
                        </a:lnTo>
                        <a:lnTo>
                          <a:pt x="100" y="72"/>
                        </a:lnTo>
                        <a:lnTo>
                          <a:pt x="99" y="72"/>
                        </a:lnTo>
                        <a:lnTo>
                          <a:pt x="95" y="71"/>
                        </a:lnTo>
                        <a:lnTo>
                          <a:pt x="93" y="71"/>
                        </a:lnTo>
                        <a:lnTo>
                          <a:pt x="90" y="71"/>
                        </a:lnTo>
                        <a:lnTo>
                          <a:pt x="88" y="71"/>
                        </a:lnTo>
                        <a:lnTo>
                          <a:pt x="86" y="70"/>
                        </a:lnTo>
                        <a:lnTo>
                          <a:pt x="83" y="70"/>
                        </a:lnTo>
                        <a:lnTo>
                          <a:pt x="81" y="70"/>
                        </a:lnTo>
                        <a:lnTo>
                          <a:pt x="79" y="69"/>
                        </a:lnTo>
                        <a:lnTo>
                          <a:pt x="77" y="69"/>
                        </a:lnTo>
                        <a:lnTo>
                          <a:pt x="76" y="69"/>
                        </a:lnTo>
                        <a:lnTo>
                          <a:pt x="74" y="68"/>
                        </a:lnTo>
                        <a:lnTo>
                          <a:pt x="71" y="68"/>
                        </a:lnTo>
                        <a:lnTo>
                          <a:pt x="67" y="68"/>
                        </a:lnTo>
                        <a:lnTo>
                          <a:pt x="66" y="67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59" y="67"/>
                        </a:lnTo>
                        <a:lnTo>
                          <a:pt x="56" y="66"/>
                        </a:lnTo>
                        <a:lnTo>
                          <a:pt x="52" y="65"/>
                        </a:lnTo>
                        <a:lnTo>
                          <a:pt x="49" y="65"/>
                        </a:lnTo>
                        <a:lnTo>
                          <a:pt x="46" y="65"/>
                        </a:lnTo>
                        <a:lnTo>
                          <a:pt x="42" y="64"/>
                        </a:lnTo>
                        <a:lnTo>
                          <a:pt x="39" y="64"/>
                        </a:lnTo>
                        <a:lnTo>
                          <a:pt x="36" y="63"/>
                        </a:lnTo>
                        <a:lnTo>
                          <a:pt x="34" y="62"/>
                        </a:lnTo>
                        <a:lnTo>
                          <a:pt x="32" y="61"/>
                        </a:lnTo>
                        <a:lnTo>
                          <a:pt x="30" y="61"/>
                        </a:lnTo>
                        <a:lnTo>
                          <a:pt x="29" y="60"/>
                        </a:lnTo>
                        <a:lnTo>
                          <a:pt x="27" y="58"/>
                        </a:lnTo>
                        <a:lnTo>
                          <a:pt x="23" y="57"/>
                        </a:lnTo>
                        <a:lnTo>
                          <a:pt x="22" y="56"/>
                        </a:lnTo>
                        <a:lnTo>
                          <a:pt x="21" y="55"/>
                        </a:lnTo>
                        <a:lnTo>
                          <a:pt x="20" y="53"/>
                        </a:lnTo>
                        <a:lnTo>
                          <a:pt x="19" y="52"/>
                        </a:lnTo>
                        <a:lnTo>
                          <a:pt x="17" y="50"/>
                        </a:lnTo>
                        <a:lnTo>
                          <a:pt x="16" y="49"/>
                        </a:lnTo>
                        <a:lnTo>
                          <a:pt x="13" y="47"/>
                        </a:lnTo>
                        <a:lnTo>
                          <a:pt x="12" y="46"/>
                        </a:lnTo>
                        <a:lnTo>
                          <a:pt x="11" y="45"/>
                        </a:lnTo>
                        <a:lnTo>
                          <a:pt x="10" y="43"/>
                        </a:lnTo>
                        <a:lnTo>
                          <a:pt x="9" y="41"/>
                        </a:lnTo>
                        <a:lnTo>
                          <a:pt x="8" y="39"/>
                        </a:lnTo>
                        <a:lnTo>
                          <a:pt x="7" y="36"/>
                        </a:lnTo>
                        <a:lnTo>
                          <a:pt x="6" y="34"/>
                        </a:lnTo>
                        <a:lnTo>
                          <a:pt x="5" y="32"/>
                        </a:lnTo>
                        <a:lnTo>
                          <a:pt x="5" y="31"/>
                        </a:lnTo>
                        <a:lnTo>
                          <a:pt x="4" y="28"/>
                        </a:lnTo>
                        <a:lnTo>
                          <a:pt x="3" y="26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1" y="20"/>
                        </a:lnTo>
                        <a:lnTo>
                          <a:pt x="1" y="18"/>
                        </a:lnTo>
                        <a:lnTo>
                          <a:pt x="1" y="17"/>
                        </a:lnTo>
                        <a:lnTo>
                          <a:pt x="0" y="15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3" y="5"/>
                        </a:lnTo>
                        <a:lnTo>
                          <a:pt x="3" y="6"/>
                        </a:lnTo>
                        <a:lnTo>
                          <a:pt x="4" y="7"/>
                        </a:lnTo>
                        <a:lnTo>
                          <a:pt x="5" y="8"/>
                        </a:lnTo>
                        <a:lnTo>
                          <a:pt x="5" y="9"/>
                        </a:lnTo>
                        <a:lnTo>
                          <a:pt x="6" y="10"/>
                        </a:lnTo>
                        <a:lnTo>
                          <a:pt x="7" y="11"/>
                        </a:lnTo>
                        <a:lnTo>
                          <a:pt x="7" y="12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9" y="16"/>
                        </a:lnTo>
                        <a:lnTo>
                          <a:pt x="9" y="17"/>
                        </a:lnTo>
                        <a:lnTo>
                          <a:pt x="10" y="18"/>
                        </a:lnTo>
                        <a:lnTo>
                          <a:pt x="11" y="19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4" y="22"/>
                        </a:lnTo>
                        <a:lnTo>
                          <a:pt x="14" y="24"/>
                        </a:lnTo>
                        <a:lnTo>
                          <a:pt x="15" y="24"/>
                        </a:lnTo>
                        <a:lnTo>
                          <a:pt x="16" y="25"/>
                        </a:lnTo>
                        <a:lnTo>
                          <a:pt x="17" y="26"/>
                        </a:lnTo>
                        <a:lnTo>
                          <a:pt x="18" y="27"/>
                        </a:lnTo>
                        <a:lnTo>
                          <a:pt x="19" y="29"/>
                        </a:lnTo>
                        <a:lnTo>
                          <a:pt x="20" y="29"/>
                        </a:lnTo>
                        <a:lnTo>
                          <a:pt x="20" y="30"/>
                        </a:lnTo>
                        <a:lnTo>
                          <a:pt x="21" y="31"/>
                        </a:lnTo>
                        <a:lnTo>
                          <a:pt x="22" y="31"/>
                        </a:lnTo>
                        <a:lnTo>
                          <a:pt x="24" y="32"/>
                        </a:lnTo>
                        <a:lnTo>
                          <a:pt x="25" y="33"/>
                        </a:lnTo>
                        <a:lnTo>
                          <a:pt x="26" y="35"/>
                        </a:lnTo>
                        <a:lnTo>
                          <a:pt x="28" y="36"/>
                        </a:lnTo>
                        <a:lnTo>
                          <a:pt x="29" y="36"/>
                        </a:lnTo>
                        <a:lnTo>
                          <a:pt x="30" y="37"/>
                        </a:lnTo>
                        <a:lnTo>
                          <a:pt x="31" y="37"/>
                        </a:lnTo>
                        <a:lnTo>
                          <a:pt x="33" y="38"/>
                        </a:lnTo>
                        <a:lnTo>
                          <a:pt x="34" y="39"/>
                        </a:lnTo>
                        <a:lnTo>
                          <a:pt x="35" y="39"/>
                        </a:lnTo>
                        <a:lnTo>
                          <a:pt x="36" y="40"/>
                        </a:lnTo>
                        <a:lnTo>
                          <a:pt x="38" y="40"/>
                        </a:lnTo>
                        <a:lnTo>
                          <a:pt x="39" y="41"/>
                        </a:lnTo>
                        <a:lnTo>
                          <a:pt x="41" y="42"/>
                        </a:lnTo>
                        <a:lnTo>
                          <a:pt x="42" y="42"/>
                        </a:lnTo>
                        <a:lnTo>
                          <a:pt x="43" y="43"/>
                        </a:lnTo>
                        <a:lnTo>
                          <a:pt x="45" y="43"/>
                        </a:lnTo>
                        <a:lnTo>
                          <a:pt x="47" y="44"/>
                        </a:lnTo>
                        <a:lnTo>
                          <a:pt x="48" y="44"/>
                        </a:lnTo>
                        <a:lnTo>
                          <a:pt x="50" y="45"/>
                        </a:lnTo>
                        <a:lnTo>
                          <a:pt x="52" y="45"/>
                        </a:lnTo>
                        <a:lnTo>
                          <a:pt x="53" y="46"/>
                        </a:lnTo>
                        <a:lnTo>
                          <a:pt x="55" y="46"/>
                        </a:lnTo>
                        <a:lnTo>
                          <a:pt x="57" y="47"/>
                        </a:lnTo>
                        <a:lnTo>
                          <a:pt x="58" y="47"/>
                        </a:lnTo>
                        <a:lnTo>
                          <a:pt x="60" y="47"/>
                        </a:lnTo>
                        <a:lnTo>
                          <a:pt x="61" y="48"/>
                        </a:lnTo>
                        <a:lnTo>
                          <a:pt x="62" y="48"/>
                        </a:lnTo>
                        <a:lnTo>
                          <a:pt x="64" y="48"/>
                        </a:lnTo>
                        <a:lnTo>
                          <a:pt x="65" y="48"/>
                        </a:lnTo>
                        <a:lnTo>
                          <a:pt x="66" y="48"/>
                        </a:lnTo>
                        <a:lnTo>
                          <a:pt x="68" y="49"/>
                        </a:lnTo>
                        <a:lnTo>
                          <a:pt x="71" y="49"/>
                        </a:lnTo>
                        <a:lnTo>
                          <a:pt x="75" y="49"/>
                        </a:lnTo>
                        <a:lnTo>
                          <a:pt x="77" y="50"/>
                        </a:lnTo>
                        <a:lnTo>
                          <a:pt x="81" y="50"/>
                        </a:lnTo>
                        <a:lnTo>
                          <a:pt x="85" y="51"/>
                        </a:lnTo>
                        <a:lnTo>
                          <a:pt x="87" y="51"/>
                        </a:lnTo>
                        <a:lnTo>
                          <a:pt x="91" y="51"/>
                        </a:lnTo>
                        <a:lnTo>
                          <a:pt x="94" y="51"/>
                        </a:lnTo>
                        <a:lnTo>
                          <a:pt x="96" y="51"/>
                        </a:lnTo>
                        <a:lnTo>
                          <a:pt x="98" y="52"/>
                        </a:lnTo>
                        <a:lnTo>
                          <a:pt x="100" y="52"/>
                        </a:lnTo>
                        <a:lnTo>
                          <a:pt x="102" y="52"/>
                        </a:lnTo>
                        <a:lnTo>
                          <a:pt x="103" y="52"/>
                        </a:lnTo>
                        <a:lnTo>
                          <a:pt x="105" y="52"/>
                        </a:lnTo>
                        <a:lnTo>
                          <a:pt x="107" y="53"/>
                        </a:lnTo>
                        <a:lnTo>
                          <a:pt x="108" y="53"/>
                        </a:lnTo>
                        <a:lnTo>
                          <a:pt x="109" y="53"/>
                        </a:lnTo>
                        <a:lnTo>
                          <a:pt x="111" y="53"/>
                        </a:lnTo>
                        <a:lnTo>
                          <a:pt x="113" y="53"/>
                        </a:lnTo>
                        <a:lnTo>
                          <a:pt x="115" y="53"/>
                        </a:lnTo>
                        <a:lnTo>
                          <a:pt x="117" y="54"/>
                        </a:lnTo>
                        <a:lnTo>
                          <a:pt x="119" y="54"/>
                        </a:lnTo>
                        <a:lnTo>
                          <a:pt x="120" y="54"/>
                        </a:lnTo>
                        <a:lnTo>
                          <a:pt x="122" y="54"/>
                        </a:lnTo>
                        <a:lnTo>
                          <a:pt x="125" y="54"/>
                        </a:lnTo>
                        <a:lnTo>
                          <a:pt x="128" y="55"/>
                        </a:lnTo>
                        <a:lnTo>
                          <a:pt x="131" y="55"/>
                        </a:lnTo>
                        <a:lnTo>
                          <a:pt x="133" y="55"/>
                        </a:lnTo>
                        <a:lnTo>
                          <a:pt x="134" y="55"/>
                        </a:lnTo>
                        <a:lnTo>
                          <a:pt x="136" y="55"/>
                        </a:lnTo>
                        <a:lnTo>
                          <a:pt x="138" y="55"/>
                        </a:lnTo>
                        <a:lnTo>
                          <a:pt x="140" y="55"/>
                        </a:lnTo>
                        <a:lnTo>
                          <a:pt x="142" y="55"/>
                        </a:lnTo>
                        <a:lnTo>
                          <a:pt x="143" y="55"/>
                        </a:lnTo>
                        <a:lnTo>
                          <a:pt x="145" y="55"/>
                        </a:lnTo>
                        <a:lnTo>
                          <a:pt x="147" y="55"/>
                        </a:lnTo>
                        <a:lnTo>
                          <a:pt x="148" y="56"/>
                        </a:lnTo>
                        <a:lnTo>
                          <a:pt x="150" y="56"/>
                        </a:lnTo>
                        <a:lnTo>
                          <a:pt x="151" y="56"/>
                        </a:lnTo>
                        <a:lnTo>
                          <a:pt x="153" y="56"/>
                        </a:lnTo>
                        <a:lnTo>
                          <a:pt x="154" y="57"/>
                        </a:lnTo>
                        <a:lnTo>
                          <a:pt x="156" y="57"/>
                        </a:lnTo>
                        <a:lnTo>
                          <a:pt x="157" y="57"/>
                        </a:lnTo>
                        <a:lnTo>
                          <a:pt x="159" y="58"/>
                        </a:lnTo>
                        <a:lnTo>
                          <a:pt x="160" y="58"/>
                        </a:lnTo>
                        <a:lnTo>
                          <a:pt x="162" y="58"/>
                        </a:lnTo>
                        <a:lnTo>
                          <a:pt x="163" y="59"/>
                        </a:lnTo>
                        <a:lnTo>
                          <a:pt x="164" y="59"/>
                        </a:lnTo>
                        <a:lnTo>
                          <a:pt x="166" y="59"/>
                        </a:lnTo>
                        <a:lnTo>
                          <a:pt x="167" y="60"/>
                        </a:lnTo>
                        <a:lnTo>
                          <a:pt x="169" y="60"/>
                        </a:lnTo>
                        <a:lnTo>
                          <a:pt x="170" y="61"/>
                        </a:lnTo>
                        <a:lnTo>
                          <a:pt x="171" y="61"/>
                        </a:lnTo>
                        <a:lnTo>
                          <a:pt x="173" y="62"/>
                        </a:lnTo>
                        <a:lnTo>
                          <a:pt x="175" y="62"/>
                        </a:lnTo>
                        <a:lnTo>
                          <a:pt x="178" y="63"/>
                        </a:lnTo>
                        <a:lnTo>
                          <a:pt x="180" y="63"/>
                        </a:lnTo>
                        <a:lnTo>
                          <a:pt x="181" y="64"/>
                        </a:lnTo>
                        <a:lnTo>
                          <a:pt x="182" y="64"/>
                        </a:lnTo>
                        <a:lnTo>
                          <a:pt x="184" y="64"/>
                        </a:lnTo>
                        <a:lnTo>
                          <a:pt x="185" y="65"/>
                        </a:lnTo>
                        <a:lnTo>
                          <a:pt x="186" y="65"/>
                        </a:lnTo>
                        <a:lnTo>
                          <a:pt x="187" y="66"/>
                        </a:lnTo>
                        <a:lnTo>
                          <a:pt x="188" y="67"/>
                        </a:lnTo>
                        <a:lnTo>
                          <a:pt x="189" y="68"/>
                        </a:lnTo>
                        <a:lnTo>
                          <a:pt x="190" y="68"/>
                        </a:lnTo>
                        <a:lnTo>
                          <a:pt x="191" y="69"/>
                        </a:lnTo>
                        <a:lnTo>
                          <a:pt x="193" y="70"/>
                        </a:lnTo>
                        <a:lnTo>
                          <a:pt x="194" y="71"/>
                        </a:lnTo>
                        <a:lnTo>
                          <a:pt x="195" y="72"/>
                        </a:lnTo>
                        <a:lnTo>
                          <a:pt x="196" y="73"/>
                        </a:lnTo>
                        <a:lnTo>
                          <a:pt x="197" y="74"/>
                        </a:lnTo>
                        <a:lnTo>
                          <a:pt x="197" y="75"/>
                        </a:lnTo>
                        <a:lnTo>
                          <a:pt x="198" y="76"/>
                        </a:lnTo>
                        <a:lnTo>
                          <a:pt x="199" y="78"/>
                        </a:lnTo>
                        <a:lnTo>
                          <a:pt x="199" y="80"/>
                        </a:lnTo>
                        <a:lnTo>
                          <a:pt x="199" y="81"/>
                        </a:lnTo>
                        <a:lnTo>
                          <a:pt x="199" y="82"/>
                        </a:lnTo>
                        <a:lnTo>
                          <a:pt x="200" y="82"/>
                        </a:lnTo>
                        <a:lnTo>
                          <a:pt x="200" y="83"/>
                        </a:lnTo>
                        <a:lnTo>
                          <a:pt x="200" y="84"/>
                        </a:lnTo>
                        <a:lnTo>
                          <a:pt x="200" y="85"/>
                        </a:lnTo>
                        <a:lnTo>
                          <a:pt x="201" y="85"/>
                        </a:lnTo>
                        <a:lnTo>
                          <a:pt x="201" y="86"/>
                        </a:lnTo>
                        <a:lnTo>
                          <a:pt x="201" y="87"/>
                        </a:lnTo>
                        <a:lnTo>
                          <a:pt x="201" y="88"/>
                        </a:lnTo>
                        <a:lnTo>
                          <a:pt x="201" y="89"/>
                        </a:lnTo>
                        <a:lnTo>
                          <a:pt x="201" y="90"/>
                        </a:lnTo>
                        <a:lnTo>
                          <a:pt x="201" y="91"/>
                        </a:lnTo>
                        <a:lnTo>
                          <a:pt x="201" y="92"/>
                        </a:lnTo>
                        <a:lnTo>
                          <a:pt x="202" y="93"/>
                        </a:lnTo>
                        <a:lnTo>
                          <a:pt x="202" y="95"/>
                        </a:lnTo>
                        <a:lnTo>
                          <a:pt x="202" y="96"/>
                        </a:lnTo>
                        <a:lnTo>
                          <a:pt x="203" y="97"/>
                        </a:lnTo>
                        <a:lnTo>
                          <a:pt x="203" y="98"/>
                        </a:lnTo>
                        <a:lnTo>
                          <a:pt x="204" y="98"/>
                        </a:lnTo>
                        <a:lnTo>
                          <a:pt x="204" y="99"/>
                        </a:lnTo>
                        <a:lnTo>
                          <a:pt x="204" y="100"/>
                        </a:lnTo>
                        <a:lnTo>
                          <a:pt x="204" y="101"/>
                        </a:lnTo>
                        <a:lnTo>
                          <a:pt x="204" y="102"/>
                        </a:lnTo>
                        <a:lnTo>
                          <a:pt x="204" y="103"/>
                        </a:lnTo>
                        <a:lnTo>
                          <a:pt x="204" y="104"/>
                        </a:lnTo>
                        <a:lnTo>
                          <a:pt x="204" y="105"/>
                        </a:lnTo>
                        <a:lnTo>
                          <a:pt x="204" y="106"/>
                        </a:lnTo>
                        <a:lnTo>
                          <a:pt x="204" y="107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7" name="Freeform 163"/>
                  <p:cNvSpPr>
                    <a:spLocks/>
                  </p:cNvSpPr>
                  <p:nvPr/>
                </p:nvSpPr>
                <p:spPr bwMode="auto">
                  <a:xfrm>
                    <a:off x="3259" y="3096"/>
                    <a:ext cx="205" cy="107"/>
                  </a:xfrm>
                  <a:custGeom>
                    <a:avLst/>
                    <a:gdLst>
                      <a:gd name="T0" fmla="*/ 202 w 205"/>
                      <a:gd name="T1" fmla="*/ 3 h 107"/>
                      <a:gd name="T2" fmla="*/ 200 w 205"/>
                      <a:gd name="T3" fmla="*/ 8 h 107"/>
                      <a:gd name="T4" fmla="*/ 197 w 205"/>
                      <a:gd name="T5" fmla="*/ 13 h 107"/>
                      <a:gd name="T6" fmla="*/ 192 w 205"/>
                      <a:gd name="T7" fmla="*/ 17 h 107"/>
                      <a:gd name="T8" fmla="*/ 186 w 205"/>
                      <a:gd name="T9" fmla="*/ 23 h 107"/>
                      <a:gd name="T10" fmla="*/ 178 w 205"/>
                      <a:gd name="T11" fmla="*/ 26 h 107"/>
                      <a:gd name="T12" fmla="*/ 170 w 205"/>
                      <a:gd name="T13" fmla="*/ 29 h 107"/>
                      <a:gd name="T14" fmla="*/ 161 w 205"/>
                      <a:gd name="T15" fmla="*/ 30 h 107"/>
                      <a:gd name="T16" fmla="*/ 151 w 205"/>
                      <a:gd name="T17" fmla="*/ 31 h 107"/>
                      <a:gd name="T18" fmla="*/ 140 w 205"/>
                      <a:gd name="T19" fmla="*/ 32 h 107"/>
                      <a:gd name="T20" fmla="*/ 129 w 205"/>
                      <a:gd name="T21" fmla="*/ 33 h 107"/>
                      <a:gd name="T22" fmla="*/ 115 w 205"/>
                      <a:gd name="T23" fmla="*/ 34 h 107"/>
                      <a:gd name="T24" fmla="*/ 100 w 205"/>
                      <a:gd name="T25" fmla="*/ 35 h 107"/>
                      <a:gd name="T26" fmla="*/ 86 w 205"/>
                      <a:gd name="T27" fmla="*/ 36 h 107"/>
                      <a:gd name="T28" fmla="*/ 74 w 205"/>
                      <a:gd name="T29" fmla="*/ 38 h 107"/>
                      <a:gd name="T30" fmla="*/ 59 w 205"/>
                      <a:gd name="T31" fmla="*/ 40 h 107"/>
                      <a:gd name="T32" fmla="*/ 39 w 205"/>
                      <a:gd name="T33" fmla="*/ 43 h 107"/>
                      <a:gd name="T34" fmla="*/ 27 w 205"/>
                      <a:gd name="T35" fmla="*/ 48 h 107"/>
                      <a:gd name="T36" fmla="*/ 17 w 205"/>
                      <a:gd name="T37" fmla="*/ 56 h 107"/>
                      <a:gd name="T38" fmla="*/ 9 w 205"/>
                      <a:gd name="T39" fmla="*/ 65 h 107"/>
                      <a:gd name="T40" fmla="*/ 4 w 205"/>
                      <a:gd name="T41" fmla="*/ 78 h 107"/>
                      <a:gd name="T42" fmla="*/ 1 w 205"/>
                      <a:gd name="T43" fmla="*/ 89 h 107"/>
                      <a:gd name="T44" fmla="*/ 0 w 205"/>
                      <a:gd name="T45" fmla="*/ 97 h 107"/>
                      <a:gd name="T46" fmla="*/ 0 w 205"/>
                      <a:gd name="T47" fmla="*/ 106 h 107"/>
                      <a:gd name="T48" fmla="*/ 2 w 205"/>
                      <a:gd name="T49" fmla="*/ 102 h 107"/>
                      <a:gd name="T50" fmla="*/ 5 w 205"/>
                      <a:gd name="T51" fmla="*/ 98 h 107"/>
                      <a:gd name="T52" fmla="*/ 8 w 205"/>
                      <a:gd name="T53" fmla="*/ 93 h 107"/>
                      <a:gd name="T54" fmla="*/ 10 w 205"/>
                      <a:gd name="T55" fmla="*/ 88 h 107"/>
                      <a:gd name="T56" fmla="*/ 14 w 205"/>
                      <a:gd name="T57" fmla="*/ 83 h 107"/>
                      <a:gd name="T58" fmla="*/ 19 w 205"/>
                      <a:gd name="T59" fmla="*/ 78 h 107"/>
                      <a:gd name="T60" fmla="*/ 25 w 205"/>
                      <a:gd name="T61" fmla="*/ 73 h 107"/>
                      <a:gd name="T62" fmla="*/ 33 w 205"/>
                      <a:gd name="T63" fmla="*/ 68 h 107"/>
                      <a:gd name="T64" fmla="*/ 41 w 205"/>
                      <a:gd name="T65" fmla="*/ 65 h 107"/>
                      <a:gd name="T66" fmla="*/ 50 w 205"/>
                      <a:gd name="T67" fmla="*/ 62 h 107"/>
                      <a:gd name="T68" fmla="*/ 60 w 205"/>
                      <a:gd name="T69" fmla="*/ 59 h 107"/>
                      <a:gd name="T70" fmla="*/ 68 w 205"/>
                      <a:gd name="T71" fmla="*/ 58 h 107"/>
                      <a:gd name="T72" fmla="*/ 87 w 205"/>
                      <a:gd name="T73" fmla="*/ 56 h 107"/>
                      <a:gd name="T74" fmla="*/ 102 w 205"/>
                      <a:gd name="T75" fmla="*/ 55 h 107"/>
                      <a:gd name="T76" fmla="*/ 111 w 205"/>
                      <a:gd name="T77" fmla="*/ 53 h 107"/>
                      <a:gd name="T78" fmla="*/ 122 w 205"/>
                      <a:gd name="T79" fmla="*/ 52 h 107"/>
                      <a:gd name="T80" fmla="*/ 136 w 205"/>
                      <a:gd name="T81" fmla="*/ 52 h 107"/>
                      <a:gd name="T82" fmla="*/ 147 w 205"/>
                      <a:gd name="T83" fmla="*/ 51 h 107"/>
                      <a:gd name="T84" fmla="*/ 156 w 205"/>
                      <a:gd name="T85" fmla="*/ 49 h 107"/>
                      <a:gd name="T86" fmla="*/ 164 w 205"/>
                      <a:gd name="T87" fmla="*/ 48 h 107"/>
                      <a:gd name="T88" fmla="*/ 173 w 205"/>
                      <a:gd name="T89" fmla="*/ 45 h 107"/>
                      <a:gd name="T90" fmla="*/ 184 w 205"/>
                      <a:gd name="T91" fmla="*/ 42 h 107"/>
                      <a:gd name="T92" fmla="*/ 190 w 205"/>
                      <a:gd name="T93" fmla="*/ 38 h 107"/>
                      <a:gd name="T94" fmla="*/ 195 w 205"/>
                      <a:gd name="T95" fmla="*/ 34 h 107"/>
                      <a:gd name="T96" fmla="*/ 199 w 205"/>
                      <a:gd name="T97" fmla="*/ 27 h 107"/>
                      <a:gd name="T98" fmla="*/ 200 w 205"/>
                      <a:gd name="T99" fmla="*/ 22 h 107"/>
                      <a:gd name="T100" fmla="*/ 201 w 205"/>
                      <a:gd name="T101" fmla="*/ 17 h 107"/>
                      <a:gd name="T102" fmla="*/ 203 w 205"/>
                      <a:gd name="T103" fmla="*/ 10 h 107"/>
                      <a:gd name="T104" fmla="*/ 204 w 205"/>
                      <a:gd name="T105" fmla="*/ 4 h 107"/>
                      <a:gd name="T106" fmla="*/ 204 w 205"/>
                      <a:gd name="T107" fmla="*/ 0 h 107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05"/>
                      <a:gd name="T163" fmla="*/ 0 h 107"/>
                      <a:gd name="T164" fmla="*/ 205 w 205"/>
                      <a:gd name="T165" fmla="*/ 107 h 107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05" h="107">
                        <a:moveTo>
                          <a:pt x="204" y="0"/>
                        </a:moveTo>
                        <a:lnTo>
                          <a:pt x="203" y="1"/>
                        </a:lnTo>
                        <a:lnTo>
                          <a:pt x="203" y="2"/>
                        </a:lnTo>
                        <a:lnTo>
                          <a:pt x="202" y="3"/>
                        </a:lnTo>
                        <a:lnTo>
                          <a:pt x="202" y="4"/>
                        </a:lnTo>
                        <a:lnTo>
                          <a:pt x="202" y="5"/>
                        </a:lnTo>
                        <a:lnTo>
                          <a:pt x="201" y="6"/>
                        </a:lnTo>
                        <a:lnTo>
                          <a:pt x="200" y="7"/>
                        </a:lnTo>
                        <a:lnTo>
                          <a:pt x="200" y="8"/>
                        </a:lnTo>
                        <a:lnTo>
                          <a:pt x="199" y="9"/>
                        </a:lnTo>
                        <a:lnTo>
                          <a:pt x="199" y="10"/>
                        </a:lnTo>
                        <a:lnTo>
                          <a:pt x="199" y="11"/>
                        </a:lnTo>
                        <a:lnTo>
                          <a:pt x="198" y="11"/>
                        </a:lnTo>
                        <a:lnTo>
                          <a:pt x="198" y="12"/>
                        </a:lnTo>
                        <a:lnTo>
                          <a:pt x="197" y="13"/>
                        </a:lnTo>
                        <a:lnTo>
                          <a:pt x="196" y="14"/>
                        </a:lnTo>
                        <a:lnTo>
                          <a:pt x="195" y="14"/>
                        </a:lnTo>
                        <a:lnTo>
                          <a:pt x="195" y="15"/>
                        </a:lnTo>
                        <a:lnTo>
                          <a:pt x="194" y="16"/>
                        </a:lnTo>
                        <a:lnTo>
                          <a:pt x="193" y="17"/>
                        </a:lnTo>
                        <a:lnTo>
                          <a:pt x="192" y="17"/>
                        </a:lnTo>
                        <a:lnTo>
                          <a:pt x="191" y="19"/>
                        </a:lnTo>
                        <a:lnTo>
                          <a:pt x="190" y="20"/>
                        </a:lnTo>
                        <a:lnTo>
                          <a:pt x="190" y="21"/>
                        </a:lnTo>
                        <a:lnTo>
                          <a:pt x="188" y="21"/>
                        </a:lnTo>
                        <a:lnTo>
                          <a:pt x="187" y="22"/>
                        </a:lnTo>
                        <a:lnTo>
                          <a:pt x="186" y="23"/>
                        </a:lnTo>
                        <a:lnTo>
                          <a:pt x="185" y="23"/>
                        </a:lnTo>
                        <a:lnTo>
                          <a:pt x="184" y="24"/>
                        </a:lnTo>
                        <a:lnTo>
                          <a:pt x="182" y="25"/>
                        </a:lnTo>
                        <a:lnTo>
                          <a:pt x="181" y="25"/>
                        </a:lnTo>
                        <a:lnTo>
                          <a:pt x="180" y="26"/>
                        </a:lnTo>
                        <a:lnTo>
                          <a:pt x="178" y="26"/>
                        </a:lnTo>
                        <a:lnTo>
                          <a:pt x="177" y="27"/>
                        </a:lnTo>
                        <a:lnTo>
                          <a:pt x="175" y="27"/>
                        </a:lnTo>
                        <a:lnTo>
                          <a:pt x="174" y="28"/>
                        </a:lnTo>
                        <a:lnTo>
                          <a:pt x="173" y="28"/>
                        </a:lnTo>
                        <a:lnTo>
                          <a:pt x="171" y="29"/>
                        </a:lnTo>
                        <a:lnTo>
                          <a:pt x="170" y="29"/>
                        </a:lnTo>
                        <a:lnTo>
                          <a:pt x="169" y="29"/>
                        </a:lnTo>
                        <a:lnTo>
                          <a:pt x="167" y="29"/>
                        </a:lnTo>
                        <a:lnTo>
                          <a:pt x="166" y="29"/>
                        </a:lnTo>
                        <a:lnTo>
                          <a:pt x="163" y="30"/>
                        </a:lnTo>
                        <a:lnTo>
                          <a:pt x="162" y="30"/>
                        </a:lnTo>
                        <a:lnTo>
                          <a:pt x="161" y="30"/>
                        </a:lnTo>
                        <a:lnTo>
                          <a:pt x="159" y="31"/>
                        </a:lnTo>
                        <a:lnTo>
                          <a:pt x="158" y="31"/>
                        </a:lnTo>
                        <a:lnTo>
                          <a:pt x="156" y="31"/>
                        </a:lnTo>
                        <a:lnTo>
                          <a:pt x="155" y="31"/>
                        </a:lnTo>
                        <a:lnTo>
                          <a:pt x="153" y="31"/>
                        </a:lnTo>
                        <a:lnTo>
                          <a:pt x="151" y="31"/>
                        </a:lnTo>
                        <a:lnTo>
                          <a:pt x="148" y="31"/>
                        </a:lnTo>
                        <a:lnTo>
                          <a:pt x="147" y="31"/>
                        </a:lnTo>
                        <a:lnTo>
                          <a:pt x="145" y="31"/>
                        </a:lnTo>
                        <a:lnTo>
                          <a:pt x="143" y="31"/>
                        </a:lnTo>
                        <a:lnTo>
                          <a:pt x="142" y="32"/>
                        </a:lnTo>
                        <a:lnTo>
                          <a:pt x="140" y="32"/>
                        </a:lnTo>
                        <a:lnTo>
                          <a:pt x="138" y="32"/>
                        </a:lnTo>
                        <a:lnTo>
                          <a:pt x="137" y="32"/>
                        </a:lnTo>
                        <a:lnTo>
                          <a:pt x="133" y="33"/>
                        </a:lnTo>
                        <a:lnTo>
                          <a:pt x="132" y="33"/>
                        </a:lnTo>
                        <a:lnTo>
                          <a:pt x="130" y="33"/>
                        </a:lnTo>
                        <a:lnTo>
                          <a:pt x="129" y="33"/>
                        </a:lnTo>
                        <a:lnTo>
                          <a:pt x="127" y="33"/>
                        </a:lnTo>
                        <a:lnTo>
                          <a:pt x="124" y="34"/>
                        </a:lnTo>
                        <a:lnTo>
                          <a:pt x="123" y="34"/>
                        </a:lnTo>
                        <a:lnTo>
                          <a:pt x="122" y="34"/>
                        </a:lnTo>
                        <a:lnTo>
                          <a:pt x="119" y="34"/>
                        </a:lnTo>
                        <a:lnTo>
                          <a:pt x="115" y="34"/>
                        </a:lnTo>
                        <a:lnTo>
                          <a:pt x="111" y="34"/>
                        </a:lnTo>
                        <a:lnTo>
                          <a:pt x="109" y="34"/>
                        </a:lnTo>
                        <a:lnTo>
                          <a:pt x="105" y="35"/>
                        </a:lnTo>
                        <a:lnTo>
                          <a:pt x="103" y="35"/>
                        </a:lnTo>
                        <a:lnTo>
                          <a:pt x="102" y="35"/>
                        </a:lnTo>
                        <a:lnTo>
                          <a:pt x="100" y="35"/>
                        </a:lnTo>
                        <a:lnTo>
                          <a:pt x="99" y="35"/>
                        </a:lnTo>
                        <a:lnTo>
                          <a:pt x="95" y="35"/>
                        </a:lnTo>
                        <a:lnTo>
                          <a:pt x="93" y="36"/>
                        </a:lnTo>
                        <a:lnTo>
                          <a:pt x="90" y="36"/>
                        </a:lnTo>
                        <a:lnTo>
                          <a:pt x="88" y="36"/>
                        </a:lnTo>
                        <a:lnTo>
                          <a:pt x="86" y="36"/>
                        </a:lnTo>
                        <a:lnTo>
                          <a:pt x="83" y="37"/>
                        </a:lnTo>
                        <a:lnTo>
                          <a:pt x="81" y="37"/>
                        </a:lnTo>
                        <a:lnTo>
                          <a:pt x="79" y="37"/>
                        </a:lnTo>
                        <a:lnTo>
                          <a:pt x="77" y="38"/>
                        </a:lnTo>
                        <a:lnTo>
                          <a:pt x="76" y="38"/>
                        </a:lnTo>
                        <a:lnTo>
                          <a:pt x="74" y="38"/>
                        </a:lnTo>
                        <a:lnTo>
                          <a:pt x="71" y="39"/>
                        </a:lnTo>
                        <a:lnTo>
                          <a:pt x="67" y="39"/>
                        </a:lnTo>
                        <a:lnTo>
                          <a:pt x="66" y="39"/>
                        </a:lnTo>
                        <a:lnTo>
                          <a:pt x="65" y="40"/>
                        </a:lnTo>
                        <a:lnTo>
                          <a:pt x="62" y="40"/>
                        </a:lnTo>
                        <a:lnTo>
                          <a:pt x="59" y="40"/>
                        </a:lnTo>
                        <a:lnTo>
                          <a:pt x="56" y="41"/>
                        </a:lnTo>
                        <a:lnTo>
                          <a:pt x="52" y="41"/>
                        </a:lnTo>
                        <a:lnTo>
                          <a:pt x="49" y="42"/>
                        </a:lnTo>
                        <a:lnTo>
                          <a:pt x="46" y="42"/>
                        </a:lnTo>
                        <a:lnTo>
                          <a:pt x="42" y="42"/>
                        </a:lnTo>
                        <a:lnTo>
                          <a:pt x="39" y="43"/>
                        </a:lnTo>
                        <a:lnTo>
                          <a:pt x="36" y="44"/>
                        </a:lnTo>
                        <a:lnTo>
                          <a:pt x="34" y="44"/>
                        </a:lnTo>
                        <a:lnTo>
                          <a:pt x="32" y="45"/>
                        </a:lnTo>
                        <a:lnTo>
                          <a:pt x="30" y="46"/>
                        </a:lnTo>
                        <a:lnTo>
                          <a:pt x="29" y="47"/>
                        </a:lnTo>
                        <a:lnTo>
                          <a:pt x="27" y="48"/>
                        </a:lnTo>
                        <a:lnTo>
                          <a:pt x="23" y="49"/>
                        </a:lnTo>
                        <a:lnTo>
                          <a:pt x="22" y="51"/>
                        </a:lnTo>
                        <a:lnTo>
                          <a:pt x="21" y="52"/>
                        </a:lnTo>
                        <a:lnTo>
                          <a:pt x="20" y="53"/>
                        </a:lnTo>
                        <a:lnTo>
                          <a:pt x="19" y="55"/>
                        </a:lnTo>
                        <a:lnTo>
                          <a:pt x="17" y="56"/>
                        </a:lnTo>
                        <a:lnTo>
                          <a:pt x="16" y="58"/>
                        </a:lnTo>
                        <a:lnTo>
                          <a:pt x="13" y="59"/>
                        </a:lnTo>
                        <a:lnTo>
                          <a:pt x="12" y="60"/>
                        </a:lnTo>
                        <a:lnTo>
                          <a:pt x="11" y="61"/>
                        </a:lnTo>
                        <a:lnTo>
                          <a:pt x="10" y="63"/>
                        </a:lnTo>
                        <a:lnTo>
                          <a:pt x="9" y="65"/>
                        </a:lnTo>
                        <a:lnTo>
                          <a:pt x="8" y="67"/>
                        </a:lnTo>
                        <a:lnTo>
                          <a:pt x="7" y="70"/>
                        </a:lnTo>
                        <a:lnTo>
                          <a:pt x="6" y="72"/>
                        </a:lnTo>
                        <a:lnTo>
                          <a:pt x="5" y="74"/>
                        </a:lnTo>
                        <a:lnTo>
                          <a:pt x="5" y="76"/>
                        </a:lnTo>
                        <a:lnTo>
                          <a:pt x="4" y="78"/>
                        </a:lnTo>
                        <a:lnTo>
                          <a:pt x="3" y="81"/>
                        </a:lnTo>
                        <a:lnTo>
                          <a:pt x="2" y="83"/>
                        </a:lnTo>
                        <a:lnTo>
                          <a:pt x="2" y="85"/>
                        </a:lnTo>
                        <a:lnTo>
                          <a:pt x="1" y="86"/>
                        </a:lnTo>
                        <a:lnTo>
                          <a:pt x="1" y="88"/>
                        </a:lnTo>
                        <a:lnTo>
                          <a:pt x="1" y="89"/>
                        </a:lnTo>
                        <a:lnTo>
                          <a:pt x="0" y="91"/>
                        </a:lnTo>
                        <a:lnTo>
                          <a:pt x="0" y="93"/>
                        </a:lnTo>
                        <a:lnTo>
                          <a:pt x="0" y="94"/>
                        </a:lnTo>
                        <a:lnTo>
                          <a:pt x="0" y="95"/>
                        </a:lnTo>
                        <a:lnTo>
                          <a:pt x="0" y="97"/>
                        </a:lnTo>
                        <a:lnTo>
                          <a:pt x="0" y="99"/>
                        </a:lnTo>
                        <a:lnTo>
                          <a:pt x="0" y="100"/>
                        </a:lnTo>
                        <a:lnTo>
                          <a:pt x="0" y="102"/>
                        </a:lnTo>
                        <a:lnTo>
                          <a:pt x="0" y="104"/>
                        </a:lnTo>
                        <a:lnTo>
                          <a:pt x="0" y="105"/>
                        </a:lnTo>
                        <a:lnTo>
                          <a:pt x="0" y="106"/>
                        </a:lnTo>
                        <a:lnTo>
                          <a:pt x="0" y="105"/>
                        </a:lnTo>
                        <a:lnTo>
                          <a:pt x="1" y="104"/>
                        </a:lnTo>
                        <a:lnTo>
                          <a:pt x="1" y="103"/>
                        </a:lnTo>
                        <a:lnTo>
                          <a:pt x="2" y="103"/>
                        </a:lnTo>
                        <a:lnTo>
                          <a:pt x="2" y="102"/>
                        </a:lnTo>
                        <a:lnTo>
                          <a:pt x="3" y="101"/>
                        </a:lnTo>
                        <a:lnTo>
                          <a:pt x="3" y="100"/>
                        </a:lnTo>
                        <a:lnTo>
                          <a:pt x="4" y="99"/>
                        </a:lnTo>
                        <a:lnTo>
                          <a:pt x="5" y="98"/>
                        </a:lnTo>
                        <a:lnTo>
                          <a:pt x="5" y="97"/>
                        </a:lnTo>
                        <a:lnTo>
                          <a:pt x="6" y="96"/>
                        </a:lnTo>
                        <a:lnTo>
                          <a:pt x="7" y="95"/>
                        </a:lnTo>
                        <a:lnTo>
                          <a:pt x="7" y="94"/>
                        </a:lnTo>
                        <a:lnTo>
                          <a:pt x="8" y="93"/>
                        </a:lnTo>
                        <a:lnTo>
                          <a:pt x="9" y="92"/>
                        </a:lnTo>
                        <a:lnTo>
                          <a:pt x="9" y="90"/>
                        </a:lnTo>
                        <a:lnTo>
                          <a:pt x="9" y="89"/>
                        </a:lnTo>
                        <a:lnTo>
                          <a:pt x="10" y="88"/>
                        </a:lnTo>
                        <a:lnTo>
                          <a:pt x="11" y="87"/>
                        </a:lnTo>
                        <a:lnTo>
                          <a:pt x="12" y="86"/>
                        </a:lnTo>
                        <a:lnTo>
                          <a:pt x="13" y="85"/>
                        </a:lnTo>
                        <a:lnTo>
                          <a:pt x="14" y="85"/>
                        </a:lnTo>
                        <a:lnTo>
                          <a:pt x="14" y="84"/>
                        </a:lnTo>
                        <a:lnTo>
                          <a:pt x="14" y="83"/>
                        </a:lnTo>
                        <a:lnTo>
                          <a:pt x="15" y="82"/>
                        </a:lnTo>
                        <a:lnTo>
                          <a:pt x="16" y="81"/>
                        </a:lnTo>
                        <a:lnTo>
                          <a:pt x="17" y="80"/>
                        </a:lnTo>
                        <a:lnTo>
                          <a:pt x="18" y="80"/>
                        </a:lnTo>
                        <a:lnTo>
                          <a:pt x="18" y="79"/>
                        </a:lnTo>
                        <a:lnTo>
                          <a:pt x="19" y="78"/>
                        </a:lnTo>
                        <a:lnTo>
                          <a:pt x="20" y="77"/>
                        </a:lnTo>
                        <a:lnTo>
                          <a:pt x="20" y="76"/>
                        </a:lnTo>
                        <a:lnTo>
                          <a:pt x="21" y="76"/>
                        </a:lnTo>
                        <a:lnTo>
                          <a:pt x="22" y="75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26" y="71"/>
                        </a:lnTo>
                        <a:lnTo>
                          <a:pt x="28" y="70"/>
                        </a:lnTo>
                        <a:lnTo>
                          <a:pt x="29" y="70"/>
                        </a:lnTo>
                        <a:lnTo>
                          <a:pt x="30" y="70"/>
                        </a:lnTo>
                        <a:lnTo>
                          <a:pt x="31" y="69"/>
                        </a:lnTo>
                        <a:lnTo>
                          <a:pt x="33" y="68"/>
                        </a:lnTo>
                        <a:lnTo>
                          <a:pt x="34" y="68"/>
                        </a:lnTo>
                        <a:lnTo>
                          <a:pt x="35" y="67"/>
                        </a:lnTo>
                        <a:lnTo>
                          <a:pt x="36" y="67"/>
                        </a:lnTo>
                        <a:lnTo>
                          <a:pt x="38" y="66"/>
                        </a:lnTo>
                        <a:lnTo>
                          <a:pt x="39" y="65"/>
                        </a:lnTo>
                        <a:lnTo>
                          <a:pt x="41" y="65"/>
                        </a:lnTo>
                        <a:lnTo>
                          <a:pt x="42" y="64"/>
                        </a:lnTo>
                        <a:lnTo>
                          <a:pt x="43" y="63"/>
                        </a:lnTo>
                        <a:lnTo>
                          <a:pt x="45" y="63"/>
                        </a:lnTo>
                        <a:lnTo>
                          <a:pt x="47" y="63"/>
                        </a:lnTo>
                        <a:lnTo>
                          <a:pt x="48" y="62"/>
                        </a:lnTo>
                        <a:lnTo>
                          <a:pt x="50" y="62"/>
                        </a:lnTo>
                        <a:lnTo>
                          <a:pt x="52" y="61"/>
                        </a:lnTo>
                        <a:lnTo>
                          <a:pt x="53" y="61"/>
                        </a:lnTo>
                        <a:lnTo>
                          <a:pt x="55" y="60"/>
                        </a:lnTo>
                        <a:lnTo>
                          <a:pt x="57" y="60"/>
                        </a:lnTo>
                        <a:lnTo>
                          <a:pt x="58" y="59"/>
                        </a:lnTo>
                        <a:lnTo>
                          <a:pt x="60" y="59"/>
                        </a:lnTo>
                        <a:lnTo>
                          <a:pt x="61" y="59"/>
                        </a:lnTo>
                        <a:lnTo>
                          <a:pt x="62" y="59"/>
                        </a:lnTo>
                        <a:lnTo>
                          <a:pt x="64" y="59"/>
                        </a:lnTo>
                        <a:lnTo>
                          <a:pt x="65" y="58"/>
                        </a:lnTo>
                        <a:lnTo>
                          <a:pt x="66" y="58"/>
                        </a:lnTo>
                        <a:lnTo>
                          <a:pt x="68" y="58"/>
                        </a:lnTo>
                        <a:lnTo>
                          <a:pt x="71" y="57"/>
                        </a:lnTo>
                        <a:lnTo>
                          <a:pt x="75" y="57"/>
                        </a:lnTo>
                        <a:lnTo>
                          <a:pt x="77" y="57"/>
                        </a:lnTo>
                        <a:lnTo>
                          <a:pt x="81" y="56"/>
                        </a:lnTo>
                        <a:lnTo>
                          <a:pt x="85" y="56"/>
                        </a:lnTo>
                        <a:lnTo>
                          <a:pt x="87" y="56"/>
                        </a:lnTo>
                        <a:lnTo>
                          <a:pt x="91" y="55"/>
                        </a:lnTo>
                        <a:lnTo>
                          <a:pt x="94" y="55"/>
                        </a:lnTo>
                        <a:lnTo>
                          <a:pt x="96" y="55"/>
                        </a:lnTo>
                        <a:lnTo>
                          <a:pt x="98" y="55"/>
                        </a:lnTo>
                        <a:lnTo>
                          <a:pt x="100" y="55"/>
                        </a:lnTo>
                        <a:lnTo>
                          <a:pt x="102" y="55"/>
                        </a:lnTo>
                        <a:lnTo>
                          <a:pt x="103" y="54"/>
                        </a:lnTo>
                        <a:lnTo>
                          <a:pt x="105" y="54"/>
                        </a:lnTo>
                        <a:lnTo>
                          <a:pt x="107" y="54"/>
                        </a:lnTo>
                        <a:lnTo>
                          <a:pt x="108" y="54"/>
                        </a:lnTo>
                        <a:lnTo>
                          <a:pt x="109" y="54"/>
                        </a:lnTo>
                        <a:lnTo>
                          <a:pt x="111" y="53"/>
                        </a:lnTo>
                        <a:lnTo>
                          <a:pt x="113" y="53"/>
                        </a:lnTo>
                        <a:lnTo>
                          <a:pt x="115" y="53"/>
                        </a:lnTo>
                        <a:lnTo>
                          <a:pt x="117" y="53"/>
                        </a:lnTo>
                        <a:lnTo>
                          <a:pt x="119" y="53"/>
                        </a:lnTo>
                        <a:lnTo>
                          <a:pt x="120" y="52"/>
                        </a:lnTo>
                        <a:lnTo>
                          <a:pt x="122" y="52"/>
                        </a:lnTo>
                        <a:lnTo>
                          <a:pt x="125" y="52"/>
                        </a:lnTo>
                        <a:lnTo>
                          <a:pt x="128" y="52"/>
                        </a:lnTo>
                        <a:lnTo>
                          <a:pt x="131" y="52"/>
                        </a:lnTo>
                        <a:lnTo>
                          <a:pt x="133" y="52"/>
                        </a:lnTo>
                        <a:lnTo>
                          <a:pt x="134" y="52"/>
                        </a:lnTo>
                        <a:lnTo>
                          <a:pt x="136" y="52"/>
                        </a:lnTo>
                        <a:lnTo>
                          <a:pt x="138" y="51"/>
                        </a:lnTo>
                        <a:lnTo>
                          <a:pt x="140" y="51"/>
                        </a:lnTo>
                        <a:lnTo>
                          <a:pt x="142" y="51"/>
                        </a:lnTo>
                        <a:lnTo>
                          <a:pt x="143" y="51"/>
                        </a:lnTo>
                        <a:lnTo>
                          <a:pt x="145" y="51"/>
                        </a:lnTo>
                        <a:lnTo>
                          <a:pt x="147" y="51"/>
                        </a:lnTo>
                        <a:lnTo>
                          <a:pt x="148" y="51"/>
                        </a:lnTo>
                        <a:lnTo>
                          <a:pt x="150" y="50"/>
                        </a:lnTo>
                        <a:lnTo>
                          <a:pt x="151" y="50"/>
                        </a:lnTo>
                        <a:lnTo>
                          <a:pt x="153" y="50"/>
                        </a:lnTo>
                        <a:lnTo>
                          <a:pt x="154" y="50"/>
                        </a:lnTo>
                        <a:lnTo>
                          <a:pt x="156" y="49"/>
                        </a:lnTo>
                        <a:lnTo>
                          <a:pt x="157" y="49"/>
                        </a:lnTo>
                        <a:lnTo>
                          <a:pt x="159" y="49"/>
                        </a:lnTo>
                        <a:lnTo>
                          <a:pt x="160" y="49"/>
                        </a:lnTo>
                        <a:lnTo>
                          <a:pt x="162" y="48"/>
                        </a:lnTo>
                        <a:lnTo>
                          <a:pt x="163" y="48"/>
                        </a:lnTo>
                        <a:lnTo>
                          <a:pt x="164" y="48"/>
                        </a:lnTo>
                        <a:lnTo>
                          <a:pt x="166" y="47"/>
                        </a:lnTo>
                        <a:lnTo>
                          <a:pt x="167" y="47"/>
                        </a:lnTo>
                        <a:lnTo>
                          <a:pt x="169" y="46"/>
                        </a:lnTo>
                        <a:lnTo>
                          <a:pt x="170" y="46"/>
                        </a:lnTo>
                        <a:lnTo>
                          <a:pt x="171" y="45"/>
                        </a:lnTo>
                        <a:lnTo>
                          <a:pt x="173" y="45"/>
                        </a:lnTo>
                        <a:lnTo>
                          <a:pt x="175" y="44"/>
                        </a:lnTo>
                        <a:lnTo>
                          <a:pt x="178" y="44"/>
                        </a:lnTo>
                        <a:lnTo>
                          <a:pt x="180" y="44"/>
                        </a:lnTo>
                        <a:lnTo>
                          <a:pt x="181" y="43"/>
                        </a:lnTo>
                        <a:lnTo>
                          <a:pt x="182" y="43"/>
                        </a:lnTo>
                        <a:lnTo>
                          <a:pt x="184" y="42"/>
                        </a:lnTo>
                        <a:lnTo>
                          <a:pt x="185" y="42"/>
                        </a:lnTo>
                        <a:lnTo>
                          <a:pt x="186" y="41"/>
                        </a:lnTo>
                        <a:lnTo>
                          <a:pt x="187" y="40"/>
                        </a:lnTo>
                        <a:lnTo>
                          <a:pt x="188" y="40"/>
                        </a:lnTo>
                        <a:lnTo>
                          <a:pt x="189" y="39"/>
                        </a:lnTo>
                        <a:lnTo>
                          <a:pt x="190" y="38"/>
                        </a:lnTo>
                        <a:lnTo>
                          <a:pt x="191" y="38"/>
                        </a:lnTo>
                        <a:lnTo>
                          <a:pt x="193" y="37"/>
                        </a:lnTo>
                        <a:lnTo>
                          <a:pt x="193" y="36"/>
                        </a:lnTo>
                        <a:lnTo>
                          <a:pt x="194" y="36"/>
                        </a:lnTo>
                        <a:lnTo>
                          <a:pt x="195" y="35"/>
                        </a:lnTo>
                        <a:lnTo>
                          <a:pt x="195" y="34"/>
                        </a:lnTo>
                        <a:lnTo>
                          <a:pt x="196" y="33"/>
                        </a:lnTo>
                        <a:lnTo>
                          <a:pt x="197" y="33"/>
                        </a:lnTo>
                        <a:lnTo>
                          <a:pt x="197" y="31"/>
                        </a:lnTo>
                        <a:lnTo>
                          <a:pt x="198" y="31"/>
                        </a:lnTo>
                        <a:lnTo>
                          <a:pt x="199" y="29"/>
                        </a:lnTo>
                        <a:lnTo>
                          <a:pt x="199" y="27"/>
                        </a:lnTo>
                        <a:lnTo>
                          <a:pt x="199" y="26"/>
                        </a:lnTo>
                        <a:lnTo>
                          <a:pt x="199" y="25"/>
                        </a:lnTo>
                        <a:lnTo>
                          <a:pt x="200" y="25"/>
                        </a:lnTo>
                        <a:lnTo>
                          <a:pt x="200" y="24"/>
                        </a:lnTo>
                        <a:lnTo>
                          <a:pt x="200" y="23"/>
                        </a:lnTo>
                        <a:lnTo>
                          <a:pt x="200" y="22"/>
                        </a:lnTo>
                        <a:lnTo>
                          <a:pt x="201" y="21"/>
                        </a:lnTo>
                        <a:lnTo>
                          <a:pt x="201" y="20"/>
                        </a:lnTo>
                        <a:lnTo>
                          <a:pt x="201" y="19"/>
                        </a:lnTo>
                        <a:lnTo>
                          <a:pt x="201" y="18"/>
                        </a:lnTo>
                        <a:lnTo>
                          <a:pt x="201" y="17"/>
                        </a:lnTo>
                        <a:lnTo>
                          <a:pt x="201" y="16"/>
                        </a:lnTo>
                        <a:lnTo>
                          <a:pt x="201" y="15"/>
                        </a:lnTo>
                        <a:lnTo>
                          <a:pt x="202" y="14"/>
                        </a:lnTo>
                        <a:lnTo>
                          <a:pt x="202" y="12"/>
                        </a:lnTo>
                        <a:lnTo>
                          <a:pt x="202" y="11"/>
                        </a:lnTo>
                        <a:lnTo>
                          <a:pt x="203" y="10"/>
                        </a:lnTo>
                        <a:lnTo>
                          <a:pt x="203" y="9"/>
                        </a:lnTo>
                        <a:lnTo>
                          <a:pt x="204" y="9"/>
                        </a:lnTo>
                        <a:lnTo>
                          <a:pt x="204" y="8"/>
                        </a:lnTo>
                        <a:lnTo>
                          <a:pt x="204" y="7"/>
                        </a:lnTo>
                        <a:lnTo>
                          <a:pt x="204" y="6"/>
                        </a:lnTo>
                        <a:lnTo>
                          <a:pt x="204" y="4"/>
                        </a:lnTo>
                        <a:lnTo>
                          <a:pt x="204" y="3"/>
                        </a:lnTo>
                        <a:lnTo>
                          <a:pt x="204" y="2"/>
                        </a:lnTo>
                        <a:lnTo>
                          <a:pt x="204" y="1"/>
                        </a:lnTo>
                        <a:lnTo>
                          <a:pt x="204" y="0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8" name="Freeform 164"/>
                  <p:cNvSpPr>
                    <a:spLocks/>
                  </p:cNvSpPr>
                  <p:nvPr/>
                </p:nvSpPr>
                <p:spPr bwMode="auto">
                  <a:xfrm>
                    <a:off x="3259" y="3228"/>
                    <a:ext cx="205" cy="107"/>
                  </a:xfrm>
                  <a:custGeom>
                    <a:avLst/>
                    <a:gdLst>
                      <a:gd name="T0" fmla="*/ 202 w 205"/>
                      <a:gd name="T1" fmla="*/ 3 h 107"/>
                      <a:gd name="T2" fmla="*/ 200 w 205"/>
                      <a:gd name="T3" fmla="*/ 8 h 107"/>
                      <a:gd name="T4" fmla="*/ 197 w 205"/>
                      <a:gd name="T5" fmla="*/ 13 h 107"/>
                      <a:gd name="T6" fmla="*/ 192 w 205"/>
                      <a:gd name="T7" fmla="*/ 17 h 107"/>
                      <a:gd name="T8" fmla="*/ 186 w 205"/>
                      <a:gd name="T9" fmla="*/ 23 h 107"/>
                      <a:gd name="T10" fmla="*/ 178 w 205"/>
                      <a:gd name="T11" fmla="*/ 26 h 107"/>
                      <a:gd name="T12" fmla="*/ 170 w 205"/>
                      <a:gd name="T13" fmla="*/ 29 h 107"/>
                      <a:gd name="T14" fmla="*/ 161 w 205"/>
                      <a:gd name="T15" fmla="*/ 30 h 107"/>
                      <a:gd name="T16" fmla="*/ 151 w 205"/>
                      <a:gd name="T17" fmla="*/ 31 h 107"/>
                      <a:gd name="T18" fmla="*/ 140 w 205"/>
                      <a:gd name="T19" fmla="*/ 32 h 107"/>
                      <a:gd name="T20" fmla="*/ 129 w 205"/>
                      <a:gd name="T21" fmla="*/ 33 h 107"/>
                      <a:gd name="T22" fmla="*/ 115 w 205"/>
                      <a:gd name="T23" fmla="*/ 34 h 107"/>
                      <a:gd name="T24" fmla="*/ 100 w 205"/>
                      <a:gd name="T25" fmla="*/ 35 h 107"/>
                      <a:gd name="T26" fmla="*/ 86 w 205"/>
                      <a:gd name="T27" fmla="*/ 36 h 107"/>
                      <a:gd name="T28" fmla="*/ 74 w 205"/>
                      <a:gd name="T29" fmla="*/ 38 h 107"/>
                      <a:gd name="T30" fmla="*/ 59 w 205"/>
                      <a:gd name="T31" fmla="*/ 40 h 107"/>
                      <a:gd name="T32" fmla="*/ 39 w 205"/>
                      <a:gd name="T33" fmla="*/ 43 h 107"/>
                      <a:gd name="T34" fmla="*/ 27 w 205"/>
                      <a:gd name="T35" fmla="*/ 48 h 107"/>
                      <a:gd name="T36" fmla="*/ 17 w 205"/>
                      <a:gd name="T37" fmla="*/ 56 h 107"/>
                      <a:gd name="T38" fmla="*/ 9 w 205"/>
                      <a:gd name="T39" fmla="*/ 65 h 107"/>
                      <a:gd name="T40" fmla="*/ 4 w 205"/>
                      <a:gd name="T41" fmla="*/ 78 h 107"/>
                      <a:gd name="T42" fmla="*/ 1 w 205"/>
                      <a:gd name="T43" fmla="*/ 89 h 107"/>
                      <a:gd name="T44" fmla="*/ 0 w 205"/>
                      <a:gd name="T45" fmla="*/ 97 h 107"/>
                      <a:gd name="T46" fmla="*/ 0 w 205"/>
                      <a:gd name="T47" fmla="*/ 106 h 107"/>
                      <a:gd name="T48" fmla="*/ 2 w 205"/>
                      <a:gd name="T49" fmla="*/ 102 h 107"/>
                      <a:gd name="T50" fmla="*/ 5 w 205"/>
                      <a:gd name="T51" fmla="*/ 98 h 107"/>
                      <a:gd name="T52" fmla="*/ 8 w 205"/>
                      <a:gd name="T53" fmla="*/ 93 h 107"/>
                      <a:gd name="T54" fmla="*/ 10 w 205"/>
                      <a:gd name="T55" fmla="*/ 88 h 107"/>
                      <a:gd name="T56" fmla="*/ 14 w 205"/>
                      <a:gd name="T57" fmla="*/ 83 h 107"/>
                      <a:gd name="T58" fmla="*/ 19 w 205"/>
                      <a:gd name="T59" fmla="*/ 78 h 107"/>
                      <a:gd name="T60" fmla="*/ 25 w 205"/>
                      <a:gd name="T61" fmla="*/ 73 h 107"/>
                      <a:gd name="T62" fmla="*/ 33 w 205"/>
                      <a:gd name="T63" fmla="*/ 68 h 107"/>
                      <a:gd name="T64" fmla="*/ 41 w 205"/>
                      <a:gd name="T65" fmla="*/ 65 h 107"/>
                      <a:gd name="T66" fmla="*/ 50 w 205"/>
                      <a:gd name="T67" fmla="*/ 62 h 107"/>
                      <a:gd name="T68" fmla="*/ 60 w 205"/>
                      <a:gd name="T69" fmla="*/ 59 h 107"/>
                      <a:gd name="T70" fmla="*/ 68 w 205"/>
                      <a:gd name="T71" fmla="*/ 58 h 107"/>
                      <a:gd name="T72" fmla="*/ 87 w 205"/>
                      <a:gd name="T73" fmla="*/ 56 h 107"/>
                      <a:gd name="T74" fmla="*/ 102 w 205"/>
                      <a:gd name="T75" fmla="*/ 55 h 107"/>
                      <a:gd name="T76" fmla="*/ 111 w 205"/>
                      <a:gd name="T77" fmla="*/ 53 h 107"/>
                      <a:gd name="T78" fmla="*/ 122 w 205"/>
                      <a:gd name="T79" fmla="*/ 52 h 107"/>
                      <a:gd name="T80" fmla="*/ 136 w 205"/>
                      <a:gd name="T81" fmla="*/ 52 h 107"/>
                      <a:gd name="T82" fmla="*/ 147 w 205"/>
                      <a:gd name="T83" fmla="*/ 51 h 107"/>
                      <a:gd name="T84" fmla="*/ 156 w 205"/>
                      <a:gd name="T85" fmla="*/ 49 h 107"/>
                      <a:gd name="T86" fmla="*/ 164 w 205"/>
                      <a:gd name="T87" fmla="*/ 48 h 107"/>
                      <a:gd name="T88" fmla="*/ 173 w 205"/>
                      <a:gd name="T89" fmla="*/ 45 h 107"/>
                      <a:gd name="T90" fmla="*/ 184 w 205"/>
                      <a:gd name="T91" fmla="*/ 42 h 107"/>
                      <a:gd name="T92" fmla="*/ 190 w 205"/>
                      <a:gd name="T93" fmla="*/ 38 h 107"/>
                      <a:gd name="T94" fmla="*/ 195 w 205"/>
                      <a:gd name="T95" fmla="*/ 34 h 107"/>
                      <a:gd name="T96" fmla="*/ 199 w 205"/>
                      <a:gd name="T97" fmla="*/ 27 h 107"/>
                      <a:gd name="T98" fmla="*/ 200 w 205"/>
                      <a:gd name="T99" fmla="*/ 22 h 107"/>
                      <a:gd name="T100" fmla="*/ 201 w 205"/>
                      <a:gd name="T101" fmla="*/ 17 h 107"/>
                      <a:gd name="T102" fmla="*/ 203 w 205"/>
                      <a:gd name="T103" fmla="*/ 10 h 107"/>
                      <a:gd name="T104" fmla="*/ 204 w 205"/>
                      <a:gd name="T105" fmla="*/ 4 h 107"/>
                      <a:gd name="T106" fmla="*/ 204 w 205"/>
                      <a:gd name="T107" fmla="*/ 0 h 107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05"/>
                      <a:gd name="T163" fmla="*/ 0 h 107"/>
                      <a:gd name="T164" fmla="*/ 205 w 205"/>
                      <a:gd name="T165" fmla="*/ 107 h 107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05" h="107">
                        <a:moveTo>
                          <a:pt x="204" y="0"/>
                        </a:moveTo>
                        <a:lnTo>
                          <a:pt x="203" y="1"/>
                        </a:lnTo>
                        <a:lnTo>
                          <a:pt x="203" y="2"/>
                        </a:lnTo>
                        <a:lnTo>
                          <a:pt x="202" y="3"/>
                        </a:lnTo>
                        <a:lnTo>
                          <a:pt x="202" y="4"/>
                        </a:lnTo>
                        <a:lnTo>
                          <a:pt x="202" y="5"/>
                        </a:lnTo>
                        <a:lnTo>
                          <a:pt x="201" y="6"/>
                        </a:lnTo>
                        <a:lnTo>
                          <a:pt x="200" y="7"/>
                        </a:lnTo>
                        <a:lnTo>
                          <a:pt x="200" y="8"/>
                        </a:lnTo>
                        <a:lnTo>
                          <a:pt x="199" y="9"/>
                        </a:lnTo>
                        <a:lnTo>
                          <a:pt x="199" y="10"/>
                        </a:lnTo>
                        <a:lnTo>
                          <a:pt x="199" y="11"/>
                        </a:lnTo>
                        <a:lnTo>
                          <a:pt x="198" y="11"/>
                        </a:lnTo>
                        <a:lnTo>
                          <a:pt x="198" y="12"/>
                        </a:lnTo>
                        <a:lnTo>
                          <a:pt x="197" y="13"/>
                        </a:lnTo>
                        <a:lnTo>
                          <a:pt x="196" y="14"/>
                        </a:lnTo>
                        <a:lnTo>
                          <a:pt x="195" y="14"/>
                        </a:lnTo>
                        <a:lnTo>
                          <a:pt x="195" y="15"/>
                        </a:lnTo>
                        <a:lnTo>
                          <a:pt x="194" y="16"/>
                        </a:lnTo>
                        <a:lnTo>
                          <a:pt x="193" y="17"/>
                        </a:lnTo>
                        <a:lnTo>
                          <a:pt x="192" y="17"/>
                        </a:lnTo>
                        <a:lnTo>
                          <a:pt x="191" y="19"/>
                        </a:lnTo>
                        <a:lnTo>
                          <a:pt x="190" y="20"/>
                        </a:lnTo>
                        <a:lnTo>
                          <a:pt x="190" y="21"/>
                        </a:lnTo>
                        <a:lnTo>
                          <a:pt x="188" y="21"/>
                        </a:lnTo>
                        <a:lnTo>
                          <a:pt x="187" y="22"/>
                        </a:lnTo>
                        <a:lnTo>
                          <a:pt x="186" y="23"/>
                        </a:lnTo>
                        <a:lnTo>
                          <a:pt x="185" y="23"/>
                        </a:lnTo>
                        <a:lnTo>
                          <a:pt x="184" y="24"/>
                        </a:lnTo>
                        <a:lnTo>
                          <a:pt x="182" y="25"/>
                        </a:lnTo>
                        <a:lnTo>
                          <a:pt x="181" y="25"/>
                        </a:lnTo>
                        <a:lnTo>
                          <a:pt x="180" y="26"/>
                        </a:lnTo>
                        <a:lnTo>
                          <a:pt x="178" y="26"/>
                        </a:lnTo>
                        <a:lnTo>
                          <a:pt x="177" y="27"/>
                        </a:lnTo>
                        <a:lnTo>
                          <a:pt x="175" y="27"/>
                        </a:lnTo>
                        <a:lnTo>
                          <a:pt x="174" y="28"/>
                        </a:lnTo>
                        <a:lnTo>
                          <a:pt x="173" y="28"/>
                        </a:lnTo>
                        <a:lnTo>
                          <a:pt x="171" y="29"/>
                        </a:lnTo>
                        <a:lnTo>
                          <a:pt x="170" y="29"/>
                        </a:lnTo>
                        <a:lnTo>
                          <a:pt x="169" y="29"/>
                        </a:lnTo>
                        <a:lnTo>
                          <a:pt x="167" y="29"/>
                        </a:lnTo>
                        <a:lnTo>
                          <a:pt x="166" y="29"/>
                        </a:lnTo>
                        <a:lnTo>
                          <a:pt x="163" y="30"/>
                        </a:lnTo>
                        <a:lnTo>
                          <a:pt x="162" y="30"/>
                        </a:lnTo>
                        <a:lnTo>
                          <a:pt x="161" y="30"/>
                        </a:lnTo>
                        <a:lnTo>
                          <a:pt x="159" y="31"/>
                        </a:lnTo>
                        <a:lnTo>
                          <a:pt x="158" y="31"/>
                        </a:lnTo>
                        <a:lnTo>
                          <a:pt x="156" y="31"/>
                        </a:lnTo>
                        <a:lnTo>
                          <a:pt x="155" y="31"/>
                        </a:lnTo>
                        <a:lnTo>
                          <a:pt x="153" y="31"/>
                        </a:lnTo>
                        <a:lnTo>
                          <a:pt x="151" y="31"/>
                        </a:lnTo>
                        <a:lnTo>
                          <a:pt x="148" y="31"/>
                        </a:lnTo>
                        <a:lnTo>
                          <a:pt x="147" y="31"/>
                        </a:lnTo>
                        <a:lnTo>
                          <a:pt x="145" y="31"/>
                        </a:lnTo>
                        <a:lnTo>
                          <a:pt x="143" y="31"/>
                        </a:lnTo>
                        <a:lnTo>
                          <a:pt x="142" y="32"/>
                        </a:lnTo>
                        <a:lnTo>
                          <a:pt x="140" y="32"/>
                        </a:lnTo>
                        <a:lnTo>
                          <a:pt x="138" y="32"/>
                        </a:lnTo>
                        <a:lnTo>
                          <a:pt x="137" y="32"/>
                        </a:lnTo>
                        <a:lnTo>
                          <a:pt x="133" y="33"/>
                        </a:lnTo>
                        <a:lnTo>
                          <a:pt x="132" y="33"/>
                        </a:lnTo>
                        <a:lnTo>
                          <a:pt x="130" y="33"/>
                        </a:lnTo>
                        <a:lnTo>
                          <a:pt x="129" y="33"/>
                        </a:lnTo>
                        <a:lnTo>
                          <a:pt x="127" y="33"/>
                        </a:lnTo>
                        <a:lnTo>
                          <a:pt x="124" y="34"/>
                        </a:lnTo>
                        <a:lnTo>
                          <a:pt x="123" y="34"/>
                        </a:lnTo>
                        <a:lnTo>
                          <a:pt x="122" y="34"/>
                        </a:lnTo>
                        <a:lnTo>
                          <a:pt x="119" y="34"/>
                        </a:lnTo>
                        <a:lnTo>
                          <a:pt x="115" y="34"/>
                        </a:lnTo>
                        <a:lnTo>
                          <a:pt x="111" y="34"/>
                        </a:lnTo>
                        <a:lnTo>
                          <a:pt x="109" y="34"/>
                        </a:lnTo>
                        <a:lnTo>
                          <a:pt x="105" y="35"/>
                        </a:lnTo>
                        <a:lnTo>
                          <a:pt x="103" y="35"/>
                        </a:lnTo>
                        <a:lnTo>
                          <a:pt x="102" y="35"/>
                        </a:lnTo>
                        <a:lnTo>
                          <a:pt x="100" y="35"/>
                        </a:lnTo>
                        <a:lnTo>
                          <a:pt x="99" y="35"/>
                        </a:lnTo>
                        <a:lnTo>
                          <a:pt x="95" y="35"/>
                        </a:lnTo>
                        <a:lnTo>
                          <a:pt x="93" y="36"/>
                        </a:lnTo>
                        <a:lnTo>
                          <a:pt x="90" y="36"/>
                        </a:lnTo>
                        <a:lnTo>
                          <a:pt x="88" y="36"/>
                        </a:lnTo>
                        <a:lnTo>
                          <a:pt x="86" y="36"/>
                        </a:lnTo>
                        <a:lnTo>
                          <a:pt x="83" y="37"/>
                        </a:lnTo>
                        <a:lnTo>
                          <a:pt x="81" y="37"/>
                        </a:lnTo>
                        <a:lnTo>
                          <a:pt x="79" y="37"/>
                        </a:lnTo>
                        <a:lnTo>
                          <a:pt x="77" y="38"/>
                        </a:lnTo>
                        <a:lnTo>
                          <a:pt x="76" y="38"/>
                        </a:lnTo>
                        <a:lnTo>
                          <a:pt x="74" y="38"/>
                        </a:lnTo>
                        <a:lnTo>
                          <a:pt x="71" y="39"/>
                        </a:lnTo>
                        <a:lnTo>
                          <a:pt x="67" y="39"/>
                        </a:lnTo>
                        <a:lnTo>
                          <a:pt x="66" y="39"/>
                        </a:lnTo>
                        <a:lnTo>
                          <a:pt x="65" y="40"/>
                        </a:lnTo>
                        <a:lnTo>
                          <a:pt x="62" y="40"/>
                        </a:lnTo>
                        <a:lnTo>
                          <a:pt x="59" y="40"/>
                        </a:lnTo>
                        <a:lnTo>
                          <a:pt x="56" y="41"/>
                        </a:lnTo>
                        <a:lnTo>
                          <a:pt x="52" y="41"/>
                        </a:lnTo>
                        <a:lnTo>
                          <a:pt x="49" y="42"/>
                        </a:lnTo>
                        <a:lnTo>
                          <a:pt x="46" y="42"/>
                        </a:lnTo>
                        <a:lnTo>
                          <a:pt x="42" y="42"/>
                        </a:lnTo>
                        <a:lnTo>
                          <a:pt x="39" y="43"/>
                        </a:lnTo>
                        <a:lnTo>
                          <a:pt x="36" y="44"/>
                        </a:lnTo>
                        <a:lnTo>
                          <a:pt x="34" y="44"/>
                        </a:lnTo>
                        <a:lnTo>
                          <a:pt x="32" y="45"/>
                        </a:lnTo>
                        <a:lnTo>
                          <a:pt x="30" y="46"/>
                        </a:lnTo>
                        <a:lnTo>
                          <a:pt x="29" y="47"/>
                        </a:lnTo>
                        <a:lnTo>
                          <a:pt x="27" y="48"/>
                        </a:lnTo>
                        <a:lnTo>
                          <a:pt x="23" y="49"/>
                        </a:lnTo>
                        <a:lnTo>
                          <a:pt x="22" y="51"/>
                        </a:lnTo>
                        <a:lnTo>
                          <a:pt x="21" y="52"/>
                        </a:lnTo>
                        <a:lnTo>
                          <a:pt x="20" y="53"/>
                        </a:lnTo>
                        <a:lnTo>
                          <a:pt x="19" y="55"/>
                        </a:lnTo>
                        <a:lnTo>
                          <a:pt x="17" y="56"/>
                        </a:lnTo>
                        <a:lnTo>
                          <a:pt x="16" y="58"/>
                        </a:lnTo>
                        <a:lnTo>
                          <a:pt x="13" y="59"/>
                        </a:lnTo>
                        <a:lnTo>
                          <a:pt x="12" y="60"/>
                        </a:lnTo>
                        <a:lnTo>
                          <a:pt x="11" y="61"/>
                        </a:lnTo>
                        <a:lnTo>
                          <a:pt x="10" y="63"/>
                        </a:lnTo>
                        <a:lnTo>
                          <a:pt x="9" y="65"/>
                        </a:lnTo>
                        <a:lnTo>
                          <a:pt x="8" y="67"/>
                        </a:lnTo>
                        <a:lnTo>
                          <a:pt x="7" y="70"/>
                        </a:lnTo>
                        <a:lnTo>
                          <a:pt x="6" y="72"/>
                        </a:lnTo>
                        <a:lnTo>
                          <a:pt x="5" y="74"/>
                        </a:lnTo>
                        <a:lnTo>
                          <a:pt x="5" y="76"/>
                        </a:lnTo>
                        <a:lnTo>
                          <a:pt x="4" y="78"/>
                        </a:lnTo>
                        <a:lnTo>
                          <a:pt x="3" y="81"/>
                        </a:lnTo>
                        <a:lnTo>
                          <a:pt x="2" y="83"/>
                        </a:lnTo>
                        <a:lnTo>
                          <a:pt x="2" y="85"/>
                        </a:lnTo>
                        <a:lnTo>
                          <a:pt x="1" y="86"/>
                        </a:lnTo>
                        <a:lnTo>
                          <a:pt x="1" y="88"/>
                        </a:lnTo>
                        <a:lnTo>
                          <a:pt x="1" y="89"/>
                        </a:lnTo>
                        <a:lnTo>
                          <a:pt x="0" y="91"/>
                        </a:lnTo>
                        <a:lnTo>
                          <a:pt x="0" y="93"/>
                        </a:lnTo>
                        <a:lnTo>
                          <a:pt x="0" y="94"/>
                        </a:lnTo>
                        <a:lnTo>
                          <a:pt x="0" y="95"/>
                        </a:lnTo>
                        <a:lnTo>
                          <a:pt x="0" y="97"/>
                        </a:lnTo>
                        <a:lnTo>
                          <a:pt x="0" y="99"/>
                        </a:lnTo>
                        <a:lnTo>
                          <a:pt x="0" y="100"/>
                        </a:lnTo>
                        <a:lnTo>
                          <a:pt x="0" y="102"/>
                        </a:lnTo>
                        <a:lnTo>
                          <a:pt x="0" y="104"/>
                        </a:lnTo>
                        <a:lnTo>
                          <a:pt x="0" y="105"/>
                        </a:lnTo>
                        <a:lnTo>
                          <a:pt x="0" y="106"/>
                        </a:lnTo>
                        <a:lnTo>
                          <a:pt x="0" y="105"/>
                        </a:lnTo>
                        <a:lnTo>
                          <a:pt x="1" y="104"/>
                        </a:lnTo>
                        <a:lnTo>
                          <a:pt x="1" y="103"/>
                        </a:lnTo>
                        <a:lnTo>
                          <a:pt x="2" y="103"/>
                        </a:lnTo>
                        <a:lnTo>
                          <a:pt x="2" y="102"/>
                        </a:lnTo>
                        <a:lnTo>
                          <a:pt x="3" y="101"/>
                        </a:lnTo>
                        <a:lnTo>
                          <a:pt x="3" y="100"/>
                        </a:lnTo>
                        <a:lnTo>
                          <a:pt x="4" y="99"/>
                        </a:lnTo>
                        <a:lnTo>
                          <a:pt x="5" y="98"/>
                        </a:lnTo>
                        <a:lnTo>
                          <a:pt x="5" y="97"/>
                        </a:lnTo>
                        <a:lnTo>
                          <a:pt x="6" y="96"/>
                        </a:lnTo>
                        <a:lnTo>
                          <a:pt x="7" y="95"/>
                        </a:lnTo>
                        <a:lnTo>
                          <a:pt x="7" y="94"/>
                        </a:lnTo>
                        <a:lnTo>
                          <a:pt x="8" y="93"/>
                        </a:lnTo>
                        <a:lnTo>
                          <a:pt x="9" y="92"/>
                        </a:lnTo>
                        <a:lnTo>
                          <a:pt x="9" y="90"/>
                        </a:lnTo>
                        <a:lnTo>
                          <a:pt x="9" y="89"/>
                        </a:lnTo>
                        <a:lnTo>
                          <a:pt x="10" y="88"/>
                        </a:lnTo>
                        <a:lnTo>
                          <a:pt x="11" y="87"/>
                        </a:lnTo>
                        <a:lnTo>
                          <a:pt x="12" y="86"/>
                        </a:lnTo>
                        <a:lnTo>
                          <a:pt x="13" y="85"/>
                        </a:lnTo>
                        <a:lnTo>
                          <a:pt x="14" y="85"/>
                        </a:lnTo>
                        <a:lnTo>
                          <a:pt x="14" y="84"/>
                        </a:lnTo>
                        <a:lnTo>
                          <a:pt x="14" y="83"/>
                        </a:lnTo>
                        <a:lnTo>
                          <a:pt x="15" y="82"/>
                        </a:lnTo>
                        <a:lnTo>
                          <a:pt x="16" y="81"/>
                        </a:lnTo>
                        <a:lnTo>
                          <a:pt x="17" y="80"/>
                        </a:lnTo>
                        <a:lnTo>
                          <a:pt x="18" y="80"/>
                        </a:lnTo>
                        <a:lnTo>
                          <a:pt x="18" y="79"/>
                        </a:lnTo>
                        <a:lnTo>
                          <a:pt x="19" y="78"/>
                        </a:lnTo>
                        <a:lnTo>
                          <a:pt x="20" y="77"/>
                        </a:lnTo>
                        <a:lnTo>
                          <a:pt x="20" y="76"/>
                        </a:lnTo>
                        <a:lnTo>
                          <a:pt x="21" y="76"/>
                        </a:lnTo>
                        <a:lnTo>
                          <a:pt x="22" y="75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26" y="71"/>
                        </a:lnTo>
                        <a:lnTo>
                          <a:pt x="28" y="70"/>
                        </a:lnTo>
                        <a:lnTo>
                          <a:pt x="29" y="70"/>
                        </a:lnTo>
                        <a:lnTo>
                          <a:pt x="30" y="70"/>
                        </a:lnTo>
                        <a:lnTo>
                          <a:pt x="31" y="69"/>
                        </a:lnTo>
                        <a:lnTo>
                          <a:pt x="33" y="68"/>
                        </a:lnTo>
                        <a:lnTo>
                          <a:pt x="34" y="68"/>
                        </a:lnTo>
                        <a:lnTo>
                          <a:pt x="35" y="67"/>
                        </a:lnTo>
                        <a:lnTo>
                          <a:pt x="36" y="67"/>
                        </a:lnTo>
                        <a:lnTo>
                          <a:pt x="38" y="66"/>
                        </a:lnTo>
                        <a:lnTo>
                          <a:pt x="39" y="65"/>
                        </a:lnTo>
                        <a:lnTo>
                          <a:pt x="41" y="65"/>
                        </a:lnTo>
                        <a:lnTo>
                          <a:pt x="42" y="64"/>
                        </a:lnTo>
                        <a:lnTo>
                          <a:pt x="43" y="63"/>
                        </a:lnTo>
                        <a:lnTo>
                          <a:pt x="45" y="63"/>
                        </a:lnTo>
                        <a:lnTo>
                          <a:pt x="47" y="63"/>
                        </a:lnTo>
                        <a:lnTo>
                          <a:pt x="48" y="62"/>
                        </a:lnTo>
                        <a:lnTo>
                          <a:pt x="50" y="62"/>
                        </a:lnTo>
                        <a:lnTo>
                          <a:pt x="52" y="61"/>
                        </a:lnTo>
                        <a:lnTo>
                          <a:pt x="53" y="61"/>
                        </a:lnTo>
                        <a:lnTo>
                          <a:pt x="55" y="60"/>
                        </a:lnTo>
                        <a:lnTo>
                          <a:pt x="57" y="60"/>
                        </a:lnTo>
                        <a:lnTo>
                          <a:pt x="58" y="59"/>
                        </a:lnTo>
                        <a:lnTo>
                          <a:pt x="60" y="59"/>
                        </a:lnTo>
                        <a:lnTo>
                          <a:pt x="61" y="59"/>
                        </a:lnTo>
                        <a:lnTo>
                          <a:pt x="62" y="59"/>
                        </a:lnTo>
                        <a:lnTo>
                          <a:pt x="64" y="59"/>
                        </a:lnTo>
                        <a:lnTo>
                          <a:pt x="65" y="58"/>
                        </a:lnTo>
                        <a:lnTo>
                          <a:pt x="66" y="58"/>
                        </a:lnTo>
                        <a:lnTo>
                          <a:pt x="68" y="58"/>
                        </a:lnTo>
                        <a:lnTo>
                          <a:pt x="71" y="57"/>
                        </a:lnTo>
                        <a:lnTo>
                          <a:pt x="75" y="57"/>
                        </a:lnTo>
                        <a:lnTo>
                          <a:pt x="77" y="57"/>
                        </a:lnTo>
                        <a:lnTo>
                          <a:pt x="81" y="56"/>
                        </a:lnTo>
                        <a:lnTo>
                          <a:pt x="85" y="56"/>
                        </a:lnTo>
                        <a:lnTo>
                          <a:pt x="87" y="56"/>
                        </a:lnTo>
                        <a:lnTo>
                          <a:pt x="91" y="55"/>
                        </a:lnTo>
                        <a:lnTo>
                          <a:pt x="94" y="55"/>
                        </a:lnTo>
                        <a:lnTo>
                          <a:pt x="96" y="55"/>
                        </a:lnTo>
                        <a:lnTo>
                          <a:pt x="98" y="55"/>
                        </a:lnTo>
                        <a:lnTo>
                          <a:pt x="100" y="55"/>
                        </a:lnTo>
                        <a:lnTo>
                          <a:pt x="102" y="55"/>
                        </a:lnTo>
                        <a:lnTo>
                          <a:pt x="103" y="54"/>
                        </a:lnTo>
                        <a:lnTo>
                          <a:pt x="105" y="54"/>
                        </a:lnTo>
                        <a:lnTo>
                          <a:pt x="107" y="54"/>
                        </a:lnTo>
                        <a:lnTo>
                          <a:pt x="108" y="54"/>
                        </a:lnTo>
                        <a:lnTo>
                          <a:pt x="109" y="54"/>
                        </a:lnTo>
                        <a:lnTo>
                          <a:pt x="111" y="53"/>
                        </a:lnTo>
                        <a:lnTo>
                          <a:pt x="113" y="53"/>
                        </a:lnTo>
                        <a:lnTo>
                          <a:pt x="115" y="53"/>
                        </a:lnTo>
                        <a:lnTo>
                          <a:pt x="117" y="53"/>
                        </a:lnTo>
                        <a:lnTo>
                          <a:pt x="119" y="53"/>
                        </a:lnTo>
                        <a:lnTo>
                          <a:pt x="120" y="52"/>
                        </a:lnTo>
                        <a:lnTo>
                          <a:pt x="122" y="52"/>
                        </a:lnTo>
                        <a:lnTo>
                          <a:pt x="125" y="52"/>
                        </a:lnTo>
                        <a:lnTo>
                          <a:pt x="128" y="52"/>
                        </a:lnTo>
                        <a:lnTo>
                          <a:pt x="131" y="52"/>
                        </a:lnTo>
                        <a:lnTo>
                          <a:pt x="133" y="52"/>
                        </a:lnTo>
                        <a:lnTo>
                          <a:pt x="134" y="52"/>
                        </a:lnTo>
                        <a:lnTo>
                          <a:pt x="136" y="52"/>
                        </a:lnTo>
                        <a:lnTo>
                          <a:pt x="138" y="51"/>
                        </a:lnTo>
                        <a:lnTo>
                          <a:pt x="140" y="51"/>
                        </a:lnTo>
                        <a:lnTo>
                          <a:pt x="142" y="51"/>
                        </a:lnTo>
                        <a:lnTo>
                          <a:pt x="143" y="51"/>
                        </a:lnTo>
                        <a:lnTo>
                          <a:pt x="145" y="51"/>
                        </a:lnTo>
                        <a:lnTo>
                          <a:pt x="147" y="51"/>
                        </a:lnTo>
                        <a:lnTo>
                          <a:pt x="148" y="51"/>
                        </a:lnTo>
                        <a:lnTo>
                          <a:pt x="150" y="50"/>
                        </a:lnTo>
                        <a:lnTo>
                          <a:pt x="151" y="50"/>
                        </a:lnTo>
                        <a:lnTo>
                          <a:pt x="153" y="50"/>
                        </a:lnTo>
                        <a:lnTo>
                          <a:pt x="154" y="50"/>
                        </a:lnTo>
                        <a:lnTo>
                          <a:pt x="156" y="49"/>
                        </a:lnTo>
                        <a:lnTo>
                          <a:pt x="157" y="49"/>
                        </a:lnTo>
                        <a:lnTo>
                          <a:pt x="159" y="49"/>
                        </a:lnTo>
                        <a:lnTo>
                          <a:pt x="160" y="49"/>
                        </a:lnTo>
                        <a:lnTo>
                          <a:pt x="162" y="48"/>
                        </a:lnTo>
                        <a:lnTo>
                          <a:pt x="163" y="48"/>
                        </a:lnTo>
                        <a:lnTo>
                          <a:pt x="164" y="48"/>
                        </a:lnTo>
                        <a:lnTo>
                          <a:pt x="166" y="47"/>
                        </a:lnTo>
                        <a:lnTo>
                          <a:pt x="167" y="47"/>
                        </a:lnTo>
                        <a:lnTo>
                          <a:pt x="169" y="46"/>
                        </a:lnTo>
                        <a:lnTo>
                          <a:pt x="170" y="46"/>
                        </a:lnTo>
                        <a:lnTo>
                          <a:pt x="171" y="45"/>
                        </a:lnTo>
                        <a:lnTo>
                          <a:pt x="173" y="45"/>
                        </a:lnTo>
                        <a:lnTo>
                          <a:pt x="175" y="44"/>
                        </a:lnTo>
                        <a:lnTo>
                          <a:pt x="178" y="44"/>
                        </a:lnTo>
                        <a:lnTo>
                          <a:pt x="180" y="44"/>
                        </a:lnTo>
                        <a:lnTo>
                          <a:pt x="181" y="43"/>
                        </a:lnTo>
                        <a:lnTo>
                          <a:pt x="182" y="43"/>
                        </a:lnTo>
                        <a:lnTo>
                          <a:pt x="184" y="42"/>
                        </a:lnTo>
                        <a:lnTo>
                          <a:pt x="185" y="42"/>
                        </a:lnTo>
                        <a:lnTo>
                          <a:pt x="186" y="41"/>
                        </a:lnTo>
                        <a:lnTo>
                          <a:pt x="187" y="40"/>
                        </a:lnTo>
                        <a:lnTo>
                          <a:pt x="188" y="40"/>
                        </a:lnTo>
                        <a:lnTo>
                          <a:pt x="189" y="39"/>
                        </a:lnTo>
                        <a:lnTo>
                          <a:pt x="190" y="38"/>
                        </a:lnTo>
                        <a:lnTo>
                          <a:pt x="191" y="38"/>
                        </a:lnTo>
                        <a:lnTo>
                          <a:pt x="193" y="37"/>
                        </a:lnTo>
                        <a:lnTo>
                          <a:pt x="193" y="36"/>
                        </a:lnTo>
                        <a:lnTo>
                          <a:pt x="194" y="36"/>
                        </a:lnTo>
                        <a:lnTo>
                          <a:pt x="195" y="35"/>
                        </a:lnTo>
                        <a:lnTo>
                          <a:pt x="195" y="34"/>
                        </a:lnTo>
                        <a:lnTo>
                          <a:pt x="196" y="33"/>
                        </a:lnTo>
                        <a:lnTo>
                          <a:pt x="197" y="33"/>
                        </a:lnTo>
                        <a:lnTo>
                          <a:pt x="197" y="31"/>
                        </a:lnTo>
                        <a:lnTo>
                          <a:pt x="198" y="31"/>
                        </a:lnTo>
                        <a:lnTo>
                          <a:pt x="199" y="29"/>
                        </a:lnTo>
                        <a:lnTo>
                          <a:pt x="199" y="27"/>
                        </a:lnTo>
                        <a:lnTo>
                          <a:pt x="199" y="26"/>
                        </a:lnTo>
                        <a:lnTo>
                          <a:pt x="199" y="25"/>
                        </a:lnTo>
                        <a:lnTo>
                          <a:pt x="200" y="25"/>
                        </a:lnTo>
                        <a:lnTo>
                          <a:pt x="200" y="24"/>
                        </a:lnTo>
                        <a:lnTo>
                          <a:pt x="200" y="23"/>
                        </a:lnTo>
                        <a:lnTo>
                          <a:pt x="200" y="22"/>
                        </a:lnTo>
                        <a:lnTo>
                          <a:pt x="201" y="21"/>
                        </a:lnTo>
                        <a:lnTo>
                          <a:pt x="201" y="20"/>
                        </a:lnTo>
                        <a:lnTo>
                          <a:pt x="201" y="19"/>
                        </a:lnTo>
                        <a:lnTo>
                          <a:pt x="201" y="18"/>
                        </a:lnTo>
                        <a:lnTo>
                          <a:pt x="201" y="17"/>
                        </a:lnTo>
                        <a:lnTo>
                          <a:pt x="201" y="16"/>
                        </a:lnTo>
                        <a:lnTo>
                          <a:pt x="201" y="15"/>
                        </a:lnTo>
                        <a:lnTo>
                          <a:pt x="202" y="14"/>
                        </a:lnTo>
                        <a:lnTo>
                          <a:pt x="202" y="12"/>
                        </a:lnTo>
                        <a:lnTo>
                          <a:pt x="202" y="11"/>
                        </a:lnTo>
                        <a:lnTo>
                          <a:pt x="203" y="10"/>
                        </a:lnTo>
                        <a:lnTo>
                          <a:pt x="203" y="9"/>
                        </a:lnTo>
                        <a:lnTo>
                          <a:pt x="204" y="9"/>
                        </a:lnTo>
                        <a:lnTo>
                          <a:pt x="204" y="8"/>
                        </a:lnTo>
                        <a:lnTo>
                          <a:pt x="204" y="7"/>
                        </a:lnTo>
                        <a:lnTo>
                          <a:pt x="204" y="6"/>
                        </a:lnTo>
                        <a:lnTo>
                          <a:pt x="204" y="4"/>
                        </a:lnTo>
                        <a:lnTo>
                          <a:pt x="204" y="3"/>
                        </a:lnTo>
                        <a:lnTo>
                          <a:pt x="204" y="2"/>
                        </a:lnTo>
                        <a:lnTo>
                          <a:pt x="204" y="1"/>
                        </a:lnTo>
                        <a:lnTo>
                          <a:pt x="204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29" name="Freeform 165"/>
                  <p:cNvSpPr>
                    <a:spLocks/>
                  </p:cNvSpPr>
                  <p:nvPr/>
                </p:nvSpPr>
                <p:spPr bwMode="auto">
                  <a:xfrm>
                    <a:off x="3259" y="3025"/>
                    <a:ext cx="205" cy="108"/>
                  </a:xfrm>
                  <a:custGeom>
                    <a:avLst/>
                    <a:gdLst>
                      <a:gd name="T0" fmla="*/ 202 w 205"/>
                      <a:gd name="T1" fmla="*/ 3 h 108"/>
                      <a:gd name="T2" fmla="*/ 200 w 205"/>
                      <a:gd name="T3" fmla="*/ 8 h 108"/>
                      <a:gd name="T4" fmla="*/ 197 w 205"/>
                      <a:gd name="T5" fmla="*/ 13 h 108"/>
                      <a:gd name="T6" fmla="*/ 192 w 205"/>
                      <a:gd name="T7" fmla="*/ 18 h 108"/>
                      <a:gd name="T8" fmla="*/ 186 w 205"/>
                      <a:gd name="T9" fmla="*/ 23 h 108"/>
                      <a:gd name="T10" fmla="*/ 178 w 205"/>
                      <a:gd name="T11" fmla="*/ 26 h 108"/>
                      <a:gd name="T12" fmla="*/ 170 w 205"/>
                      <a:gd name="T13" fmla="*/ 29 h 108"/>
                      <a:gd name="T14" fmla="*/ 161 w 205"/>
                      <a:gd name="T15" fmla="*/ 31 h 108"/>
                      <a:gd name="T16" fmla="*/ 151 w 205"/>
                      <a:gd name="T17" fmla="*/ 31 h 108"/>
                      <a:gd name="T18" fmla="*/ 140 w 205"/>
                      <a:gd name="T19" fmla="*/ 32 h 108"/>
                      <a:gd name="T20" fmla="*/ 129 w 205"/>
                      <a:gd name="T21" fmla="*/ 33 h 108"/>
                      <a:gd name="T22" fmla="*/ 115 w 205"/>
                      <a:gd name="T23" fmla="*/ 35 h 108"/>
                      <a:gd name="T24" fmla="*/ 100 w 205"/>
                      <a:gd name="T25" fmla="*/ 35 h 108"/>
                      <a:gd name="T26" fmla="*/ 86 w 205"/>
                      <a:gd name="T27" fmla="*/ 37 h 108"/>
                      <a:gd name="T28" fmla="*/ 74 w 205"/>
                      <a:gd name="T29" fmla="*/ 39 h 108"/>
                      <a:gd name="T30" fmla="*/ 59 w 205"/>
                      <a:gd name="T31" fmla="*/ 40 h 108"/>
                      <a:gd name="T32" fmla="*/ 39 w 205"/>
                      <a:gd name="T33" fmla="*/ 43 h 108"/>
                      <a:gd name="T34" fmla="*/ 27 w 205"/>
                      <a:gd name="T35" fmla="*/ 49 h 108"/>
                      <a:gd name="T36" fmla="*/ 17 w 205"/>
                      <a:gd name="T37" fmla="*/ 57 h 108"/>
                      <a:gd name="T38" fmla="*/ 9 w 205"/>
                      <a:gd name="T39" fmla="*/ 66 h 108"/>
                      <a:gd name="T40" fmla="*/ 4 w 205"/>
                      <a:gd name="T41" fmla="*/ 79 h 108"/>
                      <a:gd name="T42" fmla="*/ 1 w 205"/>
                      <a:gd name="T43" fmla="*/ 90 h 108"/>
                      <a:gd name="T44" fmla="*/ 0 w 205"/>
                      <a:gd name="T45" fmla="*/ 98 h 108"/>
                      <a:gd name="T46" fmla="*/ 0 w 205"/>
                      <a:gd name="T47" fmla="*/ 107 h 108"/>
                      <a:gd name="T48" fmla="*/ 2 w 205"/>
                      <a:gd name="T49" fmla="*/ 103 h 108"/>
                      <a:gd name="T50" fmla="*/ 5 w 205"/>
                      <a:gd name="T51" fmla="*/ 99 h 108"/>
                      <a:gd name="T52" fmla="*/ 8 w 205"/>
                      <a:gd name="T53" fmla="*/ 94 h 108"/>
                      <a:gd name="T54" fmla="*/ 10 w 205"/>
                      <a:gd name="T55" fmla="*/ 89 h 108"/>
                      <a:gd name="T56" fmla="*/ 14 w 205"/>
                      <a:gd name="T57" fmla="*/ 83 h 108"/>
                      <a:gd name="T58" fmla="*/ 19 w 205"/>
                      <a:gd name="T59" fmla="*/ 78 h 108"/>
                      <a:gd name="T60" fmla="*/ 25 w 205"/>
                      <a:gd name="T61" fmla="*/ 74 h 108"/>
                      <a:gd name="T62" fmla="*/ 33 w 205"/>
                      <a:gd name="T63" fmla="*/ 69 h 108"/>
                      <a:gd name="T64" fmla="*/ 41 w 205"/>
                      <a:gd name="T65" fmla="*/ 65 h 108"/>
                      <a:gd name="T66" fmla="*/ 50 w 205"/>
                      <a:gd name="T67" fmla="*/ 62 h 108"/>
                      <a:gd name="T68" fmla="*/ 60 w 205"/>
                      <a:gd name="T69" fmla="*/ 60 h 108"/>
                      <a:gd name="T70" fmla="*/ 68 w 205"/>
                      <a:gd name="T71" fmla="*/ 58 h 108"/>
                      <a:gd name="T72" fmla="*/ 87 w 205"/>
                      <a:gd name="T73" fmla="*/ 56 h 108"/>
                      <a:gd name="T74" fmla="*/ 102 w 205"/>
                      <a:gd name="T75" fmla="*/ 55 h 108"/>
                      <a:gd name="T76" fmla="*/ 111 w 205"/>
                      <a:gd name="T77" fmla="*/ 54 h 108"/>
                      <a:gd name="T78" fmla="*/ 122 w 205"/>
                      <a:gd name="T79" fmla="*/ 53 h 108"/>
                      <a:gd name="T80" fmla="*/ 136 w 205"/>
                      <a:gd name="T81" fmla="*/ 52 h 108"/>
                      <a:gd name="T82" fmla="*/ 147 w 205"/>
                      <a:gd name="T83" fmla="*/ 52 h 108"/>
                      <a:gd name="T84" fmla="*/ 156 w 205"/>
                      <a:gd name="T85" fmla="*/ 50 h 108"/>
                      <a:gd name="T86" fmla="*/ 164 w 205"/>
                      <a:gd name="T87" fmla="*/ 48 h 108"/>
                      <a:gd name="T88" fmla="*/ 173 w 205"/>
                      <a:gd name="T89" fmla="*/ 45 h 108"/>
                      <a:gd name="T90" fmla="*/ 184 w 205"/>
                      <a:gd name="T91" fmla="*/ 43 h 108"/>
                      <a:gd name="T92" fmla="*/ 190 w 205"/>
                      <a:gd name="T93" fmla="*/ 39 h 108"/>
                      <a:gd name="T94" fmla="*/ 195 w 205"/>
                      <a:gd name="T95" fmla="*/ 35 h 108"/>
                      <a:gd name="T96" fmla="*/ 199 w 205"/>
                      <a:gd name="T97" fmla="*/ 27 h 108"/>
                      <a:gd name="T98" fmla="*/ 200 w 205"/>
                      <a:gd name="T99" fmla="*/ 22 h 108"/>
                      <a:gd name="T100" fmla="*/ 201 w 205"/>
                      <a:gd name="T101" fmla="*/ 17 h 108"/>
                      <a:gd name="T102" fmla="*/ 203 w 205"/>
                      <a:gd name="T103" fmla="*/ 10 h 108"/>
                      <a:gd name="T104" fmla="*/ 204 w 205"/>
                      <a:gd name="T105" fmla="*/ 5 h 108"/>
                      <a:gd name="T106" fmla="*/ 204 w 205"/>
                      <a:gd name="T107" fmla="*/ 0 h 10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05"/>
                      <a:gd name="T163" fmla="*/ 0 h 108"/>
                      <a:gd name="T164" fmla="*/ 205 w 205"/>
                      <a:gd name="T165" fmla="*/ 108 h 10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05" h="108">
                        <a:moveTo>
                          <a:pt x="204" y="0"/>
                        </a:moveTo>
                        <a:lnTo>
                          <a:pt x="203" y="1"/>
                        </a:lnTo>
                        <a:lnTo>
                          <a:pt x="203" y="2"/>
                        </a:lnTo>
                        <a:lnTo>
                          <a:pt x="202" y="3"/>
                        </a:lnTo>
                        <a:lnTo>
                          <a:pt x="202" y="4"/>
                        </a:lnTo>
                        <a:lnTo>
                          <a:pt x="202" y="5"/>
                        </a:lnTo>
                        <a:lnTo>
                          <a:pt x="201" y="6"/>
                        </a:lnTo>
                        <a:lnTo>
                          <a:pt x="201" y="7"/>
                        </a:lnTo>
                        <a:lnTo>
                          <a:pt x="200" y="7"/>
                        </a:lnTo>
                        <a:lnTo>
                          <a:pt x="200" y="8"/>
                        </a:lnTo>
                        <a:lnTo>
                          <a:pt x="199" y="9"/>
                        </a:lnTo>
                        <a:lnTo>
                          <a:pt x="199" y="10"/>
                        </a:lnTo>
                        <a:lnTo>
                          <a:pt x="199" y="11"/>
                        </a:lnTo>
                        <a:lnTo>
                          <a:pt x="198" y="11"/>
                        </a:lnTo>
                        <a:lnTo>
                          <a:pt x="198" y="12"/>
                        </a:lnTo>
                        <a:lnTo>
                          <a:pt x="197" y="13"/>
                        </a:lnTo>
                        <a:lnTo>
                          <a:pt x="196" y="14"/>
                        </a:lnTo>
                        <a:lnTo>
                          <a:pt x="195" y="15"/>
                        </a:lnTo>
                        <a:lnTo>
                          <a:pt x="194" y="16"/>
                        </a:lnTo>
                        <a:lnTo>
                          <a:pt x="193" y="17"/>
                        </a:lnTo>
                        <a:lnTo>
                          <a:pt x="192" y="18"/>
                        </a:lnTo>
                        <a:lnTo>
                          <a:pt x="191" y="19"/>
                        </a:lnTo>
                        <a:lnTo>
                          <a:pt x="190" y="20"/>
                        </a:lnTo>
                        <a:lnTo>
                          <a:pt x="190" y="21"/>
                        </a:lnTo>
                        <a:lnTo>
                          <a:pt x="188" y="22"/>
                        </a:lnTo>
                        <a:lnTo>
                          <a:pt x="187" y="22"/>
                        </a:lnTo>
                        <a:lnTo>
                          <a:pt x="186" y="23"/>
                        </a:lnTo>
                        <a:lnTo>
                          <a:pt x="185" y="24"/>
                        </a:lnTo>
                        <a:lnTo>
                          <a:pt x="184" y="24"/>
                        </a:lnTo>
                        <a:lnTo>
                          <a:pt x="182" y="25"/>
                        </a:lnTo>
                        <a:lnTo>
                          <a:pt x="181" y="25"/>
                        </a:lnTo>
                        <a:lnTo>
                          <a:pt x="180" y="26"/>
                        </a:lnTo>
                        <a:lnTo>
                          <a:pt x="178" y="26"/>
                        </a:lnTo>
                        <a:lnTo>
                          <a:pt x="177" y="27"/>
                        </a:lnTo>
                        <a:lnTo>
                          <a:pt x="175" y="27"/>
                        </a:lnTo>
                        <a:lnTo>
                          <a:pt x="174" y="28"/>
                        </a:lnTo>
                        <a:lnTo>
                          <a:pt x="173" y="28"/>
                        </a:lnTo>
                        <a:lnTo>
                          <a:pt x="171" y="29"/>
                        </a:lnTo>
                        <a:lnTo>
                          <a:pt x="170" y="29"/>
                        </a:lnTo>
                        <a:lnTo>
                          <a:pt x="169" y="29"/>
                        </a:lnTo>
                        <a:lnTo>
                          <a:pt x="167" y="29"/>
                        </a:lnTo>
                        <a:lnTo>
                          <a:pt x="166" y="30"/>
                        </a:lnTo>
                        <a:lnTo>
                          <a:pt x="163" y="30"/>
                        </a:lnTo>
                        <a:lnTo>
                          <a:pt x="162" y="30"/>
                        </a:lnTo>
                        <a:lnTo>
                          <a:pt x="161" y="31"/>
                        </a:lnTo>
                        <a:lnTo>
                          <a:pt x="159" y="31"/>
                        </a:lnTo>
                        <a:lnTo>
                          <a:pt x="158" y="31"/>
                        </a:lnTo>
                        <a:lnTo>
                          <a:pt x="156" y="31"/>
                        </a:lnTo>
                        <a:lnTo>
                          <a:pt x="155" y="31"/>
                        </a:lnTo>
                        <a:lnTo>
                          <a:pt x="153" y="31"/>
                        </a:lnTo>
                        <a:lnTo>
                          <a:pt x="151" y="31"/>
                        </a:lnTo>
                        <a:lnTo>
                          <a:pt x="148" y="31"/>
                        </a:lnTo>
                        <a:lnTo>
                          <a:pt x="147" y="32"/>
                        </a:lnTo>
                        <a:lnTo>
                          <a:pt x="145" y="32"/>
                        </a:lnTo>
                        <a:lnTo>
                          <a:pt x="143" y="32"/>
                        </a:lnTo>
                        <a:lnTo>
                          <a:pt x="142" y="32"/>
                        </a:lnTo>
                        <a:lnTo>
                          <a:pt x="140" y="32"/>
                        </a:lnTo>
                        <a:lnTo>
                          <a:pt x="138" y="32"/>
                        </a:lnTo>
                        <a:lnTo>
                          <a:pt x="137" y="32"/>
                        </a:lnTo>
                        <a:lnTo>
                          <a:pt x="133" y="33"/>
                        </a:lnTo>
                        <a:lnTo>
                          <a:pt x="132" y="33"/>
                        </a:lnTo>
                        <a:lnTo>
                          <a:pt x="130" y="33"/>
                        </a:lnTo>
                        <a:lnTo>
                          <a:pt x="129" y="33"/>
                        </a:lnTo>
                        <a:lnTo>
                          <a:pt x="127" y="34"/>
                        </a:lnTo>
                        <a:lnTo>
                          <a:pt x="124" y="34"/>
                        </a:lnTo>
                        <a:lnTo>
                          <a:pt x="123" y="34"/>
                        </a:lnTo>
                        <a:lnTo>
                          <a:pt x="122" y="34"/>
                        </a:lnTo>
                        <a:lnTo>
                          <a:pt x="119" y="34"/>
                        </a:lnTo>
                        <a:lnTo>
                          <a:pt x="115" y="35"/>
                        </a:lnTo>
                        <a:lnTo>
                          <a:pt x="111" y="35"/>
                        </a:lnTo>
                        <a:lnTo>
                          <a:pt x="109" y="35"/>
                        </a:lnTo>
                        <a:lnTo>
                          <a:pt x="105" y="35"/>
                        </a:lnTo>
                        <a:lnTo>
                          <a:pt x="103" y="35"/>
                        </a:lnTo>
                        <a:lnTo>
                          <a:pt x="102" y="35"/>
                        </a:lnTo>
                        <a:lnTo>
                          <a:pt x="100" y="35"/>
                        </a:lnTo>
                        <a:lnTo>
                          <a:pt x="99" y="35"/>
                        </a:lnTo>
                        <a:lnTo>
                          <a:pt x="95" y="36"/>
                        </a:lnTo>
                        <a:lnTo>
                          <a:pt x="93" y="36"/>
                        </a:lnTo>
                        <a:lnTo>
                          <a:pt x="90" y="36"/>
                        </a:lnTo>
                        <a:lnTo>
                          <a:pt x="88" y="36"/>
                        </a:lnTo>
                        <a:lnTo>
                          <a:pt x="86" y="37"/>
                        </a:lnTo>
                        <a:lnTo>
                          <a:pt x="83" y="37"/>
                        </a:lnTo>
                        <a:lnTo>
                          <a:pt x="81" y="37"/>
                        </a:lnTo>
                        <a:lnTo>
                          <a:pt x="79" y="38"/>
                        </a:lnTo>
                        <a:lnTo>
                          <a:pt x="77" y="38"/>
                        </a:lnTo>
                        <a:lnTo>
                          <a:pt x="76" y="38"/>
                        </a:lnTo>
                        <a:lnTo>
                          <a:pt x="74" y="39"/>
                        </a:lnTo>
                        <a:lnTo>
                          <a:pt x="71" y="39"/>
                        </a:lnTo>
                        <a:lnTo>
                          <a:pt x="67" y="39"/>
                        </a:lnTo>
                        <a:lnTo>
                          <a:pt x="66" y="40"/>
                        </a:lnTo>
                        <a:lnTo>
                          <a:pt x="65" y="40"/>
                        </a:lnTo>
                        <a:lnTo>
                          <a:pt x="62" y="40"/>
                        </a:lnTo>
                        <a:lnTo>
                          <a:pt x="59" y="40"/>
                        </a:lnTo>
                        <a:lnTo>
                          <a:pt x="56" y="41"/>
                        </a:lnTo>
                        <a:lnTo>
                          <a:pt x="52" y="42"/>
                        </a:lnTo>
                        <a:lnTo>
                          <a:pt x="49" y="42"/>
                        </a:lnTo>
                        <a:lnTo>
                          <a:pt x="46" y="42"/>
                        </a:lnTo>
                        <a:lnTo>
                          <a:pt x="42" y="43"/>
                        </a:lnTo>
                        <a:lnTo>
                          <a:pt x="39" y="43"/>
                        </a:lnTo>
                        <a:lnTo>
                          <a:pt x="36" y="44"/>
                        </a:lnTo>
                        <a:lnTo>
                          <a:pt x="34" y="45"/>
                        </a:lnTo>
                        <a:lnTo>
                          <a:pt x="32" y="46"/>
                        </a:lnTo>
                        <a:lnTo>
                          <a:pt x="30" y="46"/>
                        </a:lnTo>
                        <a:lnTo>
                          <a:pt x="29" y="47"/>
                        </a:lnTo>
                        <a:lnTo>
                          <a:pt x="27" y="49"/>
                        </a:lnTo>
                        <a:lnTo>
                          <a:pt x="23" y="50"/>
                        </a:lnTo>
                        <a:lnTo>
                          <a:pt x="22" y="51"/>
                        </a:lnTo>
                        <a:lnTo>
                          <a:pt x="21" y="52"/>
                        </a:lnTo>
                        <a:lnTo>
                          <a:pt x="20" y="54"/>
                        </a:lnTo>
                        <a:lnTo>
                          <a:pt x="19" y="55"/>
                        </a:lnTo>
                        <a:lnTo>
                          <a:pt x="17" y="57"/>
                        </a:lnTo>
                        <a:lnTo>
                          <a:pt x="16" y="58"/>
                        </a:lnTo>
                        <a:lnTo>
                          <a:pt x="13" y="60"/>
                        </a:lnTo>
                        <a:lnTo>
                          <a:pt x="12" y="61"/>
                        </a:lnTo>
                        <a:lnTo>
                          <a:pt x="11" y="62"/>
                        </a:lnTo>
                        <a:lnTo>
                          <a:pt x="10" y="64"/>
                        </a:lnTo>
                        <a:lnTo>
                          <a:pt x="9" y="66"/>
                        </a:lnTo>
                        <a:lnTo>
                          <a:pt x="8" y="68"/>
                        </a:lnTo>
                        <a:lnTo>
                          <a:pt x="7" y="71"/>
                        </a:lnTo>
                        <a:lnTo>
                          <a:pt x="6" y="73"/>
                        </a:lnTo>
                        <a:lnTo>
                          <a:pt x="5" y="75"/>
                        </a:lnTo>
                        <a:lnTo>
                          <a:pt x="5" y="76"/>
                        </a:lnTo>
                        <a:lnTo>
                          <a:pt x="4" y="79"/>
                        </a:lnTo>
                        <a:lnTo>
                          <a:pt x="3" y="81"/>
                        </a:lnTo>
                        <a:lnTo>
                          <a:pt x="2" y="84"/>
                        </a:lnTo>
                        <a:lnTo>
                          <a:pt x="2" y="85"/>
                        </a:lnTo>
                        <a:lnTo>
                          <a:pt x="1" y="87"/>
                        </a:lnTo>
                        <a:lnTo>
                          <a:pt x="1" y="89"/>
                        </a:lnTo>
                        <a:lnTo>
                          <a:pt x="1" y="90"/>
                        </a:lnTo>
                        <a:lnTo>
                          <a:pt x="0" y="92"/>
                        </a:lnTo>
                        <a:lnTo>
                          <a:pt x="0" y="93"/>
                        </a:lnTo>
                        <a:lnTo>
                          <a:pt x="0" y="95"/>
                        </a:lnTo>
                        <a:lnTo>
                          <a:pt x="0" y="96"/>
                        </a:lnTo>
                        <a:lnTo>
                          <a:pt x="0" y="97"/>
                        </a:lnTo>
                        <a:lnTo>
                          <a:pt x="0" y="98"/>
                        </a:lnTo>
                        <a:lnTo>
                          <a:pt x="0" y="100"/>
                        </a:lnTo>
                        <a:lnTo>
                          <a:pt x="0" y="101"/>
                        </a:lnTo>
                        <a:lnTo>
                          <a:pt x="0" y="103"/>
                        </a:lnTo>
                        <a:lnTo>
                          <a:pt x="0" y="105"/>
                        </a:lnTo>
                        <a:lnTo>
                          <a:pt x="0" y="106"/>
                        </a:lnTo>
                        <a:lnTo>
                          <a:pt x="0" y="107"/>
                        </a:lnTo>
                        <a:lnTo>
                          <a:pt x="0" y="106"/>
                        </a:lnTo>
                        <a:lnTo>
                          <a:pt x="1" y="105"/>
                        </a:lnTo>
                        <a:lnTo>
                          <a:pt x="1" y="104"/>
                        </a:lnTo>
                        <a:lnTo>
                          <a:pt x="2" y="104"/>
                        </a:lnTo>
                        <a:lnTo>
                          <a:pt x="2" y="103"/>
                        </a:lnTo>
                        <a:lnTo>
                          <a:pt x="3" y="102"/>
                        </a:lnTo>
                        <a:lnTo>
                          <a:pt x="3" y="101"/>
                        </a:lnTo>
                        <a:lnTo>
                          <a:pt x="4" y="100"/>
                        </a:lnTo>
                        <a:lnTo>
                          <a:pt x="5" y="99"/>
                        </a:lnTo>
                        <a:lnTo>
                          <a:pt x="5" y="98"/>
                        </a:lnTo>
                        <a:lnTo>
                          <a:pt x="6" y="97"/>
                        </a:lnTo>
                        <a:lnTo>
                          <a:pt x="7" y="96"/>
                        </a:lnTo>
                        <a:lnTo>
                          <a:pt x="7" y="95"/>
                        </a:lnTo>
                        <a:lnTo>
                          <a:pt x="8" y="94"/>
                        </a:lnTo>
                        <a:lnTo>
                          <a:pt x="8" y="93"/>
                        </a:lnTo>
                        <a:lnTo>
                          <a:pt x="9" y="93"/>
                        </a:lnTo>
                        <a:lnTo>
                          <a:pt x="9" y="91"/>
                        </a:lnTo>
                        <a:lnTo>
                          <a:pt x="9" y="90"/>
                        </a:lnTo>
                        <a:lnTo>
                          <a:pt x="10" y="89"/>
                        </a:lnTo>
                        <a:lnTo>
                          <a:pt x="11" y="88"/>
                        </a:lnTo>
                        <a:lnTo>
                          <a:pt x="12" y="87"/>
                        </a:lnTo>
                        <a:lnTo>
                          <a:pt x="13" y="86"/>
                        </a:lnTo>
                        <a:lnTo>
                          <a:pt x="14" y="85"/>
                        </a:lnTo>
                        <a:lnTo>
                          <a:pt x="14" y="83"/>
                        </a:lnTo>
                        <a:lnTo>
                          <a:pt x="15" y="83"/>
                        </a:lnTo>
                        <a:lnTo>
                          <a:pt x="16" y="82"/>
                        </a:lnTo>
                        <a:lnTo>
                          <a:pt x="17" y="81"/>
                        </a:lnTo>
                        <a:lnTo>
                          <a:pt x="18" y="80"/>
                        </a:lnTo>
                        <a:lnTo>
                          <a:pt x="19" y="78"/>
                        </a:lnTo>
                        <a:lnTo>
                          <a:pt x="20" y="78"/>
                        </a:lnTo>
                        <a:lnTo>
                          <a:pt x="20" y="77"/>
                        </a:lnTo>
                        <a:lnTo>
                          <a:pt x="21" y="76"/>
                        </a:lnTo>
                        <a:lnTo>
                          <a:pt x="22" y="76"/>
                        </a:lnTo>
                        <a:lnTo>
                          <a:pt x="24" y="75"/>
                        </a:lnTo>
                        <a:lnTo>
                          <a:pt x="25" y="74"/>
                        </a:lnTo>
                        <a:lnTo>
                          <a:pt x="26" y="72"/>
                        </a:lnTo>
                        <a:lnTo>
                          <a:pt x="28" y="71"/>
                        </a:lnTo>
                        <a:lnTo>
                          <a:pt x="29" y="71"/>
                        </a:lnTo>
                        <a:lnTo>
                          <a:pt x="30" y="70"/>
                        </a:lnTo>
                        <a:lnTo>
                          <a:pt x="31" y="70"/>
                        </a:lnTo>
                        <a:lnTo>
                          <a:pt x="33" y="69"/>
                        </a:lnTo>
                        <a:lnTo>
                          <a:pt x="34" y="68"/>
                        </a:lnTo>
                        <a:lnTo>
                          <a:pt x="35" y="68"/>
                        </a:lnTo>
                        <a:lnTo>
                          <a:pt x="36" y="67"/>
                        </a:lnTo>
                        <a:lnTo>
                          <a:pt x="38" y="67"/>
                        </a:lnTo>
                        <a:lnTo>
                          <a:pt x="39" y="66"/>
                        </a:lnTo>
                        <a:lnTo>
                          <a:pt x="41" y="65"/>
                        </a:lnTo>
                        <a:lnTo>
                          <a:pt x="42" y="65"/>
                        </a:lnTo>
                        <a:lnTo>
                          <a:pt x="43" y="64"/>
                        </a:lnTo>
                        <a:lnTo>
                          <a:pt x="45" y="64"/>
                        </a:lnTo>
                        <a:lnTo>
                          <a:pt x="47" y="63"/>
                        </a:lnTo>
                        <a:lnTo>
                          <a:pt x="48" y="63"/>
                        </a:lnTo>
                        <a:lnTo>
                          <a:pt x="50" y="62"/>
                        </a:lnTo>
                        <a:lnTo>
                          <a:pt x="52" y="62"/>
                        </a:lnTo>
                        <a:lnTo>
                          <a:pt x="53" y="61"/>
                        </a:lnTo>
                        <a:lnTo>
                          <a:pt x="55" y="61"/>
                        </a:lnTo>
                        <a:lnTo>
                          <a:pt x="57" y="60"/>
                        </a:lnTo>
                        <a:lnTo>
                          <a:pt x="58" y="60"/>
                        </a:lnTo>
                        <a:lnTo>
                          <a:pt x="60" y="60"/>
                        </a:lnTo>
                        <a:lnTo>
                          <a:pt x="61" y="59"/>
                        </a:lnTo>
                        <a:lnTo>
                          <a:pt x="62" y="59"/>
                        </a:lnTo>
                        <a:lnTo>
                          <a:pt x="64" y="59"/>
                        </a:lnTo>
                        <a:lnTo>
                          <a:pt x="65" y="59"/>
                        </a:lnTo>
                        <a:lnTo>
                          <a:pt x="66" y="59"/>
                        </a:lnTo>
                        <a:lnTo>
                          <a:pt x="68" y="58"/>
                        </a:lnTo>
                        <a:lnTo>
                          <a:pt x="71" y="58"/>
                        </a:lnTo>
                        <a:lnTo>
                          <a:pt x="75" y="58"/>
                        </a:lnTo>
                        <a:lnTo>
                          <a:pt x="77" y="57"/>
                        </a:lnTo>
                        <a:lnTo>
                          <a:pt x="81" y="57"/>
                        </a:lnTo>
                        <a:lnTo>
                          <a:pt x="85" y="56"/>
                        </a:lnTo>
                        <a:lnTo>
                          <a:pt x="87" y="56"/>
                        </a:lnTo>
                        <a:lnTo>
                          <a:pt x="91" y="56"/>
                        </a:lnTo>
                        <a:lnTo>
                          <a:pt x="94" y="56"/>
                        </a:lnTo>
                        <a:lnTo>
                          <a:pt x="96" y="56"/>
                        </a:lnTo>
                        <a:lnTo>
                          <a:pt x="98" y="55"/>
                        </a:lnTo>
                        <a:lnTo>
                          <a:pt x="100" y="55"/>
                        </a:lnTo>
                        <a:lnTo>
                          <a:pt x="102" y="55"/>
                        </a:lnTo>
                        <a:lnTo>
                          <a:pt x="103" y="55"/>
                        </a:lnTo>
                        <a:lnTo>
                          <a:pt x="105" y="55"/>
                        </a:lnTo>
                        <a:lnTo>
                          <a:pt x="107" y="54"/>
                        </a:lnTo>
                        <a:lnTo>
                          <a:pt x="108" y="54"/>
                        </a:lnTo>
                        <a:lnTo>
                          <a:pt x="109" y="54"/>
                        </a:lnTo>
                        <a:lnTo>
                          <a:pt x="111" y="54"/>
                        </a:lnTo>
                        <a:lnTo>
                          <a:pt x="113" y="54"/>
                        </a:lnTo>
                        <a:lnTo>
                          <a:pt x="115" y="54"/>
                        </a:lnTo>
                        <a:lnTo>
                          <a:pt x="117" y="53"/>
                        </a:lnTo>
                        <a:lnTo>
                          <a:pt x="119" y="53"/>
                        </a:lnTo>
                        <a:lnTo>
                          <a:pt x="120" y="53"/>
                        </a:lnTo>
                        <a:lnTo>
                          <a:pt x="122" y="53"/>
                        </a:lnTo>
                        <a:lnTo>
                          <a:pt x="125" y="53"/>
                        </a:lnTo>
                        <a:lnTo>
                          <a:pt x="128" y="52"/>
                        </a:lnTo>
                        <a:lnTo>
                          <a:pt x="131" y="52"/>
                        </a:lnTo>
                        <a:lnTo>
                          <a:pt x="133" y="52"/>
                        </a:lnTo>
                        <a:lnTo>
                          <a:pt x="134" y="52"/>
                        </a:lnTo>
                        <a:lnTo>
                          <a:pt x="136" y="52"/>
                        </a:lnTo>
                        <a:lnTo>
                          <a:pt x="138" y="52"/>
                        </a:lnTo>
                        <a:lnTo>
                          <a:pt x="140" y="52"/>
                        </a:lnTo>
                        <a:lnTo>
                          <a:pt x="142" y="52"/>
                        </a:lnTo>
                        <a:lnTo>
                          <a:pt x="143" y="52"/>
                        </a:lnTo>
                        <a:lnTo>
                          <a:pt x="145" y="52"/>
                        </a:lnTo>
                        <a:lnTo>
                          <a:pt x="147" y="52"/>
                        </a:lnTo>
                        <a:lnTo>
                          <a:pt x="148" y="51"/>
                        </a:lnTo>
                        <a:lnTo>
                          <a:pt x="150" y="51"/>
                        </a:lnTo>
                        <a:lnTo>
                          <a:pt x="151" y="51"/>
                        </a:lnTo>
                        <a:lnTo>
                          <a:pt x="153" y="51"/>
                        </a:lnTo>
                        <a:lnTo>
                          <a:pt x="154" y="50"/>
                        </a:lnTo>
                        <a:lnTo>
                          <a:pt x="156" y="50"/>
                        </a:lnTo>
                        <a:lnTo>
                          <a:pt x="157" y="50"/>
                        </a:lnTo>
                        <a:lnTo>
                          <a:pt x="159" y="49"/>
                        </a:lnTo>
                        <a:lnTo>
                          <a:pt x="160" y="49"/>
                        </a:lnTo>
                        <a:lnTo>
                          <a:pt x="162" y="49"/>
                        </a:lnTo>
                        <a:lnTo>
                          <a:pt x="163" y="48"/>
                        </a:lnTo>
                        <a:lnTo>
                          <a:pt x="164" y="48"/>
                        </a:lnTo>
                        <a:lnTo>
                          <a:pt x="166" y="48"/>
                        </a:lnTo>
                        <a:lnTo>
                          <a:pt x="167" y="47"/>
                        </a:lnTo>
                        <a:lnTo>
                          <a:pt x="169" y="47"/>
                        </a:lnTo>
                        <a:lnTo>
                          <a:pt x="170" y="46"/>
                        </a:lnTo>
                        <a:lnTo>
                          <a:pt x="171" y="46"/>
                        </a:lnTo>
                        <a:lnTo>
                          <a:pt x="173" y="45"/>
                        </a:lnTo>
                        <a:lnTo>
                          <a:pt x="175" y="45"/>
                        </a:lnTo>
                        <a:lnTo>
                          <a:pt x="178" y="44"/>
                        </a:lnTo>
                        <a:lnTo>
                          <a:pt x="180" y="44"/>
                        </a:lnTo>
                        <a:lnTo>
                          <a:pt x="181" y="43"/>
                        </a:lnTo>
                        <a:lnTo>
                          <a:pt x="182" y="43"/>
                        </a:lnTo>
                        <a:lnTo>
                          <a:pt x="184" y="43"/>
                        </a:lnTo>
                        <a:lnTo>
                          <a:pt x="185" y="42"/>
                        </a:lnTo>
                        <a:lnTo>
                          <a:pt x="186" y="42"/>
                        </a:lnTo>
                        <a:lnTo>
                          <a:pt x="187" y="41"/>
                        </a:lnTo>
                        <a:lnTo>
                          <a:pt x="188" y="40"/>
                        </a:lnTo>
                        <a:lnTo>
                          <a:pt x="189" y="39"/>
                        </a:lnTo>
                        <a:lnTo>
                          <a:pt x="190" y="39"/>
                        </a:lnTo>
                        <a:lnTo>
                          <a:pt x="191" y="38"/>
                        </a:lnTo>
                        <a:lnTo>
                          <a:pt x="193" y="37"/>
                        </a:lnTo>
                        <a:lnTo>
                          <a:pt x="194" y="36"/>
                        </a:lnTo>
                        <a:lnTo>
                          <a:pt x="195" y="35"/>
                        </a:lnTo>
                        <a:lnTo>
                          <a:pt x="196" y="34"/>
                        </a:lnTo>
                        <a:lnTo>
                          <a:pt x="197" y="33"/>
                        </a:lnTo>
                        <a:lnTo>
                          <a:pt x="197" y="32"/>
                        </a:lnTo>
                        <a:lnTo>
                          <a:pt x="198" y="31"/>
                        </a:lnTo>
                        <a:lnTo>
                          <a:pt x="199" y="29"/>
                        </a:lnTo>
                        <a:lnTo>
                          <a:pt x="199" y="27"/>
                        </a:lnTo>
                        <a:lnTo>
                          <a:pt x="199" y="26"/>
                        </a:lnTo>
                        <a:lnTo>
                          <a:pt x="199" y="25"/>
                        </a:lnTo>
                        <a:lnTo>
                          <a:pt x="200" y="25"/>
                        </a:lnTo>
                        <a:lnTo>
                          <a:pt x="200" y="24"/>
                        </a:lnTo>
                        <a:lnTo>
                          <a:pt x="200" y="23"/>
                        </a:lnTo>
                        <a:lnTo>
                          <a:pt x="200" y="22"/>
                        </a:lnTo>
                        <a:lnTo>
                          <a:pt x="201" y="22"/>
                        </a:lnTo>
                        <a:lnTo>
                          <a:pt x="201" y="21"/>
                        </a:lnTo>
                        <a:lnTo>
                          <a:pt x="201" y="20"/>
                        </a:lnTo>
                        <a:lnTo>
                          <a:pt x="201" y="19"/>
                        </a:lnTo>
                        <a:lnTo>
                          <a:pt x="201" y="18"/>
                        </a:lnTo>
                        <a:lnTo>
                          <a:pt x="201" y="17"/>
                        </a:lnTo>
                        <a:lnTo>
                          <a:pt x="201" y="16"/>
                        </a:lnTo>
                        <a:lnTo>
                          <a:pt x="201" y="15"/>
                        </a:lnTo>
                        <a:lnTo>
                          <a:pt x="202" y="14"/>
                        </a:lnTo>
                        <a:lnTo>
                          <a:pt x="202" y="12"/>
                        </a:lnTo>
                        <a:lnTo>
                          <a:pt x="202" y="11"/>
                        </a:lnTo>
                        <a:lnTo>
                          <a:pt x="203" y="10"/>
                        </a:lnTo>
                        <a:lnTo>
                          <a:pt x="203" y="9"/>
                        </a:lnTo>
                        <a:lnTo>
                          <a:pt x="204" y="9"/>
                        </a:lnTo>
                        <a:lnTo>
                          <a:pt x="204" y="8"/>
                        </a:lnTo>
                        <a:lnTo>
                          <a:pt x="204" y="7"/>
                        </a:lnTo>
                        <a:lnTo>
                          <a:pt x="204" y="6"/>
                        </a:lnTo>
                        <a:lnTo>
                          <a:pt x="204" y="5"/>
                        </a:lnTo>
                        <a:lnTo>
                          <a:pt x="204" y="4"/>
                        </a:lnTo>
                        <a:lnTo>
                          <a:pt x="204" y="3"/>
                        </a:lnTo>
                        <a:lnTo>
                          <a:pt x="204" y="2"/>
                        </a:lnTo>
                        <a:lnTo>
                          <a:pt x="204" y="1"/>
                        </a:lnTo>
                        <a:lnTo>
                          <a:pt x="204" y="0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0" name="Freeform 166"/>
                  <p:cNvSpPr>
                    <a:spLocks/>
                  </p:cNvSpPr>
                  <p:nvPr/>
                </p:nvSpPr>
                <p:spPr bwMode="auto">
                  <a:xfrm>
                    <a:off x="3093" y="3396"/>
                    <a:ext cx="131" cy="169"/>
                  </a:xfrm>
                  <a:custGeom>
                    <a:avLst/>
                    <a:gdLst>
                      <a:gd name="T0" fmla="*/ 4 w 131"/>
                      <a:gd name="T1" fmla="*/ 168 h 169"/>
                      <a:gd name="T2" fmla="*/ 24 w 131"/>
                      <a:gd name="T3" fmla="*/ 168 h 169"/>
                      <a:gd name="T4" fmla="*/ 33 w 131"/>
                      <a:gd name="T5" fmla="*/ 168 h 169"/>
                      <a:gd name="T6" fmla="*/ 45 w 131"/>
                      <a:gd name="T7" fmla="*/ 168 h 169"/>
                      <a:gd name="T8" fmla="*/ 52 w 131"/>
                      <a:gd name="T9" fmla="*/ 168 h 169"/>
                      <a:gd name="T10" fmla="*/ 63 w 131"/>
                      <a:gd name="T11" fmla="*/ 166 h 169"/>
                      <a:gd name="T12" fmla="*/ 73 w 131"/>
                      <a:gd name="T13" fmla="*/ 162 h 169"/>
                      <a:gd name="T14" fmla="*/ 81 w 131"/>
                      <a:gd name="T15" fmla="*/ 158 h 169"/>
                      <a:gd name="T16" fmla="*/ 89 w 131"/>
                      <a:gd name="T17" fmla="*/ 153 h 169"/>
                      <a:gd name="T18" fmla="*/ 96 w 131"/>
                      <a:gd name="T19" fmla="*/ 144 h 169"/>
                      <a:gd name="T20" fmla="*/ 103 w 131"/>
                      <a:gd name="T21" fmla="*/ 136 h 169"/>
                      <a:gd name="T22" fmla="*/ 109 w 131"/>
                      <a:gd name="T23" fmla="*/ 127 h 169"/>
                      <a:gd name="T24" fmla="*/ 111 w 131"/>
                      <a:gd name="T25" fmla="*/ 119 h 169"/>
                      <a:gd name="T26" fmla="*/ 114 w 131"/>
                      <a:gd name="T27" fmla="*/ 109 h 169"/>
                      <a:gd name="T28" fmla="*/ 115 w 131"/>
                      <a:gd name="T29" fmla="*/ 101 h 169"/>
                      <a:gd name="T30" fmla="*/ 116 w 131"/>
                      <a:gd name="T31" fmla="*/ 91 h 169"/>
                      <a:gd name="T32" fmla="*/ 118 w 131"/>
                      <a:gd name="T33" fmla="*/ 81 h 169"/>
                      <a:gd name="T34" fmla="*/ 119 w 131"/>
                      <a:gd name="T35" fmla="*/ 71 h 169"/>
                      <a:gd name="T36" fmla="*/ 119 w 131"/>
                      <a:gd name="T37" fmla="*/ 62 h 169"/>
                      <a:gd name="T38" fmla="*/ 120 w 131"/>
                      <a:gd name="T39" fmla="*/ 53 h 169"/>
                      <a:gd name="T40" fmla="*/ 120 w 131"/>
                      <a:gd name="T41" fmla="*/ 45 h 169"/>
                      <a:gd name="T42" fmla="*/ 122 w 131"/>
                      <a:gd name="T43" fmla="*/ 36 h 169"/>
                      <a:gd name="T44" fmla="*/ 125 w 131"/>
                      <a:gd name="T45" fmla="*/ 28 h 169"/>
                      <a:gd name="T46" fmla="*/ 126 w 131"/>
                      <a:gd name="T47" fmla="*/ 19 h 169"/>
                      <a:gd name="T48" fmla="*/ 129 w 131"/>
                      <a:gd name="T49" fmla="*/ 10 h 169"/>
                      <a:gd name="T50" fmla="*/ 130 w 131"/>
                      <a:gd name="T51" fmla="*/ 0 h 169"/>
                      <a:gd name="T52" fmla="*/ 122 w 131"/>
                      <a:gd name="T53" fmla="*/ 7 h 169"/>
                      <a:gd name="T54" fmla="*/ 119 w 131"/>
                      <a:gd name="T55" fmla="*/ 15 h 169"/>
                      <a:gd name="T56" fmla="*/ 116 w 131"/>
                      <a:gd name="T57" fmla="*/ 24 h 169"/>
                      <a:gd name="T58" fmla="*/ 115 w 131"/>
                      <a:gd name="T59" fmla="*/ 32 h 169"/>
                      <a:gd name="T60" fmla="*/ 114 w 131"/>
                      <a:gd name="T61" fmla="*/ 41 h 169"/>
                      <a:gd name="T62" fmla="*/ 111 w 131"/>
                      <a:gd name="T63" fmla="*/ 49 h 169"/>
                      <a:gd name="T64" fmla="*/ 109 w 131"/>
                      <a:gd name="T65" fmla="*/ 57 h 169"/>
                      <a:gd name="T66" fmla="*/ 106 w 131"/>
                      <a:gd name="T67" fmla="*/ 67 h 169"/>
                      <a:gd name="T68" fmla="*/ 101 w 131"/>
                      <a:gd name="T69" fmla="*/ 76 h 169"/>
                      <a:gd name="T70" fmla="*/ 97 w 131"/>
                      <a:gd name="T71" fmla="*/ 85 h 169"/>
                      <a:gd name="T72" fmla="*/ 93 w 131"/>
                      <a:gd name="T73" fmla="*/ 94 h 169"/>
                      <a:gd name="T74" fmla="*/ 89 w 131"/>
                      <a:gd name="T75" fmla="*/ 102 h 169"/>
                      <a:gd name="T76" fmla="*/ 85 w 131"/>
                      <a:gd name="T77" fmla="*/ 111 h 169"/>
                      <a:gd name="T78" fmla="*/ 79 w 131"/>
                      <a:gd name="T79" fmla="*/ 119 h 169"/>
                      <a:gd name="T80" fmla="*/ 73 w 131"/>
                      <a:gd name="T81" fmla="*/ 127 h 169"/>
                      <a:gd name="T82" fmla="*/ 65 w 131"/>
                      <a:gd name="T83" fmla="*/ 134 h 169"/>
                      <a:gd name="T84" fmla="*/ 57 w 131"/>
                      <a:gd name="T85" fmla="*/ 141 h 169"/>
                      <a:gd name="T86" fmla="*/ 50 w 131"/>
                      <a:gd name="T87" fmla="*/ 148 h 169"/>
                      <a:gd name="T88" fmla="*/ 41 w 131"/>
                      <a:gd name="T89" fmla="*/ 154 h 169"/>
                      <a:gd name="T90" fmla="*/ 33 w 131"/>
                      <a:gd name="T91" fmla="*/ 158 h 169"/>
                      <a:gd name="T92" fmla="*/ 25 w 131"/>
                      <a:gd name="T93" fmla="*/ 162 h 169"/>
                      <a:gd name="T94" fmla="*/ 18 w 131"/>
                      <a:gd name="T95" fmla="*/ 164 h 169"/>
                      <a:gd name="T96" fmla="*/ 10 w 131"/>
                      <a:gd name="T97" fmla="*/ 164 h 169"/>
                      <a:gd name="T98" fmla="*/ 3 w 131"/>
                      <a:gd name="T99" fmla="*/ 164 h 1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31"/>
                      <a:gd name="T151" fmla="*/ 0 h 169"/>
                      <a:gd name="T152" fmla="*/ 131 w 131"/>
                      <a:gd name="T153" fmla="*/ 169 h 1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31" h="169">
                        <a:moveTo>
                          <a:pt x="0" y="166"/>
                        </a:moveTo>
                        <a:lnTo>
                          <a:pt x="4" y="168"/>
                        </a:lnTo>
                        <a:lnTo>
                          <a:pt x="11" y="168"/>
                        </a:lnTo>
                        <a:lnTo>
                          <a:pt x="24" y="168"/>
                        </a:lnTo>
                        <a:lnTo>
                          <a:pt x="29" y="168"/>
                        </a:lnTo>
                        <a:lnTo>
                          <a:pt x="33" y="168"/>
                        </a:lnTo>
                        <a:lnTo>
                          <a:pt x="40" y="168"/>
                        </a:lnTo>
                        <a:lnTo>
                          <a:pt x="45" y="168"/>
                        </a:lnTo>
                        <a:lnTo>
                          <a:pt x="49" y="168"/>
                        </a:lnTo>
                        <a:lnTo>
                          <a:pt x="52" y="168"/>
                        </a:lnTo>
                        <a:lnTo>
                          <a:pt x="57" y="168"/>
                        </a:lnTo>
                        <a:lnTo>
                          <a:pt x="63" y="166"/>
                        </a:lnTo>
                        <a:lnTo>
                          <a:pt x="67" y="165"/>
                        </a:lnTo>
                        <a:lnTo>
                          <a:pt x="73" y="162"/>
                        </a:lnTo>
                        <a:lnTo>
                          <a:pt x="76" y="161"/>
                        </a:lnTo>
                        <a:lnTo>
                          <a:pt x="81" y="158"/>
                        </a:lnTo>
                        <a:lnTo>
                          <a:pt x="85" y="155"/>
                        </a:lnTo>
                        <a:lnTo>
                          <a:pt x="89" y="153"/>
                        </a:lnTo>
                        <a:lnTo>
                          <a:pt x="93" y="148"/>
                        </a:lnTo>
                        <a:lnTo>
                          <a:pt x="96" y="144"/>
                        </a:lnTo>
                        <a:lnTo>
                          <a:pt x="100" y="140"/>
                        </a:lnTo>
                        <a:lnTo>
                          <a:pt x="103" y="136"/>
                        </a:lnTo>
                        <a:lnTo>
                          <a:pt x="106" y="132"/>
                        </a:lnTo>
                        <a:lnTo>
                          <a:pt x="109" y="127"/>
                        </a:lnTo>
                        <a:lnTo>
                          <a:pt x="110" y="123"/>
                        </a:lnTo>
                        <a:lnTo>
                          <a:pt x="111" y="119"/>
                        </a:lnTo>
                        <a:lnTo>
                          <a:pt x="112" y="113"/>
                        </a:lnTo>
                        <a:lnTo>
                          <a:pt x="114" y="109"/>
                        </a:lnTo>
                        <a:lnTo>
                          <a:pt x="114" y="105"/>
                        </a:lnTo>
                        <a:lnTo>
                          <a:pt x="115" y="101"/>
                        </a:lnTo>
                        <a:lnTo>
                          <a:pt x="115" y="97"/>
                        </a:lnTo>
                        <a:lnTo>
                          <a:pt x="116" y="91"/>
                        </a:lnTo>
                        <a:lnTo>
                          <a:pt x="118" y="85"/>
                        </a:lnTo>
                        <a:lnTo>
                          <a:pt x="118" y="81"/>
                        </a:lnTo>
                        <a:lnTo>
                          <a:pt x="119" y="76"/>
                        </a:lnTo>
                        <a:lnTo>
                          <a:pt x="119" y="71"/>
                        </a:lnTo>
                        <a:lnTo>
                          <a:pt x="119" y="66"/>
                        </a:lnTo>
                        <a:lnTo>
                          <a:pt x="119" y="62"/>
                        </a:lnTo>
                        <a:lnTo>
                          <a:pt x="119" y="57"/>
                        </a:lnTo>
                        <a:lnTo>
                          <a:pt x="120" y="53"/>
                        </a:lnTo>
                        <a:lnTo>
                          <a:pt x="120" y="49"/>
                        </a:lnTo>
                        <a:lnTo>
                          <a:pt x="120" y="45"/>
                        </a:lnTo>
                        <a:lnTo>
                          <a:pt x="121" y="41"/>
                        </a:lnTo>
                        <a:lnTo>
                          <a:pt x="122" y="36"/>
                        </a:lnTo>
                        <a:lnTo>
                          <a:pt x="122" y="32"/>
                        </a:lnTo>
                        <a:lnTo>
                          <a:pt x="125" y="28"/>
                        </a:lnTo>
                        <a:lnTo>
                          <a:pt x="125" y="24"/>
                        </a:lnTo>
                        <a:lnTo>
                          <a:pt x="126" y="19"/>
                        </a:lnTo>
                        <a:lnTo>
                          <a:pt x="127" y="15"/>
                        </a:lnTo>
                        <a:lnTo>
                          <a:pt x="129" y="10"/>
                        </a:lnTo>
                        <a:lnTo>
                          <a:pt x="129" y="4"/>
                        </a:lnTo>
                        <a:lnTo>
                          <a:pt x="130" y="0"/>
                        </a:lnTo>
                        <a:lnTo>
                          <a:pt x="126" y="3"/>
                        </a:lnTo>
                        <a:lnTo>
                          <a:pt x="122" y="7"/>
                        </a:lnTo>
                        <a:lnTo>
                          <a:pt x="120" y="11"/>
                        </a:lnTo>
                        <a:lnTo>
                          <a:pt x="119" y="15"/>
                        </a:lnTo>
                        <a:lnTo>
                          <a:pt x="118" y="19"/>
                        </a:lnTo>
                        <a:lnTo>
                          <a:pt x="116" y="24"/>
                        </a:lnTo>
                        <a:lnTo>
                          <a:pt x="116" y="28"/>
                        </a:lnTo>
                        <a:lnTo>
                          <a:pt x="115" y="32"/>
                        </a:lnTo>
                        <a:lnTo>
                          <a:pt x="114" y="36"/>
                        </a:lnTo>
                        <a:lnTo>
                          <a:pt x="114" y="41"/>
                        </a:lnTo>
                        <a:lnTo>
                          <a:pt x="112" y="45"/>
                        </a:lnTo>
                        <a:lnTo>
                          <a:pt x="111" y="49"/>
                        </a:lnTo>
                        <a:lnTo>
                          <a:pt x="111" y="53"/>
                        </a:lnTo>
                        <a:lnTo>
                          <a:pt x="109" y="57"/>
                        </a:lnTo>
                        <a:lnTo>
                          <a:pt x="107" y="63"/>
                        </a:lnTo>
                        <a:lnTo>
                          <a:pt x="106" y="67"/>
                        </a:lnTo>
                        <a:lnTo>
                          <a:pt x="104" y="71"/>
                        </a:lnTo>
                        <a:lnTo>
                          <a:pt x="101" y="76"/>
                        </a:lnTo>
                        <a:lnTo>
                          <a:pt x="100" y="81"/>
                        </a:lnTo>
                        <a:lnTo>
                          <a:pt x="97" y="85"/>
                        </a:lnTo>
                        <a:lnTo>
                          <a:pt x="95" y="90"/>
                        </a:lnTo>
                        <a:lnTo>
                          <a:pt x="93" y="94"/>
                        </a:lnTo>
                        <a:lnTo>
                          <a:pt x="91" y="98"/>
                        </a:lnTo>
                        <a:lnTo>
                          <a:pt x="89" y="102"/>
                        </a:lnTo>
                        <a:lnTo>
                          <a:pt x="86" y="106"/>
                        </a:lnTo>
                        <a:lnTo>
                          <a:pt x="85" y="111"/>
                        </a:lnTo>
                        <a:lnTo>
                          <a:pt x="82" y="115"/>
                        </a:lnTo>
                        <a:lnTo>
                          <a:pt x="79" y="119"/>
                        </a:lnTo>
                        <a:lnTo>
                          <a:pt x="75" y="123"/>
                        </a:lnTo>
                        <a:lnTo>
                          <a:pt x="73" y="127"/>
                        </a:lnTo>
                        <a:lnTo>
                          <a:pt x="69" y="130"/>
                        </a:lnTo>
                        <a:lnTo>
                          <a:pt x="65" y="134"/>
                        </a:lnTo>
                        <a:lnTo>
                          <a:pt x="61" y="139"/>
                        </a:lnTo>
                        <a:lnTo>
                          <a:pt x="57" y="141"/>
                        </a:lnTo>
                        <a:lnTo>
                          <a:pt x="54" y="144"/>
                        </a:lnTo>
                        <a:lnTo>
                          <a:pt x="50" y="148"/>
                        </a:lnTo>
                        <a:lnTo>
                          <a:pt x="46" y="151"/>
                        </a:lnTo>
                        <a:lnTo>
                          <a:pt x="41" y="154"/>
                        </a:lnTo>
                        <a:lnTo>
                          <a:pt x="36" y="157"/>
                        </a:lnTo>
                        <a:lnTo>
                          <a:pt x="33" y="158"/>
                        </a:lnTo>
                        <a:lnTo>
                          <a:pt x="29" y="159"/>
                        </a:lnTo>
                        <a:lnTo>
                          <a:pt x="25" y="162"/>
                        </a:lnTo>
                        <a:lnTo>
                          <a:pt x="21" y="164"/>
                        </a:lnTo>
                        <a:lnTo>
                          <a:pt x="18" y="164"/>
                        </a:lnTo>
                        <a:lnTo>
                          <a:pt x="14" y="164"/>
                        </a:lnTo>
                        <a:lnTo>
                          <a:pt x="10" y="164"/>
                        </a:lnTo>
                        <a:lnTo>
                          <a:pt x="6" y="164"/>
                        </a:lnTo>
                        <a:lnTo>
                          <a:pt x="3" y="164"/>
                        </a:lnTo>
                        <a:lnTo>
                          <a:pt x="0" y="166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1" name="Freeform 167"/>
                  <p:cNvSpPr>
                    <a:spLocks/>
                  </p:cNvSpPr>
                  <p:nvPr/>
                </p:nvSpPr>
                <p:spPr bwMode="auto">
                  <a:xfrm>
                    <a:off x="3224" y="3266"/>
                    <a:ext cx="244" cy="142"/>
                  </a:xfrm>
                  <a:custGeom>
                    <a:avLst/>
                    <a:gdLst>
                      <a:gd name="T0" fmla="*/ 233 w 244"/>
                      <a:gd name="T1" fmla="*/ 17 h 142"/>
                      <a:gd name="T2" fmla="*/ 232 w 244"/>
                      <a:gd name="T3" fmla="*/ 22 h 142"/>
                      <a:gd name="T4" fmla="*/ 231 w 244"/>
                      <a:gd name="T5" fmla="*/ 29 h 142"/>
                      <a:gd name="T6" fmla="*/ 228 w 244"/>
                      <a:gd name="T7" fmla="*/ 35 h 142"/>
                      <a:gd name="T8" fmla="*/ 225 w 244"/>
                      <a:gd name="T9" fmla="*/ 41 h 142"/>
                      <a:gd name="T10" fmla="*/ 218 w 244"/>
                      <a:gd name="T11" fmla="*/ 47 h 142"/>
                      <a:gd name="T12" fmla="*/ 213 w 244"/>
                      <a:gd name="T13" fmla="*/ 53 h 142"/>
                      <a:gd name="T14" fmla="*/ 201 w 244"/>
                      <a:gd name="T15" fmla="*/ 58 h 142"/>
                      <a:gd name="T16" fmla="*/ 193 w 244"/>
                      <a:gd name="T17" fmla="*/ 63 h 142"/>
                      <a:gd name="T18" fmla="*/ 181 w 244"/>
                      <a:gd name="T19" fmla="*/ 68 h 142"/>
                      <a:gd name="T20" fmla="*/ 170 w 244"/>
                      <a:gd name="T21" fmla="*/ 71 h 142"/>
                      <a:gd name="T22" fmla="*/ 155 w 244"/>
                      <a:gd name="T23" fmla="*/ 73 h 142"/>
                      <a:gd name="T24" fmla="*/ 134 w 244"/>
                      <a:gd name="T25" fmla="*/ 74 h 142"/>
                      <a:gd name="T26" fmla="*/ 110 w 244"/>
                      <a:gd name="T27" fmla="*/ 76 h 142"/>
                      <a:gd name="T28" fmla="*/ 85 w 244"/>
                      <a:gd name="T29" fmla="*/ 77 h 142"/>
                      <a:gd name="T30" fmla="*/ 70 w 244"/>
                      <a:gd name="T31" fmla="*/ 80 h 142"/>
                      <a:gd name="T32" fmla="*/ 57 w 244"/>
                      <a:gd name="T33" fmla="*/ 84 h 142"/>
                      <a:gd name="T34" fmla="*/ 35 w 244"/>
                      <a:gd name="T35" fmla="*/ 91 h 142"/>
                      <a:gd name="T36" fmla="*/ 16 w 244"/>
                      <a:gd name="T37" fmla="*/ 97 h 142"/>
                      <a:gd name="T38" fmla="*/ 9 w 244"/>
                      <a:gd name="T39" fmla="*/ 106 h 142"/>
                      <a:gd name="T40" fmla="*/ 1 w 244"/>
                      <a:gd name="T41" fmla="*/ 113 h 142"/>
                      <a:gd name="T42" fmla="*/ 0 w 244"/>
                      <a:gd name="T43" fmla="*/ 119 h 142"/>
                      <a:gd name="T44" fmla="*/ 0 w 244"/>
                      <a:gd name="T45" fmla="*/ 124 h 142"/>
                      <a:gd name="T46" fmla="*/ 0 w 244"/>
                      <a:gd name="T47" fmla="*/ 132 h 142"/>
                      <a:gd name="T48" fmla="*/ 0 w 244"/>
                      <a:gd name="T49" fmla="*/ 137 h 142"/>
                      <a:gd name="T50" fmla="*/ 3 w 244"/>
                      <a:gd name="T51" fmla="*/ 139 h 142"/>
                      <a:gd name="T52" fmla="*/ 9 w 244"/>
                      <a:gd name="T53" fmla="*/ 134 h 142"/>
                      <a:gd name="T54" fmla="*/ 16 w 244"/>
                      <a:gd name="T55" fmla="*/ 127 h 142"/>
                      <a:gd name="T56" fmla="*/ 25 w 244"/>
                      <a:gd name="T57" fmla="*/ 121 h 142"/>
                      <a:gd name="T58" fmla="*/ 31 w 244"/>
                      <a:gd name="T59" fmla="*/ 114 h 142"/>
                      <a:gd name="T60" fmla="*/ 42 w 244"/>
                      <a:gd name="T61" fmla="*/ 108 h 142"/>
                      <a:gd name="T62" fmla="*/ 52 w 244"/>
                      <a:gd name="T63" fmla="*/ 104 h 142"/>
                      <a:gd name="T64" fmla="*/ 69 w 244"/>
                      <a:gd name="T65" fmla="*/ 100 h 142"/>
                      <a:gd name="T66" fmla="*/ 81 w 244"/>
                      <a:gd name="T67" fmla="*/ 98 h 142"/>
                      <a:gd name="T68" fmla="*/ 93 w 244"/>
                      <a:gd name="T69" fmla="*/ 97 h 142"/>
                      <a:gd name="T70" fmla="*/ 105 w 244"/>
                      <a:gd name="T71" fmla="*/ 97 h 142"/>
                      <a:gd name="T72" fmla="*/ 120 w 244"/>
                      <a:gd name="T73" fmla="*/ 97 h 142"/>
                      <a:gd name="T74" fmla="*/ 131 w 244"/>
                      <a:gd name="T75" fmla="*/ 97 h 142"/>
                      <a:gd name="T76" fmla="*/ 140 w 244"/>
                      <a:gd name="T77" fmla="*/ 97 h 142"/>
                      <a:gd name="T78" fmla="*/ 156 w 244"/>
                      <a:gd name="T79" fmla="*/ 96 h 142"/>
                      <a:gd name="T80" fmla="*/ 167 w 244"/>
                      <a:gd name="T81" fmla="*/ 94 h 142"/>
                      <a:gd name="T82" fmla="*/ 179 w 244"/>
                      <a:gd name="T83" fmla="*/ 92 h 142"/>
                      <a:gd name="T84" fmla="*/ 190 w 244"/>
                      <a:gd name="T85" fmla="*/ 90 h 142"/>
                      <a:gd name="T86" fmla="*/ 200 w 244"/>
                      <a:gd name="T87" fmla="*/ 87 h 142"/>
                      <a:gd name="T88" fmla="*/ 211 w 244"/>
                      <a:gd name="T89" fmla="*/ 83 h 142"/>
                      <a:gd name="T90" fmla="*/ 219 w 244"/>
                      <a:gd name="T91" fmla="*/ 77 h 142"/>
                      <a:gd name="T92" fmla="*/ 226 w 244"/>
                      <a:gd name="T93" fmla="*/ 71 h 142"/>
                      <a:gd name="T94" fmla="*/ 230 w 244"/>
                      <a:gd name="T95" fmla="*/ 66 h 142"/>
                      <a:gd name="T96" fmla="*/ 235 w 244"/>
                      <a:gd name="T97" fmla="*/ 60 h 142"/>
                      <a:gd name="T98" fmla="*/ 240 w 244"/>
                      <a:gd name="T99" fmla="*/ 54 h 142"/>
                      <a:gd name="T100" fmla="*/ 241 w 244"/>
                      <a:gd name="T101" fmla="*/ 48 h 142"/>
                      <a:gd name="T102" fmla="*/ 241 w 244"/>
                      <a:gd name="T103" fmla="*/ 43 h 142"/>
                      <a:gd name="T104" fmla="*/ 241 w 244"/>
                      <a:gd name="T105" fmla="*/ 36 h 142"/>
                      <a:gd name="T106" fmla="*/ 241 w 244"/>
                      <a:gd name="T107" fmla="*/ 31 h 142"/>
                      <a:gd name="T108" fmla="*/ 242 w 244"/>
                      <a:gd name="T109" fmla="*/ 25 h 142"/>
                      <a:gd name="T110" fmla="*/ 242 w 244"/>
                      <a:gd name="T111" fmla="*/ 20 h 142"/>
                      <a:gd name="T112" fmla="*/ 242 w 244"/>
                      <a:gd name="T113" fmla="*/ 14 h 142"/>
                      <a:gd name="T114" fmla="*/ 243 w 244"/>
                      <a:gd name="T115" fmla="*/ 9 h 142"/>
                      <a:gd name="T116" fmla="*/ 242 w 244"/>
                      <a:gd name="T117" fmla="*/ 4 h 142"/>
                      <a:gd name="T118" fmla="*/ 238 w 244"/>
                      <a:gd name="T119" fmla="*/ 2 h 142"/>
                      <a:gd name="T120" fmla="*/ 236 w 244"/>
                      <a:gd name="T121" fmla="*/ 7 h 142"/>
                      <a:gd name="T122" fmla="*/ 235 w 244"/>
                      <a:gd name="T123" fmla="*/ 12 h 142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244"/>
                      <a:gd name="T187" fmla="*/ 0 h 142"/>
                      <a:gd name="T188" fmla="*/ 244 w 244"/>
                      <a:gd name="T189" fmla="*/ 142 h 142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244" h="142">
                        <a:moveTo>
                          <a:pt x="233" y="13"/>
                        </a:moveTo>
                        <a:lnTo>
                          <a:pt x="233" y="15"/>
                        </a:lnTo>
                        <a:lnTo>
                          <a:pt x="233" y="17"/>
                        </a:lnTo>
                        <a:lnTo>
                          <a:pt x="232" y="19"/>
                        </a:lnTo>
                        <a:lnTo>
                          <a:pt x="232" y="21"/>
                        </a:lnTo>
                        <a:lnTo>
                          <a:pt x="232" y="22"/>
                        </a:lnTo>
                        <a:lnTo>
                          <a:pt x="231" y="24"/>
                        </a:lnTo>
                        <a:lnTo>
                          <a:pt x="231" y="27"/>
                        </a:lnTo>
                        <a:lnTo>
                          <a:pt x="231" y="29"/>
                        </a:lnTo>
                        <a:lnTo>
                          <a:pt x="230" y="31"/>
                        </a:lnTo>
                        <a:lnTo>
                          <a:pt x="229" y="33"/>
                        </a:lnTo>
                        <a:lnTo>
                          <a:pt x="228" y="35"/>
                        </a:lnTo>
                        <a:lnTo>
                          <a:pt x="227" y="37"/>
                        </a:lnTo>
                        <a:lnTo>
                          <a:pt x="226" y="39"/>
                        </a:lnTo>
                        <a:lnTo>
                          <a:pt x="225" y="41"/>
                        </a:lnTo>
                        <a:lnTo>
                          <a:pt x="223" y="43"/>
                        </a:lnTo>
                        <a:lnTo>
                          <a:pt x="220" y="45"/>
                        </a:lnTo>
                        <a:lnTo>
                          <a:pt x="218" y="47"/>
                        </a:lnTo>
                        <a:lnTo>
                          <a:pt x="216" y="49"/>
                        </a:lnTo>
                        <a:lnTo>
                          <a:pt x="214" y="51"/>
                        </a:lnTo>
                        <a:lnTo>
                          <a:pt x="213" y="53"/>
                        </a:lnTo>
                        <a:lnTo>
                          <a:pt x="211" y="54"/>
                        </a:lnTo>
                        <a:lnTo>
                          <a:pt x="204" y="55"/>
                        </a:lnTo>
                        <a:lnTo>
                          <a:pt x="201" y="58"/>
                        </a:lnTo>
                        <a:lnTo>
                          <a:pt x="199" y="60"/>
                        </a:lnTo>
                        <a:lnTo>
                          <a:pt x="196" y="61"/>
                        </a:lnTo>
                        <a:lnTo>
                          <a:pt x="193" y="63"/>
                        </a:lnTo>
                        <a:lnTo>
                          <a:pt x="188" y="64"/>
                        </a:lnTo>
                        <a:lnTo>
                          <a:pt x="184" y="66"/>
                        </a:lnTo>
                        <a:lnTo>
                          <a:pt x="181" y="68"/>
                        </a:lnTo>
                        <a:lnTo>
                          <a:pt x="178" y="68"/>
                        </a:lnTo>
                        <a:lnTo>
                          <a:pt x="175" y="70"/>
                        </a:lnTo>
                        <a:lnTo>
                          <a:pt x="170" y="71"/>
                        </a:lnTo>
                        <a:lnTo>
                          <a:pt x="166" y="71"/>
                        </a:lnTo>
                        <a:lnTo>
                          <a:pt x="159" y="72"/>
                        </a:lnTo>
                        <a:lnTo>
                          <a:pt x="155" y="73"/>
                        </a:lnTo>
                        <a:lnTo>
                          <a:pt x="147" y="73"/>
                        </a:lnTo>
                        <a:lnTo>
                          <a:pt x="140" y="73"/>
                        </a:lnTo>
                        <a:lnTo>
                          <a:pt x="134" y="74"/>
                        </a:lnTo>
                        <a:lnTo>
                          <a:pt x="123" y="74"/>
                        </a:lnTo>
                        <a:lnTo>
                          <a:pt x="117" y="75"/>
                        </a:lnTo>
                        <a:lnTo>
                          <a:pt x="110" y="76"/>
                        </a:lnTo>
                        <a:lnTo>
                          <a:pt x="102" y="76"/>
                        </a:lnTo>
                        <a:lnTo>
                          <a:pt x="93" y="77"/>
                        </a:lnTo>
                        <a:lnTo>
                          <a:pt x="85" y="77"/>
                        </a:lnTo>
                        <a:lnTo>
                          <a:pt x="78" y="78"/>
                        </a:lnTo>
                        <a:lnTo>
                          <a:pt x="74" y="79"/>
                        </a:lnTo>
                        <a:lnTo>
                          <a:pt x="70" y="80"/>
                        </a:lnTo>
                        <a:lnTo>
                          <a:pt x="65" y="81"/>
                        </a:lnTo>
                        <a:lnTo>
                          <a:pt x="61" y="82"/>
                        </a:lnTo>
                        <a:lnTo>
                          <a:pt x="57" y="84"/>
                        </a:lnTo>
                        <a:lnTo>
                          <a:pt x="50" y="85"/>
                        </a:lnTo>
                        <a:lnTo>
                          <a:pt x="42" y="87"/>
                        </a:lnTo>
                        <a:lnTo>
                          <a:pt x="35" y="91"/>
                        </a:lnTo>
                        <a:lnTo>
                          <a:pt x="29" y="92"/>
                        </a:lnTo>
                        <a:lnTo>
                          <a:pt x="23" y="96"/>
                        </a:lnTo>
                        <a:lnTo>
                          <a:pt x="16" y="97"/>
                        </a:lnTo>
                        <a:lnTo>
                          <a:pt x="14" y="100"/>
                        </a:lnTo>
                        <a:lnTo>
                          <a:pt x="12" y="104"/>
                        </a:lnTo>
                        <a:lnTo>
                          <a:pt x="9" y="106"/>
                        </a:lnTo>
                        <a:lnTo>
                          <a:pt x="5" y="109"/>
                        </a:lnTo>
                        <a:lnTo>
                          <a:pt x="3" y="111"/>
                        </a:lnTo>
                        <a:lnTo>
                          <a:pt x="1" y="113"/>
                        </a:lnTo>
                        <a:lnTo>
                          <a:pt x="0" y="114"/>
                        </a:lnTo>
                        <a:lnTo>
                          <a:pt x="0" y="116"/>
                        </a:lnTo>
                        <a:lnTo>
                          <a:pt x="0" y="119"/>
                        </a:lnTo>
                        <a:lnTo>
                          <a:pt x="0" y="120"/>
                        </a:lnTo>
                        <a:lnTo>
                          <a:pt x="0" y="122"/>
                        </a:lnTo>
                        <a:lnTo>
                          <a:pt x="0" y="124"/>
                        </a:lnTo>
                        <a:lnTo>
                          <a:pt x="0" y="127"/>
                        </a:lnTo>
                        <a:lnTo>
                          <a:pt x="0" y="129"/>
                        </a:lnTo>
                        <a:lnTo>
                          <a:pt x="0" y="132"/>
                        </a:lnTo>
                        <a:lnTo>
                          <a:pt x="0" y="133"/>
                        </a:lnTo>
                        <a:lnTo>
                          <a:pt x="0" y="135"/>
                        </a:lnTo>
                        <a:lnTo>
                          <a:pt x="0" y="137"/>
                        </a:lnTo>
                        <a:lnTo>
                          <a:pt x="0" y="139"/>
                        </a:lnTo>
                        <a:lnTo>
                          <a:pt x="0" y="141"/>
                        </a:lnTo>
                        <a:lnTo>
                          <a:pt x="3" y="139"/>
                        </a:lnTo>
                        <a:lnTo>
                          <a:pt x="5" y="137"/>
                        </a:lnTo>
                        <a:lnTo>
                          <a:pt x="7" y="136"/>
                        </a:lnTo>
                        <a:lnTo>
                          <a:pt x="9" y="134"/>
                        </a:lnTo>
                        <a:lnTo>
                          <a:pt x="12" y="132"/>
                        </a:lnTo>
                        <a:lnTo>
                          <a:pt x="15" y="129"/>
                        </a:lnTo>
                        <a:lnTo>
                          <a:pt x="16" y="127"/>
                        </a:lnTo>
                        <a:lnTo>
                          <a:pt x="19" y="125"/>
                        </a:lnTo>
                        <a:lnTo>
                          <a:pt x="22" y="123"/>
                        </a:lnTo>
                        <a:lnTo>
                          <a:pt x="25" y="121"/>
                        </a:lnTo>
                        <a:lnTo>
                          <a:pt x="27" y="119"/>
                        </a:lnTo>
                        <a:lnTo>
                          <a:pt x="29" y="117"/>
                        </a:lnTo>
                        <a:lnTo>
                          <a:pt x="31" y="114"/>
                        </a:lnTo>
                        <a:lnTo>
                          <a:pt x="35" y="111"/>
                        </a:lnTo>
                        <a:lnTo>
                          <a:pt x="39" y="110"/>
                        </a:lnTo>
                        <a:lnTo>
                          <a:pt x="42" y="108"/>
                        </a:lnTo>
                        <a:lnTo>
                          <a:pt x="45" y="107"/>
                        </a:lnTo>
                        <a:lnTo>
                          <a:pt x="49" y="105"/>
                        </a:lnTo>
                        <a:lnTo>
                          <a:pt x="52" y="104"/>
                        </a:lnTo>
                        <a:lnTo>
                          <a:pt x="57" y="103"/>
                        </a:lnTo>
                        <a:lnTo>
                          <a:pt x="65" y="101"/>
                        </a:lnTo>
                        <a:lnTo>
                          <a:pt x="69" y="100"/>
                        </a:lnTo>
                        <a:lnTo>
                          <a:pt x="73" y="100"/>
                        </a:lnTo>
                        <a:lnTo>
                          <a:pt x="77" y="99"/>
                        </a:lnTo>
                        <a:lnTo>
                          <a:pt x="81" y="98"/>
                        </a:lnTo>
                        <a:lnTo>
                          <a:pt x="85" y="98"/>
                        </a:lnTo>
                        <a:lnTo>
                          <a:pt x="89" y="98"/>
                        </a:lnTo>
                        <a:lnTo>
                          <a:pt x="93" y="97"/>
                        </a:lnTo>
                        <a:lnTo>
                          <a:pt x="96" y="97"/>
                        </a:lnTo>
                        <a:lnTo>
                          <a:pt x="101" y="97"/>
                        </a:lnTo>
                        <a:lnTo>
                          <a:pt x="105" y="97"/>
                        </a:lnTo>
                        <a:lnTo>
                          <a:pt x="109" y="97"/>
                        </a:lnTo>
                        <a:lnTo>
                          <a:pt x="117" y="97"/>
                        </a:lnTo>
                        <a:lnTo>
                          <a:pt x="120" y="97"/>
                        </a:lnTo>
                        <a:lnTo>
                          <a:pt x="123" y="97"/>
                        </a:lnTo>
                        <a:lnTo>
                          <a:pt x="126" y="97"/>
                        </a:lnTo>
                        <a:lnTo>
                          <a:pt x="131" y="97"/>
                        </a:lnTo>
                        <a:lnTo>
                          <a:pt x="134" y="97"/>
                        </a:lnTo>
                        <a:lnTo>
                          <a:pt x="137" y="97"/>
                        </a:lnTo>
                        <a:lnTo>
                          <a:pt x="140" y="97"/>
                        </a:lnTo>
                        <a:lnTo>
                          <a:pt x="143" y="96"/>
                        </a:lnTo>
                        <a:lnTo>
                          <a:pt x="152" y="96"/>
                        </a:lnTo>
                        <a:lnTo>
                          <a:pt x="156" y="96"/>
                        </a:lnTo>
                        <a:lnTo>
                          <a:pt x="159" y="95"/>
                        </a:lnTo>
                        <a:lnTo>
                          <a:pt x="163" y="94"/>
                        </a:lnTo>
                        <a:lnTo>
                          <a:pt x="167" y="94"/>
                        </a:lnTo>
                        <a:lnTo>
                          <a:pt x="171" y="93"/>
                        </a:lnTo>
                        <a:lnTo>
                          <a:pt x="176" y="93"/>
                        </a:lnTo>
                        <a:lnTo>
                          <a:pt x="179" y="92"/>
                        </a:lnTo>
                        <a:lnTo>
                          <a:pt x="182" y="91"/>
                        </a:lnTo>
                        <a:lnTo>
                          <a:pt x="185" y="91"/>
                        </a:lnTo>
                        <a:lnTo>
                          <a:pt x="190" y="90"/>
                        </a:lnTo>
                        <a:lnTo>
                          <a:pt x="193" y="89"/>
                        </a:lnTo>
                        <a:lnTo>
                          <a:pt x="197" y="88"/>
                        </a:lnTo>
                        <a:lnTo>
                          <a:pt x="200" y="87"/>
                        </a:lnTo>
                        <a:lnTo>
                          <a:pt x="203" y="86"/>
                        </a:lnTo>
                        <a:lnTo>
                          <a:pt x="208" y="84"/>
                        </a:lnTo>
                        <a:lnTo>
                          <a:pt x="211" y="83"/>
                        </a:lnTo>
                        <a:lnTo>
                          <a:pt x="213" y="81"/>
                        </a:lnTo>
                        <a:lnTo>
                          <a:pt x="216" y="79"/>
                        </a:lnTo>
                        <a:lnTo>
                          <a:pt x="219" y="77"/>
                        </a:lnTo>
                        <a:lnTo>
                          <a:pt x="222" y="75"/>
                        </a:lnTo>
                        <a:lnTo>
                          <a:pt x="224" y="73"/>
                        </a:lnTo>
                        <a:lnTo>
                          <a:pt x="226" y="71"/>
                        </a:lnTo>
                        <a:lnTo>
                          <a:pt x="227" y="70"/>
                        </a:lnTo>
                        <a:lnTo>
                          <a:pt x="229" y="68"/>
                        </a:lnTo>
                        <a:lnTo>
                          <a:pt x="230" y="66"/>
                        </a:lnTo>
                        <a:lnTo>
                          <a:pt x="232" y="64"/>
                        </a:lnTo>
                        <a:lnTo>
                          <a:pt x="234" y="62"/>
                        </a:lnTo>
                        <a:lnTo>
                          <a:pt x="235" y="60"/>
                        </a:lnTo>
                        <a:lnTo>
                          <a:pt x="238" y="57"/>
                        </a:lnTo>
                        <a:lnTo>
                          <a:pt x="239" y="55"/>
                        </a:lnTo>
                        <a:lnTo>
                          <a:pt x="240" y="54"/>
                        </a:lnTo>
                        <a:lnTo>
                          <a:pt x="240" y="52"/>
                        </a:lnTo>
                        <a:lnTo>
                          <a:pt x="241" y="50"/>
                        </a:lnTo>
                        <a:lnTo>
                          <a:pt x="241" y="48"/>
                        </a:lnTo>
                        <a:lnTo>
                          <a:pt x="241" y="46"/>
                        </a:lnTo>
                        <a:lnTo>
                          <a:pt x="241" y="44"/>
                        </a:lnTo>
                        <a:lnTo>
                          <a:pt x="241" y="43"/>
                        </a:lnTo>
                        <a:lnTo>
                          <a:pt x="241" y="40"/>
                        </a:lnTo>
                        <a:lnTo>
                          <a:pt x="241" y="38"/>
                        </a:lnTo>
                        <a:lnTo>
                          <a:pt x="241" y="36"/>
                        </a:lnTo>
                        <a:lnTo>
                          <a:pt x="241" y="34"/>
                        </a:lnTo>
                        <a:lnTo>
                          <a:pt x="241" y="32"/>
                        </a:lnTo>
                        <a:lnTo>
                          <a:pt x="241" y="31"/>
                        </a:lnTo>
                        <a:lnTo>
                          <a:pt x="241" y="29"/>
                        </a:lnTo>
                        <a:lnTo>
                          <a:pt x="242" y="27"/>
                        </a:lnTo>
                        <a:lnTo>
                          <a:pt x="242" y="25"/>
                        </a:lnTo>
                        <a:lnTo>
                          <a:pt x="242" y="23"/>
                        </a:lnTo>
                        <a:lnTo>
                          <a:pt x="242" y="21"/>
                        </a:lnTo>
                        <a:lnTo>
                          <a:pt x="242" y="20"/>
                        </a:lnTo>
                        <a:lnTo>
                          <a:pt x="242" y="18"/>
                        </a:lnTo>
                        <a:lnTo>
                          <a:pt x="242" y="16"/>
                        </a:lnTo>
                        <a:lnTo>
                          <a:pt x="242" y="14"/>
                        </a:lnTo>
                        <a:lnTo>
                          <a:pt x="242" y="12"/>
                        </a:lnTo>
                        <a:lnTo>
                          <a:pt x="242" y="11"/>
                        </a:lnTo>
                        <a:lnTo>
                          <a:pt x="243" y="9"/>
                        </a:lnTo>
                        <a:lnTo>
                          <a:pt x="243" y="7"/>
                        </a:lnTo>
                        <a:lnTo>
                          <a:pt x="243" y="5"/>
                        </a:lnTo>
                        <a:lnTo>
                          <a:pt x="242" y="4"/>
                        </a:lnTo>
                        <a:lnTo>
                          <a:pt x="241" y="2"/>
                        </a:lnTo>
                        <a:lnTo>
                          <a:pt x="240" y="0"/>
                        </a:lnTo>
                        <a:lnTo>
                          <a:pt x="238" y="2"/>
                        </a:lnTo>
                        <a:lnTo>
                          <a:pt x="238" y="4"/>
                        </a:lnTo>
                        <a:lnTo>
                          <a:pt x="238" y="5"/>
                        </a:lnTo>
                        <a:lnTo>
                          <a:pt x="236" y="7"/>
                        </a:lnTo>
                        <a:lnTo>
                          <a:pt x="236" y="9"/>
                        </a:lnTo>
                        <a:lnTo>
                          <a:pt x="236" y="11"/>
                        </a:lnTo>
                        <a:lnTo>
                          <a:pt x="235" y="12"/>
                        </a:lnTo>
                        <a:lnTo>
                          <a:pt x="234" y="14"/>
                        </a:lnTo>
                        <a:lnTo>
                          <a:pt x="233" y="13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2" name="Freeform 168"/>
                  <p:cNvSpPr>
                    <a:spLocks/>
                  </p:cNvSpPr>
                  <p:nvPr/>
                </p:nvSpPr>
                <p:spPr bwMode="auto">
                  <a:xfrm>
                    <a:off x="3470" y="3393"/>
                    <a:ext cx="186" cy="177"/>
                  </a:xfrm>
                  <a:custGeom>
                    <a:avLst/>
                    <a:gdLst>
                      <a:gd name="T0" fmla="*/ 163 w 186"/>
                      <a:gd name="T1" fmla="*/ 169 h 177"/>
                      <a:gd name="T2" fmla="*/ 156 w 186"/>
                      <a:gd name="T3" fmla="*/ 168 h 177"/>
                      <a:gd name="T4" fmla="*/ 147 w 186"/>
                      <a:gd name="T5" fmla="*/ 167 h 177"/>
                      <a:gd name="T6" fmla="*/ 139 w 186"/>
                      <a:gd name="T7" fmla="*/ 165 h 177"/>
                      <a:gd name="T8" fmla="*/ 132 w 186"/>
                      <a:gd name="T9" fmla="*/ 163 h 177"/>
                      <a:gd name="T10" fmla="*/ 123 w 186"/>
                      <a:gd name="T11" fmla="*/ 158 h 177"/>
                      <a:gd name="T12" fmla="*/ 116 w 186"/>
                      <a:gd name="T13" fmla="*/ 154 h 177"/>
                      <a:gd name="T14" fmla="*/ 109 w 186"/>
                      <a:gd name="T15" fmla="*/ 146 h 177"/>
                      <a:gd name="T16" fmla="*/ 103 w 186"/>
                      <a:gd name="T17" fmla="*/ 140 h 177"/>
                      <a:gd name="T18" fmla="*/ 96 w 186"/>
                      <a:gd name="T19" fmla="*/ 131 h 177"/>
                      <a:gd name="T20" fmla="*/ 92 w 186"/>
                      <a:gd name="T21" fmla="*/ 123 h 177"/>
                      <a:gd name="T22" fmla="*/ 90 w 186"/>
                      <a:gd name="T23" fmla="*/ 112 h 177"/>
                      <a:gd name="T24" fmla="*/ 88 w 186"/>
                      <a:gd name="T25" fmla="*/ 97 h 177"/>
                      <a:gd name="T26" fmla="*/ 86 w 186"/>
                      <a:gd name="T27" fmla="*/ 80 h 177"/>
                      <a:gd name="T28" fmla="*/ 84 w 186"/>
                      <a:gd name="T29" fmla="*/ 61 h 177"/>
                      <a:gd name="T30" fmla="*/ 81 w 186"/>
                      <a:gd name="T31" fmla="*/ 50 h 177"/>
                      <a:gd name="T32" fmla="*/ 75 w 186"/>
                      <a:gd name="T33" fmla="*/ 41 h 177"/>
                      <a:gd name="T34" fmla="*/ 66 w 186"/>
                      <a:gd name="T35" fmla="*/ 26 h 177"/>
                      <a:gd name="T36" fmla="*/ 58 w 186"/>
                      <a:gd name="T37" fmla="*/ 12 h 177"/>
                      <a:gd name="T38" fmla="*/ 46 w 186"/>
                      <a:gd name="T39" fmla="*/ 6 h 177"/>
                      <a:gd name="T40" fmla="*/ 37 w 186"/>
                      <a:gd name="T41" fmla="*/ 1 h 177"/>
                      <a:gd name="T42" fmla="*/ 29 w 186"/>
                      <a:gd name="T43" fmla="*/ 0 h 177"/>
                      <a:gd name="T44" fmla="*/ 22 w 186"/>
                      <a:gd name="T45" fmla="*/ 0 h 177"/>
                      <a:gd name="T46" fmla="*/ 12 w 186"/>
                      <a:gd name="T47" fmla="*/ 0 h 177"/>
                      <a:gd name="T48" fmla="*/ 5 w 186"/>
                      <a:gd name="T49" fmla="*/ 0 h 177"/>
                      <a:gd name="T50" fmla="*/ 2 w 186"/>
                      <a:gd name="T51" fmla="*/ 2 h 177"/>
                      <a:gd name="T52" fmla="*/ 9 w 186"/>
                      <a:gd name="T53" fmla="*/ 6 h 177"/>
                      <a:gd name="T54" fmla="*/ 19 w 186"/>
                      <a:gd name="T55" fmla="*/ 12 h 177"/>
                      <a:gd name="T56" fmla="*/ 26 w 186"/>
                      <a:gd name="T57" fmla="*/ 18 h 177"/>
                      <a:gd name="T58" fmla="*/ 36 w 186"/>
                      <a:gd name="T59" fmla="*/ 22 h 177"/>
                      <a:gd name="T60" fmla="*/ 43 w 186"/>
                      <a:gd name="T61" fmla="*/ 30 h 177"/>
                      <a:gd name="T62" fmla="*/ 49 w 186"/>
                      <a:gd name="T63" fmla="*/ 38 h 177"/>
                      <a:gd name="T64" fmla="*/ 53 w 186"/>
                      <a:gd name="T65" fmla="*/ 50 h 177"/>
                      <a:gd name="T66" fmla="*/ 56 w 186"/>
                      <a:gd name="T67" fmla="*/ 59 h 177"/>
                      <a:gd name="T68" fmla="*/ 57 w 186"/>
                      <a:gd name="T69" fmla="*/ 67 h 177"/>
                      <a:gd name="T70" fmla="*/ 57 w 186"/>
                      <a:gd name="T71" fmla="*/ 76 h 177"/>
                      <a:gd name="T72" fmla="*/ 57 w 186"/>
                      <a:gd name="T73" fmla="*/ 87 h 177"/>
                      <a:gd name="T74" fmla="*/ 57 w 186"/>
                      <a:gd name="T75" fmla="*/ 95 h 177"/>
                      <a:gd name="T76" fmla="*/ 57 w 186"/>
                      <a:gd name="T77" fmla="*/ 102 h 177"/>
                      <a:gd name="T78" fmla="*/ 60 w 186"/>
                      <a:gd name="T79" fmla="*/ 113 h 177"/>
                      <a:gd name="T80" fmla="*/ 62 w 186"/>
                      <a:gd name="T81" fmla="*/ 121 h 177"/>
                      <a:gd name="T82" fmla="*/ 64 w 186"/>
                      <a:gd name="T83" fmla="*/ 129 h 177"/>
                      <a:gd name="T84" fmla="*/ 67 w 186"/>
                      <a:gd name="T85" fmla="*/ 137 h 177"/>
                      <a:gd name="T86" fmla="*/ 71 w 186"/>
                      <a:gd name="T87" fmla="*/ 145 h 177"/>
                      <a:gd name="T88" fmla="*/ 77 w 186"/>
                      <a:gd name="T89" fmla="*/ 153 h 177"/>
                      <a:gd name="T90" fmla="*/ 84 w 186"/>
                      <a:gd name="T91" fmla="*/ 159 h 177"/>
                      <a:gd name="T92" fmla="*/ 91 w 186"/>
                      <a:gd name="T93" fmla="*/ 164 h 177"/>
                      <a:gd name="T94" fmla="*/ 98 w 186"/>
                      <a:gd name="T95" fmla="*/ 167 h 177"/>
                      <a:gd name="T96" fmla="*/ 107 w 186"/>
                      <a:gd name="T97" fmla="*/ 171 h 177"/>
                      <a:gd name="T98" fmla="*/ 115 w 186"/>
                      <a:gd name="T99" fmla="*/ 174 h 177"/>
                      <a:gd name="T100" fmla="*/ 122 w 186"/>
                      <a:gd name="T101" fmla="*/ 174 h 177"/>
                      <a:gd name="T102" fmla="*/ 129 w 186"/>
                      <a:gd name="T103" fmla="*/ 174 h 177"/>
                      <a:gd name="T104" fmla="*/ 138 w 186"/>
                      <a:gd name="T105" fmla="*/ 174 h 177"/>
                      <a:gd name="T106" fmla="*/ 145 w 186"/>
                      <a:gd name="T107" fmla="*/ 174 h 177"/>
                      <a:gd name="T108" fmla="*/ 153 w 186"/>
                      <a:gd name="T109" fmla="*/ 175 h 177"/>
                      <a:gd name="T110" fmla="*/ 159 w 186"/>
                      <a:gd name="T111" fmla="*/ 175 h 177"/>
                      <a:gd name="T112" fmla="*/ 166 w 186"/>
                      <a:gd name="T113" fmla="*/ 175 h 177"/>
                      <a:gd name="T114" fmla="*/ 173 w 186"/>
                      <a:gd name="T115" fmla="*/ 176 h 177"/>
                      <a:gd name="T116" fmla="*/ 180 w 186"/>
                      <a:gd name="T117" fmla="*/ 175 h 177"/>
                      <a:gd name="T118" fmla="*/ 183 w 186"/>
                      <a:gd name="T119" fmla="*/ 172 h 177"/>
                      <a:gd name="T120" fmla="*/ 176 w 186"/>
                      <a:gd name="T121" fmla="*/ 171 h 177"/>
                      <a:gd name="T122" fmla="*/ 169 w 186"/>
                      <a:gd name="T123" fmla="*/ 171 h 17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86"/>
                      <a:gd name="T187" fmla="*/ 0 h 177"/>
                      <a:gd name="T188" fmla="*/ 186 w 186"/>
                      <a:gd name="T189" fmla="*/ 177 h 17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86" h="177">
                        <a:moveTo>
                          <a:pt x="168" y="169"/>
                        </a:moveTo>
                        <a:lnTo>
                          <a:pt x="166" y="169"/>
                        </a:lnTo>
                        <a:lnTo>
                          <a:pt x="163" y="169"/>
                        </a:lnTo>
                        <a:lnTo>
                          <a:pt x="160" y="168"/>
                        </a:lnTo>
                        <a:lnTo>
                          <a:pt x="158" y="168"/>
                        </a:lnTo>
                        <a:lnTo>
                          <a:pt x="156" y="168"/>
                        </a:lnTo>
                        <a:lnTo>
                          <a:pt x="153" y="167"/>
                        </a:lnTo>
                        <a:lnTo>
                          <a:pt x="150" y="167"/>
                        </a:lnTo>
                        <a:lnTo>
                          <a:pt x="147" y="167"/>
                        </a:lnTo>
                        <a:lnTo>
                          <a:pt x="145" y="167"/>
                        </a:lnTo>
                        <a:lnTo>
                          <a:pt x="142" y="166"/>
                        </a:lnTo>
                        <a:lnTo>
                          <a:pt x="139" y="165"/>
                        </a:lnTo>
                        <a:lnTo>
                          <a:pt x="136" y="164"/>
                        </a:lnTo>
                        <a:lnTo>
                          <a:pt x="134" y="164"/>
                        </a:lnTo>
                        <a:lnTo>
                          <a:pt x="132" y="163"/>
                        </a:lnTo>
                        <a:lnTo>
                          <a:pt x="128" y="161"/>
                        </a:lnTo>
                        <a:lnTo>
                          <a:pt x="126" y="160"/>
                        </a:lnTo>
                        <a:lnTo>
                          <a:pt x="123" y="158"/>
                        </a:lnTo>
                        <a:lnTo>
                          <a:pt x="121" y="157"/>
                        </a:lnTo>
                        <a:lnTo>
                          <a:pt x="118" y="155"/>
                        </a:lnTo>
                        <a:lnTo>
                          <a:pt x="116" y="154"/>
                        </a:lnTo>
                        <a:lnTo>
                          <a:pt x="114" y="153"/>
                        </a:lnTo>
                        <a:lnTo>
                          <a:pt x="112" y="148"/>
                        </a:lnTo>
                        <a:lnTo>
                          <a:pt x="109" y="146"/>
                        </a:lnTo>
                        <a:lnTo>
                          <a:pt x="107" y="144"/>
                        </a:lnTo>
                        <a:lnTo>
                          <a:pt x="105" y="142"/>
                        </a:lnTo>
                        <a:lnTo>
                          <a:pt x="103" y="140"/>
                        </a:lnTo>
                        <a:lnTo>
                          <a:pt x="101" y="136"/>
                        </a:lnTo>
                        <a:lnTo>
                          <a:pt x="98" y="133"/>
                        </a:lnTo>
                        <a:lnTo>
                          <a:pt x="96" y="131"/>
                        </a:lnTo>
                        <a:lnTo>
                          <a:pt x="95" y="129"/>
                        </a:lnTo>
                        <a:lnTo>
                          <a:pt x="94" y="126"/>
                        </a:lnTo>
                        <a:lnTo>
                          <a:pt x="92" y="123"/>
                        </a:lnTo>
                        <a:lnTo>
                          <a:pt x="91" y="120"/>
                        </a:lnTo>
                        <a:lnTo>
                          <a:pt x="91" y="116"/>
                        </a:lnTo>
                        <a:lnTo>
                          <a:pt x="90" y="112"/>
                        </a:lnTo>
                        <a:lnTo>
                          <a:pt x="89" y="106"/>
                        </a:lnTo>
                        <a:lnTo>
                          <a:pt x="89" y="102"/>
                        </a:lnTo>
                        <a:lnTo>
                          <a:pt x="88" y="97"/>
                        </a:lnTo>
                        <a:lnTo>
                          <a:pt x="87" y="89"/>
                        </a:lnTo>
                        <a:lnTo>
                          <a:pt x="87" y="85"/>
                        </a:lnTo>
                        <a:lnTo>
                          <a:pt x="86" y="80"/>
                        </a:lnTo>
                        <a:lnTo>
                          <a:pt x="85" y="74"/>
                        </a:lnTo>
                        <a:lnTo>
                          <a:pt x="84" y="67"/>
                        </a:lnTo>
                        <a:lnTo>
                          <a:pt x="84" y="61"/>
                        </a:lnTo>
                        <a:lnTo>
                          <a:pt x="83" y="57"/>
                        </a:lnTo>
                        <a:lnTo>
                          <a:pt x="82" y="54"/>
                        </a:lnTo>
                        <a:lnTo>
                          <a:pt x="81" y="50"/>
                        </a:lnTo>
                        <a:lnTo>
                          <a:pt x="79" y="47"/>
                        </a:lnTo>
                        <a:lnTo>
                          <a:pt x="77" y="44"/>
                        </a:lnTo>
                        <a:lnTo>
                          <a:pt x="75" y="41"/>
                        </a:lnTo>
                        <a:lnTo>
                          <a:pt x="74" y="37"/>
                        </a:lnTo>
                        <a:lnTo>
                          <a:pt x="70" y="30"/>
                        </a:lnTo>
                        <a:lnTo>
                          <a:pt x="66" y="26"/>
                        </a:lnTo>
                        <a:lnTo>
                          <a:pt x="64" y="21"/>
                        </a:lnTo>
                        <a:lnTo>
                          <a:pt x="60" y="16"/>
                        </a:lnTo>
                        <a:lnTo>
                          <a:pt x="58" y="12"/>
                        </a:lnTo>
                        <a:lnTo>
                          <a:pt x="53" y="10"/>
                        </a:lnTo>
                        <a:lnTo>
                          <a:pt x="49" y="9"/>
                        </a:lnTo>
                        <a:lnTo>
                          <a:pt x="46" y="6"/>
                        </a:lnTo>
                        <a:lnTo>
                          <a:pt x="43" y="4"/>
                        </a:lnTo>
                        <a:lnTo>
                          <a:pt x="39" y="2"/>
                        </a:lnTo>
                        <a:lnTo>
                          <a:pt x="37" y="1"/>
                        </a:lnTo>
                        <a:lnTo>
                          <a:pt x="35" y="0"/>
                        </a:lnTo>
                        <a:lnTo>
                          <a:pt x="32" y="0"/>
                        </a:lnTo>
                        <a:lnTo>
                          <a:pt x="29" y="0"/>
                        </a:lnTo>
                        <a:lnTo>
                          <a:pt x="27" y="0"/>
                        </a:lnTo>
                        <a:lnTo>
                          <a:pt x="25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15" y="0"/>
                        </a:lnTo>
                        <a:lnTo>
                          <a:pt x="12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5" y="4"/>
                        </a:lnTo>
                        <a:lnTo>
                          <a:pt x="7" y="5"/>
                        </a:lnTo>
                        <a:lnTo>
                          <a:pt x="9" y="6"/>
                        </a:lnTo>
                        <a:lnTo>
                          <a:pt x="12" y="9"/>
                        </a:lnTo>
                        <a:lnTo>
                          <a:pt x="15" y="11"/>
                        </a:lnTo>
                        <a:lnTo>
                          <a:pt x="19" y="12"/>
                        </a:lnTo>
                        <a:lnTo>
                          <a:pt x="21" y="14"/>
                        </a:lnTo>
                        <a:lnTo>
                          <a:pt x="24" y="16"/>
                        </a:lnTo>
                        <a:lnTo>
                          <a:pt x="26" y="18"/>
                        </a:lnTo>
                        <a:lnTo>
                          <a:pt x="29" y="19"/>
                        </a:lnTo>
                        <a:lnTo>
                          <a:pt x="31" y="21"/>
                        </a:lnTo>
                        <a:lnTo>
                          <a:pt x="36" y="22"/>
                        </a:lnTo>
                        <a:lnTo>
                          <a:pt x="39" y="26"/>
                        </a:lnTo>
                        <a:lnTo>
                          <a:pt x="41" y="28"/>
                        </a:lnTo>
                        <a:lnTo>
                          <a:pt x="43" y="30"/>
                        </a:lnTo>
                        <a:lnTo>
                          <a:pt x="45" y="33"/>
                        </a:lnTo>
                        <a:lnTo>
                          <a:pt x="47" y="36"/>
                        </a:lnTo>
                        <a:lnTo>
                          <a:pt x="49" y="38"/>
                        </a:lnTo>
                        <a:lnTo>
                          <a:pt x="50" y="41"/>
                        </a:lnTo>
                        <a:lnTo>
                          <a:pt x="52" y="47"/>
                        </a:lnTo>
                        <a:lnTo>
                          <a:pt x="53" y="50"/>
                        </a:lnTo>
                        <a:lnTo>
                          <a:pt x="54" y="53"/>
                        </a:lnTo>
                        <a:lnTo>
                          <a:pt x="55" y="56"/>
                        </a:lnTo>
                        <a:lnTo>
                          <a:pt x="56" y="59"/>
                        </a:lnTo>
                        <a:lnTo>
                          <a:pt x="57" y="61"/>
                        </a:lnTo>
                        <a:lnTo>
                          <a:pt x="57" y="64"/>
                        </a:lnTo>
                        <a:lnTo>
                          <a:pt x="57" y="67"/>
                        </a:lnTo>
                        <a:lnTo>
                          <a:pt x="57" y="70"/>
                        </a:lnTo>
                        <a:lnTo>
                          <a:pt x="57" y="73"/>
                        </a:lnTo>
                        <a:lnTo>
                          <a:pt x="57" y="76"/>
                        </a:lnTo>
                        <a:lnTo>
                          <a:pt x="57" y="79"/>
                        </a:lnTo>
                        <a:lnTo>
                          <a:pt x="57" y="85"/>
                        </a:lnTo>
                        <a:lnTo>
                          <a:pt x="57" y="87"/>
                        </a:lnTo>
                        <a:lnTo>
                          <a:pt x="57" y="89"/>
                        </a:lnTo>
                        <a:lnTo>
                          <a:pt x="57" y="92"/>
                        </a:lnTo>
                        <a:lnTo>
                          <a:pt x="57" y="95"/>
                        </a:lnTo>
                        <a:lnTo>
                          <a:pt x="57" y="97"/>
                        </a:lnTo>
                        <a:lnTo>
                          <a:pt x="57" y="99"/>
                        </a:lnTo>
                        <a:lnTo>
                          <a:pt x="57" y="102"/>
                        </a:lnTo>
                        <a:lnTo>
                          <a:pt x="59" y="104"/>
                        </a:lnTo>
                        <a:lnTo>
                          <a:pt x="60" y="110"/>
                        </a:lnTo>
                        <a:lnTo>
                          <a:pt x="60" y="113"/>
                        </a:lnTo>
                        <a:lnTo>
                          <a:pt x="60" y="116"/>
                        </a:lnTo>
                        <a:lnTo>
                          <a:pt x="61" y="118"/>
                        </a:lnTo>
                        <a:lnTo>
                          <a:pt x="62" y="121"/>
                        </a:lnTo>
                        <a:lnTo>
                          <a:pt x="63" y="124"/>
                        </a:lnTo>
                        <a:lnTo>
                          <a:pt x="63" y="127"/>
                        </a:lnTo>
                        <a:lnTo>
                          <a:pt x="64" y="129"/>
                        </a:lnTo>
                        <a:lnTo>
                          <a:pt x="65" y="132"/>
                        </a:lnTo>
                        <a:lnTo>
                          <a:pt x="66" y="134"/>
                        </a:lnTo>
                        <a:lnTo>
                          <a:pt x="67" y="137"/>
                        </a:lnTo>
                        <a:lnTo>
                          <a:pt x="68" y="140"/>
                        </a:lnTo>
                        <a:lnTo>
                          <a:pt x="70" y="143"/>
                        </a:lnTo>
                        <a:lnTo>
                          <a:pt x="71" y="145"/>
                        </a:lnTo>
                        <a:lnTo>
                          <a:pt x="72" y="147"/>
                        </a:lnTo>
                        <a:lnTo>
                          <a:pt x="74" y="150"/>
                        </a:lnTo>
                        <a:lnTo>
                          <a:pt x="77" y="153"/>
                        </a:lnTo>
                        <a:lnTo>
                          <a:pt x="79" y="154"/>
                        </a:lnTo>
                        <a:lnTo>
                          <a:pt x="82" y="157"/>
                        </a:lnTo>
                        <a:lnTo>
                          <a:pt x="84" y="159"/>
                        </a:lnTo>
                        <a:lnTo>
                          <a:pt x="87" y="161"/>
                        </a:lnTo>
                        <a:lnTo>
                          <a:pt x="89" y="162"/>
                        </a:lnTo>
                        <a:lnTo>
                          <a:pt x="91" y="164"/>
                        </a:lnTo>
                        <a:lnTo>
                          <a:pt x="94" y="164"/>
                        </a:lnTo>
                        <a:lnTo>
                          <a:pt x="96" y="166"/>
                        </a:lnTo>
                        <a:lnTo>
                          <a:pt x="98" y="167"/>
                        </a:lnTo>
                        <a:lnTo>
                          <a:pt x="101" y="168"/>
                        </a:lnTo>
                        <a:lnTo>
                          <a:pt x="104" y="170"/>
                        </a:lnTo>
                        <a:lnTo>
                          <a:pt x="107" y="171"/>
                        </a:lnTo>
                        <a:lnTo>
                          <a:pt x="110" y="172"/>
                        </a:lnTo>
                        <a:lnTo>
                          <a:pt x="112" y="173"/>
                        </a:lnTo>
                        <a:lnTo>
                          <a:pt x="115" y="174"/>
                        </a:lnTo>
                        <a:lnTo>
                          <a:pt x="117" y="174"/>
                        </a:lnTo>
                        <a:lnTo>
                          <a:pt x="120" y="174"/>
                        </a:lnTo>
                        <a:lnTo>
                          <a:pt x="122" y="174"/>
                        </a:lnTo>
                        <a:lnTo>
                          <a:pt x="125" y="174"/>
                        </a:lnTo>
                        <a:lnTo>
                          <a:pt x="127" y="174"/>
                        </a:lnTo>
                        <a:lnTo>
                          <a:pt x="129" y="174"/>
                        </a:lnTo>
                        <a:lnTo>
                          <a:pt x="132" y="174"/>
                        </a:lnTo>
                        <a:lnTo>
                          <a:pt x="135" y="174"/>
                        </a:lnTo>
                        <a:lnTo>
                          <a:pt x="138" y="174"/>
                        </a:lnTo>
                        <a:lnTo>
                          <a:pt x="140" y="174"/>
                        </a:lnTo>
                        <a:lnTo>
                          <a:pt x="142" y="174"/>
                        </a:lnTo>
                        <a:lnTo>
                          <a:pt x="145" y="174"/>
                        </a:lnTo>
                        <a:lnTo>
                          <a:pt x="147" y="174"/>
                        </a:lnTo>
                        <a:lnTo>
                          <a:pt x="150" y="175"/>
                        </a:lnTo>
                        <a:lnTo>
                          <a:pt x="153" y="175"/>
                        </a:lnTo>
                        <a:lnTo>
                          <a:pt x="155" y="175"/>
                        </a:lnTo>
                        <a:lnTo>
                          <a:pt x="157" y="175"/>
                        </a:lnTo>
                        <a:lnTo>
                          <a:pt x="159" y="175"/>
                        </a:lnTo>
                        <a:lnTo>
                          <a:pt x="162" y="175"/>
                        </a:lnTo>
                        <a:lnTo>
                          <a:pt x="164" y="175"/>
                        </a:lnTo>
                        <a:lnTo>
                          <a:pt x="166" y="175"/>
                        </a:lnTo>
                        <a:lnTo>
                          <a:pt x="169" y="175"/>
                        </a:lnTo>
                        <a:lnTo>
                          <a:pt x="171" y="175"/>
                        </a:lnTo>
                        <a:lnTo>
                          <a:pt x="173" y="176"/>
                        </a:lnTo>
                        <a:lnTo>
                          <a:pt x="176" y="176"/>
                        </a:lnTo>
                        <a:lnTo>
                          <a:pt x="178" y="176"/>
                        </a:lnTo>
                        <a:lnTo>
                          <a:pt x="180" y="175"/>
                        </a:lnTo>
                        <a:lnTo>
                          <a:pt x="183" y="174"/>
                        </a:lnTo>
                        <a:lnTo>
                          <a:pt x="185" y="174"/>
                        </a:lnTo>
                        <a:lnTo>
                          <a:pt x="183" y="172"/>
                        </a:lnTo>
                        <a:lnTo>
                          <a:pt x="180" y="172"/>
                        </a:lnTo>
                        <a:lnTo>
                          <a:pt x="178" y="172"/>
                        </a:lnTo>
                        <a:lnTo>
                          <a:pt x="176" y="171"/>
                        </a:lnTo>
                        <a:lnTo>
                          <a:pt x="173" y="171"/>
                        </a:lnTo>
                        <a:lnTo>
                          <a:pt x="171" y="171"/>
                        </a:lnTo>
                        <a:lnTo>
                          <a:pt x="169" y="171"/>
                        </a:lnTo>
                        <a:lnTo>
                          <a:pt x="166" y="170"/>
                        </a:lnTo>
                        <a:lnTo>
                          <a:pt x="168" y="169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grpSp>
                <p:nvGrpSpPr>
                  <p:cNvPr id="7233" name="Group 169"/>
                  <p:cNvGrpSpPr>
                    <a:grpSpLocks/>
                  </p:cNvGrpSpPr>
                  <p:nvPr/>
                </p:nvGrpSpPr>
                <p:grpSpPr bwMode="auto">
                  <a:xfrm>
                    <a:off x="2676" y="3416"/>
                    <a:ext cx="462" cy="154"/>
                    <a:chOff x="2676" y="3416"/>
                    <a:chExt cx="462" cy="154"/>
                  </a:xfrm>
                </p:grpSpPr>
                <p:sp>
                  <p:nvSpPr>
                    <p:cNvPr id="7243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2676" y="3416"/>
                      <a:ext cx="142" cy="154"/>
                    </a:xfrm>
                    <a:custGeom>
                      <a:avLst/>
                      <a:gdLst>
                        <a:gd name="T0" fmla="*/ 4 w 142"/>
                        <a:gd name="T1" fmla="*/ 152 h 154"/>
                        <a:gd name="T2" fmla="*/ 11 w 142"/>
                        <a:gd name="T3" fmla="*/ 150 h 154"/>
                        <a:gd name="T4" fmla="*/ 17 w 142"/>
                        <a:gd name="T5" fmla="*/ 148 h 154"/>
                        <a:gd name="T6" fmla="*/ 23 w 142"/>
                        <a:gd name="T7" fmla="*/ 144 h 154"/>
                        <a:gd name="T8" fmla="*/ 30 w 142"/>
                        <a:gd name="T9" fmla="*/ 139 h 154"/>
                        <a:gd name="T10" fmla="*/ 35 w 142"/>
                        <a:gd name="T11" fmla="*/ 134 h 154"/>
                        <a:gd name="T12" fmla="*/ 38 w 142"/>
                        <a:gd name="T13" fmla="*/ 128 h 154"/>
                        <a:gd name="T14" fmla="*/ 40 w 142"/>
                        <a:gd name="T15" fmla="*/ 120 h 154"/>
                        <a:gd name="T16" fmla="*/ 41 w 142"/>
                        <a:gd name="T17" fmla="*/ 113 h 154"/>
                        <a:gd name="T18" fmla="*/ 42 w 142"/>
                        <a:gd name="T19" fmla="*/ 105 h 154"/>
                        <a:gd name="T20" fmla="*/ 44 w 142"/>
                        <a:gd name="T21" fmla="*/ 97 h 154"/>
                        <a:gd name="T22" fmla="*/ 46 w 142"/>
                        <a:gd name="T23" fmla="*/ 86 h 154"/>
                        <a:gd name="T24" fmla="*/ 46 w 142"/>
                        <a:gd name="T25" fmla="*/ 75 h 154"/>
                        <a:gd name="T26" fmla="*/ 48 w 142"/>
                        <a:gd name="T27" fmla="*/ 64 h 154"/>
                        <a:gd name="T28" fmla="*/ 51 w 142"/>
                        <a:gd name="T29" fmla="*/ 55 h 154"/>
                        <a:gd name="T30" fmla="*/ 53 w 142"/>
                        <a:gd name="T31" fmla="*/ 44 h 154"/>
                        <a:gd name="T32" fmla="*/ 57 w 142"/>
                        <a:gd name="T33" fmla="*/ 30 h 154"/>
                        <a:gd name="T34" fmla="*/ 64 w 142"/>
                        <a:gd name="T35" fmla="*/ 20 h 154"/>
                        <a:gd name="T36" fmla="*/ 75 w 142"/>
                        <a:gd name="T37" fmla="*/ 13 h 154"/>
                        <a:gd name="T38" fmla="*/ 87 w 142"/>
                        <a:gd name="T39" fmla="*/ 6 h 154"/>
                        <a:gd name="T40" fmla="*/ 104 w 142"/>
                        <a:gd name="T41" fmla="*/ 3 h 154"/>
                        <a:gd name="T42" fmla="*/ 119 w 142"/>
                        <a:gd name="T43" fmla="*/ 1 h 154"/>
                        <a:gd name="T44" fmla="*/ 130 w 142"/>
                        <a:gd name="T45" fmla="*/ 0 h 154"/>
                        <a:gd name="T46" fmla="*/ 141 w 142"/>
                        <a:gd name="T47" fmla="*/ 0 h 154"/>
                        <a:gd name="T48" fmla="*/ 135 w 142"/>
                        <a:gd name="T49" fmla="*/ 2 h 154"/>
                        <a:gd name="T50" fmla="*/ 130 w 142"/>
                        <a:gd name="T51" fmla="*/ 4 h 154"/>
                        <a:gd name="T52" fmla="*/ 124 w 142"/>
                        <a:gd name="T53" fmla="*/ 6 h 154"/>
                        <a:gd name="T54" fmla="*/ 117 w 142"/>
                        <a:gd name="T55" fmla="*/ 8 h 154"/>
                        <a:gd name="T56" fmla="*/ 110 w 142"/>
                        <a:gd name="T57" fmla="*/ 11 h 154"/>
                        <a:gd name="T58" fmla="*/ 103 w 142"/>
                        <a:gd name="T59" fmla="*/ 14 h 154"/>
                        <a:gd name="T60" fmla="*/ 97 w 142"/>
                        <a:gd name="T61" fmla="*/ 19 h 154"/>
                        <a:gd name="T62" fmla="*/ 91 w 142"/>
                        <a:gd name="T63" fmla="*/ 24 h 154"/>
                        <a:gd name="T64" fmla="*/ 86 w 142"/>
                        <a:gd name="T65" fmla="*/ 31 h 154"/>
                        <a:gd name="T66" fmla="*/ 82 w 142"/>
                        <a:gd name="T67" fmla="*/ 38 h 154"/>
                        <a:gd name="T68" fmla="*/ 78 w 142"/>
                        <a:gd name="T69" fmla="*/ 45 h 154"/>
                        <a:gd name="T70" fmla="*/ 77 w 142"/>
                        <a:gd name="T71" fmla="*/ 51 h 154"/>
                        <a:gd name="T72" fmla="*/ 74 w 142"/>
                        <a:gd name="T73" fmla="*/ 65 h 154"/>
                        <a:gd name="T74" fmla="*/ 73 w 142"/>
                        <a:gd name="T75" fmla="*/ 76 h 154"/>
                        <a:gd name="T76" fmla="*/ 71 w 142"/>
                        <a:gd name="T77" fmla="*/ 83 h 154"/>
                        <a:gd name="T78" fmla="*/ 70 w 142"/>
                        <a:gd name="T79" fmla="*/ 92 h 154"/>
                        <a:gd name="T80" fmla="*/ 69 w 142"/>
                        <a:gd name="T81" fmla="*/ 102 h 154"/>
                        <a:gd name="T82" fmla="*/ 68 w 142"/>
                        <a:gd name="T83" fmla="*/ 110 h 154"/>
                        <a:gd name="T84" fmla="*/ 66 w 142"/>
                        <a:gd name="T85" fmla="*/ 117 h 154"/>
                        <a:gd name="T86" fmla="*/ 64 w 142"/>
                        <a:gd name="T87" fmla="*/ 123 h 154"/>
                        <a:gd name="T88" fmla="*/ 60 w 142"/>
                        <a:gd name="T89" fmla="*/ 130 h 154"/>
                        <a:gd name="T90" fmla="*/ 56 w 142"/>
                        <a:gd name="T91" fmla="*/ 138 h 154"/>
                        <a:gd name="T92" fmla="*/ 51 w 142"/>
                        <a:gd name="T93" fmla="*/ 143 h 154"/>
                        <a:gd name="T94" fmla="*/ 46 w 142"/>
                        <a:gd name="T95" fmla="*/ 147 h 154"/>
                        <a:gd name="T96" fmla="*/ 36 w 142"/>
                        <a:gd name="T97" fmla="*/ 149 h 154"/>
                        <a:gd name="T98" fmla="*/ 29 w 142"/>
                        <a:gd name="T99" fmla="*/ 150 h 154"/>
                        <a:gd name="T100" fmla="*/ 23 w 142"/>
                        <a:gd name="T101" fmla="*/ 151 h 154"/>
                        <a:gd name="T102" fmla="*/ 14 w 142"/>
                        <a:gd name="T103" fmla="*/ 152 h 154"/>
                        <a:gd name="T104" fmla="*/ 6 w 142"/>
                        <a:gd name="T105" fmla="*/ 153 h 154"/>
                        <a:gd name="T106" fmla="*/ 0 w 142"/>
                        <a:gd name="T107" fmla="*/ 153 h 154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54"/>
                        <a:gd name="T164" fmla="*/ 142 w 142"/>
                        <a:gd name="T165" fmla="*/ 154 h 154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54">
                          <a:moveTo>
                            <a:pt x="0" y="153"/>
                          </a:moveTo>
                          <a:lnTo>
                            <a:pt x="1" y="152"/>
                          </a:lnTo>
                          <a:lnTo>
                            <a:pt x="2" y="152"/>
                          </a:lnTo>
                          <a:lnTo>
                            <a:pt x="3" y="152"/>
                          </a:lnTo>
                          <a:lnTo>
                            <a:pt x="4" y="152"/>
                          </a:lnTo>
                          <a:lnTo>
                            <a:pt x="5" y="152"/>
                          </a:lnTo>
                          <a:lnTo>
                            <a:pt x="7" y="151"/>
                          </a:lnTo>
                          <a:lnTo>
                            <a:pt x="8" y="151"/>
                          </a:lnTo>
                          <a:lnTo>
                            <a:pt x="9" y="151"/>
                          </a:lnTo>
                          <a:lnTo>
                            <a:pt x="9" y="150"/>
                          </a:lnTo>
                          <a:lnTo>
                            <a:pt x="11" y="150"/>
                          </a:lnTo>
                          <a:lnTo>
                            <a:pt x="12" y="150"/>
                          </a:lnTo>
                          <a:lnTo>
                            <a:pt x="13" y="149"/>
                          </a:lnTo>
                          <a:lnTo>
                            <a:pt x="14" y="149"/>
                          </a:lnTo>
                          <a:lnTo>
                            <a:pt x="15" y="149"/>
                          </a:lnTo>
                          <a:lnTo>
                            <a:pt x="16" y="148"/>
                          </a:lnTo>
                          <a:lnTo>
                            <a:pt x="17" y="148"/>
                          </a:lnTo>
                          <a:lnTo>
                            <a:pt x="18" y="147"/>
                          </a:lnTo>
                          <a:lnTo>
                            <a:pt x="19" y="147"/>
                          </a:lnTo>
                          <a:lnTo>
                            <a:pt x="20" y="146"/>
                          </a:lnTo>
                          <a:lnTo>
                            <a:pt x="21" y="146"/>
                          </a:lnTo>
                          <a:lnTo>
                            <a:pt x="22" y="145"/>
                          </a:lnTo>
                          <a:lnTo>
                            <a:pt x="23" y="144"/>
                          </a:lnTo>
                          <a:lnTo>
                            <a:pt x="26" y="143"/>
                          </a:lnTo>
                          <a:lnTo>
                            <a:pt x="27" y="143"/>
                          </a:lnTo>
                          <a:lnTo>
                            <a:pt x="28" y="142"/>
                          </a:lnTo>
                          <a:lnTo>
                            <a:pt x="29" y="141"/>
                          </a:lnTo>
                          <a:lnTo>
                            <a:pt x="29" y="140"/>
                          </a:lnTo>
                          <a:lnTo>
                            <a:pt x="30" y="139"/>
                          </a:lnTo>
                          <a:lnTo>
                            <a:pt x="31" y="139"/>
                          </a:lnTo>
                          <a:lnTo>
                            <a:pt x="32" y="138"/>
                          </a:lnTo>
                          <a:lnTo>
                            <a:pt x="33" y="137"/>
                          </a:lnTo>
                          <a:lnTo>
                            <a:pt x="34" y="136"/>
                          </a:lnTo>
                          <a:lnTo>
                            <a:pt x="34" y="135"/>
                          </a:lnTo>
                          <a:lnTo>
                            <a:pt x="35" y="134"/>
                          </a:lnTo>
                          <a:lnTo>
                            <a:pt x="36" y="133"/>
                          </a:lnTo>
                          <a:lnTo>
                            <a:pt x="36" y="132"/>
                          </a:lnTo>
                          <a:lnTo>
                            <a:pt x="37" y="131"/>
                          </a:lnTo>
                          <a:lnTo>
                            <a:pt x="37" y="130"/>
                          </a:lnTo>
                          <a:lnTo>
                            <a:pt x="38" y="129"/>
                          </a:lnTo>
                          <a:lnTo>
                            <a:pt x="38" y="128"/>
                          </a:lnTo>
                          <a:lnTo>
                            <a:pt x="39" y="127"/>
                          </a:lnTo>
                          <a:lnTo>
                            <a:pt x="39" y="126"/>
                          </a:lnTo>
                          <a:lnTo>
                            <a:pt x="39" y="125"/>
                          </a:lnTo>
                          <a:lnTo>
                            <a:pt x="39" y="122"/>
                          </a:lnTo>
                          <a:lnTo>
                            <a:pt x="40" y="121"/>
                          </a:lnTo>
                          <a:lnTo>
                            <a:pt x="40" y="120"/>
                          </a:lnTo>
                          <a:lnTo>
                            <a:pt x="41" y="119"/>
                          </a:lnTo>
                          <a:lnTo>
                            <a:pt x="41" y="118"/>
                          </a:lnTo>
                          <a:lnTo>
                            <a:pt x="41" y="117"/>
                          </a:lnTo>
                          <a:lnTo>
                            <a:pt x="41" y="116"/>
                          </a:lnTo>
                          <a:lnTo>
                            <a:pt x="41" y="115"/>
                          </a:lnTo>
                          <a:lnTo>
                            <a:pt x="41" y="113"/>
                          </a:lnTo>
                          <a:lnTo>
                            <a:pt x="41" y="111"/>
                          </a:lnTo>
                          <a:lnTo>
                            <a:pt x="42" y="110"/>
                          </a:lnTo>
                          <a:lnTo>
                            <a:pt x="42" y="109"/>
                          </a:lnTo>
                          <a:lnTo>
                            <a:pt x="42" y="108"/>
                          </a:lnTo>
                          <a:lnTo>
                            <a:pt x="42" y="106"/>
                          </a:lnTo>
                          <a:lnTo>
                            <a:pt x="42" y="105"/>
                          </a:lnTo>
                          <a:lnTo>
                            <a:pt x="42" y="104"/>
                          </a:lnTo>
                          <a:lnTo>
                            <a:pt x="43" y="102"/>
                          </a:lnTo>
                          <a:lnTo>
                            <a:pt x="43" y="100"/>
                          </a:lnTo>
                          <a:lnTo>
                            <a:pt x="44" y="99"/>
                          </a:lnTo>
                          <a:lnTo>
                            <a:pt x="44" y="98"/>
                          </a:lnTo>
                          <a:lnTo>
                            <a:pt x="44" y="97"/>
                          </a:lnTo>
                          <a:lnTo>
                            <a:pt x="44" y="95"/>
                          </a:lnTo>
                          <a:lnTo>
                            <a:pt x="45" y="93"/>
                          </a:lnTo>
                          <a:lnTo>
                            <a:pt x="45" y="92"/>
                          </a:lnTo>
                          <a:lnTo>
                            <a:pt x="45" y="91"/>
                          </a:lnTo>
                          <a:lnTo>
                            <a:pt x="45" y="89"/>
                          </a:lnTo>
                          <a:lnTo>
                            <a:pt x="46" y="86"/>
                          </a:lnTo>
                          <a:lnTo>
                            <a:pt x="46" y="83"/>
                          </a:lnTo>
                          <a:lnTo>
                            <a:pt x="46" y="81"/>
                          </a:lnTo>
                          <a:lnTo>
                            <a:pt x="46" y="79"/>
                          </a:lnTo>
                          <a:lnTo>
                            <a:pt x="46" y="77"/>
                          </a:lnTo>
                          <a:lnTo>
                            <a:pt x="46" y="76"/>
                          </a:lnTo>
                          <a:lnTo>
                            <a:pt x="46" y="75"/>
                          </a:lnTo>
                          <a:lnTo>
                            <a:pt x="47" y="74"/>
                          </a:lnTo>
                          <a:lnTo>
                            <a:pt x="47" y="71"/>
                          </a:lnTo>
                          <a:lnTo>
                            <a:pt x="47" y="70"/>
                          </a:lnTo>
                          <a:lnTo>
                            <a:pt x="48" y="67"/>
                          </a:lnTo>
                          <a:lnTo>
                            <a:pt x="48" y="66"/>
                          </a:lnTo>
                          <a:lnTo>
                            <a:pt x="48" y="64"/>
                          </a:lnTo>
                          <a:lnTo>
                            <a:pt x="49" y="62"/>
                          </a:lnTo>
                          <a:lnTo>
                            <a:pt x="49" y="61"/>
                          </a:lnTo>
                          <a:lnTo>
                            <a:pt x="50" y="59"/>
                          </a:lnTo>
                          <a:lnTo>
                            <a:pt x="50" y="58"/>
                          </a:lnTo>
                          <a:lnTo>
                            <a:pt x="51" y="57"/>
                          </a:lnTo>
                          <a:lnTo>
                            <a:pt x="51" y="55"/>
                          </a:lnTo>
                          <a:lnTo>
                            <a:pt x="51" y="53"/>
                          </a:lnTo>
                          <a:lnTo>
                            <a:pt x="52" y="51"/>
                          </a:lnTo>
                          <a:lnTo>
                            <a:pt x="52" y="50"/>
                          </a:lnTo>
                          <a:lnTo>
                            <a:pt x="53" y="48"/>
                          </a:lnTo>
                          <a:lnTo>
                            <a:pt x="53" y="46"/>
                          </a:lnTo>
                          <a:lnTo>
                            <a:pt x="53" y="44"/>
                          </a:lnTo>
                          <a:lnTo>
                            <a:pt x="54" y="42"/>
                          </a:lnTo>
                          <a:lnTo>
                            <a:pt x="55" y="39"/>
                          </a:lnTo>
                          <a:lnTo>
                            <a:pt x="55" y="37"/>
                          </a:lnTo>
                          <a:lnTo>
                            <a:pt x="56" y="34"/>
                          </a:lnTo>
                          <a:lnTo>
                            <a:pt x="56" y="32"/>
                          </a:lnTo>
                          <a:lnTo>
                            <a:pt x="57" y="30"/>
                          </a:lnTo>
                          <a:lnTo>
                            <a:pt x="58" y="27"/>
                          </a:lnTo>
                          <a:lnTo>
                            <a:pt x="59" y="25"/>
                          </a:lnTo>
                          <a:lnTo>
                            <a:pt x="60" y="24"/>
                          </a:lnTo>
                          <a:lnTo>
                            <a:pt x="61" y="23"/>
                          </a:lnTo>
                          <a:lnTo>
                            <a:pt x="62" y="21"/>
                          </a:lnTo>
                          <a:lnTo>
                            <a:pt x="64" y="20"/>
                          </a:lnTo>
                          <a:lnTo>
                            <a:pt x="66" y="17"/>
                          </a:lnTo>
                          <a:lnTo>
                            <a:pt x="67" y="17"/>
                          </a:lnTo>
                          <a:lnTo>
                            <a:pt x="69" y="16"/>
                          </a:lnTo>
                          <a:lnTo>
                            <a:pt x="71" y="15"/>
                          </a:lnTo>
                          <a:lnTo>
                            <a:pt x="73" y="15"/>
                          </a:lnTo>
                          <a:lnTo>
                            <a:pt x="75" y="13"/>
                          </a:lnTo>
                          <a:lnTo>
                            <a:pt x="77" y="12"/>
                          </a:lnTo>
                          <a:lnTo>
                            <a:pt x="78" y="10"/>
                          </a:lnTo>
                          <a:lnTo>
                            <a:pt x="80" y="9"/>
                          </a:lnTo>
                          <a:lnTo>
                            <a:pt x="81" y="8"/>
                          </a:lnTo>
                          <a:lnTo>
                            <a:pt x="84" y="7"/>
                          </a:lnTo>
                          <a:lnTo>
                            <a:pt x="87" y="6"/>
                          </a:lnTo>
                          <a:lnTo>
                            <a:pt x="90" y="6"/>
                          </a:lnTo>
                          <a:lnTo>
                            <a:pt x="93" y="5"/>
                          </a:lnTo>
                          <a:lnTo>
                            <a:pt x="96" y="5"/>
                          </a:lnTo>
                          <a:lnTo>
                            <a:pt x="98" y="4"/>
                          </a:lnTo>
                          <a:lnTo>
                            <a:pt x="101" y="3"/>
                          </a:lnTo>
                          <a:lnTo>
                            <a:pt x="104" y="3"/>
                          </a:lnTo>
                          <a:lnTo>
                            <a:pt x="107" y="2"/>
                          </a:lnTo>
                          <a:lnTo>
                            <a:pt x="110" y="2"/>
                          </a:lnTo>
                          <a:lnTo>
                            <a:pt x="113" y="1"/>
                          </a:lnTo>
                          <a:lnTo>
                            <a:pt x="115" y="1"/>
                          </a:lnTo>
                          <a:lnTo>
                            <a:pt x="117" y="1"/>
                          </a:lnTo>
                          <a:lnTo>
                            <a:pt x="119" y="1"/>
                          </a:lnTo>
                          <a:lnTo>
                            <a:pt x="121" y="0"/>
                          </a:lnTo>
                          <a:lnTo>
                            <a:pt x="123" y="0"/>
                          </a:lnTo>
                          <a:lnTo>
                            <a:pt x="125" y="0"/>
                          </a:lnTo>
                          <a:lnTo>
                            <a:pt x="127" y="0"/>
                          </a:lnTo>
                          <a:lnTo>
                            <a:pt x="128" y="0"/>
                          </a:lnTo>
                          <a:lnTo>
                            <a:pt x="130" y="0"/>
                          </a:lnTo>
                          <a:lnTo>
                            <a:pt x="131" y="0"/>
                          </a:lnTo>
                          <a:lnTo>
                            <a:pt x="133" y="0"/>
                          </a:lnTo>
                          <a:lnTo>
                            <a:pt x="135" y="0"/>
                          </a:lnTo>
                          <a:lnTo>
                            <a:pt x="138" y="0"/>
                          </a:lnTo>
                          <a:lnTo>
                            <a:pt x="140" y="0"/>
                          </a:lnTo>
                          <a:lnTo>
                            <a:pt x="141" y="0"/>
                          </a:lnTo>
                          <a:lnTo>
                            <a:pt x="140" y="0"/>
                          </a:lnTo>
                          <a:lnTo>
                            <a:pt x="139" y="0"/>
                          </a:lnTo>
                          <a:lnTo>
                            <a:pt x="138" y="1"/>
                          </a:lnTo>
                          <a:lnTo>
                            <a:pt x="137" y="1"/>
                          </a:lnTo>
                          <a:lnTo>
                            <a:pt x="135" y="2"/>
                          </a:lnTo>
                          <a:lnTo>
                            <a:pt x="134" y="2"/>
                          </a:lnTo>
                          <a:lnTo>
                            <a:pt x="133" y="2"/>
                          </a:lnTo>
                          <a:lnTo>
                            <a:pt x="132" y="3"/>
                          </a:lnTo>
                          <a:lnTo>
                            <a:pt x="131" y="3"/>
                          </a:lnTo>
                          <a:lnTo>
                            <a:pt x="130" y="4"/>
                          </a:lnTo>
                          <a:lnTo>
                            <a:pt x="129" y="4"/>
                          </a:lnTo>
                          <a:lnTo>
                            <a:pt x="128" y="5"/>
                          </a:lnTo>
                          <a:lnTo>
                            <a:pt x="127" y="5"/>
                          </a:lnTo>
                          <a:lnTo>
                            <a:pt x="126" y="5"/>
                          </a:lnTo>
                          <a:lnTo>
                            <a:pt x="125" y="5"/>
                          </a:lnTo>
                          <a:lnTo>
                            <a:pt x="124" y="6"/>
                          </a:lnTo>
                          <a:lnTo>
                            <a:pt x="123" y="6"/>
                          </a:lnTo>
                          <a:lnTo>
                            <a:pt x="122" y="6"/>
                          </a:lnTo>
                          <a:lnTo>
                            <a:pt x="120" y="7"/>
                          </a:lnTo>
                          <a:lnTo>
                            <a:pt x="118" y="7"/>
                          </a:lnTo>
                          <a:lnTo>
                            <a:pt x="117" y="8"/>
                          </a:lnTo>
                          <a:lnTo>
                            <a:pt x="115" y="8"/>
                          </a:lnTo>
                          <a:lnTo>
                            <a:pt x="115" y="9"/>
                          </a:lnTo>
                          <a:lnTo>
                            <a:pt x="113" y="10"/>
                          </a:lnTo>
                          <a:lnTo>
                            <a:pt x="112" y="11"/>
                          </a:lnTo>
                          <a:lnTo>
                            <a:pt x="110" y="11"/>
                          </a:lnTo>
                          <a:lnTo>
                            <a:pt x="109" y="12"/>
                          </a:lnTo>
                          <a:lnTo>
                            <a:pt x="108" y="12"/>
                          </a:lnTo>
                          <a:lnTo>
                            <a:pt x="107" y="13"/>
                          </a:lnTo>
                          <a:lnTo>
                            <a:pt x="106" y="13"/>
                          </a:lnTo>
                          <a:lnTo>
                            <a:pt x="105" y="14"/>
                          </a:lnTo>
                          <a:lnTo>
                            <a:pt x="103" y="14"/>
                          </a:lnTo>
                          <a:lnTo>
                            <a:pt x="103" y="15"/>
                          </a:lnTo>
                          <a:lnTo>
                            <a:pt x="102" y="15"/>
                          </a:lnTo>
                          <a:lnTo>
                            <a:pt x="100" y="16"/>
                          </a:lnTo>
                          <a:lnTo>
                            <a:pt x="100" y="17"/>
                          </a:lnTo>
                          <a:lnTo>
                            <a:pt x="98" y="18"/>
                          </a:lnTo>
                          <a:lnTo>
                            <a:pt x="97" y="19"/>
                          </a:lnTo>
                          <a:lnTo>
                            <a:pt x="95" y="20"/>
                          </a:lnTo>
                          <a:lnTo>
                            <a:pt x="94" y="21"/>
                          </a:lnTo>
                          <a:lnTo>
                            <a:pt x="93" y="22"/>
                          </a:lnTo>
                          <a:lnTo>
                            <a:pt x="93" y="23"/>
                          </a:lnTo>
                          <a:lnTo>
                            <a:pt x="92" y="23"/>
                          </a:lnTo>
                          <a:lnTo>
                            <a:pt x="91" y="24"/>
                          </a:lnTo>
                          <a:lnTo>
                            <a:pt x="90" y="25"/>
                          </a:lnTo>
                          <a:lnTo>
                            <a:pt x="90" y="26"/>
                          </a:lnTo>
                          <a:lnTo>
                            <a:pt x="89" y="27"/>
                          </a:lnTo>
                          <a:lnTo>
                            <a:pt x="88" y="28"/>
                          </a:lnTo>
                          <a:lnTo>
                            <a:pt x="87" y="30"/>
                          </a:lnTo>
                          <a:lnTo>
                            <a:pt x="86" y="31"/>
                          </a:lnTo>
                          <a:lnTo>
                            <a:pt x="85" y="32"/>
                          </a:lnTo>
                          <a:lnTo>
                            <a:pt x="84" y="33"/>
                          </a:lnTo>
                          <a:lnTo>
                            <a:pt x="84" y="34"/>
                          </a:lnTo>
                          <a:lnTo>
                            <a:pt x="83" y="35"/>
                          </a:lnTo>
                          <a:lnTo>
                            <a:pt x="83" y="36"/>
                          </a:lnTo>
                          <a:lnTo>
                            <a:pt x="82" y="38"/>
                          </a:lnTo>
                          <a:lnTo>
                            <a:pt x="82" y="39"/>
                          </a:lnTo>
                          <a:lnTo>
                            <a:pt x="81" y="40"/>
                          </a:lnTo>
                          <a:lnTo>
                            <a:pt x="80" y="41"/>
                          </a:lnTo>
                          <a:lnTo>
                            <a:pt x="79" y="42"/>
                          </a:lnTo>
                          <a:lnTo>
                            <a:pt x="79" y="44"/>
                          </a:lnTo>
                          <a:lnTo>
                            <a:pt x="78" y="45"/>
                          </a:lnTo>
                          <a:lnTo>
                            <a:pt x="78" y="46"/>
                          </a:lnTo>
                          <a:lnTo>
                            <a:pt x="78" y="47"/>
                          </a:lnTo>
                          <a:lnTo>
                            <a:pt x="78" y="48"/>
                          </a:lnTo>
                          <a:lnTo>
                            <a:pt x="77" y="49"/>
                          </a:lnTo>
                          <a:lnTo>
                            <a:pt x="77" y="50"/>
                          </a:lnTo>
                          <a:lnTo>
                            <a:pt x="77" y="51"/>
                          </a:lnTo>
                          <a:lnTo>
                            <a:pt x="76" y="53"/>
                          </a:lnTo>
                          <a:lnTo>
                            <a:pt x="76" y="56"/>
                          </a:lnTo>
                          <a:lnTo>
                            <a:pt x="76" y="58"/>
                          </a:lnTo>
                          <a:lnTo>
                            <a:pt x="75" y="61"/>
                          </a:lnTo>
                          <a:lnTo>
                            <a:pt x="74" y="63"/>
                          </a:lnTo>
                          <a:lnTo>
                            <a:pt x="74" y="65"/>
                          </a:lnTo>
                          <a:lnTo>
                            <a:pt x="74" y="68"/>
                          </a:lnTo>
                          <a:lnTo>
                            <a:pt x="73" y="70"/>
                          </a:lnTo>
                          <a:lnTo>
                            <a:pt x="73" y="72"/>
                          </a:lnTo>
                          <a:lnTo>
                            <a:pt x="73" y="74"/>
                          </a:lnTo>
                          <a:lnTo>
                            <a:pt x="73" y="75"/>
                          </a:lnTo>
                          <a:lnTo>
                            <a:pt x="73" y="76"/>
                          </a:lnTo>
                          <a:lnTo>
                            <a:pt x="72" y="77"/>
                          </a:lnTo>
                          <a:lnTo>
                            <a:pt x="72" y="79"/>
                          </a:lnTo>
                          <a:lnTo>
                            <a:pt x="72" y="80"/>
                          </a:lnTo>
                          <a:lnTo>
                            <a:pt x="71" y="81"/>
                          </a:lnTo>
                          <a:lnTo>
                            <a:pt x="71" y="82"/>
                          </a:lnTo>
                          <a:lnTo>
                            <a:pt x="71" y="83"/>
                          </a:lnTo>
                          <a:lnTo>
                            <a:pt x="71" y="85"/>
                          </a:lnTo>
                          <a:lnTo>
                            <a:pt x="71" y="86"/>
                          </a:lnTo>
                          <a:lnTo>
                            <a:pt x="70" y="88"/>
                          </a:lnTo>
                          <a:lnTo>
                            <a:pt x="70" y="89"/>
                          </a:lnTo>
                          <a:lnTo>
                            <a:pt x="70" y="90"/>
                          </a:lnTo>
                          <a:lnTo>
                            <a:pt x="70" y="92"/>
                          </a:lnTo>
                          <a:lnTo>
                            <a:pt x="69" y="94"/>
                          </a:lnTo>
                          <a:lnTo>
                            <a:pt x="69" y="96"/>
                          </a:lnTo>
                          <a:lnTo>
                            <a:pt x="69" y="98"/>
                          </a:lnTo>
                          <a:lnTo>
                            <a:pt x="69" y="100"/>
                          </a:lnTo>
                          <a:lnTo>
                            <a:pt x="69" y="101"/>
                          </a:lnTo>
                          <a:lnTo>
                            <a:pt x="69" y="102"/>
                          </a:lnTo>
                          <a:lnTo>
                            <a:pt x="68" y="103"/>
                          </a:lnTo>
                          <a:lnTo>
                            <a:pt x="68" y="105"/>
                          </a:lnTo>
                          <a:lnTo>
                            <a:pt x="68" y="106"/>
                          </a:lnTo>
                          <a:lnTo>
                            <a:pt x="68" y="108"/>
                          </a:lnTo>
                          <a:lnTo>
                            <a:pt x="68" y="109"/>
                          </a:lnTo>
                          <a:lnTo>
                            <a:pt x="68" y="110"/>
                          </a:lnTo>
                          <a:lnTo>
                            <a:pt x="68" y="111"/>
                          </a:lnTo>
                          <a:lnTo>
                            <a:pt x="67" y="112"/>
                          </a:lnTo>
                          <a:lnTo>
                            <a:pt x="67" y="113"/>
                          </a:lnTo>
                          <a:lnTo>
                            <a:pt x="67" y="115"/>
                          </a:lnTo>
                          <a:lnTo>
                            <a:pt x="66" y="116"/>
                          </a:lnTo>
                          <a:lnTo>
                            <a:pt x="66" y="117"/>
                          </a:lnTo>
                          <a:lnTo>
                            <a:pt x="66" y="118"/>
                          </a:lnTo>
                          <a:lnTo>
                            <a:pt x="65" y="119"/>
                          </a:lnTo>
                          <a:lnTo>
                            <a:pt x="65" y="120"/>
                          </a:lnTo>
                          <a:lnTo>
                            <a:pt x="64" y="121"/>
                          </a:lnTo>
                          <a:lnTo>
                            <a:pt x="64" y="122"/>
                          </a:lnTo>
                          <a:lnTo>
                            <a:pt x="64" y="123"/>
                          </a:lnTo>
                          <a:lnTo>
                            <a:pt x="63" y="125"/>
                          </a:lnTo>
                          <a:lnTo>
                            <a:pt x="62" y="126"/>
                          </a:lnTo>
                          <a:lnTo>
                            <a:pt x="62" y="127"/>
                          </a:lnTo>
                          <a:lnTo>
                            <a:pt x="61" y="128"/>
                          </a:lnTo>
                          <a:lnTo>
                            <a:pt x="60" y="129"/>
                          </a:lnTo>
                          <a:lnTo>
                            <a:pt x="60" y="130"/>
                          </a:lnTo>
                          <a:lnTo>
                            <a:pt x="59" y="131"/>
                          </a:lnTo>
                          <a:lnTo>
                            <a:pt x="59" y="134"/>
                          </a:lnTo>
                          <a:lnTo>
                            <a:pt x="58" y="135"/>
                          </a:lnTo>
                          <a:lnTo>
                            <a:pt x="57" y="136"/>
                          </a:lnTo>
                          <a:lnTo>
                            <a:pt x="57" y="137"/>
                          </a:lnTo>
                          <a:lnTo>
                            <a:pt x="56" y="138"/>
                          </a:lnTo>
                          <a:lnTo>
                            <a:pt x="56" y="139"/>
                          </a:lnTo>
                          <a:lnTo>
                            <a:pt x="55" y="139"/>
                          </a:lnTo>
                          <a:lnTo>
                            <a:pt x="54" y="140"/>
                          </a:lnTo>
                          <a:lnTo>
                            <a:pt x="53" y="141"/>
                          </a:lnTo>
                          <a:lnTo>
                            <a:pt x="52" y="142"/>
                          </a:lnTo>
                          <a:lnTo>
                            <a:pt x="51" y="143"/>
                          </a:lnTo>
                          <a:lnTo>
                            <a:pt x="50" y="143"/>
                          </a:lnTo>
                          <a:lnTo>
                            <a:pt x="49" y="145"/>
                          </a:lnTo>
                          <a:lnTo>
                            <a:pt x="47" y="146"/>
                          </a:lnTo>
                          <a:lnTo>
                            <a:pt x="46" y="146"/>
                          </a:lnTo>
                          <a:lnTo>
                            <a:pt x="46" y="147"/>
                          </a:lnTo>
                          <a:lnTo>
                            <a:pt x="44" y="147"/>
                          </a:lnTo>
                          <a:lnTo>
                            <a:pt x="44" y="148"/>
                          </a:lnTo>
                          <a:lnTo>
                            <a:pt x="42" y="148"/>
                          </a:lnTo>
                          <a:lnTo>
                            <a:pt x="41" y="148"/>
                          </a:lnTo>
                          <a:lnTo>
                            <a:pt x="39" y="149"/>
                          </a:lnTo>
                          <a:lnTo>
                            <a:pt x="36" y="149"/>
                          </a:lnTo>
                          <a:lnTo>
                            <a:pt x="34" y="149"/>
                          </a:lnTo>
                          <a:lnTo>
                            <a:pt x="34" y="150"/>
                          </a:lnTo>
                          <a:lnTo>
                            <a:pt x="33" y="150"/>
                          </a:lnTo>
                          <a:lnTo>
                            <a:pt x="31" y="150"/>
                          </a:lnTo>
                          <a:lnTo>
                            <a:pt x="29" y="150"/>
                          </a:lnTo>
                          <a:lnTo>
                            <a:pt x="29" y="151"/>
                          </a:lnTo>
                          <a:lnTo>
                            <a:pt x="28" y="151"/>
                          </a:lnTo>
                          <a:lnTo>
                            <a:pt x="26" y="151"/>
                          </a:lnTo>
                          <a:lnTo>
                            <a:pt x="25" y="151"/>
                          </a:lnTo>
                          <a:lnTo>
                            <a:pt x="24" y="151"/>
                          </a:lnTo>
                          <a:lnTo>
                            <a:pt x="23" y="151"/>
                          </a:lnTo>
                          <a:lnTo>
                            <a:pt x="22" y="151"/>
                          </a:lnTo>
                          <a:lnTo>
                            <a:pt x="20" y="151"/>
                          </a:lnTo>
                          <a:lnTo>
                            <a:pt x="18" y="151"/>
                          </a:lnTo>
                          <a:lnTo>
                            <a:pt x="16" y="151"/>
                          </a:lnTo>
                          <a:lnTo>
                            <a:pt x="15" y="152"/>
                          </a:lnTo>
                          <a:lnTo>
                            <a:pt x="14" y="152"/>
                          </a:lnTo>
                          <a:lnTo>
                            <a:pt x="12" y="152"/>
                          </a:lnTo>
                          <a:lnTo>
                            <a:pt x="12" y="153"/>
                          </a:lnTo>
                          <a:lnTo>
                            <a:pt x="11" y="153"/>
                          </a:lnTo>
                          <a:lnTo>
                            <a:pt x="9" y="153"/>
                          </a:lnTo>
                          <a:lnTo>
                            <a:pt x="8" y="153"/>
                          </a:lnTo>
                          <a:lnTo>
                            <a:pt x="6" y="153"/>
                          </a:lnTo>
                          <a:lnTo>
                            <a:pt x="5" y="153"/>
                          </a:lnTo>
                          <a:lnTo>
                            <a:pt x="4" y="153"/>
                          </a:lnTo>
                          <a:lnTo>
                            <a:pt x="3" y="153"/>
                          </a:lnTo>
                          <a:lnTo>
                            <a:pt x="2" y="153"/>
                          </a:lnTo>
                          <a:lnTo>
                            <a:pt x="1" y="153"/>
                          </a:lnTo>
                          <a:lnTo>
                            <a:pt x="0" y="153"/>
                          </a:lnTo>
                        </a:path>
                      </a:pathLst>
                    </a:custGeom>
                    <a:solidFill>
                      <a:srgbClr val="FFC5CF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44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728" y="3416"/>
                      <a:ext cx="141" cy="154"/>
                    </a:xfrm>
                    <a:custGeom>
                      <a:avLst/>
                      <a:gdLst>
                        <a:gd name="T0" fmla="*/ 4 w 141"/>
                        <a:gd name="T1" fmla="*/ 1 h 154"/>
                        <a:gd name="T2" fmla="*/ 11 w 141"/>
                        <a:gd name="T3" fmla="*/ 3 h 154"/>
                        <a:gd name="T4" fmla="*/ 17 w 141"/>
                        <a:gd name="T5" fmla="*/ 5 h 154"/>
                        <a:gd name="T6" fmla="*/ 23 w 141"/>
                        <a:gd name="T7" fmla="*/ 9 h 154"/>
                        <a:gd name="T8" fmla="*/ 30 w 141"/>
                        <a:gd name="T9" fmla="*/ 14 h 154"/>
                        <a:gd name="T10" fmla="*/ 34 w 141"/>
                        <a:gd name="T11" fmla="*/ 19 h 154"/>
                        <a:gd name="T12" fmla="*/ 38 w 141"/>
                        <a:gd name="T13" fmla="*/ 25 h 154"/>
                        <a:gd name="T14" fmla="*/ 40 w 141"/>
                        <a:gd name="T15" fmla="*/ 33 h 154"/>
                        <a:gd name="T16" fmla="*/ 41 w 141"/>
                        <a:gd name="T17" fmla="*/ 40 h 154"/>
                        <a:gd name="T18" fmla="*/ 42 w 141"/>
                        <a:gd name="T19" fmla="*/ 48 h 154"/>
                        <a:gd name="T20" fmla="*/ 44 w 141"/>
                        <a:gd name="T21" fmla="*/ 56 h 154"/>
                        <a:gd name="T22" fmla="*/ 45 w 141"/>
                        <a:gd name="T23" fmla="*/ 67 h 154"/>
                        <a:gd name="T24" fmla="*/ 46 w 141"/>
                        <a:gd name="T25" fmla="*/ 78 h 154"/>
                        <a:gd name="T26" fmla="*/ 48 w 141"/>
                        <a:gd name="T27" fmla="*/ 89 h 154"/>
                        <a:gd name="T28" fmla="*/ 50 w 141"/>
                        <a:gd name="T29" fmla="*/ 98 h 154"/>
                        <a:gd name="T30" fmla="*/ 53 w 141"/>
                        <a:gd name="T31" fmla="*/ 109 h 154"/>
                        <a:gd name="T32" fmla="*/ 57 w 141"/>
                        <a:gd name="T33" fmla="*/ 123 h 154"/>
                        <a:gd name="T34" fmla="*/ 64 w 141"/>
                        <a:gd name="T35" fmla="*/ 133 h 154"/>
                        <a:gd name="T36" fmla="*/ 74 w 141"/>
                        <a:gd name="T37" fmla="*/ 140 h 154"/>
                        <a:gd name="T38" fmla="*/ 86 w 141"/>
                        <a:gd name="T39" fmla="*/ 147 h 154"/>
                        <a:gd name="T40" fmla="*/ 104 w 141"/>
                        <a:gd name="T41" fmla="*/ 150 h 154"/>
                        <a:gd name="T42" fmla="*/ 118 w 141"/>
                        <a:gd name="T43" fmla="*/ 152 h 154"/>
                        <a:gd name="T44" fmla="*/ 129 w 141"/>
                        <a:gd name="T45" fmla="*/ 153 h 154"/>
                        <a:gd name="T46" fmla="*/ 140 w 141"/>
                        <a:gd name="T47" fmla="*/ 153 h 154"/>
                        <a:gd name="T48" fmla="*/ 134 w 141"/>
                        <a:gd name="T49" fmla="*/ 151 h 154"/>
                        <a:gd name="T50" fmla="*/ 129 w 141"/>
                        <a:gd name="T51" fmla="*/ 149 h 154"/>
                        <a:gd name="T52" fmla="*/ 123 w 141"/>
                        <a:gd name="T53" fmla="*/ 147 h 154"/>
                        <a:gd name="T54" fmla="*/ 116 w 141"/>
                        <a:gd name="T55" fmla="*/ 145 h 154"/>
                        <a:gd name="T56" fmla="*/ 109 w 141"/>
                        <a:gd name="T57" fmla="*/ 142 h 154"/>
                        <a:gd name="T58" fmla="*/ 103 w 141"/>
                        <a:gd name="T59" fmla="*/ 139 h 154"/>
                        <a:gd name="T60" fmla="*/ 97 w 141"/>
                        <a:gd name="T61" fmla="*/ 134 h 154"/>
                        <a:gd name="T62" fmla="*/ 90 w 141"/>
                        <a:gd name="T63" fmla="*/ 129 h 154"/>
                        <a:gd name="T64" fmla="*/ 85 w 141"/>
                        <a:gd name="T65" fmla="*/ 122 h 154"/>
                        <a:gd name="T66" fmla="*/ 81 w 141"/>
                        <a:gd name="T67" fmla="*/ 115 h 154"/>
                        <a:gd name="T68" fmla="*/ 78 w 141"/>
                        <a:gd name="T69" fmla="*/ 108 h 154"/>
                        <a:gd name="T70" fmla="*/ 76 w 141"/>
                        <a:gd name="T71" fmla="*/ 102 h 154"/>
                        <a:gd name="T72" fmla="*/ 74 w 141"/>
                        <a:gd name="T73" fmla="*/ 88 h 154"/>
                        <a:gd name="T74" fmla="*/ 72 w 141"/>
                        <a:gd name="T75" fmla="*/ 77 h 154"/>
                        <a:gd name="T76" fmla="*/ 71 w 141"/>
                        <a:gd name="T77" fmla="*/ 70 h 154"/>
                        <a:gd name="T78" fmla="*/ 69 w 141"/>
                        <a:gd name="T79" fmla="*/ 61 h 154"/>
                        <a:gd name="T80" fmla="*/ 68 w 141"/>
                        <a:gd name="T81" fmla="*/ 51 h 154"/>
                        <a:gd name="T82" fmla="*/ 67 w 141"/>
                        <a:gd name="T83" fmla="*/ 43 h 154"/>
                        <a:gd name="T84" fmla="*/ 65 w 141"/>
                        <a:gd name="T85" fmla="*/ 36 h 154"/>
                        <a:gd name="T86" fmla="*/ 63 w 141"/>
                        <a:gd name="T87" fmla="*/ 30 h 154"/>
                        <a:gd name="T88" fmla="*/ 59 w 141"/>
                        <a:gd name="T89" fmla="*/ 23 h 154"/>
                        <a:gd name="T90" fmla="*/ 56 w 141"/>
                        <a:gd name="T91" fmla="*/ 15 h 154"/>
                        <a:gd name="T92" fmla="*/ 51 w 141"/>
                        <a:gd name="T93" fmla="*/ 10 h 154"/>
                        <a:gd name="T94" fmla="*/ 45 w 141"/>
                        <a:gd name="T95" fmla="*/ 6 h 154"/>
                        <a:gd name="T96" fmla="*/ 36 w 141"/>
                        <a:gd name="T97" fmla="*/ 4 h 154"/>
                        <a:gd name="T98" fmla="*/ 29 w 141"/>
                        <a:gd name="T99" fmla="*/ 3 h 154"/>
                        <a:gd name="T100" fmla="*/ 23 w 141"/>
                        <a:gd name="T101" fmla="*/ 2 h 154"/>
                        <a:gd name="T102" fmla="*/ 14 w 141"/>
                        <a:gd name="T103" fmla="*/ 1 h 154"/>
                        <a:gd name="T104" fmla="*/ 6 w 141"/>
                        <a:gd name="T105" fmla="*/ 0 h 154"/>
                        <a:gd name="T106" fmla="*/ 0 w 141"/>
                        <a:gd name="T107" fmla="*/ 0 h 154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1"/>
                        <a:gd name="T163" fmla="*/ 0 h 154"/>
                        <a:gd name="T164" fmla="*/ 141 w 141"/>
                        <a:gd name="T165" fmla="*/ 154 h 154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1" h="154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6" y="2"/>
                          </a:lnTo>
                          <a:lnTo>
                            <a:pt x="8" y="2"/>
                          </a:lnTo>
                          <a:lnTo>
                            <a:pt x="9" y="2"/>
                          </a:lnTo>
                          <a:lnTo>
                            <a:pt x="9" y="3"/>
                          </a:lnTo>
                          <a:lnTo>
                            <a:pt x="11" y="3"/>
                          </a:lnTo>
                          <a:lnTo>
                            <a:pt x="12" y="3"/>
                          </a:lnTo>
                          <a:lnTo>
                            <a:pt x="13" y="4"/>
                          </a:lnTo>
                          <a:lnTo>
                            <a:pt x="14" y="4"/>
                          </a:lnTo>
                          <a:lnTo>
                            <a:pt x="15" y="4"/>
                          </a:lnTo>
                          <a:lnTo>
                            <a:pt x="16" y="5"/>
                          </a:lnTo>
                          <a:lnTo>
                            <a:pt x="17" y="5"/>
                          </a:lnTo>
                          <a:lnTo>
                            <a:pt x="18" y="6"/>
                          </a:lnTo>
                          <a:lnTo>
                            <a:pt x="19" y="6"/>
                          </a:lnTo>
                          <a:lnTo>
                            <a:pt x="20" y="7"/>
                          </a:lnTo>
                          <a:lnTo>
                            <a:pt x="21" y="7"/>
                          </a:lnTo>
                          <a:lnTo>
                            <a:pt x="22" y="8"/>
                          </a:lnTo>
                          <a:lnTo>
                            <a:pt x="23" y="9"/>
                          </a:lnTo>
                          <a:lnTo>
                            <a:pt x="25" y="10"/>
                          </a:lnTo>
                          <a:lnTo>
                            <a:pt x="27" y="10"/>
                          </a:lnTo>
                          <a:lnTo>
                            <a:pt x="27" y="11"/>
                          </a:lnTo>
                          <a:lnTo>
                            <a:pt x="28" y="12"/>
                          </a:lnTo>
                          <a:lnTo>
                            <a:pt x="29" y="13"/>
                          </a:lnTo>
                          <a:lnTo>
                            <a:pt x="30" y="14"/>
                          </a:lnTo>
                          <a:lnTo>
                            <a:pt x="31" y="14"/>
                          </a:lnTo>
                          <a:lnTo>
                            <a:pt x="32" y="15"/>
                          </a:lnTo>
                          <a:lnTo>
                            <a:pt x="32" y="16"/>
                          </a:lnTo>
                          <a:lnTo>
                            <a:pt x="33" y="17"/>
                          </a:lnTo>
                          <a:lnTo>
                            <a:pt x="34" y="18"/>
                          </a:lnTo>
                          <a:lnTo>
                            <a:pt x="34" y="19"/>
                          </a:lnTo>
                          <a:lnTo>
                            <a:pt x="35" y="20"/>
                          </a:lnTo>
                          <a:lnTo>
                            <a:pt x="36" y="21"/>
                          </a:lnTo>
                          <a:lnTo>
                            <a:pt x="37" y="22"/>
                          </a:lnTo>
                          <a:lnTo>
                            <a:pt x="37" y="23"/>
                          </a:lnTo>
                          <a:lnTo>
                            <a:pt x="38" y="24"/>
                          </a:lnTo>
                          <a:lnTo>
                            <a:pt x="38" y="25"/>
                          </a:lnTo>
                          <a:lnTo>
                            <a:pt x="38" y="26"/>
                          </a:lnTo>
                          <a:lnTo>
                            <a:pt x="39" y="27"/>
                          </a:lnTo>
                          <a:lnTo>
                            <a:pt x="39" y="28"/>
                          </a:lnTo>
                          <a:lnTo>
                            <a:pt x="39" y="31"/>
                          </a:lnTo>
                          <a:lnTo>
                            <a:pt x="40" y="32"/>
                          </a:lnTo>
                          <a:lnTo>
                            <a:pt x="40" y="33"/>
                          </a:lnTo>
                          <a:lnTo>
                            <a:pt x="40" y="34"/>
                          </a:lnTo>
                          <a:lnTo>
                            <a:pt x="40" y="35"/>
                          </a:lnTo>
                          <a:lnTo>
                            <a:pt x="41" y="36"/>
                          </a:lnTo>
                          <a:lnTo>
                            <a:pt x="41" y="37"/>
                          </a:lnTo>
                          <a:lnTo>
                            <a:pt x="41" y="38"/>
                          </a:lnTo>
                          <a:lnTo>
                            <a:pt x="41" y="40"/>
                          </a:lnTo>
                          <a:lnTo>
                            <a:pt x="41" y="42"/>
                          </a:lnTo>
                          <a:lnTo>
                            <a:pt x="41" y="43"/>
                          </a:lnTo>
                          <a:lnTo>
                            <a:pt x="41" y="44"/>
                          </a:lnTo>
                          <a:lnTo>
                            <a:pt x="41" y="45"/>
                          </a:lnTo>
                          <a:lnTo>
                            <a:pt x="42" y="47"/>
                          </a:lnTo>
                          <a:lnTo>
                            <a:pt x="42" y="48"/>
                          </a:lnTo>
                          <a:lnTo>
                            <a:pt x="42" y="49"/>
                          </a:lnTo>
                          <a:lnTo>
                            <a:pt x="42" y="51"/>
                          </a:lnTo>
                          <a:lnTo>
                            <a:pt x="43" y="53"/>
                          </a:lnTo>
                          <a:lnTo>
                            <a:pt x="43" y="54"/>
                          </a:lnTo>
                          <a:lnTo>
                            <a:pt x="43" y="55"/>
                          </a:lnTo>
                          <a:lnTo>
                            <a:pt x="44" y="56"/>
                          </a:lnTo>
                          <a:lnTo>
                            <a:pt x="44" y="58"/>
                          </a:lnTo>
                          <a:lnTo>
                            <a:pt x="44" y="60"/>
                          </a:lnTo>
                          <a:lnTo>
                            <a:pt x="44" y="61"/>
                          </a:lnTo>
                          <a:lnTo>
                            <a:pt x="45" y="62"/>
                          </a:lnTo>
                          <a:lnTo>
                            <a:pt x="45" y="64"/>
                          </a:lnTo>
                          <a:lnTo>
                            <a:pt x="45" y="67"/>
                          </a:lnTo>
                          <a:lnTo>
                            <a:pt x="46" y="70"/>
                          </a:lnTo>
                          <a:lnTo>
                            <a:pt x="46" y="72"/>
                          </a:lnTo>
                          <a:lnTo>
                            <a:pt x="46" y="74"/>
                          </a:lnTo>
                          <a:lnTo>
                            <a:pt x="46" y="76"/>
                          </a:lnTo>
                          <a:lnTo>
                            <a:pt x="46" y="77"/>
                          </a:lnTo>
                          <a:lnTo>
                            <a:pt x="46" y="78"/>
                          </a:lnTo>
                          <a:lnTo>
                            <a:pt x="46" y="79"/>
                          </a:lnTo>
                          <a:lnTo>
                            <a:pt x="47" y="82"/>
                          </a:lnTo>
                          <a:lnTo>
                            <a:pt x="47" y="83"/>
                          </a:lnTo>
                          <a:lnTo>
                            <a:pt x="47" y="86"/>
                          </a:lnTo>
                          <a:lnTo>
                            <a:pt x="48" y="87"/>
                          </a:lnTo>
                          <a:lnTo>
                            <a:pt x="48" y="89"/>
                          </a:lnTo>
                          <a:lnTo>
                            <a:pt x="48" y="91"/>
                          </a:lnTo>
                          <a:lnTo>
                            <a:pt x="49" y="92"/>
                          </a:lnTo>
                          <a:lnTo>
                            <a:pt x="49" y="94"/>
                          </a:lnTo>
                          <a:lnTo>
                            <a:pt x="50" y="95"/>
                          </a:lnTo>
                          <a:lnTo>
                            <a:pt x="50" y="96"/>
                          </a:lnTo>
                          <a:lnTo>
                            <a:pt x="50" y="98"/>
                          </a:lnTo>
                          <a:lnTo>
                            <a:pt x="51" y="100"/>
                          </a:lnTo>
                          <a:lnTo>
                            <a:pt x="51" y="102"/>
                          </a:lnTo>
                          <a:lnTo>
                            <a:pt x="52" y="103"/>
                          </a:lnTo>
                          <a:lnTo>
                            <a:pt x="52" y="105"/>
                          </a:lnTo>
                          <a:lnTo>
                            <a:pt x="53" y="107"/>
                          </a:lnTo>
                          <a:lnTo>
                            <a:pt x="53" y="109"/>
                          </a:lnTo>
                          <a:lnTo>
                            <a:pt x="54" y="111"/>
                          </a:lnTo>
                          <a:lnTo>
                            <a:pt x="54" y="114"/>
                          </a:lnTo>
                          <a:lnTo>
                            <a:pt x="55" y="116"/>
                          </a:lnTo>
                          <a:lnTo>
                            <a:pt x="55" y="119"/>
                          </a:lnTo>
                          <a:lnTo>
                            <a:pt x="56" y="121"/>
                          </a:lnTo>
                          <a:lnTo>
                            <a:pt x="57" y="123"/>
                          </a:lnTo>
                          <a:lnTo>
                            <a:pt x="58" y="126"/>
                          </a:lnTo>
                          <a:lnTo>
                            <a:pt x="59" y="128"/>
                          </a:lnTo>
                          <a:lnTo>
                            <a:pt x="60" y="129"/>
                          </a:lnTo>
                          <a:lnTo>
                            <a:pt x="60" y="130"/>
                          </a:lnTo>
                          <a:lnTo>
                            <a:pt x="62" y="132"/>
                          </a:lnTo>
                          <a:lnTo>
                            <a:pt x="64" y="133"/>
                          </a:lnTo>
                          <a:lnTo>
                            <a:pt x="65" y="136"/>
                          </a:lnTo>
                          <a:lnTo>
                            <a:pt x="67" y="136"/>
                          </a:lnTo>
                          <a:lnTo>
                            <a:pt x="69" y="137"/>
                          </a:lnTo>
                          <a:lnTo>
                            <a:pt x="70" y="138"/>
                          </a:lnTo>
                          <a:lnTo>
                            <a:pt x="72" y="138"/>
                          </a:lnTo>
                          <a:lnTo>
                            <a:pt x="74" y="140"/>
                          </a:lnTo>
                          <a:lnTo>
                            <a:pt x="76" y="141"/>
                          </a:lnTo>
                          <a:lnTo>
                            <a:pt x="78" y="143"/>
                          </a:lnTo>
                          <a:lnTo>
                            <a:pt x="80" y="144"/>
                          </a:lnTo>
                          <a:lnTo>
                            <a:pt x="81" y="145"/>
                          </a:lnTo>
                          <a:lnTo>
                            <a:pt x="84" y="146"/>
                          </a:lnTo>
                          <a:lnTo>
                            <a:pt x="86" y="147"/>
                          </a:lnTo>
                          <a:lnTo>
                            <a:pt x="89" y="147"/>
                          </a:lnTo>
                          <a:lnTo>
                            <a:pt x="92" y="148"/>
                          </a:lnTo>
                          <a:lnTo>
                            <a:pt x="95" y="148"/>
                          </a:lnTo>
                          <a:lnTo>
                            <a:pt x="98" y="149"/>
                          </a:lnTo>
                          <a:lnTo>
                            <a:pt x="100" y="150"/>
                          </a:lnTo>
                          <a:lnTo>
                            <a:pt x="104" y="150"/>
                          </a:lnTo>
                          <a:lnTo>
                            <a:pt x="106" y="151"/>
                          </a:lnTo>
                          <a:lnTo>
                            <a:pt x="109" y="151"/>
                          </a:lnTo>
                          <a:lnTo>
                            <a:pt x="112" y="152"/>
                          </a:lnTo>
                          <a:lnTo>
                            <a:pt x="114" y="152"/>
                          </a:lnTo>
                          <a:lnTo>
                            <a:pt x="116" y="152"/>
                          </a:lnTo>
                          <a:lnTo>
                            <a:pt x="118" y="152"/>
                          </a:lnTo>
                          <a:lnTo>
                            <a:pt x="120" y="153"/>
                          </a:lnTo>
                          <a:lnTo>
                            <a:pt x="122" y="153"/>
                          </a:lnTo>
                          <a:lnTo>
                            <a:pt x="124" y="153"/>
                          </a:lnTo>
                          <a:lnTo>
                            <a:pt x="126" y="153"/>
                          </a:lnTo>
                          <a:lnTo>
                            <a:pt x="127" y="153"/>
                          </a:lnTo>
                          <a:lnTo>
                            <a:pt x="129" y="153"/>
                          </a:lnTo>
                          <a:lnTo>
                            <a:pt x="130" y="153"/>
                          </a:lnTo>
                          <a:lnTo>
                            <a:pt x="132" y="153"/>
                          </a:lnTo>
                          <a:lnTo>
                            <a:pt x="134" y="153"/>
                          </a:lnTo>
                          <a:lnTo>
                            <a:pt x="137" y="153"/>
                          </a:lnTo>
                          <a:lnTo>
                            <a:pt x="139" y="153"/>
                          </a:lnTo>
                          <a:lnTo>
                            <a:pt x="140" y="153"/>
                          </a:lnTo>
                          <a:lnTo>
                            <a:pt x="139" y="153"/>
                          </a:lnTo>
                          <a:lnTo>
                            <a:pt x="138" y="153"/>
                          </a:lnTo>
                          <a:lnTo>
                            <a:pt x="137" y="152"/>
                          </a:lnTo>
                          <a:lnTo>
                            <a:pt x="136" y="152"/>
                          </a:lnTo>
                          <a:lnTo>
                            <a:pt x="134" y="151"/>
                          </a:lnTo>
                          <a:lnTo>
                            <a:pt x="133" y="151"/>
                          </a:lnTo>
                          <a:lnTo>
                            <a:pt x="132" y="151"/>
                          </a:lnTo>
                          <a:lnTo>
                            <a:pt x="131" y="150"/>
                          </a:lnTo>
                          <a:lnTo>
                            <a:pt x="130" y="150"/>
                          </a:lnTo>
                          <a:lnTo>
                            <a:pt x="129" y="149"/>
                          </a:lnTo>
                          <a:lnTo>
                            <a:pt x="128" y="149"/>
                          </a:lnTo>
                          <a:lnTo>
                            <a:pt x="127" y="148"/>
                          </a:lnTo>
                          <a:lnTo>
                            <a:pt x="126" y="148"/>
                          </a:lnTo>
                          <a:lnTo>
                            <a:pt x="125" y="148"/>
                          </a:lnTo>
                          <a:lnTo>
                            <a:pt x="124" y="148"/>
                          </a:lnTo>
                          <a:lnTo>
                            <a:pt x="123" y="147"/>
                          </a:lnTo>
                          <a:lnTo>
                            <a:pt x="122" y="147"/>
                          </a:lnTo>
                          <a:lnTo>
                            <a:pt x="121" y="147"/>
                          </a:lnTo>
                          <a:lnTo>
                            <a:pt x="119" y="146"/>
                          </a:lnTo>
                          <a:lnTo>
                            <a:pt x="118" y="146"/>
                          </a:lnTo>
                          <a:lnTo>
                            <a:pt x="117" y="146"/>
                          </a:lnTo>
                          <a:lnTo>
                            <a:pt x="116" y="145"/>
                          </a:lnTo>
                          <a:lnTo>
                            <a:pt x="115" y="145"/>
                          </a:lnTo>
                          <a:lnTo>
                            <a:pt x="114" y="144"/>
                          </a:lnTo>
                          <a:lnTo>
                            <a:pt x="113" y="143"/>
                          </a:lnTo>
                          <a:lnTo>
                            <a:pt x="112" y="143"/>
                          </a:lnTo>
                          <a:lnTo>
                            <a:pt x="111" y="142"/>
                          </a:lnTo>
                          <a:lnTo>
                            <a:pt x="109" y="142"/>
                          </a:lnTo>
                          <a:lnTo>
                            <a:pt x="108" y="141"/>
                          </a:lnTo>
                          <a:lnTo>
                            <a:pt x="107" y="141"/>
                          </a:lnTo>
                          <a:lnTo>
                            <a:pt x="106" y="140"/>
                          </a:lnTo>
                          <a:lnTo>
                            <a:pt x="105" y="140"/>
                          </a:lnTo>
                          <a:lnTo>
                            <a:pt x="104" y="139"/>
                          </a:lnTo>
                          <a:lnTo>
                            <a:pt x="103" y="139"/>
                          </a:lnTo>
                          <a:lnTo>
                            <a:pt x="102" y="138"/>
                          </a:lnTo>
                          <a:lnTo>
                            <a:pt x="101" y="138"/>
                          </a:lnTo>
                          <a:lnTo>
                            <a:pt x="100" y="137"/>
                          </a:lnTo>
                          <a:lnTo>
                            <a:pt x="99" y="136"/>
                          </a:lnTo>
                          <a:lnTo>
                            <a:pt x="98" y="135"/>
                          </a:lnTo>
                          <a:lnTo>
                            <a:pt x="97" y="134"/>
                          </a:lnTo>
                          <a:lnTo>
                            <a:pt x="94" y="133"/>
                          </a:lnTo>
                          <a:lnTo>
                            <a:pt x="93" y="132"/>
                          </a:lnTo>
                          <a:lnTo>
                            <a:pt x="92" y="131"/>
                          </a:lnTo>
                          <a:lnTo>
                            <a:pt x="92" y="130"/>
                          </a:lnTo>
                          <a:lnTo>
                            <a:pt x="91" y="130"/>
                          </a:lnTo>
                          <a:lnTo>
                            <a:pt x="90" y="129"/>
                          </a:lnTo>
                          <a:lnTo>
                            <a:pt x="90" y="128"/>
                          </a:lnTo>
                          <a:lnTo>
                            <a:pt x="89" y="127"/>
                          </a:lnTo>
                          <a:lnTo>
                            <a:pt x="88" y="126"/>
                          </a:lnTo>
                          <a:lnTo>
                            <a:pt x="87" y="125"/>
                          </a:lnTo>
                          <a:lnTo>
                            <a:pt x="86" y="123"/>
                          </a:lnTo>
                          <a:lnTo>
                            <a:pt x="85" y="122"/>
                          </a:lnTo>
                          <a:lnTo>
                            <a:pt x="85" y="121"/>
                          </a:lnTo>
                          <a:lnTo>
                            <a:pt x="84" y="120"/>
                          </a:lnTo>
                          <a:lnTo>
                            <a:pt x="83" y="119"/>
                          </a:lnTo>
                          <a:lnTo>
                            <a:pt x="83" y="118"/>
                          </a:lnTo>
                          <a:lnTo>
                            <a:pt x="82" y="117"/>
                          </a:lnTo>
                          <a:lnTo>
                            <a:pt x="81" y="115"/>
                          </a:lnTo>
                          <a:lnTo>
                            <a:pt x="81" y="114"/>
                          </a:lnTo>
                          <a:lnTo>
                            <a:pt x="80" y="113"/>
                          </a:lnTo>
                          <a:lnTo>
                            <a:pt x="79" y="112"/>
                          </a:lnTo>
                          <a:lnTo>
                            <a:pt x="79" y="111"/>
                          </a:lnTo>
                          <a:lnTo>
                            <a:pt x="78" y="109"/>
                          </a:lnTo>
                          <a:lnTo>
                            <a:pt x="78" y="108"/>
                          </a:lnTo>
                          <a:lnTo>
                            <a:pt x="78" y="107"/>
                          </a:lnTo>
                          <a:lnTo>
                            <a:pt x="77" y="106"/>
                          </a:lnTo>
                          <a:lnTo>
                            <a:pt x="77" y="105"/>
                          </a:lnTo>
                          <a:lnTo>
                            <a:pt x="77" y="104"/>
                          </a:lnTo>
                          <a:lnTo>
                            <a:pt x="77" y="103"/>
                          </a:lnTo>
                          <a:lnTo>
                            <a:pt x="76" y="102"/>
                          </a:lnTo>
                          <a:lnTo>
                            <a:pt x="76" y="100"/>
                          </a:lnTo>
                          <a:lnTo>
                            <a:pt x="75" y="97"/>
                          </a:lnTo>
                          <a:lnTo>
                            <a:pt x="75" y="95"/>
                          </a:lnTo>
                          <a:lnTo>
                            <a:pt x="74" y="92"/>
                          </a:lnTo>
                          <a:lnTo>
                            <a:pt x="74" y="90"/>
                          </a:lnTo>
                          <a:lnTo>
                            <a:pt x="74" y="88"/>
                          </a:lnTo>
                          <a:lnTo>
                            <a:pt x="73" y="85"/>
                          </a:lnTo>
                          <a:lnTo>
                            <a:pt x="73" y="83"/>
                          </a:lnTo>
                          <a:lnTo>
                            <a:pt x="73" y="81"/>
                          </a:lnTo>
                          <a:lnTo>
                            <a:pt x="72" y="79"/>
                          </a:lnTo>
                          <a:lnTo>
                            <a:pt x="72" y="78"/>
                          </a:lnTo>
                          <a:lnTo>
                            <a:pt x="72" y="77"/>
                          </a:lnTo>
                          <a:lnTo>
                            <a:pt x="72" y="76"/>
                          </a:lnTo>
                          <a:lnTo>
                            <a:pt x="72" y="74"/>
                          </a:lnTo>
                          <a:lnTo>
                            <a:pt x="71" y="73"/>
                          </a:lnTo>
                          <a:lnTo>
                            <a:pt x="71" y="72"/>
                          </a:lnTo>
                          <a:lnTo>
                            <a:pt x="71" y="71"/>
                          </a:lnTo>
                          <a:lnTo>
                            <a:pt x="71" y="70"/>
                          </a:lnTo>
                          <a:lnTo>
                            <a:pt x="70" y="68"/>
                          </a:lnTo>
                          <a:lnTo>
                            <a:pt x="70" y="67"/>
                          </a:lnTo>
                          <a:lnTo>
                            <a:pt x="70" y="65"/>
                          </a:lnTo>
                          <a:lnTo>
                            <a:pt x="70" y="64"/>
                          </a:lnTo>
                          <a:lnTo>
                            <a:pt x="69" y="63"/>
                          </a:lnTo>
                          <a:lnTo>
                            <a:pt x="69" y="61"/>
                          </a:lnTo>
                          <a:lnTo>
                            <a:pt x="69" y="59"/>
                          </a:lnTo>
                          <a:lnTo>
                            <a:pt x="69" y="57"/>
                          </a:lnTo>
                          <a:lnTo>
                            <a:pt x="69" y="55"/>
                          </a:lnTo>
                          <a:lnTo>
                            <a:pt x="69" y="53"/>
                          </a:lnTo>
                          <a:lnTo>
                            <a:pt x="68" y="52"/>
                          </a:lnTo>
                          <a:lnTo>
                            <a:pt x="68" y="51"/>
                          </a:lnTo>
                          <a:lnTo>
                            <a:pt x="68" y="50"/>
                          </a:lnTo>
                          <a:lnTo>
                            <a:pt x="68" y="48"/>
                          </a:lnTo>
                          <a:lnTo>
                            <a:pt x="68" y="47"/>
                          </a:lnTo>
                          <a:lnTo>
                            <a:pt x="68" y="45"/>
                          </a:lnTo>
                          <a:lnTo>
                            <a:pt x="68" y="44"/>
                          </a:lnTo>
                          <a:lnTo>
                            <a:pt x="67" y="43"/>
                          </a:lnTo>
                          <a:lnTo>
                            <a:pt x="67" y="42"/>
                          </a:lnTo>
                          <a:lnTo>
                            <a:pt x="67" y="41"/>
                          </a:lnTo>
                          <a:lnTo>
                            <a:pt x="67" y="40"/>
                          </a:lnTo>
                          <a:lnTo>
                            <a:pt x="66" y="38"/>
                          </a:lnTo>
                          <a:lnTo>
                            <a:pt x="66" y="37"/>
                          </a:lnTo>
                          <a:lnTo>
                            <a:pt x="65" y="36"/>
                          </a:lnTo>
                          <a:lnTo>
                            <a:pt x="65" y="35"/>
                          </a:lnTo>
                          <a:lnTo>
                            <a:pt x="65" y="34"/>
                          </a:lnTo>
                          <a:lnTo>
                            <a:pt x="64" y="33"/>
                          </a:lnTo>
                          <a:lnTo>
                            <a:pt x="64" y="32"/>
                          </a:lnTo>
                          <a:lnTo>
                            <a:pt x="63" y="31"/>
                          </a:lnTo>
                          <a:lnTo>
                            <a:pt x="63" y="30"/>
                          </a:lnTo>
                          <a:lnTo>
                            <a:pt x="62" y="28"/>
                          </a:lnTo>
                          <a:lnTo>
                            <a:pt x="62" y="27"/>
                          </a:lnTo>
                          <a:lnTo>
                            <a:pt x="61" y="26"/>
                          </a:lnTo>
                          <a:lnTo>
                            <a:pt x="60" y="25"/>
                          </a:lnTo>
                          <a:lnTo>
                            <a:pt x="60" y="24"/>
                          </a:lnTo>
                          <a:lnTo>
                            <a:pt x="59" y="23"/>
                          </a:lnTo>
                          <a:lnTo>
                            <a:pt x="59" y="22"/>
                          </a:lnTo>
                          <a:lnTo>
                            <a:pt x="58" y="19"/>
                          </a:lnTo>
                          <a:lnTo>
                            <a:pt x="58" y="18"/>
                          </a:lnTo>
                          <a:lnTo>
                            <a:pt x="57" y="17"/>
                          </a:lnTo>
                          <a:lnTo>
                            <a:pt x="56" y="16"/>
                          </a:lnTo>
                          <a:lnTo>
                            <a:pt x="56" y="15"/>
                          </a:lnTo>
                          <a:lnTo>
                            <a:pt x="55" y="14"/>
                          </a:lnTo>
                          <a:lnTo>
                            <a:pt x="54" y="14"/>
                          </a:lnTo>
                          <a:lnTo>
                            <a:pt x="53" y="13"/>
                          </a:lnTo>
                          <a:lnTo>
                            <a:pt x="53" y="12"/>
                          </a:lnTo>
                          <a:lnTo>
                            <a:pt x="52" y="11"/>
                          </a:lnTo>
                          <a:lnTo>
                            <a:pt x="51" y="10"/>
                          </a:lnTo>
                          <a:lnTo>
                            <a:pt x="50" y="10"/>
                          </a:lnTo>
                          <a:lnTo>
                            <a:pt x="49" y="8"/>
                          </a:lnTo>
                          <a:lnTo>
                            <a:pt x="48" y="8"/>
                          </a:lnTo>
                          <a:lnTo>
                            <a:pt x="47" y="7"/>
                          </a:lnTo>
                          <a:lnTo>
                            <a:pt x="46" y="7"/>
                          </a:lnTo>
                          <a:lnTo>
                            <a:pt x="45" y="6"/>
                          </a:lnTo>
                          <a:lnTo>
                            <a:pt x="44" y="6"/>
                          </a:lnTo>
                          <a:lnTo>
                            <a:pt x="43" y="5"/>
                          </a:lnTo>
                          <a:lnTo>
                            <a:pt x="41" y="5"/>
                          </a:lnTo>
                          <a:lnTo>
                            <a:pt x="38" y="4"/>
                          </a:lnTo>
                          <a:lnTo>
                            <a:pt x="36" y="4"/>
                          </a:lnTo>
                          <a:lnTo>
                            <a:pt x="34" y="4"/>
                          </a:lnTo>
                          <a:lnTo>
                            <a:pt x="33" y="3"/>
                          </a:lnTo>
                          <a:lnTo>
                            <a:pt x="32" y="3"/>
                          </a:lnTo>
                          <a:lnTo>
                            <a:pt x="31" y="3"/>
                          </a:lnTo>
                          <a:lnTo>
                            <a:pt x="30" y="3"/>
                          </a:lnTo>
                          <a:lnTo>
                            <a:pt x="29" y="3"/>
                          </a:lnTo>
                          <a:lnTo>
                            <a:pt x="28" y="2"/>
                          </a:lnTo>
                          <a:lnTo>
                            <a:pt x="27" y="2"/>
                          </a:lnTo>
                          <a:lnTo>
                            <a:pt x="26" y="2"/>
                          </a:lnTo>
                          <a:lnTo>
                            <a:pt x="25" y="2"/>
                          </a:lnTo>
                          <a:lnTo>
                            <a:pt x="23" y="2"/>
                          </a:lnTo>
                          <a:lnTo>
                            <a:pt x="21" y="2"/>
                          </a:lnTo>
                          <a:lnTo>
                            <a:pt x="20" y="2"/>
                          </a:lnTo>
                          <a:lnTo>
                            <a:pt x="18" y="2"/>
                          </a:lnTo>
                          <a:lnTo>
                            <a:pt x="16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2" y="1"/>
                          </a:lnTo>
                          <a:lnTo>
                            <a:pt x="11" y="0"/>
                          </a:lnTo>
                          <a:lnTo>
                            <a:pt x="9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chemeClr val="hlink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45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857" y="3416"/>
                      <a:ext cx="141" cy="154"/>
                    </a:xfrm>
                    <a:custGeom>
                      <a:avLst/>
                      <a:gdLst>
                        <a:gd name="T0" fmla="*/ 136 w 141"/>
                        <a:gd name="T1" fmla="*/ 1 h 154"/>
                        <a:gd name="T2" fmla="*/ 129 w 141"/>
                        <a:gd name="T3" fmla="*/ 3 h 154"/>
                        <a:gd name="T4" fmla="*/ 123 w 141"/>
                        <a:gd name="T5" fmla="*/ 5 h 154"/>
                        <a:gd name="T6" fmla="*/ 117 w 141"/>
                        <a:gd name="T7" fmla="*/ 9 h 154"/>
                        <a:gd name="T8" fmla="*/ 110 w 141"/>
                        <a:gd name="T9" fmla="*/ 14 h 154"/>
                        <a:gd name="T10" fmla="*/ 106 w 141"/>
                        <a:gd name="T11" fmla="*/ 19 h 154"/>
                        <a:gd name="T12" fmla="*/ 102 w 141"/>
                        <a:gd name="T13" fmla="*/ 25 h 154"/>
                        <a:gd name="T14" fmla="*/ 100 w 141"/>
                        <a:gd name="T15" fmla="*/ 33 h 154"/>
                        <a:gd name="T16" fmla="*/ 99 w 141"/>
                        <a:gd name="T17" fmla="*/ 40 h 154"/>
                        <a:gd name="T18" fmla="*/ 98 w 141"/>
                        <a:gd name="T19" fmla="*/ 48 h 154"/>
                        <a:gd name="T20" fmla="*/ 96 w 141"/>
                        <a:gd name="T21" fmla="*/ 56 h 154"/>
                        <a:gd name="T22" fmla="*/ 95 w 141"/>
                        <a:gd name="T23" fmla="*/ 67 h 154"/>
                        <a:gd name="T24" fmla="*/ 94 w 141"/>
                        <a:gd name="T25" fmla="*/ 78 h 154"/>
                        <a:gd name="T26" fmla="*/ 92 w 141"/>
                        <a:gd name="T27" fmla="*/ 89 h 154"/>
                        <a:gd name="T28" fmla="*/ 90 w 141"/>
                        <a:gd name="T29" fmla="*/ 98 h 154"/>
                        <a:gd name="T30" fmla="*/ 87 w 141"/>
                        <a:gd name="T31" fmla="*/ 109 h 154"/>
                        <a:gd name="T32" fmla="*/ 83 w 141"/>
                        <a:gd name="T33" fmla="*/ 123 h 154"/>
                        <a:gd name="T34" fmla="*/ 76 w 141"/>
                        <a:gd name="T35" fmla="*/ 133 h 154"/>
                        <a:gd name="T36" fmla="*/ 66 w 141"/>
                        <a:gd name="T37" fmla="*/ 140 h 154"/>
                        <a:gd name="T38" fmla="*/ 54 w 141"/>
                        <a:gd name="T39" fmla="*/ 147 h 154"/>
                        <a:gd name="T40" fmla="*/ 36 w 141"/>
                        <a:gd name="T41" fmla="*/ 150 h 154"/>
                        <a:gd name="T42" fmla="*/ 22 w 141"/>
                        <a:gd name="T43" fmla="*/ 152 h 154"/>
                        <a:gd name="T44" fmla="*/ 11 w 141"/>
                        <a:gd name="T45" fmla="*/ 153 h 154"/>
                        <a:gd name="T46" fmla="*/ 0 w 141"/>
                        <a:gd name="T47" fmla="*/ 153 h 154"/>
                        <a:gd name="T48" fmla="*/ 6 w 141"/>
                        <a:gd name="T49" fmla="*/ 151 h 154"/>
                        <a:gd name="T50" fmla="*/ 11 w 141"/>
                        <a:gd name="T51" fmla="*/ 149 h 154"/>
                        <a:gd name="T52" fmla="*/ 17 w 141"/>
                        <a:gd name="T53" fmla="*/ 147 h 154"/>
                        <a:gd name="T54" fmla="*/ 24 w 141"/>
                        <a:gd name="T55" fmla="*/ 145 h 154"/>
                        <a:gd name="T56" fmla="*/ 31 w 141"/>
                        <a:gd name="T57" fmla="*/ 142 h 154"/>
                        <a:gd name="T58" fmla="*/ 37 w 141"/>
                        <a:gd name="T59" fmla="*/ 139 h 154"/>
                        <a:gd name="T60" fmla="*/ 43 w 141"/>
                        <a:gd name="T61" fmla="*/ 134 h 154"/>
                        <a:gd name="T62" fmla="*/ 50 w 141"/>
                        <a:gd name="T63" fmla="*/ 129 h 154"/>
                        <a:gd name="T64" fmla="*/ 55 w 141"/>
                        <a:gd name="T65" fmla="*/ 122 h 154"/>
                        <a:gd name="T66" fmla="*/ 59 w 141"/>
                        <a:gd name="T67" fmla="*/ 115 h 154"/>
                        <a:gd name="T68" fmla="*/ 62 w 141"/>
                        <a:gd name="T69" fmla="*/ 108 h 154"/>
                        <a:gd name="T70" fmla="*/ 64 w 141"/>
                        <a:gd name="T71" fmla="*/ 102 h 154"/>
                        <a:gd name="T72" fmla="*/ 66 w 141"/>
                        <a:gd name="T73" fmla="*/ 88 h 154"/>
                        <a:gd name="T74" fmla="*/ 68 w 141"/>
                        <a:gd name="T75" fmla="*/ 77 h 154"/>
                        <a:gd name="T76" fmla="*/ 69 w 141"/>
                        <a:gd name="T77" fmla="*/ 70 h 154"/>
                        <a:gd name="T78" fmla="*/ 71 w 141"/>
                        <a:gd name="T79" fmla="*/ 61 h 154"/>
                        <a:gd name="T80" fmla="*/ 72 w 141"/>
                        <a:gd name="T81" fmla="*/ 51 h 154"/>
                        <a:gd name="T82" fmla="*/ 73 w 141"/>
                        <a:gd name="T83" fmla="*/ 43 h 154"/>
                        <a:gd name="T84" fmla="*/ 75 w 141"/>
                        <a:gd name="T85" fmla="*/ 36 h 154"/>
                        <a:gd name="T86" fmla="*/ 77 w 141"/>
                        <a:gd name="T87" fmla="*/ 30 h 154"/>
                        <a:gd name="T88" fmla="*/ 81 w 141"/>
                        <a:gd name="T89" fmla="*/ 23 h 154"/>
                        <a:gd name="T90" fmla="*/ 84 w 141"/>
                        <a:gd name="T91" fmla="*/ 15 h 154"/>
                        <a:gd name="T92" fmla="*/ 89 w 141"/>
                        <a:gd name="T93" fmla="*/ 10 h 154"/>
                        <a:gd name="T94" fmla="*/ 95 w 141"/>
                        <a:gd name="T95" fmla="*/ 6 h 154"/>
                        <a:gd name="T96" fmla="*/ 104 w 141"/>
                        <a:gd name="T97" fmla="*/ 4 h 154"/>
                        <a:gd name="T98" fmla="*/ 111 w 141"/>
                        <a:gd name="T99" fmla="*/ 3 h 154"/>
                        <a:gd name="T100" fmla="*/ 117 w 141"/>
                        <a:gd name="T101" fmla="*/ 2 h 154"/>
                        <a:gd name="T102" fmla="*/ 126 w 141"/>
                        <a:gd name="T103" fmla="*/ 1 h 154"/>
                        <a:gd name="T104" fmla="*/ 134 w 141"/>
                        <a:gd name="T105" fmla="*/ 0 h 154"/>
                        <a:gd name="T106" fmla="*/ 140 w 141"/>
                        <a:gd name="T107" fmla="*/ 0 h 154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1"/>
                        <a:gd name="T163" fmla="*/ 0 h 154"/>
                        <a:gd name="T164" fmla="*/ 141 w 141"/>
                        <a:gd name="T165" fmla="*/ 154 h 154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1" h="154">
                          <a:moveTo>
                            <a:pt x="140" y="0"/>
                          </a:moveTo>
                          <a:lnTo>
                            <a:pt x="139" y="1"/>
                          </a:lnTo>
                          <a:lnTo>
                            <a:pt x="138" y="1"/>
                          </a:lnTo>
                          <a:lnTo>
                            <a:pt x="137" y="1"/>
                          </a:lnTo>
                          <a:lnTo>
                            <a:pt x="136" y="1"/>
                          </a:lnTo>
                          <a:lnTo>
                            <a:pt x="135" y="1"/>
                          </a:lnTo>
                          <a:lnTo>
                            <a:pt x="134" y="2"/>
                          </a:lnTo>
                          <a:lnTo>
                            <a:pt x="132" y="2"/>
                          </a:lnTo>
                          <a:lnTo>
                            <a:pt x="131" y="2"/>
                          </a:lnTo>
                          <a:lnTo>
                            <a:pt x="131" y="3"/>
                          </a:lnTo>
                          <a:lnTo>
                            <a:pt x="129" y="3"/>
                          </a:lnTo>
                          <a:lnTo>
                            <a:pt x="128" y="3"/>
                          </a:lnTo>
                          <a:lnTo>
                            <a:pt x="127" y="4"/>
                          </a:lnTo>
                          <a:lnTo>
                            <a:pt x="126" y="4"/>
                          </a:lnTo>
                          <a:lnTo>
                            <a:pt x="125" y="4"/>
                          </a:lnTo>
                          <a:lnTo>
                            <a:pt x="124" y="5"/>
                          </a:lnTo>
                          <a:lnTo>
                            <a:pt x="123" y="5"/>
                          </a:lnTo>
                          <a:lnTo>
                            <a:pt x="122" y="6"/>
                          </a:lnTo>
                          <a:lnTo>
                            <a:pt x="121" y="6"/>
                          </a:lnTo>
                          <a:lnTo>
                            <a:pt x="120" y="7"/>
                          </a:lnTo>
                          <a:lnTo>
                            <a:pt x="119" y="7"/>
                          </a:lnTo>
                          <a:lnTo>
                            <a:pt x="118" y="8"/>
                          </a:lnTo>
                          <a:lnTo>
                            <a:pt x="117" y="9"/>
                          </a:lnTo>
                          <a:lnTo>
                            <a:pt x="115" y="10"/>
                          </a:lnTo>
                          <a:lnTo>
                            <a:pt x="113" y="10"/>
                          </a:lnTo>
                          <a:lnTo>
                            <a:pt x="113" y="11"/>
                          </a:lnTo>
                          <a:lnTo>
                            <a:pt x="112" y="12"/>
                          </a:lnTo>
                          <a:lnTo>
                            <a:pt x="111" y="13"/>
                          </a:lnTo>
                          <a:lnTo>
                            <a:pt x="110" y="14"/>
                          </a:lnTo>
                          <a:lnTo>
                            <a:pt x="109" y="14"/>
                          </a:lnTo>
                          <a:lnTo>
                            <a:pt x="108" y="15"/>
                          </a:lnTo>
                          <a:lnTo>
                            <a:pt x="108" y="16"/>
                          </a:lnTo>
                          <a:lnTo>
                            <a:pt x="107" y="17"/>
                          </a:lnTo>
                          <a:lnTo>
                            <a:pt x="106" y="18"/>
                          </a:lnTo>
                          <a:lnTo>
                            <a:pt x="106" y="19"/>
                          </a:lnTo>
                          <a:lnTo>
                            <a:pt x="105" y="20"/>
                          </a:lnTo>
                          <a:lnTo>
                            <a:pt x="104" y="21"/>
                          </a:lnTo>
                          <a:lnTo>
                            <a:pt x="103" y="22"/>
                          </a:lnTo>
                          <a:lnTo>
                            <a:pt x="103" y="23"/>
                          </a:lnTo>
                          <a:lnTo>
                            <a:pt x="102" y="24"/>
                          </a:lnTo>
                          <a:lnTo>
                            <a:pt x="102" y="25"/>
                          </a:lnTo>
                          <a:lnTo>
                            <a:pt x="102" y="26"/>
                          </a:lnTo>
                          <a:lnTo>
                            <a:pt x="101" y="27"/>
                          </a:lnTo>
                          <a:lnTo>
                            <a:pt x="101" y="28"/>
                          </a:lnTo>
                          <a:lnTo>
                            <a:pt x="101" y="31"/>
                          </a:lnTo>
                          <a:lnTo>
                            <a:pt x="100" y="32"/>
                          </a:lnTo>
                          <a:lnTo>
                            <a:pt x="100" y="33"/>
                          </a:lnTo>
                          <a:lnTo>
                            <a:pt x="100" y="34"/>
                          </a:lnTo>
                          <a:lnTo>
                            <a:pt x="100" y="35"/>
                          </a:lnTo>
                          <a:lnTo>
                            <a:pt x="99" y="36"/>
                          </a:lnTo>
                          <a:lnTo>
                            <a:pt x="99" y="37"/>
                          </a:lnTo>
                          <a:lnTo>
                            <a:pt x="99" y="38"/>
                          </a:lnTo>
                          <a:lnTo>
                            <a:pt x="99" y="40"/>
                          </a:lnTo>
                          <a:lnTo>
                            <a:pt x="99" y="42"/>
                          </a:lnTo>
                          <a:lnTo>
                            <a:pt x="99" y="43"/>
                          </a:lnTo>
                          <a:lnTo>
                            <a:pt x="99" y="44"/>
                          </a:lnTo>
                          <a:lnTo>
                            <a:pt x="99" y="45"/>
                          </a:lnTo>
                          <a:lnTo>
                            <a:pt x="98" y="47"/>
                          </a:lnTo>
                          <a:lnTo>
                            <a:pt x="98" y="48"/>
                          </a:lnTo>
                          <a:lnTo>
                            <a:pt x="98" y="49"/>
                          </a:lnTo>
                          <a:lnTo>
                            <a:pt x="98" y="51"/>
                          </a:lnTo>
                          <a:lnTo>
                            <a:pt x="97" y="53"/>
                          </a:lnTo>
                          <a:lnTo>
                            <a:pt x="97" y="54"/>
                          </a:lnTo>
                          <a:lnTo>
                            <a:pt x="97" y="55"/>
                          </a:lnTo>
                          <a:lnTo>
                            <a:pt x="96" y="56"/>
                          </a:lnTo>
                          <a:lnTo>
                            <a:pt x="96" y="58"/>
                          </a:lnTo>
                          <a:lnTo>
                            <a:pt x="96" y="60"/>
                          </a:lnTo>
                          <a:lnTo>
                            <a:pt x="96" y="61"/>
                          </a:lnTo>
                          <a:lnTo>
                            <a:pt x="95" y="62"/>
                          </a:lnTo>
                          <a:lnTo>
                            <a:pt x="95" y="64"/>
                          </a:lnTo>
                          <a:lnTo>
                            <a:pt x="95" y="67"/>
                          </a:lnTo>
                          <a:lnTo>
                            <a:pt x="94" y="70"/>
                          </a:lnTo>
                          <a:lnTo>
                            <a:pt x="94" y="72"/>
                          </a:lnTo>
                          <a:lnTo>
                            <a:pt x="94" y="74"/>
                          </a:lnTo>
                          <a:lnTo>
                            <a:pt x="94" y="76"/>
                          </a:lnTo>
                          <a:lnTo>
                            <a:pt x="94" y="77"/>
                          </a:lnTo>
                          <a:lnTo>
                            <a:pt x="94" y="78"/>
                          </a:lnTo>
                          <a:lnTo>
                            <a:pt x="94" y="79"/>
                          </a:lnTo>
                          <a:lnTo>
                            <a:pt x="93" y="82"/>
                          </a:lnTo>
                          <a:lnTo>
                            <a:pt x="93" y="83"/>
                          </a:lnTo>
                          <a:lnTo>
                            <a:pt x="93" y="86"/>
                          </a:lnTo>
                          <a:lnTo>
                            <a:pt x="92" y="87"/>
                          </a:lnTo>
                          <a:lnTo>
                            <a:pt x="92" y="89"/>
                          </a:lnTo>
                          <a:lnTo>
                            <a:pt x="92" y="91"/>
                          </a:lnTo>
                          <a:lnTo>
                            <a:pt x="91" y="92"/>
                          </a:lnTo>
                          <a:lnTo>
                            <a:pt x="91" y="94"/>
                          </a:lnTo>
                          <a:lnTo>
                            <a:pt x="90" y="95"/>
                          </a:lnTo>
                          <a:lnTo>
                            <a:pt x="90" y="96"/>
                          </a:lnTo>
                          <a:lnTo>
                            <a:pt x="90" y="98"/>
                          </a:lnTo>
                          <a:lnTo>
                            <a:pt x="89" y="100"/>
                          </a:lnTo>
                          <a:lnTo>
                            <a:pt x="89" y="102"/>
                          </a:lnTo>
                          <a:lnTo>
                            <a:pt x="88" y="103"/>
                          </a:lnTo>
                          <a:lnTo>
                            <a:pt x="88" y="105"/>
                          </a:lnTo>
                          <a:lnTo>
                            <a:pt x="87" y="107"/>
                          </a:lnTo>
                          <a:lnTo>
                            <a:pt x="87" y="109"/>
                          </a:lnTo>
                          <a:lnTo>
                            <a:pt x="86" y="111"/>
                          </a:lnTo>
                          <a:lnTo>
                            <a:pt x="86" y="114"/>
                          </a:lnTo>
                          <a:lnTo>
                            <a:pt x="85" y="116"/>
                          </a:lnTo>
                          <a:lnTo>
                            <a:pt x="85" y="119"/>
                          </a:lnTo>
                          <a:lnTo>
                            <a:pt x="84" y="121"/>
                          </a:lnTo>
                          <a:lnTo>
                            <a:pt x="83" y="123"/>
                          </a:lnTo>
                          <a:lnTo>
                            <a:pt x="82" y="126"/>
                          </a:lnTo>
                          <a:lnTo>
                            <a:pt x="81" y="128"/>
                          </a:lnTo>
                          <a:lnTo>
                            <a:pt x="80" y="129"/>
                          </a:lnTo>
                          <a:lnTo>
                            <a:pt x="80" y="130"/>
                          </a:lnTo>
                          <a:lnTo>
                            <a:pt x="78" y="132"/>
                          </a:lnTo>
                          <a:lnTo>
                            <a:pt x="76" y="133"/>
                          </a:lnTo>
                          <a:lnTo>
                            <a:pt x="75" y="136"/>
                          </a:lnTo>
                          <a:lnTo>
                            <a:pt x="73" y="136"/>
                          </a:lnTo>
                          <a:lnTo>
                            <a:pt x="71" y="137"/>
                          </a:lnTo>
                          <a:lnTo>
                            <a:pt x="70" y="138"/>
                          </a:lnTo>
                          <a:lnTo>
                            <a:pt x="68" y="138"/>
                          </a:lnTo>
                          <a:lnTo>
                            <a:pt x="66" y="140"/>
                          </a:lnTo>
                          <a:lnTo>
                            <a:pt x="64" y="141"/>
                          </a:lnTo>
                          <a:lnTo>
                            <a:pt x="62" y="143"/>
                          </a:lnTo>
                          <a:lnTo>
                            <a:pt x="60" y="144"/>
                          </a:lnTo>
                          <a:lnTo>
                            <a:pt x="59" y="145"/>
                          </a:lnTo>
                          <a:lnTo>
                            <a:pt x="56" y="146"/>
                          </a:lnTo>
                          <a:lnTo>
                            <a:pt x="54" y="147"/>
                          </a:lnTo>
                          <a:lnTo>
                            <a:pt x="51" y="147"/>
                          </a:lnTo>
                          <a:lnTo>
                            <a:pt x="48" y="148"/>
                          </a:lnTo>
                          <a:lnTo>
                            <a:pt x="45" y="148"/>
                          </a:lnTo>
                          <a:lnTo>
                            <a:pt x="42" y="149"/>
                          </a:lnTo>
                          <a:lnTo>
                            <a:pt x="40" y="150"/>
                          </a:lnTo>
                          <a:lnTo>
                            <a:pt x="36" y="150"/>
                          </a:lnTo>
                          <a:lnTo>
                            <a:pt x="34" y="151"/>
                          </a:lnTo>
                          <a:lnTo>
                            <a:pt x="31" y="151"/>
                          </a:lnTo>
                          <a:lnTo>
                            <a:pt x="28" y="152"/>
                          </a:lnTo>
                          <a:lnTo>
                            <a:pt x="26" y="152"/>
                          </a:lnTo>
                          <a:lnTo>
                            <a:pt x="24" y="152"/>
                          </a:lnTo>
                          <a:lnTo>
                            <a:pt x="22" y="152"/>
                          </a:lnTo>
                          <a:lnTo>
                            <a:pt x="20" y="153"/>
                          </a:lnTo>
                          <a:lnTo>
                            <a:pt x="18" y="153"/>
                          </a:lnTo>
                          <a:lnTo>
                            <a:pt x="16" y="153"/>
                          </a:lnTo>
                          <a:lnTo>
                            <a:pt x="14" y="153"/>
                          </a:lnTo>
                          <a:lnTo>
                            <a:pt x="13" y="153"/>
                          </a:lnTo>
                          <a:lnTo>
                            <a:pt x="11" y="153"/>
                          </a:lnTo>
                          <a:lnTo>
                            <a:pt x="10" y="153"/>
                          </a:lnTo>
                          <a:lnTo>
                            <a:pt x="8" y="153"/>
                          </a:lnTo>
                          <a:lnTo>
                            <a:pt x="6" y="153"/>
                          </a:lnTo>
                          <a:lnTo>
                            <a:pt x="3" y="153"/>
                          </a:lnTo>
                          <a:lnTo>
                            <a:pt x="1" y="153"/>
                          </a:lnTo>
                          <a:lnTo>
                            <a:pt x="0" y="153"/>
                          </a:lnTo>
                          <a:lnTo>
                            <a:pt x="1" y="153"/>
                          </a:lnTo>
                          <a:lnTo>
                            <a:pt x="2" y="153"/>
                          </a:lnTo>
                          <a:lnTo>
                            <a:pt x="3" y="152"/>
                          </a:lnTo>
                          <a:lnTo>
                            <a:pt x="4" y="152"/>
                          </a:lnTo>
                          <a:lnTo>
                            <a:pt x="6" y="151"/>
                          </a:lnTo>
                          <a:lnTo>
                            <a:pt x="7" y="151"/>
                          </a:lnTo>
                          <a:lnTo>
                            <a:pt x="8" y="151"/>
                          </a:lnTo>
                          <a:lnTo>
                            <a:pt x="9" y="150"/>
                          </a:lnTo>
                          <a:lnTo>
                            <a:pt x="10" y="150"/>
                          </a:lnTo>
                          <a:lnTo>
                            <a:pt x="11" y="149"/>
                          </a:lnTo>
                          <a:lnTo>
                            <a:pt x="12" y="149"/>
                          </a:lnTo>
                          <a:lnTo>
                            <a:pt x="13" y="148"/>
                          </a:lnTo>
                          <a:lnTo>
                            <a:pt x="14" y="148"/>
                          </a:lnTo>
                          <a:lnTo>
                            <a:pt x="15" y="148"/>
                          </a:lnTo>
                          <a:lnTo>
                            <a:pt x="16" y="148"/>
                          </a:lnTo>
                          <a:lnTo>
                            <a:pt x="17" y="147"/>
                          </a:lnTo>
                          <a:lnTo>
                            <a:pt x="18" y="147"/>
                          </a:lnTo>
                          <a:lnTo>
                            <a:pt x="19" y="147"/>
                          </a:lnTo>
                          <a:lnTo>
                            <a:pt x="21" y="146"/>
                          </a:lnTo>
                          <a:lnTo>
                            <a:pt x="22" y="146"/>
                          </a:lnTo>
                          <a:lnTo>
                            <a:pt x="23" y="146"/>
                          </a:lnTo>
                          <a:lnTo>
                            <a:pt x="24" y="145"/>
                          </a:lnTo>
                          <a:lnTo>
                            <a:pt x="25" y="145"/>
                          </a:lnTo>
                          <a:lnTo>
                            <a:pt x="26" y="144"/>
                          </a:lnTo>
                          <a:lnTo>
                            <a:pt x="27" y="143"/>
                          </a:lnTo>
                          <a:lnTo>
                            <a:pt x="28" y="143"/>
                          </a:lnTo>
                          <a:lnTo>
                            <a:pt x="29" y="142"/>
                          </a:lnTo>
                          <a:lnTo>
                            <a:pt x="31" y="142"/>
                          </a:lnTo>
                          <a:lnTo>
                            <a:pt x="32" y="141"/>
                          </a:lnTo>
                          <a:lnTo>
                            <a:pt x="33" y="141"/>
                          </a:lnTo>
                          <a:lnTo>
                            <a:pt x="34" y="140"/>
                          </a:lnTo>
                          <a:lnTo>
                            <a:pt x="35" y="140"/>
                          </a:lnTo>
                          <a:lnTo>
                            <a:pt x="36" y="139"/>
                          </a:lnTo>
                          <a:lnTo>
                            <a:pt x="37" y="139"/>
                          </a:lnTo>
                          <a:lnTo>
                            <a:pt x="38" y="138"/>
                          </a:lnTo>
                          <a:lnTo>
                            <a:pt x="39" y="138"/>
                          </a:lnTo>
                          <a:lnTo>
                            <a:pt x="40" y="137"/>
                          </a:lnTo>
                          <a:lnTo>
                            <a:pt x="41" y="136"/>
                          </a:lnTo>
                          <a:lnTo>
                            <a:pt x="42" y="135"/>
                          </a:lnTo>
                          <a:lnTo>
                            <a:pt x="43" y="134"/>
                          </a:lnTo>
                          <a:lnTo>
                            <a:pt x="46" y="133"/>
                          </a:lnTo>
                          <a:lnTo>
                            <a:pt x="47" y="132"/>
                          </a:lnTo>
                          <a:lnTo>
                            <a:pt x="48" y="131"/>
                          </a:lnTo>
                          <a:lnTo>
                            <a:pt x="48" y="130"/>
                          </a:lnTo>
                          <a:lnTo>
                            <a:pt x="49" y="130"/>
                          </a:lnTo>
                          <a:lnTo>
                            <a:pt x="50" y="129"/>
                          </a:lnTo>
                          <a:lnTo>
                            <a:pt x="50" y="128"/>
                          </a:lnTo>
                          <a:lnTo>
                            <a:pt x="51" y="127"/>
                          </a:lnTo>
                          <a:lnTo>
                            <a:pt x="52" y="126"/>
                          </a:lnTo>
                          <a:lnTo>
                            <a:pt x="53" y="125"/>
                          </a:lnTo>
                          <a:lnTo>
                            <a:pt x="54" y="123"/>
                          </a:lnTo>
                          <a:lnTo>
                            <a:pt x="55" y="122"/>
                          </a:lnTo>
                          <a:lnTo>
                            <a:pt x="55" y="121"/>
                          </a:lnTo>
                          <a:lnTo>
                            <a:pt x="56" y="120"/>
                          </a:lnTo>
                          <a:lnTo>
                            <a:pt x="57" y="119"/>
                          </a:lnTo>
                          <a:lnTo>
                            <a:pt x="57" y="118"/>
                          </a:lnTo>
                          <a:lnTo>
                            <a:pt x="58" y="117"/>
                          </a:lnTo>
                          <a:lnTo>
                            <a:pt x="59" y="115"/>
                          </a:lnTo>
                          <a:lnTo>
                            <a:pt x="59" y="114"/>
                          </a:lnTo>
                          <a:lnTo>
                            <a:pt x="60" y="113"/>
                          </a:lnTo>
                          <a:lnTo>
                            <a:pt x="61" y="112"/>
                          </a:lnTo>
                          <a:lnTo>
                            <a:pt x="61" y="111"/>
                          </a:lnTo>
                          <a:lnTo>
                            <a:pt x="62" y="109"/>
                          </a:lnTo>
                          <a:lnTo>
                            <a:pt x="62" y="108"/>
                          </a:lnTo>
                          <a:lnTo>
                            <a:pt x="62" y="107"/>
                          </a:lnTo>
                          <a:lnTo>
                            <a:pt x="63" y="106"/>
                          </a:lnTo>
                          <a:lnTo>
                            <a:pt x="63" y="105"/>
                          </a:lnTo>
                          <a:lnTo>
                            <a:pt x="63" y="104"/>
                          </a:lnTo>
                          <a:lnTo>
                            <a:pt x="63" y="103"/>
                          </a:lnTo>
                          <a:lnTo>
                            <a:pt x="64" y="102"/>
                          </a:lnTo>
                          <a:lnTo>
                            <a:pt x="64" y="100"/>
                          </a:lnTo>
                          <a:lnTo>
                            <a:pt x="65" y="97"/>
                          </a:lnTo>
                          <a:lnTo>
                            <a:pt x="65" y="95"/>
                          </a:lnTo>
                          <a:lnTo>
                            <a:pt x="66" y="92"/>
                          </a:lnTo>
                          <a:lnTo>
                            <a:pt x="66" y="90"/>
                          </a:lnTo>
                          <a:lnTo>
                            <a:pt x="66" y="88"/>
                          </a:lnTo>
                          <a:lnTo>
                            <a:pt x="67" y="85"/>
                          </a:lnTo>
                          <a:lnTo>
                            <a:pt x="67" y="83"/>
                          </a:lnTo>
                          <a:lnTo>
                            <a:pt x="67" y="81"/>
                          </a:lnTo>
                          <a:lnTo>
                            <a:pt x="68" y="79"/>
                          </a:lnTo>
                          <a:lnTo>
                            <a:pt x="68" y="78"/>
                          </a:lnTo>
                          <a:lnTo>
                            <a:pt x="68" y="77"/>
                          </a:lnTo>
                          <a:lnTo>
                            <a:pt x="68" y="76"/>
                          </a:lnTo>
                          <a:lnTo>
                            <a:pt x="68" y="74"/>
                          </a:lnTo>
                          <a:lnTo>
                            <a:pt x="69" y="73"/>
                          </a:lnTo>
                          <a:lnTo>
                            <a:pt x="69" y="72"/>
                          </a:lnTo>
                          <a:lnTo>
                            <a:pt x="69" y="71"/>
                          </a:lnTo>
                          <a:lnTo>
                            <a:pt x="69" y="70"/>
                          </a:lnTo>
                          <a:lnTo>
                            <a:pt x="70" y="68"/>
                          </a:lnTo>
                          <a:lnTo>
                            <a:pt x="70" y="67"/>
                          </a:lnTo>
                          <a:lnTo>
                            <a:pt x="70" y="65"/>
                          </a:lnTo>
                          <a:lnTo>
                            <a:pt x="70" y="64"/>
                          </a:lnTo>
                          <a:lnTo>
                            <a:pt x="71" y="63"/>
                          </a:lnTo>
                          <a:lnTo>
                            <a:pt x="71" y="61"/>
                          </a:lnTo>
                          <a:lnTo>
                            <a:pt x="71" y="59"/>
                          </a:lnTo>
                          <a:lnTo>
                            <a:pt x="71" y="57"/>
                          </a:lnTo>
                          <a:lnTo>
                            <a:pt x="71" y="55"/>
                          </a:lnTo>
                          <a:lnTo>
                            <a:pt x="71" y="53"/>
                          </a:lnTo>
                          <a:lnTo>
                            <a:pt x="72" y="52"/>
                          </a:lnTo>
                          <a:lnTo>
                            <a:pt x="72" y="51"/>
                          </a:lnTo>
                          <a:lnTo>
                            <a:pt x="72" y="50"/>
                          </a:lnTo>
                          <a:lnTo>
                            <a:pt x="72" y="48"/>
                          </a:lnTo>
                          <a:lnTo>
                            <a:pt x="72" y="47"/>
                          </a:lnTo>
                          <a:lnTo>
                            <a:pt x="72" y="45"/>
                          </a:lnTo>
                          <a:lnTo>
                            <a:pt x="72" y="44"/>
                          </a:lnTo>
                          <a:lnTo>
                            <a:pt x="73" y="43"/>
                          </a:lnTo>
                          <a:lnTo>
                            <a:pt x="73" y="42"/>
                          </a:lnTo>
                          <a:lnTo>
                            <a:pt x="73" y="41"/>
                          </a:lnTo>
                          <a:lnTo>
                            <a:pt x="73" y="40"/>
                          </a:lnTo>
                          <a:lnTo>
                            <a:pt x="74" y="38"/>
                          </a:lnTo>
                          <a:lnTo>
                            <a:pt x="74" y="37"/>
                          </a:lnTo>
                          <a:lnTo>
                            <a:pt x="75" y="36"/>
                          </a:lnTo>
                          <a:lnTo>
                            <a:pt x="75" y="35"/>
                          </a:lnTo>
                          <a:lnTo>
                            <a:pt x="75" y="34"/>
                          </a:lnTo>
                          <a:lnTo>
                            <a:pt x="76" y="33"/>
                          </a:lnTo>
                          <a:lnTo>
                            <a:pt x="76" y="32"/>
                          </a:lnTo>
                          <a:lnTo>
                            <a:pt x="77" y="31"/>
                          </a:lnTo>
                          <a:lnTo>
                            <a:pt x="77" y="30"/>
                          </a:lnTo>
                          <a:lnTo>
                            <a:pt x="78" y="28"/>
                          </a:lnTo>
                          <a:lnTo>
                            <a:pt x="78" y="27"/>
                          </a:lnTo>
                          <a:lnTo>
                            <a:pt x="79" y="26"/>
                          </a:lnTo>
                          <a:lnTo>
                            <a:pt x="80" y="25"/>
                          </a:lnTo>
                          <a:lnTo>
                            <a:pt x="80" y="24"/>
                          </a:lnTo>
                          <a:lnTo>
                            <a:pt x="81" y="23"/>
                          </a:lnTo>
                          <a:lnTo>
                            <a:pt x="81" y="22"/>
                          </a:lnTo>
                          <a:lnTo>
                            <a:pt x="82" y="19"/>
                          </a:lnTo>
                          <a:lnTo>
                            <a:pt x="82" y="18"/>
                          </a:lnTo>
                          <a:lnTo>
                            <a:pt x="83" y="17"/>
                          </a:lnTo>
                          <a:lnTo>
                            <a:pt x="84" y="16"/>
                          </a:lnTo>
                          <a:lnTo>
                            <a:pt x="84" y="15"/>
                          </a:lnTo>
                          <a:lnTo>
                            <a:pt x="85" y="14"/>
                          </a:lnTo>
                          <a:lnTo>
                            <a:pt x="86" y="14"/>
                          </a:lnTo>
                          <a:lnTo>
                            <a:pt x="87" y="13"/>
                          </a:lnTo>
                          <a:lnTo>
                            <a:pt x="87" y="12"/>
                          </a:lnTo>
                          <a:lnTo>
                            <a:pt x="88" y="11"/>
                          </a:lnTo>
                          <a:lnTo>
                            <a:pt x="89" y="10"/>
                          </a:lnTo>
                          <a:lnTo>
                            <a:pt x="90" y="10"/>
                          </a:lnTo>
                          <a:lnTo>
                            <a:pt x="91" y="8"/>
                          </a:lnTo>
                          <a:lnTo>
                            <a:pt x="92" y="8"/>
                          </a:lnTo>
                          <a:lnTo>
                            <a:pt x="93" y="7"/>
                          </a:lnTo>
                          <a:lnTo>
                            <a:pt x="94" y="7"/>
                          </a:lnTo>
                          <a:lnTo>
                            <a:pt x="95" y="6"/>
                          </a:lnTo>
                          <a:lnTo>
                            <a:pt x="96" y="6"/>
                          </a:lnTo>
                          <a:lnTo>
                            <a:pt x="97" y="5"/>
                          </a:lnTo>
                          <a:lnTo>
                            <a:pt x="99" y="5"/>
                          </a:lnTo>
                          <a:lnTo>
                            <a:pt x="102" y="4"/>
                          </a:lnTo>
                          <a:lnTo>
                            <a:pt x="104" y="4"/>
                          </a:lnTo>
                          <a:lnTo>
                            <a:pt x="106" y="4"/>
                          </a:lnTo>
                          <a:lnTo>
                            <a:pt x="107" y="3"/>
                          </a:lnTo>
                          <a:lnTo>
                            <a:pt x="108" y="3"/>
                          </a:lnTo>
                          <a:lnTo>
                            <a:pt x="109" y="3"/>
                          </a:lnTo>
                          <a:lnTo>
                            <a:pt x="110" y="3"/>
                          </a:lnTo>
                          <a:lnTo>
                            <a:pt x="111" y="3"/>
                          </a:lnTo>
                          <a:lnTo>
                            <a:pt x="112" y="2"/>
                          </a:lnTo>
                          <a:lnTo>
                            <a:pt x="113" y="2"/>
                          </a:lnTo>
                          <a:lnTo>
                            <a:pt x="114" y="2"/>
                          </a:lnTo>
                          <a:lnTo>
                            <a:pt x="115" y="2"/>
                          </a:lnTo>
                          <a:lnTo>
                            <a:pt x="117" y="2"/>
                          </a:lnTo>
                          <a:lnTo>
                            <a:pt x="119" y="2"/>
                          </a:lnTo>
                          <a:lnTo>
                            <a:pt x="120" y="2"/>
                          </a:lnTo>
                          <a:lnTo>
                            <a:pt x="122" y="2"/>
                          </a:lnTo>
                          <a:lnTo>
                            <a:pt x="124" y="2"/>
                          </a:lnTo>
                          <a:lnTo>
                            <a:pt x="125" y="1"/>
                          </a:lnTo>
                          <a:lnTo>
                            <a:pt x="126" y="1"/>
                          </a:lnTo>
                          <a:lnTo>
                            <a:pt x="128" y="1"/>
                          </a:lnTo>
                          <a:lnTo>
                            <a:pt x="129" y="0"/>
                          </a:lnTo>
                          <a:lnTo>
                            <a:pt x="131" y="0"/>
                          </a:lnTo>
                          <a:lnTo>
                            <a:pt x="132" y="0"/>
                          </a:lnTo>
                          <a:lnTo>
                            <a:pt x="134" y="0"/>
                          </a:lnTo>
                          <a:lnTo>
                            <a:pt x="135" y="0"/>
                          </a:lnTo>
                          <a:lnTo>
                            <a:pt x="136" y="0"/>
                          </a:lnTo>
                          <a:lnTo>
                            <a:pt x="137" y="0"/>
                          </a:lnTo>
                          <a:lnTo>
                            <a:pt x="138" y="0"/>
                          </a:lnTo>
                          <a:lnTo>
                            <a:pt x="139" y="0"/>
                          </a:lnTo>
                          <a:lnTo>
                            <a:pt x="140" y="0"/>
                          </a:lnTo>
                        </a:path>
                      </a:pathLst>
                    </a:custGeom>
                    <a:solidFill>
                      <a:srgbClr val="FFC5CF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46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947" y="3416"/>
                      <a:ext cx="144" cy="154"/>
                    </a:xfrm>
                    <a:custGeom>
                      <a:avLst/>
                      <a:gdLst>
                        <a:gd name="T0" fmla="*/ 138 w 144"/>
                        <a:gd name="T1" fmla="*/ 1 h 154"/>
                        <a:gd name="T2" fmla="*/ 132 w 144"/>
                        <a:gd name="T3" fmla="*/ 3 h 154"/>
                        <a:gd name="T4" fmla="*/ 125 w 144"/>
                        <a:gd name="T5" fmla="*/ 5 h 154"/>
                        <a:gd name="T6" fmla="*/ 119 w 144"/>
                        <a:gd name="T7" fmla="*/ 9 h 154"/>
                        <a:gd name="T8" fmla="*/ 112 w 144"/>
                        <a:gd name="T9" fmla="*/ 14 h 154"/>
                        <a:gd name="T10" fmla="*/ 108 w 144"/>
                        <a:gd name="T11" fmla="*/ 19 h 154"/>
                        <a:gd name="T12" fmla="*/ 104 w 144"/>
                        <a:gd name="T13" fmla="*/ 25 h 154"/>
                        <a:gd name="T14" fmla="*/ 102 w 144"/>
                        <a:gd name="T15" fmla="*/ 33 h 154"/>
                        <a:gd name="T16" fmla="*/ 101 w 144"/>
                        <a:gd name="T17" fmla="*/ 40 h 154"/>
                        <a:gd name="T18" fmla="*/ 100 w 144"/>
                        <a:gd name="T19" fmla="*/ 48 h 154"/>
                        <a:gd name="T20" fmla="*/ 98 w 144"/>
                        <a:gd name="T21" fmla="*/ 56 h 154"/>
                        <a:gd name="T22" fmla="*/ 97 w 144"/>
                        <a:gd name="T23" fmla="*/ 67 h 154"/>
                        <a:gd name="T24" fmla="*/ 96 w 144"/>
                        <a:gd name="T25" fmla="*/ 78 h 154"/>
                        <a:gd name="T26" fmla="*/ 94 w 144"/>
                        <a:gd name="T27" fmla="*/ 89 h 154"/>
                        <a:gd name="T28" fmla="*/ 91 w 144"/>
                        <a:gd name="T29" fmla="*/ 98 h 154"/>
                        <a:gd name="T30" fmla="*/ 89 w 144"/>
                        <a:gd name="T31" fmla="*/ 109 h 154"/>
                        <a:gd name="T32" fmla="*/ 85 w 144"/>
                        <a:gd name="T33" fmla="*/ 123 h 154"/>
                        <a:gd name="T34" fmla="*/ 78 w 144"/>
                        <a:gd name="T35" fmla="*/ 133 h 154"/>
                        <a:gd name="T36" fmla="*/ 67 w 144"/>
                        <a:gd name="T37" fmla="*/ 140 h 154"/>
                        <a:gd name="T38" fmla="*/ 55 w 144"/>
                        <a:gd name="T39" fmla="*/ 147 h 154"/>
                        <a:gd name="T40" fmla="*/ 37 w 144"/>
                        <a:gd name="T41" fmla="*/ 150 h 154"/>
                        <a:gd name="T42" fmla="*/ 22 w 144"/>
                        <a:gd name="T43" fmla="*/ 152 h 154"/>
                        <a:gd name="T44" fmla="*/ 12 w 144"/>
                        <a:gd name="T45" fmla="*/ 153 h 154"/>
                        <a:gd name="T46" fmla="*/ 0 w 144"/>
                        <a:gd name="T47" fmla="*/ 153 h 154"/>
                        <a:gd name="T48" fmla="*/ 6 w 144"/>
                        <a:gd name="T49" fmla="*/ 151 h 154"/>
                        <a:gd name="T50" fmla="*/ 11 w 144"/>
                        <a:gd name="T51" fmla="*/ 149 h 154"/>
                        <a:gd name="T52" fmla="*/ 17 w 144"/>
                        <a:gd name="T53" fmla="*/ 147 h 154"/>
                        <a:gd name="T54" fmla="*/ 25 w 144"/>
                        <a:gd name="T55" fmla="*/ 145 h 154"/>
                        <a:gd name="T56" fmla="*/ 32 w 144"/>
                        <a:gd name="T57" fmla="*/ 142 h 154"/>
                        <a:gd name="T58" fmla="*/ 38 w 144"/>
                        <a:gd name="T59" fmla="*/ 139 h 154"/>
                        <a:gd name="T60" fmla="*/ 44 w 144"/>
                        <a:gd name="T61" fmla="*/ 134 h 154"/>
                        <a:gd name="T62" fmla="*/ 51 w 144"/>
                        <a:gd name="T63" fmla="*/ 129 h 154"/>
                        <a:gd name="T64" fmla="*/ 56 w 144"/>
                        <a:gd name="T65" fmla="*/ 122 h 154"/>
                        <a:gd name="T66" fmla="*/ 60 w 144"/>
                        <a:gd name="T67" fmla="*/ 115 h 154"/>
                        <a:gd name="T68" fmla="*/ 63 w 144"/>
                        <a:gd name="T69" fmla="*/ 108 h 154"/>
                        <a:gd name="T70" fmla="*/ 65 w 144"/>
                        <a:gd name="T71" fmla="*/ 102 h 154"/>
                        <a:gd name="T72" fmla="*/ 68 w 144"/>
                        <a:gd name="T73" fmla="*/ 88 h 154"/>
                        <a:gd name="T74" fmla="*/ 69 w 144"/>
                        <a:gd name="T75" fmla="*/ 77 h 154"/>
                        <a:gd name="T76" fmla="*/ 71 w 144"/>
                        <a:gd name="T77" fmla="*/ 70 h 154"/>
                        <a:gd name="T78" fmla="*/ 72 w 144"/>
                        <a:gd name="T79" fmla="*/ 61 h 154"/>
                        <a:gd name="T80" fmla="*/ 73 w 144"/>
                        <a:gd name="T81" fmla="*/ 51 h 154"/>
                        <a:gd name="T82" fmla="*/ 74 w 144"/>
                        <a:gd name="T83" fmla="*/ 43 h 154"/>
                        <a:gd name="T84" fmla="*/ 76 w 144"/>
                        <a:gd name="T85" fmla="*/ 36 h 154"/>
                        <a:gd name="T86" fmla="*/ 79 w 144"/>
                        <a:gd name="T87" fmla="*/ 30 h 154"/>
                        <a:gd name="T88" fmla="*/ 82 w 144"/>
                        <a:gd name="T89" fmla="*/ 23 h 154"/>
                        <a:gd name="T90" fmla="*/ 86 w 144"/>
                        <a:gd name="T91" fmla="*/ 15 h 154"/>
                        <a:gd name="T92" fmla="*/ 91 w 144"/>
                        <a:gd name="T93" fmla="*/ 10 h 154"/>
                        <a:gd name="T94" fmla="*/ 97 w 144"/>
                        <a:gd name="T95" fmla="*/ 6 h 154"/>
                        <a:gd name="T96" fmla="*/ 106 w 144"/>
                        <a:gd name="T97" fmla="*/ 4 h 154"/>
                        <a:gd name="T98" fmla="*/ 113 w 144"/>
                        <a:gd name="T99" fmla="*/ 3 h 154"/>
                        <a:gd name="T100" fmla="*/ 120 w 144"/>
                        <a:gd name="T101" fmla="*/ 2 h 154"/>
                        <a:gd name="T102" fmla="*/ 129 w 144"/>
                        <a:gd name="T103" fmla="*/ 1 h 154"/>
                        <a:gd name="T104" fmla="*/ 137 w 144"/>
                        <a:gd name="T105" fmla="*/ 0 h 154"/>
                        <a:gd name="T106" fmla="*/ 143 w 144"/>
                        <a:gd name="T107" fmla="*/ 0 h 154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4"/>
                        <a:gd name="T163" fmla="*/ 0 h 154"/>
                        <a:gd name="T164" fmla="*/ 144 w 144"/>
                        <a:gd name="T165" fmla="*/ 154 h 154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4" h="154">
                          <a:moveTo>
                            <a:pt x="143" y="0"/>
                          </a:moveTo>
                          <a:lnTo>
                            <a:pt x="142" y="1"/>
                          </a:lnTo>
                          <a:lnTo>
                            <a:pt x="141" y="1"/>
                          </a:lnTo>
                          <a:lnTo>
                            <a:pt x="140" y="1"/>
                          </a:lnTo>
                          <a:lnTo>
                            <a:pt x="139" y="1"/>
                          </a:lnTo>
                          <a:lnTo>
                            <a:pt x="138" y="1"/>
                          </a:lnTo>
                          <a:lnTo>
                            <a:pt x="136" y="2"/>
                          </a:lnTo>
                          <a:lnTo>
                            <a:pt x="135" y="2"/>
                          </a:lnTo>
                          <a:lnTo>
                            <a:pt x="134" y="2"/>
                          </a:lnTo>
                          <a:lnTo>
                            <a:pt x="133" y="3"/>
                          </a:lnTo>
                          <a:lnTo>
                            <a:pt x="132" y="3"/>
                          </a:lnTo>
                          <a:lnTo>
                            <a:pt x="130" y="3"/>
                          </a:lnTo>
                          <a:lnTo>
                            <a:pt x="130" y="4"/>
                          </a:lnTo>
                          <a:lnTo>
                            <a:pt x="129" y="4"/>
                          </a:lnTo>
                          <a:lnTo>
                            <a:pt x="128" y="4"/>
                          </a:lnTo>
                          <a:lnTo>
                            <a:pt x="127" y="5"/>
                          </a:lnTo>
                          <a:lnTo>
                            <a:pt x="125" y="5"/>
                          </a:lnTo>
                          <a:lnTo>
                            <a:pt x="124" y="6"/>
                          </a:lnTo>
                          <a:lnTo>
                            <a:pt x="123" y="7"/>
                          </a:lnTo>
                          <a:lnTo>
                            <a:pt x="121" y="7"/>
                          </a:lnTo>
                          <a:lnTo>
                            <a:pt x="120" y="8"/>
                          </a:lnTo>
                          <a:lnTo>
                            <a:pt x="119" y="9"/>
                          </a:lnTo>
                          <a:lnTo>
                            <a:pt x="117" y="10"/>
                          </a:lnTo>
                          <a:lnTo>
                            <a:pt x="116" y="10"/>
                          </a:lnTo>
                          <a:lnTo>
                            <a:pt x="115" y="11"/>
                          </a:lnTo>
                          <a:lnTo>
                            <a:pt x="114" y="12"/>
                          </a:lnTo>
                          <a:lnTo>
                            <a:pt x="113" y="13"/>
                          </a:lnTo>
                          <a:lnTo>
                            <a:pt x="112" y="14"/>
                          </a:lnTo>
                          <a:lnTo>
                            <a:pt x="111" y="14"/>
                          </a:lnTo>
                          <a:lnTo>
                            <a:pt x="111" y="15"/>
                          </a:lnTo>
                          <a:lnTo>
                            <a:pt x="110" y="16"/>
                          </a:lnTo>
                          <a:lnTo>
                            <a:pt x="109" y="17"/>
                          </a:lnTo>
                          <a:lnTo>
                            <a:pt x="108" y="18"/>
                          </a:lnTo>
                          <a:lnTo>
                            <a:pt x="108" y="19"/>
                          </a:lnTo>
                          <a:lnTo>
                            <a:pt x="107" y="20"/>
                          </a:lnTo>
                          <a:lnTo>
                            <a:pt x="106" y="21"/>
                          </a:lnTo>
                          <a:lnTo>
                            <a:pt x="106" y="22"/>
                          </a:lnTo>
                          <a:lnTo>
                            <a:pt x="105" y="23"/>
                          </a:lnTo>
                          <a:lnTo>
                            <a:pt x="105" y="24"/>
                          </a:lnTo>
                          <a:lnTo>
                            <a:pt x="104" y="25"/>
                          </a:lnTo>
                          <a:lnTo>
                            <a:pt x="104" y="26"/>
                          </a:lnTo>
                          <a:lnTo>
                            <a:pt x="104" y="27"/>
                          </a:lnTo>
                          <a:lnTo>
                            <a:pt x="103" y="28"/>
                          </a:lnTo>
                          <a:lnTo>
                            <a:pt x="103" y="31"/>
                          </a:lnTo>
                          <a:lnTo>
                            <a:pt x="102" y="32"/>
                          </a:lnTo>
                          <a:lnTo>
                            <a:pt x="102" y="33"/>
                          </a:lnTo>
                          <a:lnTo>
                            <a:pt x="102" y="34"/>
                          </a:lnTo>
                          <a:lnTo>
                            <a:pt x="102" y="35"/>
                          </a:lnTo>
                          <a:lnTo>
                            <a:pt x="102" y="36"/>
                          </a:lnTo>
                          <a:lnTo>
                            <a:pt x="101" y="37"/>
                          </a:lnTo>
                          <a:lnTo>
                            <a:pt x="101" y="38"/>
                          </a:lnTo>
                          <a:lnTo>
                            <a:pt x="101" y="40"/>
                          </a:lnTo>
                          <a:lnTo>
                            <a:pt x="101" y="42"/>
                          </a:lnTo>
                          <a:lnTo>
                            <a:pt x="101" y="43"/>
                          </a:lnTo>
                          <a:lnTo>
                            <a:pt x="101" y="44"/>
                          </a:lnTo>
                          <a:lnTo>
                            <a:pt x="101" y="45"/>
                          </a:lnTo>
                          <a:lnTo>
                            <a:pt x="100" y="47"/>
                          </a:lnTo>
                          <a:lnTo>
                            <a:pt x="100" y="48"/>
                          </a:lnTo>
                          <a:lnTo>
                            <a:pt x="100" y="49"/>
                          </a:lnTo>
                          <a:lnTo>
                            <a:pt x="100" y="51"/>
                          </a:lnTo>
                          <a:lnTo>
                            <a:pt x="99" y="53"/>
                          </a:lnTo>
                          <a:lnTo>
                            <a:pt x="99" y="54"/>
                          </a:lnTo>
                          <a:lnTo>
                            <a:pt x="99" y="55"/>
                          </a:lnTo>
                          <a:lnTo>
                            <a:pt x="98" y="56"/>
                          </a:lnTo>
                          <a:lnTo>
                            <a:pt x="98" y="58"/>
                          </a:lnTo>
                          <a:lnTo>
                            <a:pt x="98" y="60"/>
                          </a:lnTo>
                          <a:lnTo>
                            <a:pt x="98" y="61"/>
                          </a:lnTo>
                          <a:lnTo>
                            <a:pt x="97" y="62"/>
                          </a:lnTo>
                          <a:lnTo>
                            <a:pt x="97" y="64"/>
                          </a:lnTo>
                          <a:lnTo>
                            <a:pt x="97" y="67"/>
                          </a:lnTo>
                          <a:lnTo>
                            <a:pt x="96" y="70"/>
                          </a:lnTo>
                          <a:lnTo>
                            <a:pt x="96" y="72"/>
                          </a:lnTo>
                          <a:lnTo>
                            <a:pt x="96" y="74"/>
                          </a:lnTo>
                          <a:lnTo>
                            <a:pt x="96" y="76"/>
                          </a:lnTo>
                          <a:lnTo>
                            <a:pt x="96" y="77"/>
                          </a:lnTo>
                          <a:lnTo>
                            <a:pt x="96" y="78"/>
                          </a:lnTo>
                          <a:lnTo>
                            <a:pt x="96" y="79"/>
                          </a:lnTo>
                          <a:lnTo>
                            <a:pt x="95" y="82"/>
                          </a:lnTo>
                          <a:lnTo>
                            <a:pt x="95" y="83"/>
                          </a:lnTo>
                          <a:lnTo>
                            <a:pt x="95" y="86"/>
                          </a:lnTo>
                          <a:lnTo>
                            <a:pt x="94" y="87"/>
                          </a:lnTo>
                          <a:lnTo>
                            <a:pt x="94" y="89"/>
                          </a:lnTo>
                          <a:lnTo>
                            <a:pt x="94" y="91"/>
                          </a:lnTo>
                          <a:lnTo>
                            <a:pt x="93" y="92"/>
                          </a:lnTo>
                          <a:lnTo>
                            <a:pt x="93" y="94"/>
                          </a:lnTo>
                          <a:lnTo>
                            <a:pt x="92" y="95"/>
                          </a:lnTo>
                          <a:lnTo>
                            <a:pt x="92" y="96"/>
                          </a:lnTo>
                          <a:lnTo>
                            <a:pt x="91" y="98"/>
                          </a:lnTo>
                          <a:lnTo>
                            <a:pt x="91" y="100"/>
                          </a:lnTo>
                          <a:lnTo>
                            <a:pt x="91" y="102"/>
                          </a:lnTo>
                          <a:lnTo>
                            <a:pt x="90" y="103"/>
                          </a:lnTo>
                          <a:lnTo>
                            <a:pt x="90" y="105"/>
                          </a:lnTo>
                          <a:lnTo>
                            <a:pt x="89" y="107"/>
                          </a:lnTo>
                          <a:lnTo>
                            <a:pt x="89" y="109"/>
                          </a:lnTo>
                          <a:lnTo>
                            <a:pt x="88" y="111"/>
                          </a:lnTo>
                          <a:lnTo>
                            <a:pt x="88" y="114"/>
                          </a:lnTo>
                          <a:lnTo>
                            <a:pt x="87" y="116"/>
                          </a:lnTo>
                          <a:lnTo>
                            <a:pt x="86" y="119"/>
                          </a:lnTo>
                          <a:lnTo>
                            <a:pt x="86" y="121"/>
                          </a:lnTo>
                          <a:lnTo>
                            <a:pt x="85" y="123"/>
                          </a:lnTo>
                          <a:lnTo>
                            <a:pt x="84" y="126"/>
                          </a:lnTo>
                          <a:lnTo>
                            <a:pt x="83" y="128"/>
                          </a:lnTo>
                          <a:lnTo>
                            <a:pt x="82" y="129"/>
                          </a:lnTo>
                          <a:lnTo>
                            <a:pt x="81" y="130"/>
                          </a:lnTo>
                          <a:lnTo>
                            <a:pt x="80" y="132"/>
                          </a:lnTo>
                          <a:lnTo>
                            <a:pt x="78" y="133"/>
                          </a:lnTo>
                          <a:lnTo>
                            <a:pt x="77" y="136"/>
                          </a:lnTo>
                          <a:lnTo>
                            <a:pt x="75" y="136"/>
                          </a:lnTo>
                          <a:lnTo>
                            <a:pt x="73" y="137"/>
                          </a:lnTo>
                          <a:lnTo>
                            <a:pt x="71" y="138"/>
                          </a:lnTo>
                          <a:lnTo>
                            <a:pt x="69" y="138"/>
                          </a:lnTo>
                          <a:lnTo>
                            <a:pt x="67" y="140"/>
                          </a:lnTo>
                          <a:lnTo>
                            <a:pt x="65" y="141"/>
                          </a:lnTo>
                          <a:lnTo>
                            <a:pt x="63" y="143"/>
                          </a:lnTo>
                          <a:lnTo>
                            <a:pt x="62" y="144"/>
                          </a:lnTo>
                          <a:lnTo>
                            <a:pt x="60" y="145"/>
                          </a:lnTo>
                          <a:lnTo>
                            <a:pt x="57" y="146"/>
                          </a:lnTo>
                          <a:lnTo>
                            <a:pt x="55" y="147"/>
                          </a:lnTo>
                          <a:lnTo>
                            <a:pt x="52" y="147"/>
                          </a:lnTo>
                          <a:lnTo>
                            <a:pt x="49" y="148"/>
                          </a:lnTo>
                          <a:lnTo>
                            <a:pt x="46" y="148"/>
                          </a:lnTo>
                          <a:lnTo>
                            <a:pt x="43" y="149"/>
                          </a:lnTo>
                          <a:lnTo>
                            <a:pt x="41" y="150"/>
                          </a:lnTo>
                          <a:lnTo>
                            <a:pt x="37" y="150"/>
                          </a:lnTo>
                          <a:lnTo>
                            <a:pt x="34" y="151"/>
                          </a:lnTo>
                          <a:lnTo>
                            <a:pt x="31" y="151"/>
                          </a:lnTo>
                          <a:lnTo>
                            <a:pt x="29" y="152"/>
                          </a:lnTo>
                          <a:lnTo>
                            <a:pt x="26" y="152"/>
                          </a:lnTo>
                          <a:lnTo>
                            <a:pt x="24" y="152"/>
                          </a:lnTo>
                          <a:lnTo>
                            <a:pt x="22" y="152"/>
                          </a:lnTo>
                          <a:lnTo>
                            <a:pt x="20" y="153"/>
                          </a:lnTo>
                          <a:lnTo>
                            <a:pt x="18" y="153"/>
                          </a:lnTo>
                          <a:lnTo>
                            <a:pt x="16" y="153"/>
                          </a:lnTo>
                          <a:lnTo>
                            <a:pt x="15" y="153"/>
                          </a:lnTo>
                          <a:lnTo>
                            <a:pt x="13" y="153"/>
                          </a:lnTo>
                          <a:lnTo>
                            <a:pt x="12" y="153"/>
                          </a:lnTo>
                          <a:lnTo>
                            <a:pt x="10" y="153"/>
                          </a:lnTo>
                          <a:lnTo>
                            <a:pt x="8" y="153"/>
                          </a:lnTo>
                          <a:lnTo>
                            <a:pt x="6" y="153"/>
                          </a:lnTo>
                          <a:lnTo>
                            <a:pt x="3" y="153"/>
                          </a:lnTo>
                          <a:lnTo>
                            <a:pt x="1" y="153"/>
                          </a:lnTo>
                          <a:lnTo>
                            <a:pt x="0" y="153"/>
                          </a:lnTo>
                          <a:lnTo>
                            <a:pt x="1" y="153"/>
                          </a:lnTo>
                          <a:lnTo>
                            <a:pt x="2" y="153"/>
                          </a:lnTo>
                          <a:lnTo>
                            <a:pt x="3" y="152"/>
                          </a:lnTo>
                          <a:lnTo>
                            <a:pt x="4" y="152"/>
                          </a:lnTo>
                          <a:lnTo>
                            <a:pt x="6" y="151"/>
                          </a:lnTo>
                          <a:lnTo>
                            <a:pt x="7" y="151"/>
                          </a:lnTo>
                          <a:lnTo>
                            <a:pt x="8" y="151"/>
                          </a:lnTo>
                          <a:lnTo>
                            <a:pt x="9" y="150"/>
                          </a:lnTo>
                          <a:lnTo>
                            <a:pt x="10" y="150"/>
                          </a:lnTo>
                          <a:lnTo>
                            <a:pt x="11" y="149"/>
                          </a:lnTo>
                          <a:lnTo>
                            <a:pt x="12" y="149"/>
                          </a:lnTo>
                          <a:lnTo>
                            <a:pt x="13" y="148"/>
                          </a:lnTo>
                          <a:lnTo>
                            <a:pt x="15" y="148"/>
                          </a:lnTo>
                          <a:lnTo>
                            <a:pt x="16" y="148"/>
                          </a:lnTo>
                          <a:lnTo>
                            <a:pt x="17" y="147"/>
                          </a:lnTo>
                          <a:lnTo>
                            <a:pt x="18" y="147"/>
                          </a:lnTo>
                          <a:lnTo>
                            <a:pt x="19" y="147"/>
                          </a:lnTo>
                          <a:lnTo>
                            <a:pt x="21" y="146"/>
                          </a:lnTo>
                          <a:lnTo>
                            <a:pt x="23" y="146"/>
                          </a:lnTo>
                          <a:lnTo>
                            <a:pt x="24" y="146"/>
                          </a:lnTo>
                          <a:lnTo>
                            <a:pt x="25" y="145"/>
                          </a:lnTo>
                          <a:lnTo>
                            <a:pt x="26" y="145"/>
                          </a:lnTo>
                          <a:lnTo>
                            <a:pt x="27" y="144"/>
                          </a:lnTo>
                          <a:lnTo>
                            <a:pt x="28" y="143"/>
                          </a:lnTo>
                          <a:lnTo>
                            <a:pt x="29" y="143"/>
                          </a:lnTo>
                          <a:lnTo>
                            <a:pt x="30" y="142"/>
                          </a:lnTo>
                          <a:lnTo>
                            <a:pt x="32" y="142"/>
                          </a:lnTo>
                          <a:lnTo>
                            <a:pt x="33" y="141"/>
                          </a:lnTo>
                          <a:lnTo>
                            <a:pt x="34" y="141"/>
                          </a:lnTo>
                          <a:lnTo>
                            <a:pt x="35" y="140"/>
                          </a:lnTo>
                          <a:lnTo>
                            <a:pt x="36" y="139"/>
                          </a:lnTo>
                          <a:lnTo>
                            <a:pt x="38" y="139"/>
                          </a:lnTo>
                          <a:lnTo>
                            <a:pt x="39" y="138"/>
                          </a:lnTo>
                          <a:lnTo>
                            <a:pt x="40" y="138"/>
                          </a:lnTo>
                          <a:lnTo>
                            <a:pt x="41" y="137"/>
                          </a:lnTo>
                          <a:lnTo>
                            <a:pt x="42" y="136"/>
                          </a:lnTo>
                          <a:lnTo>
                            <a:pt x="43" y="135"/>
                          </a:lnTo>
                          <a:lnTo>
                            <a:pt x="44" y="134"/>
                          </a:lnTo>
                          <a:lnTo>
                            <a:pt x="47" y="133"/>
                          </a:lnTo>
                          <a:lnTo>
                            <a:pt x="48" y="132"/>
                          </a:lnTo>
                          <a:lnTo>
                            <a:pt x="49" y="131"/>
                          </a:lnTo>
                          <a:lnTo>
                            <a:pt x="49" y="130"/>
                          </a:lnTo>
                          <a:lnTo>
                            <a:pt x="50" y="130"/>
                          </a:lnTo>
                          <a:lnTo>
                            <a:pt x="51" y="129"/>
                          </a:lnTo>
                          <a:lnTo>
                            <a:pt x="51" y="128"/>
                          </a:lnTo>
                          <a:lnTo>
                            <a:pt x="52" y="127"/>
                          </a:lnTo>
                          <a:lnTo>
                            <a:pt x="53" y="126"/>
                          </a:lnTo>
                          <a:lnTo>
                            <a:pt x="54" y="125"/>
                          </a:lnTo>
                          <a:lnTo>
                            <a:pt x="55" y="123"/>
                          </a:lnTo>
                          <a:lnTo>
                            <a:pt x="56" y="122"/>
                          </a:lnTo>
                          <a:lnTo>
                            <a:pt x="57" y="121"/>
                          </a:lnTo>
                          <a:lnTo>
                            <a:pt x="57" y="120"/>
                          </a:lnTo>
                          <a:lnTo>
                            <a:pt x="58" y="119"/>
                          </a:lnTo>
                          <a:lnTo>
                            <a:pt x="59" y="118"/>
                          </a:lnTo>
                          <a:lnTo>
                            <a:pt x="59" y="117"/>
                          </a:lnTo>
                          <a:lnTo>
                            <a:pt x="60" y="115"/>
                          </a:lnTo>
                          <a:lnTo>
                            <a:pt x="60" y="114"/>
                          </a:lnTo>
                          <a:lnTo>
                            <a:pt x="61" y="113"/>
                          </a:lnTo>
                          <a:lnTo>
                            <a:pt x="62" y="112"/>
                          </a:lnTo>
                          <a:lnTo>
                            <a:pt x="63" y="111"/>
                          </a:lnTo>
                          <a:lnTo>
                            <a:pt x="63" y="109"/>
                          </a:lnTo>
                          <a:lnTo>
                            <a:pt x="63" y="108"/>
                          </a:lnTo>
                          <a:lnTo>
                            <a:pt x="64" y="107"/>
                          </a:lnTo>
                          <a:lnTo>
                            <a:pt x="64" y="106"/>
                          </a:lnTo>
                          <a:lnTo>
                            <a:pt x="64" y="105"/>
                          </a:lnTo>
                          <a:lnTo>
                            <a:pt x="65" y="104"/>
                          </a:lnTo>
                          <a:lnTo>
                            <a:pt x="65" y="103"/>
                          </a:lnTo>
                          <a:lnTo>
                            <a:pt x="65" y="102"/>
                          </a:lnTo>
                          <a:lnTo>
                            <a:pt x="65" y="100"/>
                          </a:lnTo>
                          <a:lnTo>
                            <a:pt x="66" y="97"/>
                          </a:lnTo>
                          <a:lnTo>
                            <a:pt x="66" y="95"/>
                          </a:lnTo>
                          <a:lnTo>
                            <a:pt x="67" y="92"/>
                          </a:lnTo>
                          <a:lnTo>
                            <a:pt x="68" y="90"/>
                          </a:lnTo>
                          <a:lnTo>
                            <a:pt x="68" y="88"/>
                          </a:lnTo>
                          <a:lnTo>
                            <a:pt x="68" y="85"/>
                          </a:lnTo>
                          <a:lnTo>
                            <a:pt x="68" y="83"/>
                          </a:lnTo>
                          <a:lnTo>
                            <a:pt x="69" y="81"/>
                          </a:lnTo>
                          <a:lnTo>
                            <a:pt x="69" y="79"/>
                          </a:lnTo>
                          <a:lnTo>
                            <a:pt x="69" y="78"/>
                          </a:lnTo>
                          <a:lnTo>
                            <a:pt x="69" y="77"/>
                          </a:lnTo>
                          <a:lnTo>
                            <a:pt x="70" y="76"/>
                          </a:lnTo>
                          <a:lnTo>
                            <a:pt x="70" y="74"/>
                          </a:lnTo>
                          <a:lnTo>
                            <a:pt x="70" y="73"/>
                          </a:lnTo>
                          <a:lnTo>
                            <a:pt x="71" y="72"/>
                          </a:lnTo>
                          <a:lnTo>
                            <a:pt x="71" y="71"/>
                          </a:lnTo>
                          <a:lnTo>
                            <a:pt x="71" y="70"/>
                          </a:lnTo>
                          <a:lnTo>
                            <a:pt x="71" y="68"/>
                          </a:lnTo>
                          <a:lnTo>
                            <a:pt x="71" y="67"/>
                          </a:lnTo>
                          <a:lnTo>
                            <a:pt x="72" y="65"/>
                          </a:lnTo>
                          <a:lnTo>
                            <a:pt x="72" y="64"/>
                          </a:lnTo>
                          <a:lnTo>
                            <a:pt x="72" y="63"/>
                          </a:lnTo>
                          <a:lnTo>
                            <a:pt x="72" y="61"/>
                          </a:lnTo>
                          <a:lnTo>
                            <a:pt x="73" y="59"/>
                          </a:lnTo>
                          <a:lnTo>
                            <a:pt x="73" y="57"/>
                          </a:lnTo>
                          <a:lnTo>
                            <a:pt x="73" y="55"/>
                          </a:lnTo>
                          <a:lnTo>
                            <a:pt x="73" y="53"/>
                          </a:lnTo>
                          <a:lnTo>
                            <a:pt x="73" y="52"/>
                          </a:lnTo>
                          <a:lnTo>
                            <a:pt x="73" y="51"/>
                          </a:lnTo>
                          <a:lnTo>
                            <a:pt x="74" y="50"/>
                          </a:lnTo>
                          <a:lnTo>
                            <a:pt x="74" y="48"/>
                          </a:lnTo>
                          <a:lnTo>
                            <a:pt x="74" y="47"/>
                          </a:lnTo>
                          <a:lnTo>
                            <a:pt x="74" y="45"/>
                          </a:lnTo>
                          <a:lnTo>
                            <a:pt x="74" y="44"/>
                          </a:lnTo>
                          <a:lnTo>
                            <a:pt x="74" y="43"/>
                          </a:lnTo>
                          <a:lnTo>
                            <a:pt x="74" y="42"/>
                          </a:lnTo>
                          <a:lnTo>
                            <a:pt x="75" y="41"/>
                          </a:lnTo>
                          <a:lnTo>
                            <a:pt x="75" y="40"/>
                          </a:lnTo>
                          <a:lnTo>
                            <a:pt x="75" y="38"/>
                          </a:lnTo>
                          <a:lnTo>
                            <a:pt x="76" y="37"/>
                          </a:lnTo>
                          <a:lnTo>
                            <a:pt x="76" y="36"/>
                          </a:lnTo>
                          <a:lnTo>
                            <a:pt x="77" y="35"/>
                          </a:lnTo>
                          <a:lnTo>
                            <a:pt x="77" y="34"/>
                          </a:lnTo>
                          <a:lnTo>
                            <a:pt x="77" y="33"/>
                          </a:lnTo>
                          <a:lnTo>
                            <a:pt x="78" y="32"/>
                          </a:lnTo>
                          <a:lnTo>
                            <a:pt x="78" y="31"/>
                          </a:lnTo>
                          <a:lnTo>
                            <a:pt x="79" y="30"/>
                          </a:lnTo>
                          <a:lnTo>
                            <a:pt x="79" y="28"/>
                          </a:lnTo>
                          <a:lnTo>
                            <a:pt x="80" y="27"/>
                          </a:lnTo>
                          <a:lnTo>
                            <a:pt x="80" y="26"/>
                          </a:lnTo>
                          <a:lnTo>
                            <a:pt x="81" y="25"/>
                          </a:lnTo>
                          <a:lnTo>
                            <a:pt x="82" y="24"/>
                          </a:lnTo>
                          <a:lnTo>
                            <a:pt x="82" y="23"/>
                          </a:lnTo>
                          <a:lnTo>
                            <a:pt x="83" y="22"/>
                          </a:lnTo>
                          <a:lnTo>
                            <a:pt x="84" y="19"/>
                          </a:lnTo>
                          <a:lnTo>
                            <a:pt x="84" y="18"/>
                          </a:lnTo>
                          <a:lnTo>
                            <a:pt x="85" y="17"/>
                          </a:lnTo>
                          <a:lnTo>
                            <a:pt x="85" y="16"/>
                          </a:lnTo>
                          <a:lnTo>
                            <a:pt x="86" y="15"/>
                          </a:lnTo>
                          <a:lnTo>
                            <a:pt x="87" y="14"/>
                          </a:lnTo>
                          <a:lnTo>
                            <a:pt x="88" y="14"/>
                          </a:lnTo>
                          <a:lnTo>
                            <a:pt x="88" y="13"/>
                          </a:lnTo>
                          <a:lnTo>
                            <a:pt x="89" y="12"/>
                          </a:lnTo>
                          <a:lnTo>
                            <a:pt x="90" y="11"/>
                          </a:lnTo>
                          <a:lnTo>
                            <a:pt x="91" y="10"/>
                          </a:lnTo>
                          <a:lnTo>
                            <a:pt x="92" y="10"/>
                          </a:lnTo>
                          <a:lnTo>
                            <a:pt x="93" y="8"/>
                          </a:lnTo>
                          <a:lnTo>
                            <a:pt x="94" y="8"/>
                          </a:lnTo>
                          <a:lnTo>
                            <a:pt x="95" y="7"/>
                          </a:lnTo>
                          <a:lnTo>
                            <a:pt x="96" y="7"/>
                          </a:lnTo>
                          <a:lnTo>
                            <a:pt x="97" y="6"/>
                          </a:lnTo>
                          <a:lnTo>
                            <a:pt x="98" y="6"/>
                          </a:lnTo>
                          <a:lnTo>
                            <a:pt x="99" y="5"/>
                          </a:lnTo>
                          <a:lnTo>
                            <a:pt x="101" y="5"/>
                          </a:lnTo>
                          <a:lnTo>
                            <a:pt x="102" y="5"/>
                          </a:lnTo>
                          <a:lnTo>
                            <a:pt x="104" y="4"/>
                          </a:lnTo>
                          <a:lnTo>
                            <a:pt x="106" y="4"/>
                          </a:lnTo>
                          <a:lnTo>
                            <a:pt x="108" y="4"/>
                          </a:lnTo>
                          <a:lnTo>
                            <a:pt x="109" y="3"/>
                          </a:lnTo>
                          <a:lnTo>
                            <a:pt x="110" y="3"/>
                          </a:lnTo>
                          <a:lnTo>
                            <a:pt x="111" y="3"/>
                          </a:lnTo>
                          <a:lnTo>
                            <a:pt x="112" y="3"/>
                          </a:lnTo>
                          <a:lnTo>
                            <a:pt x="113" y="3"/>
                          </a:lnTo>
                          <a:lnTo>
                            <a:pt x="114" y="2"/>
                          </a:lnTo>
                          <a:lnTo>
                            <a:pt x="115" y="2"/>
                          </a:lnTo>
                          <a:lnTo>
                            <a:pt x="116" y="2"/>
                          </a:lnTo>
                          <a:lnTo>
                            <a:pt x="117" y="2"/>
                          </a:lnTo>
                          <a:lnTo>
                            <a:pt x="119" y="2"/>
                          </a:lnTo>
                          <a:lnTo>
                            <a:pt x="120" y="2"/>
                          </a:lnTo>
                          <a:lnTo>
                            <a:pt x="121" y="2"/>
                          </a:lnTo>
                          <a:lnTo>
                            <a:pt x="122" y="2"/>
                          </a:lnTo>
                          <a:lnTo>
                            <a:pt x="124" y="2"/>
                          </a:lnTo>
                          <a:lnTo>
                            <a:pt x="127" y="2"/>
                          </a:lnTo>
                          <a:lnTo>
                            <a:pt x="128" y="1"/>
                          </a:lnTo>
                          <a:lnTo>
                            <a:pt x="129" y="1"/>
                          </a:lnTo>
                          <a:lnTo>
                            <a:pt x="130" y="1"/>
                          </a:lnTo>
                          <a:lnTo>
                            <a:pt x="131" y="0"/>
                          </a:lnTo>
                          <a:lnTo>
                            <a:pt x="132" y="0"/>
                          </a:lnTo>
                          <a:lnTo>
                            <a:pt x="133" y="0"/>
                          </a:lnTo>
                          <a:lnTo>
                            <a:pt x="135" y="0"/>
                          </a:lnTo>
                          <a:lnTo>
                            <a:pt x="137" y="0"/>
                          </a:lnTo>
                          <a:lnTo>
                            <a:pt x="138" y="0"/>
                          </a:lnTo>
                          <a:lnTo>
                            <a:pt x="139" y="0"/>
                          </a:lnTo>
                          <a:lnTo>
                            <a:pt x="140" y="0"/>
                          </a:lnTo>
                          <a:lnTo>
                            <a:pt x="141" y="0"/>
                          </a:lnTo>
                          <a:lnTo>
                            <a:pt x="142" y="0"/>
                          </a:lnTo>
                          <a:lnTo>
                            <a:pt x="143" y="0"/>
                          </a:lnTo>
                        </a:path>
                      </a:pathLst>
                    </a:custGeom>
                    <a:solidFill>
                      <a:srgbClr val="FFC5CF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47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822" y="3416"/>
                      <a:ext cx="142" cy="154"/>
                    </a:xfrm>
                    <a:custGeom>
                      <a:avLst/>
                      <a:gdLst>
                        <a:gd name="T0" fmla="*/ 4 w 142"/>
                        <a:gd name="T1" fmla="*/ 1 h 154"/>
                        <a:gd name="T2" fmla="*/ 11 w 142"/>
                        <a:gd name="T3" fmla="*/ 3 h 154"/>
                        <a:gd name="T4" fmla="*/ 17 w 142"/>
                        <a:gd name="T5" fmla="*/ 5 h 154"/>
                        <a:gd name="T6" fmla="*/ 23 w 142"/>
                        <a:gd name="T7" fmla="*/ 9 h 154"/>
                        <a:gd name="T8" fmla="*/ 30 w 142"/>
                        <a:gd name="T9" fmla="*/ 14 h 154"/>
                        <a:gd name="T10" fmla="*/ 35 w 142"/>
                        <a:gd name="T11" fmla="*/ 19 h 154"/>
                        <a:gd name="T12" fmla="*/ 38 w 142"/>
                        <a:gd name="T13" fmla="*/ 25 h 154"/>
                        <a:gd name="T14" fmla="*/ 40 w 142"/>
                        <a:gd name="T15" fmla="*/ 33 h 154"/>
                        <a:gd name="T16" fmla="*/ 41 w 142"/>
                        <a:gd name="T17" fmla="*/ 40 h 154"/>
                        <a:gd name="T18" fmla="*/ 42 w 142"/>
                        <a:gd name="T19" fmla="*/ 48 h 154"/>
                        <a:gd name="T20" fmla="*/ 44 w 142"/>
                        <a:gd name="T21" fmla="*/ 56 h 154"/>
                        <a:gd name="T22" fmla="*/ 46 w 142"/>
                        <a:gd name="T23" fmla="*/ 67 h 154"/>
                        <a:gd name="T24" fmla="*/ 46 w 142"/>
                        <a:gd name="T25" fmla="*/ 78 h 154"/>
                        <a:gd name="T26" fmla="*/ 48 w 142"/>
                        <a:gd name="T27" fmla="*/ 89 h 154"/>
                        <a:gd name="T28" fmla="*/ 51 w 142"/>
                        <a:gd name="T29" fmla="*/ 98 h 154"/>
                        <a:gd name="T30" fmla="*/ 53 w 142"/>
                        <a:gd name="T31" fmla="*/ 109 h 154"/>
                        <a:gd name="T32" fmla="*/ 57 w 142"/>
                        <a:gd name="T33" fmla="*/ 123 h 154"/>
                        <a:gd name="T34" fmla="*/ 64 w 142"/>
                        <a:gd name="T35" fmla="*/ 133 h 154"/>
                        <a:gd name="T36" fmla="*/ 75 w 142"/>
                        <a:gd name="T37" fmla="*/ 140 h 154"/>
                        <a:gd name="T38" fmla="*/ 87 w 142"/>
                        <a:gd name="T39" fmla="*/ 147 h 154"/>
                        <a:gd name="T40" fmla="*/ 104 w 142"/>
                        <a:gd name="T41" fmla="*/ 150 h 154"/>
                        <a:gd name="T42" fmla="*/ 119 w 142"/>
                        <a:gd name="T43" fmla="*/ 152 h 154"/>
                        <a:gd name="T44" fmla="*/ 130 w 142"/>
                        <a:gd name="T45" fmla="*/ 153 h 154"/>
                        <a:gd name="T46" fmla="*/ 141 w 142"/>
                        <a:gd name="T47" fmla="*/ 153 h 154"/>
                        <a:gd name="T48" fmla="*/ 135 w 142"/>
                        <a:gd name="T49" fmla="*/ 151 h 154"/>
                        <a:gd name="T50" fmla="*/ 130 w 142"/>
                        <a:gd name="T51" fmla="*/ 149 h 154"/>
                        <a:gd name="T52" fmla="*/ 124 w 142"/>
                        <a:gd name="T53" fmla="*/ 147 h 154"/>
                        <a:gd name="T54" fmla="*/ 117 w 142"/>
                        <a:gd name="T55" fmla="*/ 145 h 154"/>
                        <a:gd name="T56" fmla="*/ 110 w 142"/>
                        <a:gd name="T57" fmla="*/ 142 h 154"/>
                        <a:gd name="T58" fmla="*/ 103 w 142"/>
                        <a:gd name="T59" fmla="*/ 139 h 154"/>
                        <a:gd name="T60" fmla="*/ 97 w 142"/>
                        <a:gd name="T61" fmla="*/ 134 h 154"/>
                        <a:gd name="T62" fmla="*/ 91 w 142"/>
                        <a:gd name="T63" fmla="*/ 129 h 154"/>
                        <a:gd name="T64" fmla="*/ 86 w 142"/>
                        <a:gd name="T65" fmla="*/ 122 h 154"/>
                        <a:gd name="T66" fmla="*/ 82 w 142"/>
                        <a:gd name="T67" fmla="*/ 115 h 154"/>
                        <a:gd name="T68" fmla="*/ 78 w 142"/>
                        <a:gd name="T69" fmla="*/ 108 h 154"/>
                        <a:gd name="T70" fmla="*/ 77 w 142"/>
                        <a:gd name="T71" fmla="*/ 102 h 154"/>
                        <a:gd name="T72" fmla="*/ 74 w 142"/>
                        <a:gd name="T73" fmla="*/ 88 h 154"/>
                        <a:gd name="T74" fmla="*/ 73 w 142"/>
                        <a:gd name="T75" fmla="*/ 77 h 154"/>
                        <a:gd name="T76" fmla="*/ 71 w 142"/>
                        <a:gd name="T77" fmla="*/ 70 h 154"/>
                        <a:gd name="T78" fmla="*/ 70 w 142"/>
                        <a:gd name="T79" fmla="*/ 61 h 154"/>
                        <a:gd name="T80" fmla="*/ 69 w 142"/>
                        <a:gd name="T81" fmla="*/ 51 h 154"/>
                        <a:gd name="T82" fmla="*/ 68 w 142"/>
                        <a:gd name="T83" fmla="*/ 43 h 154"/>
                        <a:gd name="T84" fmla="*/ 66 w 142"/>
                        <a:gd name="T85" fmla="*/ 36 h 154"/>
                        <a:gd name="T86" fmla="*/ 64 w 142"/>
                        <a:gd name="T87" fmla="*/ 30 h 154"/>
                        <a:gd name="T88" fmla="*/ 60 w 142"/>
                        <a:gd name="T89" fmla="*/ 23 h 154"/>
                        <a:gd name="T90" fmla="*/ 56 w 142"/>
                        <a:gd name="T91" fmla="*/ 15 h 154"/>
                        <a:gd name="T92" fmla="*/ 51 w 142"/>
                        <a:gd name="T93" fmla="*/ 10 h 154"/>
                        <a:gd name="T94" fmla="*/ 46 w 142"/>
                        <a:gd name="T95" fmla="*/ 6 h 154"/>
                        <a:gd name="T96" fmla="*/ 36 w 142"/>
                        <a:gd name="T97" fmla="*/ 4 h 154"/>
                        <a:gd name="T98" fmla="*/ 29 w 142"/>
                        <a:gd name="T99" fmla="*/ 3 h 154"/>
                        <a:gd name="T100" fmla="*/ 23 w 142"/>
                        <a:gd name="T101" fmla="*/ 2 h 154"/>
                        <a:gd name="T102" fmla="*/ 14 w 142"/>
                        <a:gd name="T103" fmla="*/ 1 h 154"/>
                        <a:gd name="T104" fmla="*/ 6 w 142"/>
                        <a:gd name="T105" fmla="*/ 0 h 154"/>
                        <a:gd name="T106" fmla="*/ 0 w 142"/>
                        <a:gd name="T107" fmla="*/ 0 h 154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54"/>
                        <a:gd name="T164" fmla="*/ 142 w 142"/>
                        <a:gd name="T165" fmla="*/ 154 h 154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54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9" y="2"/>
                          </a:lnTo>
                          <a:lnTo>
                            <a:pt x="9" y="3"/>
                          </a:lnTo>
                          <a:lnTo>
                            <a:pt x="11" y="3"/>
                          </a:lnTo>
                          <a:lnTo>
                            <a:pt x="12" y="3"/>
                          </a:lnTo>
                          <a:lnTo>
                            <a:pt x="13" y="4"/>
                          </a:lnTo>
                          <a:lnTo>
                            <a:pt x="14" y="4"/>
                          </a:lnTo>
                          <a:lnTo>
                            <a:pt x="15" y="4"/>
                          </a:lnTo>
                          <a:lnTo>
                            <a:pt x="16" y="5"/>
                          </a:lnTo>
                          <a:lnTo>
                            <a:pt x="17" y="5"/>
                          </a:lnTo>
                          <a:lnTo>
                            <a:pt x="18" y="6"/>
                          </a:lnTo>
                          <a:lnTo>
                            <a:pt x="19" y="6"/>
                          </a:lnTo>
                          <a:lnTo>
                            <a:pt x="20" y="7"/>
                          </a:lnTo>
                          <a:lnTo>
                            <a:pt x="21" y="7"/>
                          </a:lnTo>
                          <a:lnTo>
                            <a:pt x="22" y="8"/>
                          </a:lnTo>
                          <a:lnTo>
                            <a:pt x="23" y="9"/>
                          </a:lnTo>
                          <a:lnTo>
                            <a:pt x="26" y="10"/>
                          </a:lnTo>
                          <a:lnTo>
                            <a:pt x="27" y="10"/>
                          </a:lnTo>
                          <a:lnTo>
                            <a:pt x="28" y="11"/>
                          </a:lnTo>
                          <a:lnTo>
                            <a:pt x="29" y="12"/>
                          </a:lnTo>
                          <a:lnTo>
                            <a:pt x="29" y="13"/>
                          </a:lnTo>
                          <a:lnTo>
                            <a:pt x="30" y="14"/>
                          </a:lnTo>
                          <a:lnTo>
                            <a:pt x="31" y="14"/>
                          </a:lnTo>
                          <a:lnTo>
                            <a:pt x="32" y="15"/>
                          </a:lnTo>
                          <a:lnTo>
                            <a:pt x="33" y="16"/>
                          </a:lnTo>
                          <a:lnTo>
                            <a:pt x="34" y="17"/>
                          </a:lnTo>
                          <a:lnTo>
                            <a:pt x="34" y="18"/>
                          </a:lnTo>
                          <a:lnTo>
                            <a:pt x="35" y="19"/>
                          </a:lnTo>
                          <a:lnTo>
                            <a:pt x="36" y="20"/>
                          </a:lnTo>
                          <a:lnTo>
                            <a:pt x="36" y="21"/>
                          </a:lnTo>
                          <a:lnTo>
                            <a:pt x="37" y="22"/>
                          </a:lnTo>
                          <a:lnTo>
                            <a:pt x="37" y="23"/>
                          </a:lnTo>
                          <a:lnTo>
                            <a:pt x="38" y="24"/>
                          </a:lnTo>
                          <a:lnTo>
                            <a:pt x="38" y="25"/>
                          </a:lnTo>
                          <a:lnTo>
                            <a:pt x="39" y="26"/>
                          </a:lnTo>
                          <a:lnTo>
                            <a:pt x="39" y="27"/>
                          </a:lnTo>
                          <a:lnTo>
                            <a:pt x="39" y="28"/>
                          </a:lnTo>
                          <a:lnTo>
                            <a:pt x="39" y="31"/>
                          </a:lnTo>
                          <a:lnTo>
                            <a:pt x="40" y="32"/>
                          </a:lnTo>
                          <a:lnTo>
                            <a:pt x="40" y="33"/>
                          </a:lnTo>
                          <a:lnTo>
                            <a:pt x="41" y="34"/>
                          </a:lnTo>
                          <a:lnTo>
                            <a:pt x="41" y="35"/>
                          </a:lnTo>
                          <a:lnTo>
                            <a:pt x="41" y="36"/>
                          </a:lnTo>
                          <a:lnTo>
                            <a:pt x="41" y="37"/>
                          </a:lnTo>
                          <a:lnTo>
                            <a:pt x="41" y="38"/>
                          </a:lnTo>
                          <a:lnTo>
                            <a:pt x="41" y="40"/>
                          </a:lnTo>
                          <a:lnTo>
                            <a:pt x="41" y="42"/>
                          </a:lnTo>
                          <a:lnTo>
                            <a:pt x="42" y="43"/>
                          </a:lnTo>
                          <a:lnTo>
                            <a:pt x="42" y="44"/>
                          </a:lnTo>
                          <a:lnTo>
                            <a:pt x="42" y="45"/>
                          </a:lnTo>
                          <a:lnTo>
                            <a:pt x="42" y="47"/>
                          </a:lnTo>
                          <a:lnTo>
                            <a:pt x="42" y="48"/>
                          </a:lnTo>
                          <a:lnTo>
                            <a:pt x="42" y="49"/>
                          </a:lnTo>
                          <a:lnTo>
                            <a:pt x="43" y="51"/>
                          </a:lnTo>
                          <a:lnTo>
                            <a:pt x="43" y="53"/>
                          </a:lnTo>
                          <a:lnTo>
                            <a:pt x="44" y="54"/>
                          </a:lnTo>
                          <a:lnTo>
                            <a:pt x="44" y="55"/>
                          </a:lnTo>
                          <a:lnTo>
                            <a:pt x="44" y="56"/>
                          </a:lnTo>
                          <a:lnTo>
                            <a:pt x="44" y="58"/>
                          </a:lnTo>
                          <a:lnTo>
                            <a:pt x="45" y="60"/>
                          </a:lnTo>
                          <a:lnTo>
                            <a:pt x="45" y="61"/>
                          </a:lnTo>
                          <a:lnTo>
                            <a:pt x="45" y="62"/>
                          </a:lnTo>
                          <a:lnTo>
                            <a:pt x="45" y="64"/>
                          </a:lnTo>
                          <a:lnTo>
                            <a:pt x="46" y="67"/>
                          </a:lnTo>
                          <a:lnTo>
                            <a:pt x="46" y="70"/>
                          </a:lnTo>
                          <a:lnTo>
                            <a:pt x="46" y="72"/>
                          </a:lnTo>
                          <a:lnTo>
                            <a:pt x="46" y="74"/>
                          </a:lnTo>
                          <a:lnTo>
                            <a:pt x="46" y="76"/>
                          </a:lnTo>
                          <a:lnTo>
                            <a:pt x="46" y="77"/>
                          </a:lnTo>
                          <a:lnTo>
                            <a:pt x="46" y="78"/>
                          </a:lnTo>
                          <a:lnTo>
                            <a:pt x="47" y="79"/>
                          </a:lnTo>
                          <a:lnTo>
                            <a:pt x="47" y="82"/>
                          </a:lnTo>
                          <a:lnTo>
                            <a:pt x="47" y="83"/>
                          </a:lnTo>
                          <a:lnTo>
                            <a:pt x="48" y="86"/>
                          </a:lnTo>
                          <a:lnTo>
                            <a:pt x="48" y="87"/>
                          </a:lnTo>
                          <a:lnTo>
                            <a:pt x="48" y="89"/>
                          </a:lnTo>
                          <a:lnTo>
                            <a:pt x="49" y="91"/>
                          </a:lnTo>
                          <a:lnTo>
                            <a:pt x="49" y="92"/>
                          </a:lnTo>
                          <a:lnTo>
                            <a:pt x="50" y="94"/>
                          </a:lnTo>
                          <a:lnTo>
                            <a:pt x="50" y="95"/>
                          </a:lnTo>
                          <a:lnTo>
                            <a:pt x="51" y="96"/>
                          </a:lnTo>
                          <a:lnTo>
                            <a:pt x="51" y="98"/>
                          </a:lnTo>
                          <a:lnTo>
                            <a:pt x="51" y="100"/>
                          </a:lnTo>
                          <a:lnTo>
                            <a:pt x="52" y="102"/>
                          </a:lnTo>
                          <a:lnTo>
                            <a:pt x="52" y="103"/>
                          </a:lnTo>
                          <a:lnTo>
                            <a:pt x="53" y="105"/>
                          </a:lnTo>
                          <a:lnTo>
                            <a:pt x="53" y="107"/>
                          </a:lnTo>
                          <a:lnTo>
                            <a:pt x="53" y="109"/>
                          </a:lnTo>
                          <a:lnTo>
                            <a:pt x="54" y="111"/>
                          </a:lnTo>
                          <a:lnTo>
                            <a:pt x="55" y="114"/>
                          </a:lnTo>
                          <a:lnTo>
                            <a:pt x="55" y="116"/>
                          </a:lnTo>
                          <a:lnTo>
                            <a:pt x="56" y="119"/>
                          </a:lnTo>
                          <a:lnTo>
                            <a:pt x="56" y="121"/>
                          </a:lnTo>
                          <a:lnTo>
                            <a:pt x="57" y="123"/>
                          </a:lnTo>
                          <a:lnTo>
                            <a:pt x="58" y="126"/>
                          </a:lnTo>
                          <a:lnTo>
                            <a:pt x="59" y="128"/>
                          </a:lnTo>
                          <a:lnTo>
                            <a:pt x="60" y="129"/>
                          </a:lnTo>
                          <a:lnTo>
                            <a:pt x="61" y="130"/>
                          </a:lnTo>
                          <a:lnTo>
                            <a:pt x="62" y="132"/>
                          </a:lnTo>
                          <a:lnTo>
                            <a:pt x="64" y="133"/>
                          </a:lnTo>
                          <a:lnTo>
                            <a:pt x="66" y="136"/>
                          </a:lnTo>
                          <a:lnTo>
                            <a:pt x="67" y="136"/>
                          </a:lnTo>
                          <a:lnTo>
                            <a:pt x="69" y="137"/>
                          </a:lnTo>
                          <a:lnTo>
                            <a:pt x="71" y="138"/>
                          </a:lnTo>
                          <a:lnTo>
                            <a:pt x="73" y="138"/>
                          </a:lnTo>
                          <a:lnTo>
                            <a:pt x="75" y="140"/>
                          </a:lnTo>
                          <a:lnTo>
                            <a:pt x="77" y="141"/>
                          </a:lnTo>
                          <a:lnTo>
                            <a:pt x="78" y="143"/>
                          </a:lnTo>
                          <a:lnTo>
                            <a:pt x="80" y="144"/>
                          </a:lnTo>
                          <a:lnTo>
                            <a:pt x="81" y="145"/>
                          </a:lnTo>
                          <a:lnTo>
                            <a:pt x="84" y="146"/>
                          </a:lnTo>
                          <a:lnTo>
                            <a:pt x="87" y="147"/>
                          </a:lnTo>
                          <a:lnTo>
                            <a:pt x="90" y="147"/>
                          </a:lnTo>
                          <a:lnTo>
                            <a:pt x="93" y="148"/>
                          </a:lnTo>
                          <a:lnTo>
                            <a:pt x="96" y="148"/>
                          </a:lnTo>
                          <a:lnTo>
                            <a:pt x="98" y="149"/>
                          </a:lnTo>
                          <a:lnTo>
                            <a:pt x="101" y="150"/>
                          </a:lnTo>
                          <a:lnTo>
                            <a:pt x="104" y="150"/>
                          </a:lnTo>
                          <a:lnTo>
                            <a:pt x="107" y="151"/>
                          </a:lnTo>
                          <a:lnTo>
                            <a:pt x="110" y="151"/>
                          </a:lnTo>
                          <a:lnTo>
                            <a:pt x="113" y="152"/>
                          </a:lnTo>
                          <a:lnTo>
                            <a:pt x="115" y="152"/>
                          </a:lnTo>
                          <a:lnTo>
                            <a:pt x="117" y="152"/>
                          </a:lnTo>
                          <a:lnTo>
                            <a:pt x="119" y="152"/>
                          </a:lnTo>
                          <a:lnTo>
                            <a:pt x="121" y="153"/>
                          </a:lnTo>
                          <a:lnTo>
                            <a:pt x="123" y="153"/>
                          </a:lnTo>
                          <a:lnTo>
                            <a:pt x="125" y="153"/>
                          </a:lnTo>
                          <a:lnTo>
                            <a:pt x="127" y="153"/>
                          </a:lnTo>
                          <a:lnTo>
                            <a:pt x="128" y="153"/>
                          </a:lnTo>
                          <a:lnTo>
                            <a:pt x="130" y="153"/>
                          </a:lnTo>
                          <a:lnTo>
                            <a:pt x="131" y="153"/>
                          </a:lnTo>
                          <a:lnTo>
                            <a:pt x="133" y="153"/>
                          </a:lnTo>
                          <a:lnTo>
                            <a:pt x="135" y="153"/>
                          </a:lnTo>
                          <a:lnTo>
                            <a:pt x="138" y="153"/>
                          </a:lnTo>
                          <a:lnTo>
                            <a:pt x="140" y="153"/>
                          </a:lnTo>
                          <a:lnTo>
                            <a:pt x="141" y="153"/>
                          </a:lnTo>
                          <a:lnTo>
                            <a:pt x="140" y="153"/>
                          </a:lnTo>
                          <a:lnTo>
                            <a:pt x="139" y="153"/>
                          </a:lnTo>
                          <a:lnTo>
                            <a:pt x="138" y="152"/>
                          </a:lnTo>
                          <a:lnTo>
                            <a:pt x="137" y="152"/>
                          </a:lnTo>
                          <a:lnTo>
                            <a:pt x="135" y="151"/>
                          </a:lnTo>
                          <a:lnTo>
                            <a:pt x="134" y="151"/>
                          </a:lnTo>
                          <a:lnTo>
                            <a:pt x="133" y="151"/>
                          </a:lnTo>
                          <a:lnTo>
                            <a:pt x="132" y="150"/>
                          </a:lnTo>
                          <a:lnTo>
                            <a:pt x="131" y="150"/>
                          </a:lnTo>
                          <a:lnTo>
                            <a:pt x="130" y="149"/>
                          </a:lnTo>
                          <a:lnTo>
                            <a:pt x="129" y="149"/>
                          </a:lnTo>
                          <a:lnTo>
                            <a:pt x="128" y="148"/>
                          </a:lnTo>
                          <a:lnTo>
                            <a:pt x="127" y="148"/>
                          </a:lnTo>
                          <a:lnTo>
                            <a:pt x="126" y="148"/>
                          </a:lnTo>
                          <a:lnTo>
                            <a:pt x="125" y="148"/>
                          </a:lnTo>
                          <a:lnTo>
                            <a:pt x="124" y="147"/>
                          </a:lnTo>
                          <a:lnTo>
                            <a:pt x="123" y="147"/>
                          </a:lnTo>
                          <a:lnTo>
                            <a:pt x="122" y="147"/>
                          </a:lnTo>
                          <a:lnTo>
                            <a:pt x="120" y="146"/>
                          </a:lnTo>
                          <a:lnTo>
                            <a:pt x="118" y="146"/>
                          </a:lnTo>
                          <a:lnTo>
                            <a:pt x="117" y="145"/>
                          </a:lnTo>
                          <a:lnTo>
                            <a:pt x="115" y="145"/>
                          </a:lnTo>
                          <a:lnTo>
                            <a:pt x="115" y="144"/>
                          </a:lnTo>
                          <a:lnTo>
                            <a:pt x="113" y="143"/>
                          </a:lnTo>
                          <a:lnTo>
                            <a:pt x="112" y="142"/>
                          </a:lnTo>
                          <a:lnTo>
                            <a:pt x="110" y="142"/>
                          </a:lnTo>
                          <a:lnTo>
                            <a:pt x="109" y="141"/>
                          </a:lnTo>
                          <a:lnTo>
                            <a:pt x="108" y="141"/>
                          </a:lnTo>
                          <a:lnTo>
                            <a:pt x="107" y="140"/>
                          </a:lnTo>
                          <a:lnTo>
                            <a:pt x="106" y="140"/>
                          </a:lnTo>
                          <a:lnTo>
                            <a:pt x="105" y="139"/>
                          </a:lnTo>
                          <a:lnTo>
                            <a:pt x="103" y="139"/>
                          </a:lnTo>
                          <a:lnTo>
                            <a:pt x="103" y="138"/>
                          </a:lnTo>
                          <a:lnTo>
                            <a:pt x="102" y="138"/>
                          </a:lnTo>
                          <a:lnTo>
                            <a:pt x="100" y="137"/>
                          </a:lnTo>
                          <a:lnTo>
                            <a:pt x="100" y="136"/>
                          </a:lnTo>
                          <a:lnTo>
                            <a:pt x="98" y="135"/>
                          </a:lnTo>
                          <a:lnTo>
                            <a:pt x="97" y="134"/>
                          </a:lnTo>
                          <a:lnTo>
                            <a:pt x="95" y="133"/>
                          </a:lnTo>
                          <a:lnTo>
                            <a:pt x="94" y="132"/>
                          </a:lnTo>
                          <a:lnTo>
                            <a:pt x="93" y="131"/>
                          </a:lnTo>
                          <a:lnTo>
                            <a:pt x="93" y="130"/>
                          </a:lnTo>
                          <a:lnTo>
                            <a:pt x="92" y="130"/>
                          </a:lnTo>
                          <a:lnTo>
                            <a:pt x="91" y="129"/>
                          </a:lnTo>
                          <a:lnTo>
                            <a:pt x="90" y="128"/>
                          </a:lnTo>
                          <a:lnTo>
                            <a:pt x="90" y="127"/>
                          </a:lnTo>
                          <a:lnTo>
                            <a:pt x="89" y="126"/>
                          </a:lnTo>
                          <a:lnTo>
                            <a:pt x="88" y="125"/>
                          </a:lnTo>
                          <a:lnTo>
                            <a:pt x="87" y="123"/>
                          </a:lnTo>
                          <a:lnTo>
                            <a:pt x="86" y="122"/>
                          </a:lnTo>
                          <a:lnTo>
                            <a:pt x="85" y="121"/>
                          </a:lnTo>
                          <a:lnTo>
                            <a:pt x="84" y="120"/>
                          </a:lnTo>
                          <a:lnTo>
                            <a:pt x="84" y="119"/>
                          </a:lnTo>
                          <a:lnTo>
                            <a:pt x="83" y="118"/>
                          </a:lnTo>
                          <a:lnTo>
                            <a:pt x="83" y="117"/>
                          </a:lnTo>
                          <a:lnTo>
                            <a:pt x="82" y="115"/>
                          </a:lnTo>
                          <a:lnTo>
                            <a:pt x="82" y="114"/>
                          </a:lnTo>
                          <a:lnTo>
                            <a:pt x="81" y="113"/>
                          </a:lnTo>
                          <a:lnTo>
                            <a:pt x="80" y="112"/>
                          </a:lnTo>
                          <a:lnTo>
                            <a:pt x="79" y="111"/>
                          </a:lnTo>
                          <a:lnTo>
                            <a:pt x="79" y="109"/>
                          </a:lnTo>
                          <a:lnTo>
                            <a:pt x="78" y="108"/>
                          </a:lnTo>
                          <a:lnTo>
                            <a:pt x="78" y="107"/>
                          </a:lnTo>
                          <a:lnTo>
                            <a:pt x="78" y="106"/>
                          </a:lnTo>
                          <a:lnTo>
                            <a:pt x="78" y="105"/>
                          </a:lnTo>
                          <a:lnTo>
                            <a:pt x="77" y="104"/>
                          </a:lnTo>
                          <a:lnTo>
                            <a:pt x="77" y="103"/>
                          </a:lnTo>
                          <a:lnTo>
                            <a:pt x="77" y="102"/>
                          </a:lnTo>
                          <a:lnTo>
                            <a:pt x="76" y="100"/>
                          </a:lnTo>
                          <a:lnTo>
                            <a:pt x="76" y="97"/>
                          </a:lnTo>
                          <a:lnTo>
                            <a:pt x="76" y="95"/>
                          </a:lnTo>
                          <a:lnTo>
                            <a:pt x="75" y="92"/>
                          </a:lnTo>
                          <a:lnTo>
                            <a:pt x="74" y="90"/>
                          </a:lnTo>
                          <a:lnTo>
                            <a:pt x="74" y="88"/>
                          </a:lnTo>
                          <a:lnTo>
                            <a:pt x="74" y="85"/>
                          </a:lnTo>
                          <a:lnTo>
                            <a:pt x="73" y="83"/>
                          </a:lnTo>
                          <a:lnTo>
                            <a:pt x="73" y="81"/>
                          </a:lnTo>
                          <a:lnTo>
                            <a:pt x="73" y="79"/>
                          </a:lnTo>
                          <a:lnTo>
                            <a:pt x="73" y="78"/>
                          </a:lnTo>
                          <a:lnTo>
                            <a:pt x="73" y="77"/>
                          </a:lnTo>
                          <a:lnTo>
                            <a:pt x="72" y="76"/>
                          </a:lnTo>
                          <a:lnTo>
                            <a:pt x="72" y="74"/>
                          </a:lnTo>
                          <a:lnTo>
                            <a:pt x="72" y="73"/>
                          </a:lnTo>
                          <a:lnTo>
                            <a:pt x="71" y="72"/>
                          </a:lnTo>
                          <a:lnTo>
                            <a:pt x="71" y="71"/>
                          </a:lnTo>
                          <a:lnTo>
                            <a:pt x="71" y="70"/>
                          </a:lnTo>
                          <a:lnTo>
                            <a:pt x="71" y="68"/>
                          </a:lnTo>
                          <a:lnTo>
                            <a:pt x="71" y="67"/>
                          </a:lnTo>
                          <a:lnTo>
                            <a:pt x="70" y="65"/>
                          </a:lnTo>
                          <a:lnTo>
                            <a:pt x="70" y="64"/>
                          </a:lnTo>
                          <a:lnTo>
                            <a:pt x="70" y="63"/>
                          </a:lnTo>
                          <a:lnTo>
                            <a:pt x="70" y="61"/>
                          </a:lnTo>
                          <a:lnTo>
                            <a:pt x="69" y="59"/>
                          </a:lnTo>
                          <a:lnTo>
                            <a:pt x="69" y="57"/>
                          </a:lnTo>
                          <a:lnTo>
                            <a:pt x="69" y="55"/>
                          </a:lnTo>
                          <a:lnTo>
                            <a:pt x="69" y="53"/>
                          </a:lnTo>
                          <a:lnTo>
                            <a:pt x="69" y="52"/>
                          </a:lnTo>
                          <a:lnTo>
                            <a:pt x="69" y="51"/>
                          </a:lnTo>
                          <a:lnTo>
                            <a:pt x="68" y="50"/>
                          </a:lnTo>
                          <a:lnTo>
                            <a:pt x="68" y="48"/>
                          </a:lnTo>
                          <a:lnTo>
                            <a:pt x="68" y="47"/>
                          </a:lnTo>
                          <a:lnTo>
                            <a:pt x="68" y="45"/>
                          </a:lnTo>
                          <a:lnTo>
                            <a:pt x="68" y="44"/>
                          </a:lnTo>
                          <a:lnTo>
                            <a:pt x="68" y="43"/>
                          </a:lnTo>
                          <a:lnTo>
                            <a:pt x="68" y="42"/>
                          </a:lnTo>
                          <a:lnTo>
                            <a:pt x="67" y="41"/>
                          </a:lnTo>
                          <a:lnTo>
                            <a:pt x="67" y="40"/>
                          </a:lnTo>
                          <a:lnTo>
                            <a:pt x="67" y="38"/>
                          </a:lnTo>
                          <a:lnTo>
                            <a:pt x="66" y="37"/>
                          </a:lnTo>
                          <a:lnTo>
                            <a:pt x="66" y="36"/>
                          </a:lnTo>
                          <a:lnTo>
                            <a:pt x="66" y="35"/>
                          </a:lnTo>
                          <a:lnTo>
                            <a:pt x="65" y="34"/>
                          </a:lnTo>
                          <a:lnTo>
                            <a:pt x="65" y="33"/>
                          </a:lnTo>
                          <a:lnTo>
                            <a:pt x="64" y="32"/>
                          </a:lnTo>
                          <a:lnTo>
                            <a:pt x="64" y="31"/>
                          </a:lnTo>
                          <a:lnTo>
                            <a:pt x="64" y="30"/>
                          </a:lnTo>
                          <a:lnTo>
                            <a:pt x="63" y="28"/>
                          </a:lnTo>
                          <a:lnTo>
                            <a:pt x="62" y="27"/>
                          </a:lnTo>
                          <a:lnTo>
                            <a:pt x="62" y="26"/>
                          </a:lnTo>
                          <a:lnTo>
                            <a:pt x="61" y="25"/>
                          </a:lnTo>
                          <a:lnTo>
                            <a:pt x="60" y="24"/>
                          </a:lnTo>
                          <a:lnTo>
                            <a:pt x="60" y="23"/>
                          </a:lnTo>
                          <a:lnTo>
                            <a:pt x="59" y="22"/>
                          </a:lnTo>
                          <a:lnTo>
                            <a:pt x="59" y="19"/>
                          </a:lnTo>
                          <a:lnTo>
                            <a:pt x="58" y="18"/>
                          </a:lnTo>
                          <a:lnTo>
                            <a:pt x="57" y="17"/>
                          </a:lnTo>
                          <a:lnTo>
                            <a:pt x="57" y="16"/>
                          </a:lnTo>
                          <a:lnTo>
                            <a:pt x="56" y="15"/>
                          </a:lnTo>
                          <a:lnTo>
                            <a:pt x="56" y="14"/>
                          </a:lnTo>
                          <a:lnTo>
                            <a:pt x="55" y="14"/>
                          </a:lnTo>
                          <a:lnTo>
                            <a:pt x="54" y="13"/>
                          </a:lnTo>
                          <a:lnTo>
                            <a:pt x="53" y="12"/>
                          </a:lnTo>
                          <a:lnTo>
                            <a:pt x="52" y="11"/>
                          </a:lnTo>
                          <a:lnTo>
                            <a:pt x="51" y="10"/>
                          </a:lnTo>
                          <a:lnTo>
                            <a:pt x="50" y="10"/>
                          </a:lnTo>
                          <a:lnTo>
                            <a:pt x="49" y="8"/>
                          </a:lnTo>
                          <a:lnTo>
                            <a:pt x="47" y="7"/>
                          </a:lnTo>
                          <a:lnTo>
                            <a:pt x="46" y="7"/>
                          </a:lnTo>
                          <a:lnTo>
                            <a:pt x="46" y="6"/>
                          </a:lnTo>
                          <a:lnTo>
                            <a:pt x="44" y="6"/>
                          </a:lnTo>
                          <a:lnTo>
                            <a:pt x="44" y="5"/>
                          </a:lnTo>
                          <a:lnTo>
                            <a:pt x="42" y="5"/>
                          </a:lnTo>
                          <a:lnTo>
                            <a:pt x="41" y="5"/>
                          </a:lnTo>
                          <a:lnTo>
                            <a:pt x="39" y="4"/>
                          </a:lnTo>
                          <a:lnTo>
                            <a:pt x="36" y="4"/>
                          </a:lnTo>
                          <a:lnTo>
                            <a:pt x="34" y="4"/>
                          </a:lnTo>
                          <a:lnTo>
                            <a:pt x="34" y="3"/>
                          </a:lnTo>
                          <a:lnTo>
                            <a:pt x="33" y="3"/>
                          </a:lnTo>
                          <a:lnTo>
                            <a:pt x="31" y="3"/>
                          </a:lnTo>
                          <a:lnTo>
                            <a:pt x="29" y="3"/>
                          </a:lnTo>
                          <a:lnTo>
                            <a:pt x="29" y="2"/>
                          </a:lnTo>
                          <a:lnTo>
                            <a:pt x="28" y="2"/>
                          </a:lnTo>
                          <a:lnTo>
                            <a:pt x="26" y="2"/>
                          </a:lnTo>
                          <a:lnTo>
                            <a:pt x="25" y="2"/>
                          </a:lnTo>
                          <a:lnTo>
                            <a:pt x="24" y="2"/>
                          </a:lnTo>
                          <a:lnTo>
                            <a:pt x="23" y="2"/>
                          </a:lnTo>
                          <a:lnTo>
                            <a:pt x="22" y="2"/>
                          </a:lnTo>
                          <a:lnTo>
                            <a:pt x="20" y="2"/>
                          </a:lnTo>
                          <a:lnTo>
                            <a:pt x="18" y="2"/>
                          </a:lnTo>
                          <a:lnTo>
                            <a:pt x="16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2" y="1"/>
                          </a:lnTo>
                          <a:lnTo>
                            <a:pt x="12" y="0"/>
                          </a:lnTo>
                          <a:lnTo>
                            <a:pt x="11" y="0"/>
                          </a:lnTo>
                          <a:lnTo>
                            <a:pt x="9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chemeClr val="hlink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  <p:sp>
                  <p:nvSpPr>
                    <p:cNvPr id="7248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2996" y="3416"/>
                      <a:ext cx="142" cy="154"/>
                    </a:xfrm>
                    <a:custGeom>
                      <a:avLst/>
                      <a:gdLst>
                        <a:gd name="T0" fmla="*/ 4 w 142"/>
                        <a:gd name="T1" fmla="*/ 1 h 154"/>
                        <a:gd name="T2" fmla="*/ 11 w 142"/>
                        <a:gd name="T3" fmla="*/ 3 h 154"/>
                        <a:gd name="T4" fmla="*/ 17 w 142"/>
                        <a:gd name="T5" fmla="*/ 5 h 154"/>
                        <a:gd name="T6" fmla="*/ 23 w 142"/>
                        <a:gd name="T7" fmla="*/ 9 h 154"/>
                        <a:gd name="T8" fmla="*/ 30 w 142"/>
                        <a:gd name="T9" fmla="*/ 14 h 154"/>
                        <a:gd name="T10" fmla="*/ 35 w 142"/>
                        <a:gd name="T11" fmla="*/ 19 h 154"/>
                        <a:gd name="T12" fmla="*/ 38 w 142"/>
                        <a:gd name="T13" fmla="*/ 25 h 154"/>
                        <a:gd name="T14" fmla="*/ 40 w 142"/>
                        <a:gd name="T15" fmla="*/ 33 h 154"/>
                        <a:gd name="T16" fmla="*/ 41 w 142"/>
                        <a:gd name="T17" fmla="*/ 40 h 154"/>
                        <a:gd name="T18" fmla="*/ 42 w 142"/>
                        <a:gd name="T19" fmla="*/ 48 h 154"/>
                        <a:gd name="T20" fmla="*/ 44 w 142"/>
                        <a:gd name="T21" fmla="*/ 56 h 154"/>
                        <a:gd name="T22" fmla="*/ 46 w 142"/>
                        <a:gd name="T23" fmla="*/ 67 h 154"/>
                        <a:gd name="T24" fmla="*/ 46 w 142"/>
                        <a:gd name="T25" fmla="*/ 78 h 154"/>
                        <a:gd name="T26" fmla="*/ 48 w 142"/>
                        <a:gd name="T27" fmla="*/ 89 h 154"/>
                        <a:gd name="T28" fmla="*/ 51 w 142"/>
                        <a:gd name="T29" fmla="*/ 98 h 154"/>
                        <a:gd name="T30" fmla="*/ 53 w 142"/>
                        <a:gd name="T31" fmla="*/ 109 h 154"/>
                        <a:gd name="T32" fmla="*/ 57 w 142"/>
                        <a:gd name="T33" fmla="*/ 123 h 154"/>
                        <a:gd name="T34" fmla="*/ 64 w 142"/>
                        <a:gd name="T35" fmla="*/ 133 h 154"/>
                        <a:gd name="T36" fmla="*/ 75 w 142"/>
                        <a:gd name="T37" fmla="*/ 140 h 154"/>
                        <a:gd name="T38" fmla="*/ 87 w 142"/>
                        <a:gd name="T39" fmla="*/ 147 h 154"/>
                        <a:gd name="T40" fmla="*/ 104 w 142"/>
                        <a:gd name="T41" fmla="*/ 150 h 154"/>
                        <a:gd name="T42" fmla="*/ 119 w 142"/>
                        <a:gd name="T43" fmla="*/ 152 h 154"/>
                        <a:gd name="T44" fmla="*/ 130 w 142"/>
                        <a:gd name="T45" fmla="*/ 153 h 154"/>
                        <a:gd name="T46" fmla="*/ 141 w 142"/>
                        <a:gd name="T47" fmla="*/ 153 h 154"/>
                        <a:gd name="T48" fmla="*/ 135 w 142"/>
                        <a:gd name="T49" fmla="*/ 151 h 154"/>
                        <a:gd name="T50" fmla="*/ 130 w 142"/>
                        <a:gd name="T51" fmla="*/ 149 h 154"/>
                        <a:gd name="T52" fmla="*/ 124 w 142"/>
                        <a:gd name="T53" fmla="*/ 147 h 154"/>
                        <a:gd name="T54" fmla="*/ 117 w 142"/>
                        <a:gd name="T55" fmla="*/ 145 h 154"/>
                        <a:gd name="T56" fmla="*/ 110 w 142"/>
                        <a:gd name="T57" fmla="*/ 142 h 154"/>
                        <a:gd name="T58" fmla="*/ 103 w 142"/>
                        <a:gd name="T59" fmla="*/ 139 h 154"/>
                        <a:gd name="T60" fmla="*/ 97 w 142"/>
                        <a:gd name="T61" fmla="*/ 134 h 154"/>
                        <a:gd name="T62" fmla="*/ 91 w 142"/>
                        <a:gd name="T63" fmla="*/ 129 h 154"/>
                        <a:gd name="T64" fmla="*/ 86 w 142"/>
                        <a:gd name="T65" fmla="*/ 122 h 154"/>
                        <a:gd name="T66" fmla="*/ 82 w 142"/>
                        <a:gd name="T67" fmla="*/ 115 h 154"/>
                        <a:gd name="T68" fmla="*/ 78 w 142"/>
                        <a:gd name="T69" fmla="*/ 108 h 154"/>
                        <a:gd name="T70" fmla="*/ 77 w 142"/>
                        <a:gd name="T71" fmla="*/ 102 h 154"/>
                        <a:gd name="T72" fmla="*/ 74 w 142"/>
                        <a:gd name="T73" fmla="*/ 88 h 154"/>
                        <a:gd name="T74" fmla="*/ 73 w 142"/>
                        <a:gd name="T75" fmla="*/ 77 h 154"/>
                        <a:gd name="T76" fmla="*/ 71 w 142"/>
                        <a:gd name="T77" fmla="*/ 70 h 154"/>
                        <a:gd name="T78" fmla="*/ 70 w 142"/>
                        <a:gd name="T79" fmla="*/ 61 h 154"/>
                        <a:gd name="T80" fmla="*/ 69 w 142"/>
                        <a:gd name="T81" fmla="*/ 51 h 154"/>
                        <a:gd name="T82" fmla="*/ 68 w 142"/>
                        <a:gd name="T83" fmla="*/ 43 h 154"/>
                        <a:gd name="T84" fmla="*/ 66 w 142"/>
                        <a:gd name="T85" fmla="*/ 36 h 154"/>
                        <a:gd name="T86" fmla="*/ 64 w 142"/>
                        <a:gd name="T87" fmla="*/ 30 h 154"/>
                        <a:gd name="T88" fmla="*/ 60 w 142"/>
                        <a:gd name="T89" fmla="*/ 23 h 154"/>
                        <a:gd name="T90" fmla="*/ 56 w 142"/>
                        <a:gd name="T91" fmla="*/ 15 h 154"/>
                        <a:gd name="T92" fmla="*/ 51 w 142"/>
                        <a:gd name="T93" fmla="*/ 10 h 154"/>
                        <a:gd name="T94" fmla="*/ 46 w 142"/>
                        <a:gd name="T95" fmla="*/ 6 h 154"/>
                        <a:gd name="T96" fmla="*/ 36 w 142"/>
                        <a:gd name="T97" fmla="*/ 4 h 154"/>
                        <a:gd name="T98" fmla="*/ 29 w 142"/>
                        <a:gd name="T99" fmla="*/ 3 h 154"/>
                        <a:gd name="T100" fmla="*/ 23 w 142"/>
                        <a:gd name="T101" fmla="*/ 2 h 154"/>
                        <a:gd name="T102" fmla="*/ 14 w 142"/>
                        <a:gd name="T103" fmla="*/ 1 h 154"/>
                        <a:gd name="T104" fmla="*/ 6 w 142"/>
                        <a:gd name="T105" fmla="*/ 0 h 154"/>
                        <a:gd name="T106" fmla="*/ 0 w 142"/>
                        <a:gd name="T107" fmla="*/ 0 h 154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142"/>
                        <a:gd name="T163" fmla="*/ 0 h 154"/>
                        <a:gd name="T164" fmla="*/ 142 w 142"/>
                        <a:gd name="T165" fmla="*/ 154 h 154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142" h="154">
                          <a:moveTo>
                            <a:pt x="0" y="0"/>
                          </a:move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9" y="2"/>
                          </a:lnTo>
                          <a:lnTo>
                            <a:pt x="9" y="3"/>
                          </a:lnTo>
                          <a:lnTo>
                            <a:pt x="11" y="3"/>
                          </a:lnTo>
                          <a:lnTo>
                            <a:pt x="12" y="3"/>
                          </a:lnTo>
                          <a:lnTo>
                            <a:pt x="13" y="4"/>
                          </a:lnTo>
                          <a:lnTo>
                            <a:pt x="14" y="4"/>
                          </a:lnTo>
                          <a:lnTo>
                            <a:pt x="15" y="4"/>
                          </a:lnTo>
                          <a:lnTo>
                            <a:pt x="16" y="5"/>
                          </a:lnTo>
                          <a:lnTo>
                            <a:pt x="17" y="5"/>
                          </a:lnTo>
                          <a:lnTo>
                            <a:pt x="18" y="6"/>
                          </a:lnTo>
                          <a:lnTo>
                            <a:pt x="19" y="6"/>
                          </a:lnTo>
                          <a:lnTo>
                            <a:pt x="20" y="7"/>
                          </a:lnTo>
                          <a:lnTo>
                            <a:pt x="21" y="7"/>
                          </a:lnTo>
                          <a:lnTo>
                            <a:pt x="22" y="8"/>
                          </a:lnTo>
                          <a:lnTo>
                            <a:pt x="23" y="9"/>
                          </a:lnTo>
                          <a:lnTo>
                            <a:pt x="26" y="10"/>
                          </a:lnTo>
                          <a:lnTo>
                            <a:pt x="27" y="10"/>
                          </a:lnTo>
                          <a:lnTo>
                            <a:pt x="28" y="11"/>
                          </a:lnTo>
                          <a:lnTo>
                            <a:pt x="29" y="12"/>
                          </a:lnTo>
                          <a:lnTo>
                            <a:pt x="29" y="13"/>
                          </a:lnTo>
                          <a:lnTo>
                            <a:pt x="30" y="14"/>
                          </a:lnTo>
                          <a:lnTo>
                            <a:pt x="31" y="14"/>
                          </a:lnTo>
                          <a:lnTo>
                            <a:pt x="32" y="15"/>
                          </a:lnTo>
                          <a:lnTo>
                            <a:pt x="33" y="16"/>
                          </a:lnTo>
                          <a:lnTo>
                            <a:pt x="34" y="17"/>
                          </a:lnTo>
                          <a:lnTo>
                            <a:pt x="34" y="18"/>
                          </a:lnTo>
                          <a:lnTo>
                            <a:pt x="35" y="19"/>
                          </a:lnTo>
                          <a:lnTo>
                            <a:pt x="36" y="20"/>
                          </a:lnTo>
                          <a:lnTo>
                            <a:pt x="36" y="21"/>
                          </a:lnTo>
                          <a:lnTo>
                            <a:pt x="37" y="22"/>
                          </a:lnTo>
                          <a:lnTo>
                            <a:pt x="37" y="23"/>
                          </a:lnTo>
                          <a:lnTo>
                            <a:pt x="38" y="24"/>
                          </a:lnTo>
                          <a:lnTo>
                            <a:pt x="38" y="25"/>
                          </a:lnTo>
                          <a:lnTo>
                            <a:pt x="39" y="26"/>
                          </a:lnTo>
                          <a:lnTo>
                            <a:pt x="39" y="27"/>
                          </a:lnTo>
                          <a:lnTo>
                            <a:pt x="39" y="28"/>
                          </a:lnTo>
                          <a:lnTo>
                            <a:pt x="39" y="31"/>
                          </a:lnTo>
                          <a:lnTo>
                            <a:pt x="40" y="32"/>
                          </a:lnTo>
                          <a:lnTo>
                            <a:pt x="40" y="33"/>
                          </a:lnTo>
                          <a:lnTo>
                            <a:pt x="41" y="34"/>
                          </a:lnTo>
                          <a:lnTo>
                            <a:pt x="41" y="35"/>
                          </a:lnTo>
                          <a:lnTo>
                            <a:pt x="41" y="36"/>
                          </a:lnTo>
                          <a:lnTo>
                            <a:pt x="41" y="37"/>
                          </a:lnTo>
                          <a:lnTo>
                            <a:pt x="41" y="38"/>
                          </a:lnTo>
                          <a:lnTo>
                            <a:pt x="41" y="40"/>
                          </a:lnTo>
                          <a:lnTo>
                            <a:pt x="41" y="42"/>
                          </a:lnTo>
                          <a:lnTo>
                            <a:pt x="42" y="43"/>
                          </a:lnTo>
                          <a:lnTo>
                            <a:pt x="42" y="44"/>
                          </a:lnTo>
                          <a:lnTo>
                            <a:pt x="42" y="45"/>
                          </a:lnTo>
                          <a:lnTo>
                            <a:pt x="42" y="47"/>
                          </a:lnTo>
                          <a:lnTo>
                            <a:pt x="42" y="48"/>
                          </a:lnTo>
                          <a:lnTo>
                            <a:pt x="42" y="49"/>
                          </a:lnTo>
                          <a:lnTo>
                            <a:pt x="43" y="51"/>
                          </a:lnTo>
                          <a:lnTo>
                            <a:pt x="43" y="53"/>
                          </a:lnTo>
                          <a:lnTo>
                            <a:pt x="44" y="54"/>
                          </a:lnTo>
                          <a:lnTo>
                            <a:pt x="44" y="55"/>
                          </a:lnTo>
                          <a:lnTo>
                            <a:pt x="44" y="56"/>
                          </a:lnTo>
                          <a:lnTo>
                            <a:pt x="44" y="58"/>
                          </a:lnTo>
                          <a:lnTo>
                            <a:pt x="45" y="60"/>
                          </a:lnTo>
                          <a:lnTo>
                            <a:pt x="45" y="61"/>
                          </a:lnTo>
                          <a:lnTo>
                            <a:pt x="45" y="62"/>
                          </a:lnTo>
                          <a:lnTo>
                            <a:pt x="45" y="64"/>
                          </a:lnTo>
                          <a:lnTo>
                            <a:pt x="46" y="67"/>
                          </a:lnTo>
                          <a:lnTo>
                            <a:pt x="46" y="70"/>
                          </a:lnTo>
                          <a:lnTo>
                            <a:pt x="46" y="72"/>
                          </a:lnTo>
                          <a:lnTo>
                            <a:pt x="46" y="74"/>
                          </a:lnTo>
                          <a:lnTo>
                            <a:pt x="46" y="76"/>
                          </a:lnTo>
                          <a:lnTo>
                            <a:pt x="46" y="77"/>
                          </a:lnTo>
                          <a:lnTo>
                            <a:pt x="46" y="78"/>
                          </a:lnTo>
                          <a:lnTo>
                            <a:pt x="47" y="79"/>
                          </a:lnTo>
                          <a:lnTo>
                            <a:pt x="47" y="82"/>
                          </a:lnTo>
                          <a:lnTo>
                            <a:pt x="47" y="83"/>
                          </a:lnTo>
                          <a:lnTo>
                            <a:pt x="48" y="86"/>
                          </a:lnTo>
                          <a:lnTo>
                            <a:pt x="48" y="87"/>
                          </a:lnTo>
                          <a:lnTo>
                            <a:pt x="48" y="89"/>
                          </a:lnTo>
                          <a:lnTo>
                            <a:pt x="49" y="91"/>
                          </a:lnTo>
                          <a:lnTo>
                            <a:pt x="49" y="92"/>
                          </a:lnTo>
                          <a:lnTo>
                            <a:pt x="50" y="94"/>
                          </a:lnTo>
                          <a:lnTo>
                            <a:pt x="50" y="95"/>
                          </a:lnTo>
                          <a:lnTo>
                            <a:pt x="51" y="96"/>
                          </a:lnTo>
                          <a:lnTo>
                            <a:pt x="51" y="98"/>
                          </a:lnTo>
                          <a:lnTo>
                            <a:pt x="51" y="100"/>
                          </a:lnTo>
                          <a:lnTo>
                            <a:pt x="52" y="102"/>
                          </a:lnTo>
                          <a:lnTo>
                            <a:pt x="52" y="103"/>
                          </a:lnTo>
                          <a:lnTo>
                            <a:pt x="53" y="105"/>
                          </a:lnTo>
                          <a:lnTo>
                            <a:pt x="53" y="107"/>
                          </a:lnTo>
                          <a:lnTo>
                            <a:pt x="53" y="109"/>
                          </a:lnTo>
                          <a:lnTo>
                            <a:pt x="54" y="111"/>
                          </a:lnTo>
                          <a:lnTo>
                            <a:pt x="55" y="114"/>
                          </a:lnTo>
                          <a:lnTo>
                            <a:pt x="55" y="116"/>
                          </a:lnTo>
                          <a:lnTo>
                            <a:pt x="56" y="119"/>
                          </a:lnTo>
                          <a:lnTo>
                            <a:pt x="56" y="121"/>
                          </a:lnTo>
                          <a:lnTo>
                            <a:pt x="57" y="123"/>
                          </a:lnTo>
                          <a:lnTo>
                            <a:pt x="58" y="126"/>
                          </a:lnTo>
                          <a:lnTo>
                            <a:pt x="59" y="128"/>
                          </a:lnTo>
                          <a:lnTo>
                            <a:pt x="60" y="129"/>
                          </a:lnTo>
                          <a:lnTo>
                            <a:pt x="61" y="130"/>
                          </a:lnTo>
                          <a:lnTo>
                            <a:pt x="62" y="132"/>
                          </a:lnTo>
                          <a:lnTo>
                            <a:pt x="64" y="133"/>
                          </a:lnTo>
                          <a:lnTo>
                            <a:pt x="66" y="136"/>
                          </a:lnTo>
                          <a:lnTo>
                            <a:pt x="67" y="136"/>
                          </a:lnTo>
                          <a:lnTo>
                            <a:pt x="69" y="137"/>
                          </a:lnTo>
                          <a:lnTo>
                            <a:pt x="71" y="138"/>
                          </a:lnTo>
                          <a:lnTo>
                            <a:pt x="73" y="138"/>
                          </a:lnTo>
                          <a:lnTo>
                            <a:pt x="75" y="140"/>
                          </a:lnTo>
                          <a:lnTo>
                            <a:pt x="77" y="141"/>
                          </a:lnTo>
                          <a:lnTo>
                            <a:pt x="78" y="143"/>
                          </a:lnTo>
                          <a:lnTo>
                            <a:pt x="80" y="144"/>
                          </a:lnTo>
                          <a:lnTo>
                            <a:pt x="81" y="145"/>
                          </a:lnTo>
                          <a:lnTo>
                            <a:pt x="84" y="146"/>
                          </a:lnTo>
                          <a:lnTo>
                            <a:pt x="87" y="147"/>
                          </a:lnTo>
                          <a:lnTo>
                            <a:pt x="90" y="147"/>
                          </a:lnTo>
                          <a:lnTo>
                            <a:pt x="93" y="148"/>
                          </a:lnTo>
                          <a:lnTo>
                            <a:pt x="96" y="148"/>
                          </a:lnTo>
                          <a:lnTo>
                            <a:pt x="98" y="149"/>
                          </a:lnTo>
                          <a:lnTo>
                            <a:pt x="101" y="150"/>
                          </a:lnTo>
                          <a:lnTo>
                            <a:pt x="104" y="150"/>
                          </a:lnTo>
                          <a:lnTo>
                            <a:pt x="107" y="151"/>
                          </a:lnTo>
                          <a:lnTo>
                            <a:pt x="110" y="151"/>
                          </a:lnTo>
                          <a:lnTo>
                            <a:pt x="113" y="152"/>
                          </a:lnTo>
                          <a:lnTo>
                            <a:pt x="115" y="152"/>
                          </a:lnTo>
                          <a:lnTo>
                            <a:pt x="117" y="152"/>
                          </a:lnTo>
                          <a:lnTo>
                            <a:pt x="119" y="152"/>
                          </a:lnTo>
                          <a:lnTo>
                            <a:pt x="121" y="153"/>
                          </a:lnTo>
                          <a:lnTo>
                            <a:pt x="123" y="153"/>
                          </a:lnTo>
                          <a:lnTo>
                            <a:pt x="125" y="153"/>
                          </a:lnTo>
                          <a:lnTo>
                            <a:pt x="127" y="153"/>
                          </a:lnTo>
                          <a:lnTo>
                            <a:pt x="128" y="153"/>
                          </a:lnTo>
                          <a:lnTo>
                            <a:pt x="130" y="153"/>
                          </a:lnTo>
                          <a:lnTo>
                            <a:pt x="131" y="153"/>
                          </a:lnTo>
                          <a:lnTo>
                            <a:pt x="133" y="153"/>
                          </a:lnTo>
                          <a:lnTo>
                            <a:pt x="135" y="153"/>
                          </a:lnTo>
                          <a:lnTo>
                            <a:pt x="138" y="153"/>
                          </a:lnTo>
                          <a:lnTo>
                            <a:pt x="140" y="153"/>
                          </a:lnTo>
                          <a:lnTo>
                            <a:pt x="141" y="153"/>
                          </a:lnTo>
                          <a:lnTo>
                            <a:pt x="140" y="153"/>
                          </a:lnTo>
                          <a:lnTo>
                            <a:pt x="139" y="153"/>
                          </a:lnTo>
                          <a:lnTo>
                            <a:pt x="138" y="152"/>
                          </a:lnTo>
                          <a:lnTo>
                            <a:pt x="137" y="152"/>
                          </a:lnTo>
                          <a:lnTo>
                            <a:pt x="135" y="151"/>
                          </a:lnTo>
                          <a:lnTo>
                            <a:pt x="134" y="151"/>
                          </a:lnTo>
                          <a:lnTo>
                            <a:pt x="133" y="151"/>
                          </a:lnTo>
                          <a:lnTo>
                            <a:pt x="132" y="150"/>
                          </a:lnTo>
                          <a:lnTo>
                            <a:pt x="131" y="150"/>
                          </a:lnTo>
                          <a:lnTo>
                            <a:pt x="130" y="149"/>
                          </a:lnTo>
                          <a:lnTo>
                            <a:pt x="129" y="149"/>
                          </a:lnTo>
                          <a:lnTo>
                            <a:pt x="128" y="148"/>
                          </a:lnTo>
                          <a:lnTo>
                            <a:pt x="127" y="148"/>
                          </a:lnTo>
                          <a:lnTo>
                            <a:pt x="126" y="148"/>
                          </a:lnTo>
                          <a:lnTo>
                            <a:pt x="125" y="148"/>
                          </a:lnTo>
                          <a:lnTo>
                            <a:pt x="124" y="147"/>
                          </a:lnTo>
                          <a:lnTo>
                            <a:pt x="123" y="147"/>
                          </a:lnTo>
                          <a:lnTo>
                            <a:pt x="122" y="147"/>
                          </a:lnTo>
                          <a:lnTo>
                            <a:pt x="120" y="146"/>
                          </a:lnTo>
                          <a:lnTo>
                            <a:pt x="118" y="146"/>
                          </a:lnTo>
                          <a:lnTo>
                            <a:pt x="117" y="145"/>
                          </a:lnTo>
                          <a:lnTo>
                            <a:pt x="115" y="145"/>
                          </a:lnTo>
                          <a:lnTo>
                            <a:pt x="115" y="144"/>
                          </a:lnTo>
                          <a:lnTo>
                            <a:pt x="113" y="143"/>
                          </a:lnTo>
                          <a:lnTo>
                            <a:pt x="112" y="142"/>
                          </a:lnTo>
                          <a:lnTo>
                            <a:pt x="110" y="142"/>
                          </a:lnTo>
                          <a:lnTo>
                            <a:pt x="109" y="141"/>
                          </a:lnTo>
                          <a:lnTo>
                            <a:pt x="108" y="141"/>
                          </a:lnTo>
                          <a:lnTo>
                            <a:pt x="107" y="140"/>
                          </a:lnTo>
                          <a:lnTo>
                            <a:pt x="106" y="140"/>
                          </a:lnTo>
                          <a:lnTo>
                            <a:pt x="105" y="139"/>
                          </a:lnTo>
                          <a:lnTo>
                            <a:pt x="103" y="139"/>
                          </a:lnTo>
                          <a:lnTo>
                            <a:pt x="103" y="138"/>
                          </a:lnTo>
                          <a:lnTo>
                            <a:pt x="102" y="138"/>
                          </a:lnTo>
                          <a:lnTo>
                            <a:pt x="100" y="137"/>
                          </a:lnTo>
                          <a:lnTo>
                            <a:pt x="100" y="136"/>
                          </a:lnTo>
                          <a:lnTo>
                            <a:pt x="98" y="135"/>
                          </a:lnTo>
                          <a:lnTo>
                            <a:pt x="97" y="134"/>
                          </a:lnTo>
                          <a:lnTo>
                            <a:pt x="95" y="133"/>
                          </a:lnTo>
                          <a:lnTo>
                            <a:pt x="94" y="132"/>
                          </a:lnTo>
                          <a:lnTo>
                            <a:pt x="93" y="131"/>
                          </a:lnTo>
                          <a:lnTo>
                            <a:pt x="93" y="130"/>
                          </a:lnTo>
                          <a:lnTo>
                            <a:pt x="92" y="130"/>
                          </a:lnTo>
                          <a:lnTo>
                            <a:pt x="91" y="129"/>
                          </a:lnTo>
                          <a:lnTo>
                            <a:pt x="90" y="128"/>
                          </a:lnTo>
                          <a:lnTo>
                            <a:pt x="90" y="127"/>
                          </a:lnTo>
                          <a:lnTo>
                            <a:pt x="89" y="126"/>
                          </a:lnTo>
                          <a:lnTo>
                            <a:pt x="88" y="125"/>
                          </a:lnTo>
                          <a:lnTo>
                            <a:pt x="87" y="123"/>
                          </a:lnTo>
                          <a:lnTo>
                            <a:pt x="86" y="122"/>
                          </a:lnTo>
                          <a:lnTo>
                            <a:pt x="85" y="121"/>
                          </a:lnTo>
                          <a:lnTo>
                            <a:pt x="84" y="120"/>
                          </a:lnTo>
                          <a:lnTo>
                            <a:pt x="84" y="119"/>
                          </a:lnTo>
                          <a:lnTo>
                            <a:pt x="83" y="118"/>
                          </a:lnTo>
                          <a:lnTo>
                            <a:pt x="83" y="117"/>
                          </a:lnTo>
                          <a:lnTo>
                            <a:pt x="82" y="115"/>
                          </a:lnTo>
                          <a:lnTo>
                            <a:pt x="82" y="114"/>
                          </a:lnTo>
                          <a:lnTo>
                            <a:pt x="81" y="113"/>
                          </a:lnTo>
                          <a:lnTo>
                            <a:pt x="80" y="112"/>
                          </a:lnTo>
                          <a:lnTo>
                            <a:pt x="79" y="111"/>
                          </a:lnTo>
                          <a:lnTo>
                            <a:pt x="79" y="109"/>
                          </a:lnTo>
                          <a:lnTo>
                            <a:pt x="78" y="108"/>
                          </a:lnTo>
                          <a:lnTo>
                            <a:pt x="78" y="107"/>
                          </a:lnTo>
                          <a:lnTo>
                            <a:pt x="78" y="106"/>
                          </a:lnTo>
                          <a:lnTo>
                            <a:pt x="78" y="105"/>
                          </a:lnTo>
                          <a:lnTo>
                            <a:pt x="77" y="104"/>
                          </a:lnTo>
                          <a:lnTo>
                            <a:pt x="77" y="103"/>
                          </a:lnTo>
                          <a:lnTo>
                            <a:pt x="77" y="102"/>
                          </a:lnTo>
                          <a:lnTo>
                            <a:pt x="76" y="100"/>
                          </a:lnTo>
                          <a:lnTo>
                            <a:pt x="76" y="97"/>
                          </a:lnTo>
                          <a:lnTo>
                            <a:pt x="76" y="95"/>
                          </a:lnTo>
                          <a:lnTo>
                            <a:pt x="75" y="92"/>
                          </a:lnTo>
                          <a:lnTo>
                            <a:pt x="74" y="90"/>
                          </a:lnTo>
                          <a:lnTo>
                            <a:pt x="74" y="88"/>
                          </a:lnTo>
                          <a:lnTo>
                            <a:pt x="74" y="85"/>
                          </a:lnTo>
                          <a:lnTo>
                            <a:pt x="73" y="83"/>
                          </a:lnTo>
                          <a:lnTo>
                            <a:pt x="73" y="81"/>
                          </a:lnTo>
                          <a:lnTo>
                            <a:pt x="73" y="79"/>
                          </a:lnTo>
                          <a:lnTo>
                            <a:pt x="73" y="78"/>
                          </a:lnTo>
                          <a:lnTo>
                            <a:pt x="73" y="77"/>
                          </a:lnTo>
                          <a:lnTo>
                            <a:pt x="72" y="76"/>
                          </a:lnTo>
                          <a:lnTo>
                            <a:pt x="72" y="74"/>
                          </a:lnTo>
                          <a:lnTo>
                            <a:pt x="72" y="73"/>
                          </a:lnTo>
                          <a:lnTo>
                            <a:pt x="71" y="72"/>
                          </a:lnTo>
                          <a:lnTo>
                            <a:pt x="71" y="71"/>
                          </a:lnTo>
                          <a:lnTo>
                            <a:pt x="71" y="70"/>
                          </a:lnTo>
                          <a:lnTo>
                            <a:pt x="71" y="68"/>
                          </a:lnTo>
                          <a:lnTo>
                            <a:pt x="71" y="67"/>
                          </a:lnTo>
                          <a:lnTo>
                            <a:pt x="70" y="65"/>
                          </a:lnTo>
                          <a:lnTo>
                            <a:pt x="70" y="64"/>
                          </a:lnTo>
                          <a:lnTo>
                            <a:pt x="70" y="63"/>
                          </a:lnTo>
                          <a:lnTo>
                            <a:pt x="70" y="61"/>
                          </a:lnTo>
                          <a:lnTo>
                            <a:pt x="69" y="59"/>
                          </a:lnTo>
                          <a:lnTo>
                            <a:pt x="69" y="57"/>
                          </a:lnTo>
                          <a:lnTo>
                            <a:pt x="69" y="55"/>
                          </a:lnTo>
                          <a:lnTo>
                            <a:pt x="69" y="53"/>
                          </a:lnTo>
                          <a:lnTo>
                            <a:pt x="69" y="52"/>
                          </a:lnTo>
                          <a:lnTo>
                            <a:pt x="69" y="51"/>
                          </a:lnTo>
                          <a:lnTo>
                            <a:pt x="68" y="50"/>
                          </a:lnTo>
                          <a:lnTo>
                            <a:pt x="68" y="48"/>
                          </a:lnTo>
                          <a:lnTo>
                            <a:pt x="68" y="47"/>
                          </a:lnTo>
                          <a:lnTo>
                            <a:pt x="68" y="45"/>
                          </a:lnTo>
                          <a:lnTo>
                            <a:pt x="68" y="44"/>
                          </a:lnTo>
                          <a:lnTo>
                            <a:pt x="68" y="43"/>
                          </a:lnTo>
                          <a:lnTo>
                            <a:pt x="68" y="42"/>
                          </a:lnTo>
                          <a:lnTo>
                            <a:pt x="67" y="41"/>
                          </a:lnTo>
                          <a:lnTo>
                            <a:pt x="67" y="40"/>
                          </a:lnTo>
                          <a:lnTo>
                            <a:pt x="67" y="38"/>
                          </a:lnTo>
                          <a:lnTo>
                            <a:pt x="66" y="37"/>
                          </a:lnTo>
                          <a:lnTo>
                            <a:pt x="66" y="36"/>
                          </a:lnTo>
                          <a:lnTo>
                            <a:pt x="66" y="35"/>
                          </a:lnTo>
                          <a:lnTo>
                            <a:pt x="65" y="34"/>
                          </a:lnTo>
                          <a:lnTo>
                            <a:pt x="65" y="33"/>
                          </a:lnTo>
                          <a:lnTo>
                            <a:pt x="64" y="32"/>
                          </a:lnTo>
                          <a:lnTo>
                            <a:pt x="64" y="31"/>
                          </a:lnTo>
                          <a:lnTo>
                            <a:pt x="64" y="30"/>
                          </a:lnTo>
                          <a:lnTo>
                            <a:pt x="63" y="28"/>
                          </a:lnTo>
                          <a:lnTo>
                            <a:pt x="62" y="27"/>
                          </a:lnTo>
                          <a:lnTo>
                            <a:pt x="62" y="26"/>
                          </a:lnTo>
                          <a:lnTo>
                            <a:pt x="61" y="25"/>
                          </a:lnTo>
                          <a:lnTo>
                            <a:pt x="60" y="24"/>
                          </a:lnTo>
                          <a:lnTo>
                            <a:pt x="60" y="23"/>
                          </a:lnTo>
                          <a:lnTo>
                            <a:pt x="59" y="22"/>
                          </a:lnTo>
                          <a:lnTo>
                            <a:pt x="59" y="19"/>
                          </a:lnTo>
                          <a:lnTo>
                            <a:pt x="58" y="18"/>
                          </a:lnTo>
                          <a:lnTo>
                            <a:pt x="57" y="17"/>
                          </a:lnTo>
                          <a:lnTo>
                            <a:pt x="57" y="16"/>
                          </a:lnTo>
                          <a:lnTo>
                            <a:pt x="56" y="15"/>
                          </a:lnTo>
                          <a:lnTo>
                            <a:pt x="56" y="14"/>
                          </a:lnTo>
                          <a:lnTo>
                            <a:pt x="55" y="14"/>
                          </a:lnTo>
                          <a:lnTo>
                            <a:pt x="54" y="13"/>
                          </a:lnTo>
                          <a:lnTo>
                            <a:pt x="53" y="12"/>
                          </a:lnTo>
                          <a:lnTo>
                            <a:pt x="52" y="11"/>
                          </a:lnTo>
                          <a:lnTo>
                            <a:pt x="51" y="10"/>
                          </a:lnTo>
                          <a:lnTo>
                            <a:pt x="50" y="10"/>
                          </a:lnTo>
                          <a:lnTo>
                            <a:pt x="49" y="8"/>
                          </a:lnTo>
                          <a:lnTo>
                            <a:pt x="47" y="7"/>
                          </a:lnTo>
                          <a:lnTo>
                            <a:pt x="46" y="7"/>
                          </a:lnTo>
                          <a:lnTo>
                            <a:pt x="46" y="6"/>
                          </a:lnTo>
                          <a:lnTo>
                            <a:pt x="44" y="6"/>
                          </a:lnTo>
                          <a:lnTo>
                            <a:pt x="44" y="5"/>
                          </a:lnTo>
                          <a:lnTo>
                            <a:pt x="42" y="5"/>
                          </a:lnTo>
                          <a:lnTo>
                            <a:pt x="41" y="5"/>
                          </a:lnTo>
                          <a:lnTo>
                            <a:pt x="39" y="4"/>
                          </a:lnTo>
                          <a:lnTo>
                            <a:pt x="36" y="4"/>
                          </a:lnTo>
                          <a:lnTo>
                            <a:pt x="34" y="4"/>
                          </a:lnTo>
                          <a:lnTo>
                            <a:pt x="34" y="3"/>
                          </a:lnTo>
                          <a:lnTo>
                            <a:pt x="33" y="3"/>
                          </a:lnTo>
                          <a:lnTo>
                            <a:pt x="31" y="3"/>
                          </a:lnTo>
                          <a:lnTo>
                            <a:pt x="29" y="3"/>
                          </a:lnTo>
                          <a:lnTo>
                            <a:pt x="29" y="2"/>
                          </a:lnTo>
                          <a:lnTo>
                            <a:pt x="28" y="2"/>
                          </a:lnTo>
                          <a:lnTo>
                            <a:pt x="26" y="2"/>
                          </a:lnTo>
                          <a:lnTo>
                            <a:pt x="25" y="2"/>
                          </a:lnTo>
                          <a:lnTo>
                            <a:pt x="24" y="2"/>
                          </a:lnTo>
                          <a:lnTo>
                            <a:pt x="23" y="2"/>
                          </a:lnTo>
                          <a:lnTo>
                            <a:pt x="22" y="2"/>
                          </a:lnTo>
                          <a:lnTo>
                            <a:pt x="20" y="2"/>
                          </a:lnTo>
                          <a:lnTo>
                            <a:pt x="18" y="2"/>
                          </a:lnTo>
                          <a:lnTo>
                            <a:pt x="16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2" y="1"/>
                          </a:lnTo>
                          <a:lnTo>
                            <a:pt x="12" y="0"/>
                          </a:lnTo>
                          <a:lnTo>
                            <a:pt x="11" y="0"/>
                          </a:lnTo>
                          <a:lnTo>
                            <a:pt x="9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chemeClr val="hlink"/>
                    </a:solidFill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IN"/>
                    </a:p>
                  </p:txBody>
                </p:sp>
              </p:grpSp>
              <p:sp>
                <p:nvSpPr>
                  <p:cNvPr id="7234" name="Freeform 176"/>
                  <p:cNvSpPr>
                    <a:spLocks/>
                  </p:cNvSpPr>
                  <p:nvPr/>
                </p:nvSpPr>
                <p:spPr bwMode="auto">
                  <a:xfrm>
                    <a:off x="3217" y="3599"/>
                    <a:ext cx="220" cy="99"/>
                  </a:xfrm>
                  <a:custGeom>
                    <a:avLst/>
                    <a:gdLst>
                      <a:gd name="T0" fmla="*/ 219 w 220"/>
                      <a:gd name="T1" fmla="*/ 95 h 99"/>
                      <a:gd name="T2" fmla="*/ 219 w 220"/>
                      <a:gd name="T3" fmla="*/ 80 h 99"/>
                      <a:gd name="T4" fmla="*/ 219 w 220"/>
                      <a:gd name="T5" fmla="*/ 73 h 99"/>
                      <a:gd name="T6" fmla="*/ 219 w 220"/>
                      <a:gd name="T7" fmla="*/ 64 h 99"/>
                      <a:gd name="T8" fmla="*/ 219 w 220"/>
                      <a:gd name="T9" fmla="*/ 58 h 99"/>
                      <a:gd name="T10" fmla="*/ 217 w 220"/>
                      <a:gd name="T11" fmla="*/ 51 h 99"/>
                      <a:gd name="T12" fmla="*/ 212 w 220"/>
                      <a:gd name="T13" fmla="*/ 43 h 99"/>
                      <a:gd name="T14" fmla="*/ 206 w 220"/>
                      <a:gd name="T15" fmla="*/ 37 h 99"/>
                      <a:gd name="T16" fmla="*/ 199 w 220"/>
                      <a:gd name="T17" fmla="*/ 31 h 99"/>
                      <a:gd name="T18" fmla="*/ 188 w 220"/>
                      <a:gd name="T19" fmla="*/ 25 h 99"/>
                      <a:gd name="T20" fmla="*/ 177 w 220"/>
                      <a:gd name="T21" fmla="*/ 21 h 99"/>
                      <a:gd name="T22" fmla="*/ 166 w 220"/>
                      <a:gd name="T23" fmla="*/ 16 h 99"/>
                      <a:gd name="T24" fmla="*/ 155 w 220"/>
                      <a:gd name="T25" fmla="*/ 14 h 99"/>
                      <a:gd name="T26" fmla="*/ 142 w 220"/>
                      <a:gd name="T27" fmla="*/ 12 h 99"/>
                      <a:gd name="T28" fmla="*/ 131 w 220"/>
                      <a:gd name="T29" fmla="*/ 11 h 99"/>
                      <a:gd name="T30" fmla="*/ 118 w 220"/>
                      <a:gd name="T31" fmla="*/ 10 h 99"/>
                      <a:gd name="T32" fmla="*/ 106 w 220"/>
                      <a:gd name="T33" fmla="*/ 9 h 99"/>
                      <a:gd name="T34" fmla="*/ 93 w 220"/>
                      <a:gd name="T35" fmla="*/ 9 h 99"/>
                      <a:gd name="T36" fmla="*/ 80 w 220"/>
                      <a:gd name="T37" fmla="*/ 9 h 99"/>
                      <a:gd name="T38" fmla="*/ 69 w 220"/>
                      <a:gd name="T39" fmla="*/ 8 h 99"/>
                      <a:gd name="T40" fmla="*/ 58 w 220"/>
                      <a:gd name="T41" fmla="*/ 8 h 99"/>
                      <a:gd name="T42" fmla="*/ 47 w 220"/>
                      <a:gd name="T43" fmla="*/ 6 h 99"/>
                      <a:gd name="T44" fmla="*/ 36 w 220"/>
                      <a:gd name="T45" fmla="*/ 4 h 99"/>
                      <a:gd name="T46" fmla="*/ 25 w 220"/>
                      <a:gd name="T47" fmla="*/ 3 h 99"/>
                      <a:gd name="T48" fmla="*/ 13 w 220"/>
                      <a:gd name="T49" fmla="*/ 1 h 99"/>
                      <a:gd name="T50" fmla="*/ 0 w 220"/>
                      <a:gd name="T51" fmla="*/ 0 h 99"/>
                      <a:gd name="T52" fmla="*/ 9 w 220"/>
                      <a:gd name="T53" fmla="*/ 6 h 99"/>
                      <a:gd name="T54" fmla="*/ 20 w 220"/>
                      <a:gd name="T55" fmla="*/ 9 h 99"/>
                      <a:gd name="T56" fmla="*/ 31 w 220"/>
                      <a:gd name="T57" fmla="*/ 10 h 99"/>
                      <a:gd name="T58" fmla="*/ 42 w 220"/>
                      <a:gd name="T59" fmla="*/ 11 h 99"/>
                      <a:gd name="T60" fmla="*/ 53 w 220"/>
                      <a:gd name="T61" fmla="*/ 12 h 99"/>
                      <a:gd name="T62" fmla="*/ 64 w 220"/>
                      <a:gd name="T63" fmla="*/ 14 h 99"/>
                      <a:gd name="T64" fmla="*/ 75 w 220"/>
                      <a:gd name="T65" fmla="*/ 16 h 99"/>
                      <a:gd name="T66" fmla="*/ 87 w 220"/>
                      <a:gd name="T67" fmla="*/ 18 h 99"/>
                      <a:gd name="T68" fmla="*/ 99 w 220"/>
                      <a:gd name="T69" fmla="*/ 22 h 99"/>
                      <a:gd name="T70" fmla="*/ 111 w 220"/>
                      <a:gd name="T71" fmla="*/ 25 h 99"/>
                      <a:gd name="T72" fmla="*/ 122 w 220"/>
                      <a:gd name="T73" fmla="*/ 28 h 99"/>
                      <a:gd name="T74" fmla="*/ 133 w 220"/>
                      <a:gd name="T75" fmla="*/ 31 h 99"/>
                      <a:gd name="T76" fmla="*/ 144 w 220"/>
                      <a:gd name="T77" fmla="*/ 34 h 99"/>
                      <a:gd name="T78" fmla="*/ 155 w 220"/>
                      <a:gd name="T79" fmla="*/ 39 h 99"/>
                      <a:gd name="T80" fmla="*/ 166 w 220"/>
                      <a:gd name="T81" fmla="*/ 43 h 99"/>
                      <a:gd name="T82" fmla="*/ 175 w 220"/>
                      <a:gd name="T83" fmla="*/ 49 h 99"/>
                      <a:gd name="T84" fmla="*/ 184 w 220"/>
                      <a:gd name="T85" fmla="*/ 55 h 99"/>
                      <a:gd name="T86" fmla="*/ 193 w 220"/>
                      <a:gd name="T87" fmla="*/ 60 h 99"/>
                      <a:gd name="T88" fmla="*/ 201 w 220"/>
                      <a:gd name="T89" fmla="*/ 67 h 99"/>
                      <a:gd name="T90" fmla="*/ 206 w 220"/>
                      <a:gd name="T91" fmla="*/ 73 h 99"/>
                      <a:gd name="T92" fmla="*/ 212 w 220"/>
                      <a:gd name="T93" fmla="*/ 79 h 99"/>
                      <a:gd name="T94" fmla="*/ 213 w 220"/>
                      <a:gd name="T95" fmla="*/ 85 h 99"/>
                      <a:gd name="T96" fmla="*/ 213 w 220"/>
                      <a:gd name="T97" fmla="*/ 90 h 99"/>
                      <a:gd name="T98" fmla="*/ 213 w 220"/>
                      <a:gd name="T99" fmla="*/ 96 h 9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0"/>
                      <a:gd name="T151" fmla="*/ 0 h 99"/>
                      <a:gd name="T152" fmla="*/ 220 w 220"/>
                      <a:gd name="T153" fmla="*/ 99 h 9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0" h="99">
                        <a:moveTo>
                          <a:pt x="217" y="98"/>
                        </a:moveTo>
                        <a:lnTo>
                          <a:pt x="219" y="95"/>
                        </a:lnTo>
                        <a:lnTo>
                          <a:pt x="219" y="89"/>
                        </a:lnTo>
                        <a:lnTo>
                          <a:pt x="219" y="80"/>
                        </a:lnTo>
                        <a:lnTo>
                          <a:pt x="219" y="76"/>
                        </a:lnTo>
                        <a:lnTo>
                          <a:pt x="219" y="73"/>
                        </a:lnTo>
                        <a:lnTo>
                          <a:pt x="219" y="68"/>
                        </a:lnTo>
                        <a:lnTo>
                          <a:pt x="219" y="64"/>
                        </a:lnTo>
                        <a:lnTo>
                          <a:pt x="219" y="61"/>
                        </a:lnTo>
                        <a:lnTo>
                          <a:pt x="219" y="58"/>
                        </a:lnTo>
                        <a:lnTo>
                          <a:pt x="219" y="55"/>
                        </a:lnTo>
                        <a:lnTo>
                          <a:pt x="217" y="51"/>
                        </a:lnTo>
                        <a:lnTo>
                          <a:pt x="215" y="47"/>
                        </a:lnTo>
                        <a:lnTo>
                          <a:pt x="212" y="43"/>
                        </a:lnTo>
                        <a:lnTo>
                          <a:pt x="210" y="41"/>
                        </a:lnTo>
                        <a:lnTo>
                          <a:pt x="206" y="37"/>
                        </a:lnTo>
                        <a:lnTo>
                          <a:pt x="202" y="34"/>
                        </a:lnTo>
                        <a:lnTo>
                          <a:pt x="199" y="31"/>
                        </a:lnTo>
                        <a:lnTo>
                          <a:pt x="193" y="28"/>
                        </a:lnTo>
                        <a:lnTo>
                          <a:pt x="188" y="25"/>
                        </a:lnTo>
                        <a:lnTo>
                          <a:pt x="183" y="23"/>
                        </a:lnTo>
                        <a:lnTo>
                          <a:pt x="177" y="21"/>
                        </a:lnTo>
                        <a:lnTo>
                          <a:pt x="171" y="18"/>
                        </a:lnTo>
                        <a:lnTo>
                          <a:pt x="166" y="16"/>
                        </a:lnTo>
                        <a:lnTo>
                          <a:pt x="161" y="15"/>
                        </a:lnTo>
                        <a:lnTo>
                          <a:pt x="155" y="14"/>
                        </a:lnTo>
                        <a:lnTo>
                          <a:pt x="148" y="13"/>
                        </a:lnTo>
                        <a:lnTo>
                          <a:pt x="142" y="12"/>
                        </a:lnTo>
                        <a:lnTo>
                          <a:pt x="137" y="12"/>
                        </a:lnTo>
                        <a:lnTo>
                          <a:pt x="131" y="11"/>
                        </a:lnTo>
                        <a:lnTo>
                          <a:pt x="126" y="11"/>
                        </a:lnTo>
                        <a:lnTo>
                          <a:pt x="118" y="10"/>
                        </a:lnTo>
                        <a:lnTo>
                          <a:pt x="111" y="9"/>
                        </a:lnTo>
                        <a:lnTo>
                          <a:pt x="106" y="9"/>
                        </a:lnTo>
                        <a:lnTo>
                          <a:pt x="99" y="9"/>
                        </a:lnTo>
                        <a:lnTo>
                          <a:pt x="93" y="9"/>
                        </a:lnTo>
                        <a:lnTo>
                          <a:pt x="86" y="9"/>
                        </a:lnTo>
                        <a:lnTo>
                          <a:pt x="80" y="9"/>
                        </a:lnTo>
                        <a:lnTo>
                          <a:pt x="75" y="9"/>
                        </a:lnTo>
                        <a:lnTo>
                          <a:pt x="69" y="8"/>
                        </a:lnTo>
                        <a:lnTo>
                          <a:pt x="64" y="8"/>
                        </a:lnTo>
                        <a:lnTo>
                          <a:pt x="58" y="8"/>
                        </a:lnTo>
                        <a:lnTo>
                          <a:pt x="53" y="7"/>
                        </a:lnTo>
                        <a:lnTo>
                          <a:pt x="47" y="6"/>
                        </a:lnTo>
                        <a:lnTo>
                          <a:pt x="42" y="6"/>
                        </a:lnTo>
                        <a:lnTo>
                          <a:pt x="36" y="4"/>
                        </a:lnTo>
                        <a:lnTo>
                          <a:pt x="31" y="4"/>
                        </a:lnTo>
                        <a:lnTo>
                          <a:pt x="25" y="3"/>
                        </a:lnTo>
                        <a:lnTo>
                          <a:pt x="20" y="2"/>
                        </a:lnTo>
                        <a:lnTo>
                          <a:pt x="13" y="1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4" y="3"/>
                        </a:lnTo>
                        <a:lnTo>
                          <a:pt x="9" y="6"/>
                        </a:lnTo>
                        <a:lnTo>
                          <a:pt x="15" y="8"/>
                        </a:lnTo>
                        <a:lnTo>
                          <a:pt x="20" y="9"/>
                        </a:lnTo>
                        <a:lnTo>
                          <a:pt x="25" y="9"/>
                        </a:lnTo>
                        <a:lnTo>
                          <a:pt x="31" y="10"/>
                        </a:lnTo>
                        <a:lnTo>
                          <a:pt x="36" y="10"/>
                        </a:lnTo>
                        <a:lnTo>
                          <a:pt x="42" y="11"/>
                        </a:lnTo>
                        <a:lnTo>
                          <a:pt x="47" y="12"/>
                        </a:lnTo>
                        <a:lnTo>
                          <a:pt x="53" y="12"/>
                        </a:lnTo>
                        <a:lnTo>
                          <a:pt x="58" y="13"/>
                        </a:lnTo>
                        <a:lnTo>
                          <a:pt x="64" y="14"/>
                        </a:lnTo>
                        <a:lnTo>
                          <a:pt x="69" y="14"/>
                        </a:lnTo>
                        <a:lnTo>
                          <a:pt x="75" y="16"/>
                        </a:lnTo>
                        <a:lnTo>
                          <a:pt x="82" y="17"/>
                        </a:lnTo>
                        <a:lnTo>
                          <a:pt x="87" y="18"/>
                        </a:lnTo>
                        <a:lnTo>
                          <a:pt x="93" y="20"/>
                        </a:lnTo>
                        <a:lnTo>
                          <a:pt x="99" y="22"/>
                        </a:lnTo>
                        <a:lnTo>
                          <a:pt x="106" y="23"/>
                        </a:lnTo>
                        <a:lnTo>
                          <a:pt x="111" y="25"/>
                        </a:lnTo>
                        <a:lnTo>
                          <a:pt x="117" y="26"/>
                        </a:lnTo>
                        <a:lnTo>
                          <a:pt x="122" y="28"/>
                        </a:lnTo>
                        <a:lnTo>
                          <a:pt x="128" y="29"/>
                        </a:lnTo>
                        <a:lnTo>
                          <a:pt x="133" y="31"/>
                        </a:lnTo>
                        <a:lnTo>
                          <a:pt x="139" y="33"/>
                        </a:lnTo>
                        <a:lnTo>
                          <a:pt x="144" y="34"/>
                        </a:lnTo>
                        <a:lnTo>
                          <a:pt x="150" y="36"/>
                        </a:lnTo>
                        <a:lnTo>
                          <a:pt x="155" y="39"/>
                        </a:lnTo>
                        <a:lnTo>
                          <a:pt x="161" y="41"/>
                        </a:lnTo>
                        <a:lnTo>
                          <a:pt x="166" y="43"/>
                        </a:lnTo>
                        <a:lnTo>
                          <a:pt x="170" y="46"/>
                        </a:lnTo>
                        <a:lnTo>
                          <a:pt x="175" y="49"/>
                        </a:lnTo>
                        <a:lnTo>
                          <a:pt x="181" y="52"/>
                        </a:lnTo>
                        <a:lnTo>
                          <a:pt x="184" y="55"/>
                        </a:lnTo>
                        <a:lnTo>
                          <a:pt x="188" y="57"/>
                        </a:lnTo>
                        <a:lnTo>
                          <a:pt x="193" y="60"/>
                        </a:lnTo>
                        <a:lnTo>
                          <a:pt x="197" y="63"/>
                        </a:lnTo>
                        <a:lnTo>
                          <a:pt x="201" y="67"/>
                        </a:lnTo>
                        <a:lnTo>
                          <a:pt x="204" y="71"/>
                        </a:lnTo>
                        <a:lnTo>
                          <a:pt x="206" y="73"/>
                        </a:lnTo>
                        <a:lnTo>
                          <a:pt x="208" y="76"/>
                        </a:lnTo>
                        <a:lnTo>
                          <a:pt x="212" y="79"/>
                        </a:lnTo>
                        <a:lnTo>
                          <a:pt x="213" y="82"/>
                        </a:lnTo>
                        <a:lnTo>
                          <a:pt x="213" y="85"/>
                        </a:lnTo>
                        <a:lnTo>
                          <a:pt x="213" y="88"/>
                        </a:lnTo>
                        <a:lnTo>
                          <a:pt x="213" y="90"/>
                        </a:lnTo>
                        <a:lnTo>
                          <a:pt x="213" y="93"/>
                        </a:lnTo>
                        <a:lnTo>
                          <a:pt x="213" y="96"/>
                        </a:lnTo>
                        <a:lnTo>
                          <a:pt x="217" y="98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5" name="Freeform 177"/>
                  <p:cNvSpPr>
                    <a:spLocks/>
                  </p:cNvSpPr>
                  <p:nvPr/>
                </p:nvSpPr>
                <p:spPr bwMode="auto">
                  <a:xfrm>
                    <a:off x="3047" y="3416"/>
                    <a:ext cx="186" cy="184"/>
                  </a:xfrm>
                  <a:custGeom>
                    <a:avLst/>
                    <a:gdLst>
                      <a:gd name="T0" fmla="*/ 22 w 186"/>
                      <a:gd name="T1" fmla="*/ 7 h 184"/>
                      <a:gd name="T2" fmla="*/ 29 w 186"/>
                      <a:gd name="T3" fmla="*/ 8 h 184"/>
                      <a:gd name="T4" fmla="*/ 38 w 186"/>
                      <a:gd name="T5" fmla="*/ 9 h 184"/>
                      <a:gd name="T6" fmla="*/ 46 w 186"/>
                      <a:gd name="T7" fmla="*/ 11 h 184"/>
                      <a:gd name="T8" fmla="*/ 53 w 186"/>
                      <a:gd name="T9" fmla="*/ 14 h 184"/>
                      <a:gd name="T10" fmla="*/ 62 w 186"/>
                      <a:gd name="T11" fmla="*/ 18 h 184"/>
                      <a:gd name="T12" fmla="*/ 69 w 186"/>
                      <a:gd name="T13" fmla="*/ 23 h 184"/>
                      <a:gd name="T14" fmla="*/ 76 w 186"/>
                      <a:gd name="T15" fmla="*/ 31 h 184"/>
                      <a:gd name="T16" fmla="*/ 82 w 186"/>
                      <a:gd name="T17" fmla="*/ 38 h 184"/>
                      <a:gd name="T18" fmla="*/ 89 w 186"/>
                      <a:gd name="T19" fmla="*/ 47 h 184"/>
                      <a:gd name="T20" fmla="*/ 93 w 186"/>
                      <a:gd name="T21" fmla="*/ 55 h 184"/>
                      <a:gd name="T22" fmla="*/ 95 w 186"/>
                      <a:gd name="T23" fmla="*/ 66 h 184"/>
                      <a:gd name="T24" fmla="*/ 97 w 186"/>
                      <a:gd name="T25" fmla="*/ 82 h 184"/>
                      <a:gd name="T26" fmla="*/ 99 w 186"/>
                      <a:gd name="T27" fmla="*/ 100 h 184"/>
                      <a:gd name="T28" fmla="*/ 101 w 186"/>
                      <a:gd name="T29" fmla="*/ 119 h 184"/>
                      <a:gd name="T30" fmla="*/ 104 w 186"/>
                      <a:gd name="T31" fmla="*/ 131 h 184"/>
                      <a:gd name="T32" fmla="*/ 110 w 186"/>
                      <a:gd name="T33" fmla="*/ 140 h 184"/>
                      <a:gd name="T34" fmla="*/ 119 w 186"/>
                      <a:gd name="T35" fmla="*/ 156 h 184"/>
                      <a:gd name="T36" fmla="*/ 127 w 186"/>
                      <a:gd name="T37" fmla="*/ 171 h 184"/>
                      <a:gd name="T38" fmla="*/ 139 w 186"/>
                      <a:gd name="T39" fmla="*/ 176 h 184"/>
                      <a:gd name="T40" fmla="*/ 148 w 186"/>
                      <a:gd name="T41" fmla="*/ 182 h 184"/>
                      <a:gd name="T42" fmla="*/ 156 w 186"/>
                      <a:gd name="T43" fmla="*/ 183 h 184"/>
                      <a:gd name="T44" fmla="*/ 163 w 186"/>
                      <a:gd name="T45" fmla="*/ 183 h 184"/>
                      <a:gd name="T46" fmla="*/ 173 w 186"/>
                      <a:gd name="T47" fmla="*/ 183 h 184"/>
                      <a:gd name="T48" fmla="*/ 180 w 186"/>
                      <a:gd name="T49" fmla="*/ 183 h 184"/>
                      <a:gd name="T50" fmla="*/ 183 w 186"/>
                      <a:gd name="T51" fmla="*/ 180 h 184"/>
                      <a:gd name="T52" fmla="*/ 176 w 186"/>
                      <a:gd name="T53" fmla="*/ 176 h 184"/>
                      <a:gd name="T54" fmla="*/ 166 w 186"/>
                      <a:gd name="T55" fmla="*/ 171 h 184"/>
                      <a:gd name="T56" fmla="*/ 159 w 186"/>
                      <a:gd name="T57" fmla="*/ 164 h 184"/>
                      <a:gd name="T58" fmla="*/ 149 w 186"/>
                      <a:gd name="T59" fmla="*/ 160 h 184"/>
                      <a:gd name="T60" fmla="*/ 142 w 186"/>
                      <a:gd name="T61" fmla="*/ 152 h 184"/>
                      <a:gd name="T62" fmla="*/ 136 w 186"/>
                      <a:gd name="T63" fmla="*/ 144 h 184"/>
                      <a:gd name="T64" fmla="*/ 132 w 186"/>
                      <a:gd name="T65" fmla="*/ 131 h 184"/>
                      <a:gd name="T66" fmla="*/ 129 w 186"/>
                      <a:gd name="T67" fmla="*/ 122 h 184"/>
                      <a:gd name="T68" fmla="*/ 128 w 186"/>
                      <a:gd name="T69" fmla="*/ 113 h 184"/>
                      <a:gd name="T70" fmla="*/ 128 w 186"/>
                      <a:gd name="T71" fmla="*/ 104 h 184"/>
                      <a:gd name="T72" fmla="*/ 128 w 186"/>
                      <a:gd name="T73" fmla="*/ 93 h 184"/>
                      <a:gd name="T74" fmla="*/ 128 w 186"/>
                      <a:gd name="T75" fmla="*/ 85 h 184"/>
                      <a:gd name="T76" fmla="*/ 128 w 186"/>
                      <a:gd name="T77" fmla="*/ 77 h 184"/>
                      <a:gd name="T78" fmla="*/ 125 w 186"/>
                      <a:gd name="T79" fmla="*/ 65 h 184"/>
                      <a:gd name="T80" fmla="*/ 123 w 186"/>
                      <a:gd name="T81" fmla="*/ 57 h 184"/>
                      <a:gd name="T82" fmla="*/ 121 w 186"/>
                      <a:gd name="T83" fmla="*/ 48 h 184"/>
                      <a:gd name="T84" fmla="*/ 118 w 186"/>
                      <a:gd name="T85" fmla="*/ 40 h 184"/>
                      <a:gd name="T86" fmla="*/ 114 w 186"/>
                      <a:gd name="T87" fmla="*/ 32 h 184"/>
                      <a:gd name="T88" fmla="*/ 108 w 186"/>
                      <a:gd name="T89" fmla="*/ 24 h 184"/>
                      <a:gd name="T90" fmla="*/ 101 w 186"/>
                      <a:gd name="T91" fmla="*/ 18 h 184"/>
                      <a:gd name="T92" fmla="*/ 94 w 186"/>
                      <a:gd name="T93" fmla="*/ 13 h 184"/>
                      <a:gd name="T94" fmla="*/ 87 w 186"/>
                      <a:gd name="T95" fmla="*/ 10 h 184"/>
                      <a:gd name="T96" fmla="*/ 78 w 186"/>
                      <a:gd name="T97" fmla="*/ 6 h 184"/>
                      <a:gd name="T98" fmla="*/ 70 w 186"/>
                      <a:gd name="T99" fmla="*/ 2 h 184"/>
                      <a:gd name="T100" fmla="*/ 63 w 186"/>
                      <a:gd name="T101" fmla="*/ 2 h 184"/>
                      <a:gd name="T102" fmla="*/ 56 w 186"/>
                      <a:gd name="T103" fmla="*/ 2 h 184"/>
                      <a:gd name="T104" fmla="*/ 47 w 186"/>
                      <a:gd name="T105" fmla="*/ 2 h 184"/>
                      <a:gd name="T106" fmla="*/ 40 w 186"/>
                      <a:gd name="T107" fmla="*/ 2 h 184"/>
                      <a:gd name="T108" fmla="*/ 32 w 186"/>
                      <a:gd name="T109" fmla="*/ 1 h 184"/>
                      <a:gd name="T110" fmla="*/ 26 w 186"/>
                      <a:gd name="T111" fmla="*/ 1 h 184"/>
                      <a:gd name="T112" fmla="*/ 19 w 186"/>
                      <a:gd name="T113" fmla="*/ 1 h 184"/>
                      <a:gd name="T114" fmla="*/ 12 w 186"/>
                      <a:gd name="T115" fmla="*/ 0 h 184"/>
                      <a:gd name="T116" fmla="*/ 5 w 186"/>
                      <a:gd name="T117" fmla="*/ 1 h 184"/>
                      <a:gd name="T118" fmla="*/ 2 w 186"/>
                      <a:gd name="T119" fmla="*/ 4 h 184"/>
                      <a:gd name="T120" fmla="*/ 9 w 186"/>
                      <a:gd name="T121" fmla="*/ 5 h 184"/>
                      <a:gd name="T122" fmla="*/ 16 w 186"/>
                      <a:gd name="T123" fmla="*/ 6 h 184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86"/>
                      <a:gd name="T187" fmla="*/ 0 h 184"/>
                      <a:gd name="T188" fmla="*/ 186 w 186"/>
                      <a:gd name="T189" fmla="*/ 184 h 184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86" h="184">
                        <a:moveTo>
                          <a:pt x="17" y="7"/>
                        </a:moveTo>
                        <a:lnTo>
                          <a:pt x="19" y="7"/>
                        </a:lnTo>
                        <a:lnTo>
                          <a:pt x="22" y="7"/>
                        </a:lnTo>
                        <a:lnTo>
                          <a:pt x="25" y="8"/>
                        </a:lnTo>
                        <a:lnTo>
                          <a:pt x="27" y="8"/>
                        </a:lnTo>
                        <a:lnTo>
                          <a:pt x="29" y="8"/>
                        </a:lnTo>
                        <a:lnTo>
                          <a:pt x="32" y="9"/>
                        </a:lnTo>
                        <a:lnTo>
                          <a:pt x="35" y="9"/>
                        </a:lnTo>
                        <a:lnTo>
                          <a:pt x="38" y="9"/>
                        </a:lnTo>
                        <a:lnTo>
                          <a:pt x="40" y="10"/>
                        </a:lnTo>
                        <a:lnTo>
                          <a:pt x="43" y="10"/>
                        </a:lnTo>
                        <a:lnTo>
                          <a:pt x="46" y="11"/>
                        </a:lnTo>
                        <a:lnTo>
                          <a:pt x="49" y="12"/>
                        </a:lnTo>
                        <a:lnTo>
                          <a:pt x="51" y="13"/>
                        </a:lnTo>
                        <a:lnTo>
                          <a:pt x="53" y="14"/>
                        </a:lnTo>
                        <a:lnTo>
                          <a:pt x="57" y="15"/>
                        </a:lnTo>
                        <a:lnTo>
                          <a:pt x="59" y="17"/>
                        </a:lnTo>
                        <a:lnTo>
                          <a:pt x="62" y="18"/>
                        </a:lnTo>
                        <a:lnTo>
                          <a:pt x="64" y="20"/>
                        </a:lnTo>
                        <a:lnTo>
                          <a:pt x="67" y="22"/>
                        </a:lnTo>
                        <a:lnTo>
                          <a:pt x="69" y="23"/>
                        </a:lnTo>
                        <a:lnTo>
                          <a:pt x="71" y="24"/>
                        </a:lnTo>
                        <a:lnTo>
                          <a:pt x="73" y="29"/>
                        </a:lnTo>
                        <a:lnTo>
                          <a:pt x="76" y="31"/>
                        </a:lnTo>
                        <a:lnTo>
                          <a:pt x="78" y="33"/>
                        </a:lnTo>
                        <a:lnTo>
                          <a:pt x="80" y="35"/>
                        </a:lnTo>
                        <a:lnTo>
                          <a:pt x="82" y="38"/>
                        </a:lnTo>
                        <a:lnTo>
                          <a:pt x="84" y="41"/>
                        </a:lnTo>
                        <a:lnTo>
                          <a:pt x="87" y="44"/>
                        </a:lnTo>
                        <a:lnTo>
                          <a:pt x="89" y="47"/>
                        </a:lnTo>
                        <a:lnTo>
                          <a:pt x="90" y="49"/>
                        </a:lnTo>
                        <a:lnTo>
                          <a:pt x="91" y="52"/>
                        </a:lnTo>
                        <a:lnTo>
                          <a:pt x="93" y="55"/>
                        </a:lnTo>
                        <a:lnTo>
                          <a:pt x="94" y="58"/>
                        </a:lnTo>
                        <a:lnTo>
                          <a:pt x="94" y="63"/>
                        </a:lnTo>
                        <a:lnTo>
                          <a:pt x="95" y="66"/>
                        </a:lnTo>
                        <a:lnTo>
                          <a:pt x="96" y="73"/>
                        </a:lnTo>
                        <a:lnTo>
                          <a:pt x="96" y="77"/>
                        </a:lnTo>
                        <a:lnTo>
                          <a:pt x="97" y="82"/>
                        </a:lnTo>
                        <a:lnTo>
                          <a:pt x="98" y="90"/>
                        </a:lnTo>
                        <a:lnTo>
                          <a:pt x="98" y="95"/>
                        </a:lnTo>
                        <a:lnTo>
                          <a:pt x="99" y="100"/>
                        </a:lnTo>
                        <a:lnTo>
                          <a:pt x="100" y="106"/>
                        </a:lnTo>
                        <a:lnTo>
                          <a:pt x="101" y="113"/>
                        </a:lnTo>
                        <a:lnTo>
                          <a:pt x="101" y="119"/>
                        </a:lnTo>
                        <a:lnTo>
                          <a:pt x="102" y="124"/>
                        </a:lnTo>
                        <a:lnTo>
                          <a:pt x="103" y="127"/>
                        </a:lnTo>
                        <a:lnTo>
                          <a:pt x="104" y="131"/>
                        </a:lnTo>
                        <a:lnTo>
                          <a:pt x="106" y="134"/>
                        </a:lnTo>
                        <a:lnTo>
                          <a:pt x="108" y="137"/>
                        </a:lnTo>
                        <a:lnTo>
                          <a:pt x="110" y="140"/>
                        </a:lnTo>
                        <a:lnTo>
                          <a:pt x="111" y="145"/>
                        </a:lnTo>
                        <a:lnTo>
                          <a:pt x="115" y="152"/>
                        </a:lnTo>
                        <a:lnTo>
                          <a:pt x="119" y="156"/>
                        </a:lnTo>
                        <a:lnTo>
                          <a:pt x="121" y="161"/>
                        </a:lnTo>
                        <a:lnTo>
                          <a:pt x="125" y="166"/>
                        </a:lnTo>
                        <a:lnTo>
                          <a:pt x="127" y="171"/>
                        </a:lnTo>
                        <a:lnTo>
                          <a:pt x="132" y="172"/>
                        </a:lnTo>
                        <a:lnTo>
                          <a:pt x="136" y="174"/>
                        </a:lnTo>
                        <a:lnTo>
                          <a:pt x="139" y="176"/>
                        </a:lnTo>
                        <a:lnTo>
                          <a:pt x="142" y="179"/>
                        </a:lnTo>
                        <a:lnTo>
                          <a:pt x="146" y="180"/>
                        </a:lnTo>
                        <a:lnTo>
                          <a:pt x="148" y="182"/>
                        </a:lnTo>
                        <a:lnTo>
                          <a:pt x="150" y="183"/>
                        </a:lnTo>
                        <a:lnTo>
                          <a:pt x="153" y="183"/>
                        </a:lnTo>
                        <a:lnTo>
                          <a:pt x="156" y="183"/>
                        </a:lnTo>
                        <a:lnTo>
                          <a:pt x="158" y="183"/>
                        </a:lnTo>
                        <a:lnTo>
                          <a:pt x="160" y="183"/>
                        </a:lnTo>
                        <a:lnTo>
                          <a:pt x="163" y="183"/>
                        </a:lnTo>
                        <a:lnTo>
                          <a:pt x="166" y="183"/>
                        </a:lnTo>
                        <a:lnTo>
                          <a:pt x="170" y="183"/>
                        </a:lnTo>
                        <a:lnTo>
                          <a:pt x="173" y="183"/>
                        </a:lnTo>
                        <a:lnTo>
                          <a:pt x="175" y="183"/>
                        </a:lnTo>
                        <a:lnTo>
                          <a:pt x="177" y="183"/>
                        </a:lnTo>
                        <a:lnTo>
                          <a:pt x="180" y="183"/>
                        </a:lnTo>
                        <a:lnTo>
                          <a:pt x="183" y="183"/>
                        </a:lnTo>
                        <a:lnTo>
                          <a:pt x="185" y="183"/>
                        </a:lnTo>
                        <a:lnTo>
                          <a:pt x="183" y="180"/>
                        </a:lnTo>
                        <a:lnTo>
                          <a:pt x="180" y="179"/>
                        </a:lnTo>
                        <a:lnTo>
                          <a:pt x="178" y="178"/>
                        </a:lnTo>
                        <a:lnTo>
                          <a:pt x="176" y="176"/>
                        </a:lnTo>
                        <a:lnTo>
                          <a:pt x="173" y="174"/>
                        </a:lnTo>
                        <a:lnTo>
                          <a:pt x="170" y="172"/>
                        </a:lnTo>
                        <a:lnTo>
                          <a:pt x="166" y="171"/>
                        </a:lnTo>
                        <a:lnTo>
                          <a:pt x="164" y="168"/>
                        </a:lnTo>
                        <a:lnTo>
                          <a:pt x="161" y="167"/>
                        </a:lnTo>
                        <a:lnTo>
                          <a:pt x="159" y="164"/>
                        </a:lnTo>
                        <a:lnTo>
                          <a:pt x="156" y="163"/>
                        </a:lnTo>
                        <a:lnTo>
                          <a:pt x="154" y="161"/>
                        </a:lnTo>
                        <a:lnTo>
                          <a:pt x="149" y="160"/>
                        </a:lnTo>
                        <a:lnTo>
                          <a:pt x="146" y="156"/>
                        </a:lnTo>
                        <a:lnTo>
                          <a:pt x="144" y="154"/>
                        </a:lnTo>
                        <a:lnTo>
                          <a:pt x="142" y="152"/>
                        </a:lnTo>
                        <a:lnTo>
                          <a:pt x="140" y="149"/>
                        </a:lnTo>
                        <a:lnTo>
                          <a:pt x="138" y="146"/>
                        </a:lnTo>
                        <a:lnTo>
                          <a:pt x="136" y="144"/>
                        </a:lnTo>
                        <a:lnTo>
                          <a:pt x="135" y="140"/>
                        </a:lnTo>
                        <a:lnTo>
                          <a:pt x="133" y="134"/>
                        </a:lnTo>
                        <a:lnTo>
                          <a:pt x="132" y="131"/>
                        </a:lnTo>
                        <a:lnTo>
                          <a:pt x="131" y="128"/>
                        </a:lnTo>
                        <a:lnTo>
                          <a:pt x="130" y="125"/>
                        </a:lnTo>
                        <a:lnTo>
                          <a:pt x="129" y="122"/>
                        </a:lnTo>
                        <a:lnTo>
                          <a:pt x="128" y="119"/>
                        </a:lnTo>
                        <a:lnTo>
                          <a:pt x="128" y="116"/>
                        </a:lnTo>
                        <a:lnTo>
                          <a:pt x="128" y="113"/>
                        </a:lnTo>
                        <a:lnTo>
                          <a:pt x="128" y="110"/>
                        </a:lnTo>
                        <a:lnTo>
                          <a:pt x="128" y="107"/>
                        </a:lnTo>
                        <a:lnTo>
                          <a:pt x="128" y="104"/>
                        </a:lnTo>
                        <a:lnTo>
                          <a:pt x="128" y="101"/>
                        </a:lnTo>
                        <a:lnTo>
                          <a:pt x="128" y="95"/>
                        </a:lnTo>
                        <a:lnTo>
                          <a:pt x="128" y="93"/>
                        </a:lnTo>
                        <a:lnTo>
                          <a:pt x="128" y="90"/>
                        </a:lnTo>
                        <a:lnTo>
                          <a:pt x="128" y="88"/>
                        </a:lnTo>
                        <a:lnTo>
                          <a:pt x="128" y="85"/>
                        </a:lnTo>
                        <a:lnTo>
                          <a:pt x="128" y="82"/>
                        </a:lnTo>
                        <a:lnTo>
                          <a:pt x="128" y="80"/>
                        </a:lnTo>
                        <a:lnTo>
                          <a:pt x="128" y="77"/>
                        </a:lnTo>
                        <a:lnTo>
                          <a:pt x="126" y="75"/>
                        </a:lnTo>
                        <a:lnTo>
                          <a:pt x="125" y="69"/>
                        </a:lnTo>
                        <a:lnTo>
                          <a:pt x="125" y="65"/>
                        </a:lnTo>
                        <a:lnTo>
                          <a:pt x="125" y="63"/>
                        </a:lnTo>
                        <a:lnTo>
                          <a:pt x="124" y="60"/>
                        </a:lnTo>
                        <a:lnTo>
                          <a:pt x="123" y="57"/>
                        </a:lnTo>
                        <a:lnTo>
                          <a:pt x="122" y="54"/>
                        </a:lnTo>
                        <a:lnTo>
                          <a:pt x="122" y="51"/>
                        </a:lnTo>
                        <a:lnTo>
                          <a:pt x="121" y="48"/>
                        </a:lnTo>
                        <a:lnTo>
                          <a:pt x="120" y="46"/>
                        </a:lnTo>
                        <a:lnTo>
                          <a:pt x="119" y="44"/>
                        </a:lnTo>
                        <a:lnTo>
                          <a:pt x="118" y="40"/>
                        </a:lnTo>
                        <a:lnTo>
                          <a:pt x="117" y="38"/>
                        </a:lnTo>
                        <a:lnTo>
                          <a:pt x="115" y="35"/>
                        </a:lnTo>
                        <a:lnTo>
                          <a:pt x="114" y="32"/>
                        </a:lnTo>
                        <a:lnTo>
                          <a:pt x="113" y="30"/>
                        </a:lnTo>
                        <a:lnTo>
                          <a:pt x="111" y="27"/>
                        </a:lnTo>
                        <a:lnTo>
                          <a:pt x="108" y="24"/>
                        </a:lnTo>
                        <a:lnTo>
                          <a:pt x="106" y="23"/>
                        </a:lnTo>
                        <a:lnTo>
                          <a:pt x="103" y="20"/>
                        </a:lnTo>
                        <a:lnTo>
                          <a:pt x="101" y="18"/>
                        </a:lnTo>
                        <a:lnTo>
                          <a:pt x="98" y="16"/>
                        </a:lnTo>
                        <a:lnTo>
                          <a:pt x="96" y="14"/>
                        </a:lnTo>
                        <a:lnTo>
                          <a:pt x="94" y="13"/>
                        </a:lnTo>
                        <a:lnTo>
                          <a:pt x="91" y="12"/>
                        </a:lnTo>
                        <a:lnTo>
                          <a:pt x="89" y="10"/>
                        </a:lnTo>
                        <a:lnTo>
                          <a:pt x="87" y="10"/>
                        </a:lnTo>
                        <a:lnTo>
                          <a:pt x="84" y="8"/>
                        </a:lnTo>
                        <a:lnTo>
                          <a:pt x="81" y="6"/>
                        </a:lnTo>
                        <a:lnTo>
                          <a:pt x="78" y="6"/>
                        </a:lnTo>
                        <a:lnTo>
                          <a:pt x="75" y="4"/>
                        </a:lnTo>
                        <a:lnTo>
                          <a:pt x="73" y="3"/>
                        </a:lnTo>
                        <a:lnTo>
                          <a:pt x="70" y="2"/>
                        </a:lnTo>
                        <a:lnTo>
                          <a:pt x="68" y="2"/>
                        </a:lnTo>
                        <a:lnTo>
                          <a:pt x="65" y="2"/>
                        </a:lnTo>
                        <a:lnTo>
                          <a:pt x="63" y="2"/>
                        </a:lnTo>
                        <a:lnTo>
                          <a:pt x="60" y="2"/>
                        </a:lnTo>
                        <a:lnTo>
                          <a:pt x="58" y="2"/>
                        </a:lnTo>
                        <a:lnTo>
                          <a:pt x="56" y="2"/>
                        </a:lnTo>
                        <a:lnTo>
                          <a:pt x="53" y="2"/>
                        </a:lnTo>
                        <a:lnTo>
                          <a:pt x="50" y="2"/>
                        </a:lnTo>
                        <a:lnTo>
                          <a:pt x="47" y="2"/>
                        </a:lnTo>
                        <a:lnTo>
                          <a:pt x="45" y="2"/>
                        </a:lnTo>
                        <a:lnTo>
                          <a:pt x="43" y="2"/>
                        </a:lnTo>
                        <a:lnTo>
                          <a:pt x="40" y="2"/>
                        </a:lnTo>
                        <a:lnTo>
                          <a:pt x="38" y="2"/>
                        </a:lnTo>
                        <a:lnTo>
                          <a:pt x="35" y="1"/>
                        </a:lnTo>
                        <a:lnTo>
                          <a:pt x="32" y="1"/>
                        </a:lnTo>
                        <a:lnTo>
                          <a:pt x="30" y="1"/>
                        </a:lnTo>
                        <a:lnTo>
                          <a:pt x="28" y="1"/>
                        </a:lnTo>
                        <a:lnTo>
                          <a:pt x="26" y="1"/>
                        </a:lnTo>
                        <a:lnTo>
                          <a:pt x="23" y="1"/>
                        </a:lnTo>
                        <a:lnTo>
                          <a:pt x="21" y="1"/>
                        </a:lnTo>
                        <a:lnTo>
                          <a:pt x="19" y="1"/>
                        </a:lnTo>
                        <a:lnTo>
                          <a:pt x="16" y="1"/>
                        </a:lnTo>
                        <a:lnTo>
                          <a:pt x="14" y="1"/>
                        </a:lnTo>
                        <a:lnTo>
                          <a:pt x="12" y="0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5" y="1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5" y="4"/>
                        </a:lnTo>
                        <a:lnTo>
                          <a:pt x="7" y="4"/>
                        </a:lnTo>
                        <a:lnTo>
                          <a:pt x="9" y="5"/>
                        </a:lnTo>
                        <a:lnTo>
                          <a:pt x="12" y="5"/>
                        </a:lnTo>
                        <a:lnTo>
                          <a:pt x="14" y="5"/>
                        </a:lnTo>
                        <a:lnTo>
                          <a:pt x="16" y="6"/>
                        </a:lnTo>
                        <a:lnTo>
                          <a:pt x="19" y="6"/>
                        </a:lnTo>
                        <a:lnTo>
                          <a:pt x="17" y="7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6" name="Freeform 178"/>
                  <p:cNvSpPr>
                    <a:spLocks/>
                  </p:cNvSpPr>
                  <p:nvPr/>
                </p:nvSpPr>
                <p:spPr bwMode="auto">
                  <a:xfrm>
                    <a:off x="3228" y="3896"/>
                    <a:ext cx="213" cy="107"/>
                  </a:xfrm>
                  <a:custGeom>
                    <a:avLst/>
                    <a:gdLst>
                      <a:gd name="T0" fmla="*/ 210 w 213"/>
                      <a:gd name="T1" fmla="*/ 103 h 107"/>
                      <a:gd name="T2" fmla="*/ 208 w 213"/>
                      <a:gd name="T3" fmla="*/ 98 h 107"/>
                      <a:gd name="T4" fmla="*/ 204 w 213"/>
                      <a:gd name="T5" fmla="*/ 93 h 107"/>
                      <a:gd name="T6" fmla="*/ 200 w 213"/>
                      <a:gd name="T7" fmla="*/ 89 h 107"/>
                      <a:gd name="T8" fmla="*/ 193 w 213"/>
                      <a:gd name="T9" fmla="*/ 83 h 107"/>
                      <a:gd name="T10" fmla="*/ 185 w 213"/>
                      <a:gd name="T11" fmla="*/ 80 h 107"/>
                      <a:gd name="T12" fmla="*/ 177 w 213"/>
                      <a:gd name="T13" fmla="*/ 77 h 107"/>
                      <a:gd name="T14" fmla="*/ 167 w 213"/>
                      <a:gd name="T15" fmla="*/ 76 h 107"/>
                      <a:gd name="T16" fmla="*/ 157 w 213"/>
                      <a:gd name="T17" fmla="*/ 75 h 107"/>
                      <a:gd name="T18" fmla="*/ 146 w 213"/>
                      <a:gd name="T19" fmla="*/ 74 h 107"/>
                      <a:gd name="T20" fmla="*/ 134 w 213"/>
                      <a:gd name="T21" fmla="*/ 73 h 107"/>
                      <a:gd name="T22" fmla="*/ 119 w 213"/>
                      <a:gd name="T23" fmla="*/ 72 h 107"/>
                      <a:gd name="T24" fmla="*/ 104 w 213"/>
                      <a:gd name="T25" fmla="*/ 71 h 107"/>
                      <a:gd name="T26" fmla="*/ 89 w 213"/>
                      <a:gd name="T27" fmla="*/ 70 h 107"/>
                      <a:gd name="T28" fmla="*/ 77 w 213"/>
                      <a:gd name="T29" fmla="*/ 68 h 107"/>
                      <a:gd name="T30" fmla="*/ 62 w 213"/>
                      <a:gd name="T31" fmla="*/ 66 h 107"/>
                      <a:gd name="T32" fmla="*/ 41 w 213"/>
                      <a:gd name="T33" fmla="*/ 63 h 107"/>
                      <a:gd name="T34" fmla="*/ 28 w 213"/>
                      <a:gd name="T35" fmla="*/ 58 h 107"/>
                      <a:gd name="T36" fmla="*/ 17 w 213"/>
                      <a:gd name="T37" fmla="*/ 50 h 107"/>
                      <a:gd name="T38" fmla="*/ 9 w 213"/>
                      <a:gd name="T39" fmla="*/ 41 h 107"/>
                      <a:gd name="T40" fmla="*/ 4 w 213"/>
                      <a:gd name="T41" fmla="*/ 28 h 107"/>
                      <a:gd name="T42" fmla="*/ 1 w 213"/>
                      <a:gd name="T43" fmla="*/ 17 h 107"/>
                      <a:gd name="T44" fmla="*/ 0 w 213"/>
                      <a:gd name="T45" fmla="*/ 9 h 107"/>
                      <a:gd name="T46" fmla="*/ 0 w 213"/>
                      <a:gd name="T47" fmla="*/ 0 h 107"/>
                      <a:gd name="T48" fmla="*/ 2 w 213"/>
                      <a:gd name="T49" fmla="*/ 4 h 107"/>
                      <a:gd name="T50" fmla="*/ 5 w 213"/>
                      <a:gd name="T51" fmla="*/ 8 h 107"/>
                      <a:gd name="T52" fmla="*/ 8 w 213"/>
                      <a:gd name="T53" fmla="*/ 13 h 107"/>
                      <a:gd name="T54" fmla="*/ 11 w 213"/>
                      <a:gd name="T55" fmla="*/ 18 h 107"/>
                      <a:gd name="T56" fmla="*/ 15 w 213"/>
                      <a:gd name="T57" fmla="*/ 23 h 107"/>
                      <a:gd name="T58" fmla="*/ 19 w 213"/>
                      <a:gd name="T59" fmla="*/ 28 h 107"/>
                      <a:gd name="T60" fmla="*/ 26 w 213"/>
                      <a:gd name="T61" fmla="*/ 33 h 107"/>
                      <a:gd name="T62" fmla="*/ 34 w 213"/>
                      <a:gd name="T63" fmla="*/ 38 h 107"/>
                      <a:gd name="T64" fmla="*/ 42 w 213"/>
                      <a:gd name="T65" fmla="*/ 41 h 107"/>
                      <a:gd name="T66" fmla="*/ 52 w 213"/>
                      <a:gd name="T67" fmla="*/ 44 h 107"/>
                      <a:gd name="T68" fmla="*/ 62 w 213"/>
                      <a:gd name="T69" fmla="*/ 47 h 107"/>
                      <a:gd name="T70" fmla="*/ 71 w 213"/>
                      <a:gd name="T71" fmla="*/ 48 h 107"/>
                      <a:gd name="T72" fmla="*/ 91 w 213"/>
                      <a:gd name="T73" fmla="*/ 50 h 107"/>
                      <a:gd name="T74" fmla="*/ 106 w 213"/>
                      <a:gd name="T75" fmla="*/ 51 h 107"/>
                      <a:gd name="T76" fmla="*/ 116 w 213"/>
                      <a:gd name="T77" fmla="*/ 53 h 107"/>
                      <a:gd name="T78" fmla="*/ 127 w 213"/>
                      <a:gd name="T79" fmla="*/ 54 h 107"/>
                      <a:gd name="T80" fmla="*/ 142 w 213"/>
                      <a:gd name="T81" fmla="*/ 54 h 107"/>
                      <a:gd name="T82" fmla="*/ 152 w 213"/>
                      <a:gd name="T83" fmla="*/ 55 h 107"/>
                      <a:gd name="T84" fmla="*/ 162 w 213"/>
                      <a:gd name="T85" fmla="*/ 57 h 107"/>
                      <a:gd name="T86" fmla="*/ 171 w 213"/>
                      <a:gd name="T87" fmla="*/ 58 h 107"/>
                      <a:gd name="T88" fmla="*/ 180 w 213"/>
                      <a:gd name="T89" fmla="*/ 61 h 107"/>
                      <a:gd name="T90" fmla="*/ 191 w 213"/>
                      <a:gd name="T91" fmla="*/ 64 h 107"/>
                      <a:gd name="T92" fmla="*/ 198 w 213"/>
                      <a:gd name="T93" fmla="*/ 68 h 107"/>
                      <a:gd name="T94" fmla="*/ 203 w 213"/>
                      <a:gd name="T95" fmla="*/ 72 h 107"/>
                      <a:gd name="T96" fmla="*/ 207 w 213"/>
                      <a:gd name="T97" fmla="*/ 79 h 107"/>
                      <a:gd name="T98" fmla="*/ 208 w 213"/>
                      <a:gd name="T99" fmla="*/ 84 h 107"/>
                      <a:gd name="T100" fmla="*/ 209 w 213"/>
                      <a:gd name="T101" fmla="*/ 89 h 107"/>
                      <a:gd name="T102" fmla="*/ 211 w 213"/>
                      <a:gd name="T103" fmla="*/ 96 h 107"/>
                      <a:gd name="T104" fmla="*/ 212 w 213"/>
                      <a:gd name="T105" fmla="*/ 102 h 107"/>
                      <a:gd name="T106" fmla="*/ 212 w 213"/>
                      <a:gd name="T107" fmla="*/ 106 h 107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13"/>
                      <a:gd name="T163" fmla="*/ 0 h 107"/>
                      <a:gd name="T164" fmla="*/ 213 w 213"/>
                      <a:gd name="T165" fmla="*/ 107 h 107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13" h="107">
                        <a:moveTo>
                          <a:pt x="212" y="106"/>
                        </a:moveTo>
                        <a:lnTo>
                          <a:pt x="211" y="105"/>
                        </a:lnTo>
                        <a:lnTo>
                          <a:pt x="211" y="104"/>
                        </a:lnTo>
                        <a:lnTo>
                          <a:pt x="210" y="103"/>
                        </a:lnTo>
                        <a:lnTo>
                          <a:pt x="210" y="102"/>
                        </a:lnTo>
                        <a:lnTo>
                          <a:pt x="210" y="101"/>
                        </a:lnTo>
                        <a:lnTo>
                          <a:pt x="209" y="100"/>
                        </a:lnTo>
                        <a:lnTo>
                          <a:pt x="208" y="99"/>
                        </a:lnTo>
                        <a:lnTo>
                          <a:pt x="208" y="98"/>
                        </a:lnTo>
                        <a:lnTo>
                          <a:pt x="207" y="97"/>
                        </a:lnTo>
                        <a:lnTo>
                          <a:pt x="207" y="96"/>
                        </a:lnTo>
                        <a:lnTo>
                          <a:pt x="206" y="95"/>
                        </a:lnTo>
                        <a:lnTo>
                          <a:pt x="205" y="94"/>
                        </a:lnTo>
                        <a:lnTo>
                          <a:pt x="204" y="93"/>
                        </a:lnTo>
                        <a:lnTo>
                          <a:pt x="204" y="92"/>
                        </a:lnTo>
                        <a:lnTo>
                          <a:pt x="203" y="92"/>
                        </a:lnTo>
                        <a:lnTo>
                          <a:pt x="203" y="91"/>
                        </a:lnTo>
                        <a:lnTo>
                          <a:pt x="202" y="90"/>
                        </a:lnTo>
                        <a:lnTo>
                          <a:pt x="201" y="89"/>
                        </a:lnTo>
                        <a:lnTo>
                          <a:pt x="200" y="89"/>
                        </a:lnTo>
                        <a:lnTo>
                          <a:pt x="199" y="87"/>
                        </a:lnTo>
                        <a:lnTo>
                          <a:pt x="198" y="86"/>
                        </a:lnTo>
                        <a:lnTo>
                          <a:pt x="197" y="85"/>
                        </a:lnTo>
                        <a:lnTo>
                          <a:pt x="196" y="85"/>
                        </a:lnTo>
                        <a:lnTo>
                          <a:pt x="195" y="84"/>
                        </a:lnTo>
                        <a:lnTo>
                          <a:pt x="193" y="83"/>
                        </a:lnTo>
                        <a:lnTo>
                          <a:pt x="192" y="83"/>
                        </a:lnTo>
                        <a:lnTo>
                          <a:pt x="191" y="82"/>
                        </a:lnTo>
                        <a:lnTo>
                          <a:pt x="189" y="81"/>
                        </a:lnTo>
                        <a:lnTo>
                          <a:pt x="187" y="80"/>
                        </a:lnTo>
                        <a:lnTo>
                          <a:pt x="185" y="80"/>
                        </a:lnTo>
                        <a:lnTo>
                          <a:pt x="184" y="79"/>
                        </a:lnTo>
                        <a:lnTo>
                          <a:pt x="182" y="79"/>
                        </a:lnTo>
                        <a:lnTo>
                          <a:pt x="181" y="78"/>
                        </a:lnTo>
                        <a:lnTo>
                          <a:pt x="180" y="78"/>
                        </a:lnTo>
                        <a:lnTo>
                          <a:pt x="178" y="77"/>
                        </a:lnTo>
                        <a:lnTo>
                          <a:pt x="177" y="77"/>
                        </a:lnTo>
                        <a:lnTo>
                          <a:pt x="175" y="77"/>
                        </a:lnTo>
                        <a:lnTo>
                          <a:pt x="174" y="77"/>
                        </a:lnTo>
                        <a:lnTo>
                          <a:pt x="173" y="77"/>
                        </a:lnTo>
                        <a:lnTo>
                          <a:pt x="170" y="76"/>
                        </a:lnTo>
                        <a:lnTo>
                          <a:pt x="168" y="76"/>
                        </a:lnTo>
                        <a:lnTo>
                          <a:pt x="167" y="76"/>
                        </a:lnTo>
                        <a:lnTo>
                          <a:pt x="165" y="75"/>
                        </a:lnTo>
                        <a:lnTo>
                          <a:pt x="164" y="75"/>
                        </a:lnTo>
                        <a:lnTo>
                          <a:pt x="162" y="75"/>
                        </a:lnTo>
                        <a:lnTo>
                          <a:pt x="161" y="75"/>
                        </a:lnTo>
                        <a:lnTo>
                          <a:pt x="159" y="75"/>
                        </a:lnTo>
                        <a:lnTo>
                          <a:pt x="157" y="75"/>
                        </a:lnTo>
                        <a:lnTo>
                          <a:pt x="154" y="75"/>
                        </a:lnTo>
                        <a:lnTo>
                          <a:pt x="152" y="75"/>
                        </a:lnTo>
                        <a:lnTo>
                          <a:pt x="151" y="75"/>
                        </a:lnTo>
                        <a:lnTo>
                          <a:pt x="149" y="75"/>
                        </a:lnTo>
                        <a:lnTo>
                          <a:pt x="147" y="74"/>
                        </a:lnTo>
                        <a:lnTo>
                          <a:pt x="146" y="74"/>
                        </a:lnTo>
                        <a:lnTo>
                          <a:pt x="144" y="74"/>
                        </a:lnTo>
                        <a:lnTo>
                          <a:pt x="142" y="74"/>
                        </a:lnTo>
                        <a:lnTo>
                          <a:pt x="138" y="73"/>
                        </a:lnTo>
                        <a:lnTo>
                          <a:pt x="137" y="73"/>
                        </a:lnTo>
                        <a:lnTo>
                          <a:pt x="135" y="73"/>
                        </a:lnTo>
                        <a:lnTo>
                          <a:pt x="134" y="73"/>
                        </a:lnTo>
                        <a:lnTo>
                          <a:pt x="132" y="73"/>
                        </a:lnTo>
                        <a:lnTo>
                          <a:pt x="129" y="72"/>
                        </a:lnTo>
                        <a:lnTo>
                          <a:pt x="128" y="72"/>
                        </a:lnTo>
                        <a:lnTo>
                          <a:pt x="126" y="72"/>
                        </a:lnTo>
                        <a:lnTo>
                          <a:pt x="123" y="72"/>
                        </a:lnTo>
                        <a:lnTo>
                          <a:pt x="119" y="72"/>
                        </a:lnTo>
                        <a:lnTo>
                          <a:pt x="116" y="72"/>
                        </a:lnTo>
                        <a:lnTo>
                          <a:pt x="113" y="72"/>
                        </a:lnTo>
                        <a:lnTo>
                          <a:pt x="109" y="71"/>
                        </a:lnTo>
                        <a:lnTo>
                          <a:pt x="107" y="71"/>
                        </a:lnTo>
                        <a:lnTo>
                          <a:pt x="106" y="71"/>
                        </a:lnTo>
                        <a:lnTo>
                          <a:pt x="104" y="71"/>
                        </a:lnTo>
                        <a:lnTo>
                          <a:pt x="102" y="71"/>
                        </a:lnTo>
                        <a:lnTo>
                          <a:pt x="99" y="71"/>
                        </a:lnTo>
                        <a:lnTo>
                          <a:pt x="97" y="70"/>
                        </a:lnTo>
                        <a:lnTo>
                          <a:pt x="93" y="70"/>
                        </a:lnTo>
                        <a:lnTo>
                          <a:pt x="91" y="70"/>
                        </a:lnTo>
                        <a:lnTo>
                          <a:pt x="89" y="70"/>
                        </a:lnTo>
                        <a:lnTo>
                          <a:pt x="86" y="69"/>
                        </a:lnTo>
                        <a:lnTo>
                          <a:pt x="84" y="69"/>
                        </a:lnTo>
                        <a:lnTo>
                          <a:pt x="82" y="69"/>
                        </a:lnTo>
                        <a:lnTo>
                          <a:pt x="80" y="68"/>
                        </a:lnTo>
                        <a:lnTo>
                          <a:pt x="78" y="68"/>
                        </a:lnTo>
                        <a:lnTo>
                          <a:pt x="77" y="68"/>
                        </a:lnTo>
                        <a:lnTo>
                          <a:pt x="74" y="67"/>
                        </a:lnTo>
                        <a:lnTo>
                          <a:pt x="70" y="67"/>
                        </a:lnTo>
                        <a:lnTo>
                          <a:pt x="69" y="67"/>
                        </a:lnTo>
                        <a:lnTo>
                          <a:pt x="67" y="66"/>
                        </a:lnTo>
                        <a:lnTo>
                          <a:pt x="64" y="66"/>
                        </a:lnTo>
                        <a:lnTo>
                          <a:pt x="62" y="66"/>
                        </a:lnTo>
                        <a:lnTo>
                          <a:pt x="58" y="65"/>
                        </a:lnTo>
                        <a:lnTo>
                          <a:pt x="54" y="65"/>
                        </a:lnTo>
                        <a:lnTo>
                          <a:pt x="51" y="64"/>
                        </a:lnTo>
                        <a:lnTo>
                          <a:pt x="47" y="64"/>
                        </a:lnTo>
                        <a:lnTo>
                          <a:pt x="44" y="64"/>
                        </a:lnTo>
                        <a:lnTo>
                          <a:pt x="41" y="63"/>
                        </a:lnTo>
                        <a:lnTo>
                          <a:pt x="37" y="62"/>
                        </a:lnTo>
                        <a:lnTo>
                          <a:pt x="35" y="62"/>
                        </a:lnTo>
                        <a:lnTo>
                          <a:pt x="33" y="61"/>
                        </a:lnTo>
                        <a:lnTo>
                          <a:pt x="31" y="60"/>
                        </a:lnTo>
                        <a:lnTo>
                          <a:pt x="30" y="59"/>
                        </a:lnTo>
                        <a:lnTo>
                          <a:pt x="28" y="58"/>
                        </a:lnTo>
                        <a:lnTo>
                          <a:pt x="24" y="57"/>
                        </a:lnTo>
                        <a:lnTo>
                          <a:pt x="23" y="55"/>
                        </a:lnTo>
                        <a:lnTo>
                          <a:pt x="22" y="54"/>
                        </a:lnTo>
                        <a:lnTo>
                          <a:pt x="21" y="53"/>
                        </a:lnTo>
                        <a:lnTo>
                          <a:pt x="20" y="51"/>
                        </a:lnTo>
                        <a:lnTo>
                          <a:pt x="17" y="50"/>
                        </a:lnTo>
                        <a:lnTo>
                          <a:pt x="16" y="48"/>
                        </a:lnTo>
                        <a:lnTo>
                          <a:pt x="14" y="47"/>
                        </a:lnTo>
                        <a:lnTo>
                          <a:pt x="13" y="46"/>
                        </a:lnTo>
                        <a:lnTo>
                          <a:pt x="11" y="45"/>
                        </a:lnTo>
                        <a:lnTo>
                          <a:pt x="10" y="43"/>
                        </a:lnTo>
                        <a:lnTo>
                          <a:pt x="9" y="41"/>
                        </a:lnTo>
                        <a:lnTo>
                          <a:pt x="8" y="39"/>
                        </a:lnTo>
                        <a:lnTo>
                          <a:pt x="7" y="36"/>
                        </a:lnTo>
                        <a:lnTo>
                          <a:pt x="7" y="34"/>
                        </a:lnTo>
                        <a:lnTo>
                          <a:pt x="6" y="32"/>
                        </a:lnTo>
                        <a:lnTo>
                          <a:pt x="5" y="30"/>
                        </a:lnTo>
                        <a:lnTo>
                          <a:pt x="4" y="28"/>
                        </a:lnTo>
                        <a:lnTo>
                          <a:pt x="3" y="25"/>
                        </a:lnTo>
                        <a:lnTo>
                          <a:pt x="2" y="23"/>
                        </a:lnTo>
                        <a:lnTo>
                          <a:pt x="2" y="21"/>
                        </a:lnTo>
                        <a:lnTo>
                          <a:pt x="1" y="20"/>
                        </a:lnTo>
                        <a:lnTo>
                          <a:pt x="1" y="18"/>
                        </a:lnTo>
                        <a:lnTo>
                          <a:pt x="1" y="17"/>
                        </a:lnTo>
                        <a:lnTo>
                          <a:pt x="1" y="15"/>
                        </a:lnTo>
                        <a:lnTo>
                          <a:pt x="0" y="13"/>
                        </a:lnTo>
                        <a:lnTo>
                          <a:pt x="0" y="12"/>
                        </a:lnTo>
                        <a:lnTo>
                          <a:pt x="0" y="11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3" y="5"/>
                        </a:lnTo>
                        <a:lnTo>
                          <a:pt x="3" y="6"/>
                        </a:lnTo>
                        <a:lnTo>
                          <a:pt x="4" y="7"/>
                        </a:lnTo>
                        <a:lnTo>
                          <a:pt x="5" y="8"/>
                        </a:lnTo>
                        <a:lnTo>
                          <a:pt x="6" y="9"/>
                        </a:lnTo>
                        <a:lnTo>
                          <a:pt x="7" y="10"/>
                        </a:lnTo>
                        <a:lnTo>
                          <a:pt x="7" y="11"/>
                        </a:lnTo>
                        <a:lnTo>
                          <a:pt x="8" y="11"/>
                        </a:lnTo>
                        <a:lnTo>
                          <a:pt x="8" y="12"/>
                        </a:lnTo>
                        <a:lnTo>
                          <a:pt x="8" y="13"/>
                        </a:lnTo>
                        <a:lnTo>
                          <a:pt x="9" y="14"/>
                        </a:lnTo>
                        <a:lnTo>
                          <a:pt x="9" y="16"/>
                        </a:lnTo>
                        <a:lnTo>
                          <a:pt x="9" y="17"/>
                        </a:lnTo>
                        <a:lnTo>
                          <a:pt x="10" y="18"/>
                        </a:lnTo>
                        <a:lnTo>
                          <a:pt x="11" y="18"/>
                        </a:lnTo>
                        <a:lnTo>
                          <a:pt x="12" y="19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4" y="21"/>
                        </a:lnTo>
                        <a:lnTo>
                          <a:pt x="15" y="22"/>
                        </a:lnTo>
                        <a:lnTo>
                          <a:pt x="15" y="23"/>
                        </a:lnTo>
                        <a:lnTo>
                          <a:pt x="16" y="24"/>
                        </a:lnTo>
                        <a:lnTo>
                          <a:pt x="17" y="25"/>
                        </a:lnTo>
                        <a:lnTo>
                          <a:pt x="18" y="26"/>
                        </a:lnTo>
                        <a:lnTo>
                          <a:pt x="19" y="27"/>
                        </a:lnTo>
                        <a:lnTo>
                          <a:pt x="19" y="28"/>
                        </a:lnTo>
                        <a:lnTo>
                          <a:pt x="21" y="29"/>
                        </a:lnTo>
                        <a:lnTo>
                          <a:pt x="21" y="30"/>
                        </a:lnTo>
                        <a:lnTo>
                          <a:pt x="22" y="30"/>
                        </a:lnTo>
                        <a:lnTo>
                          <a:pt x="23" y="31"/>
                        </a:lnTo>
                        <a:lnTo>
                          <a:pt x="24" y="32"/>
                        </a:lnTo>
                        <a:lnTo>
                          <a:pt x="26" y="33"/>
                        </a:lnTo>
                        <a:lnTo>
                          <a:pt x="27" y="35"/>
                        </a:lnTo>
                        <a:lnTo>
                          <a:pt x="29" y="36"/>
                        </a:lnTo>
                        <a:lnTo>
                          <a:pt x="30" y="36"/>
                        </a:lnTo>
                        <a:lnTo>
                          <a:pt x="31" y="36"/>
                        </a:lnTo>
                        <a:lnTo>
                          <a:pt x="32" y="37"/>
                        </a:lnTo>
                        <a:lnTo>
                          <a:pt x="34" y="38"/>
                        </a:lnTo>
                        <a:lnTo>
                          <a:pt x="35" y="38"/>
                        </a:lnTo>
                        <a:lnTo>
                          <a:pt x="37" y="39"/>
                        </a:lnTo>
                        <a:lnTo>
                          <a:pt x="38" y="39"/>
                        </a:lnTo>
                        <a:lnTo>
                          <a:pt x="39" y="40"/>
                        </a:lnTo>
                        <a:lnTo>
                          <a:pt x="41" y="41"/>
                        </a:lnTo>
                        <a:lnTo>
                          <a:pt x="42" y="41"/>
                        </a:lnTo>
                        <a:lnTo>
                          <a:pt x="44" y="42"/>
                        </a:lnTo>
                        <a:lnTo>
                          <a:pt x="45" y="43"/>
                        </a:lnTo>
                        <a:lnTo>
                          <a:pt x="47" y="43"/>
                        </a:lnTo>
                        <a:lnTo>
                          <a:pt x="49" y="43"/>
                        </a:lnTo>
                        <a:lnTo>
                          <a:pt x="50" y="44"/>
                        </a:lnTo>
                        <a:lnTo>
                          <a:pt x="52" y="44"/>
                        </a:lnTo>
                        <a:lnTo>
                          <a:pt x="54" y="45"/>
                        </a:lnTo>
                        <a:lnTo>
                          <a:pt x="55" y="45"/>
                        </a:lnTo>
                        <a:lnTo>
                          <a:pt x="57" y="46"/>
                        </a:lnTo>
                        <a:lnTo>
                          <a:pt x="59" y="46"/>
                        </a:lnTo>
                        <a:lnTo>
                          <a:pt x="61" y="47"/>
                        </a:lnTo>
                        <a:lnTo>
                          <a:pt x="62" y="47"/>
                        </a:lnTo>
                        <a:lnTo>
                          <a:pt x="63" y="47"/>
                        </a:lnTo>
                        <a:lnTo>
                          <a:pt x="65" y="47"/>
                        </a:lnTo>
                        <a:lnTo>
                          <a:pt x="66" y="47"/>
                        </a:lnTo>
                        <a:lnTo>
                          <a:pt x="68" y="48"/>
                        </a:lnTo>
                        <a:lnTo>
                          <a:pt x="69" y="48"/>
                        </a:lnTo>
                        <a:lnTo>
                          <a:pt x="71" y="48"/>
                        </a:lnTo>
                        <a:lnTo>
                          <a:pt x="74" y="49"/>
                        </a:lnTo>
                        <a:lnTo>
                          <a:pt x="78" y="49"/>
                        </a:lnTo>
                        <a:lnTo>
                          <a:pt x="80" y="49"/>
                        </a:lnTo>
                        <a:lnTo>
                          <a:pt x="84" y="50"/>
                        </a:lnTo>
                        <a:lnTo>
                          <a:pt x="88" y="50"/>
                        </a:lnTo>
                        <a:lnTo>
                          <a:pt x="91" y="50"/>
                        </a:lnTo>
                        <a:lnTo>
                          <a:pt x="94" y="51"/>
                        </a:lnTo>
                        <a:lnTo>
                          <a:pt x="97" y="51"/>
                        </a:lnTo>
                        <a:lnTo>
                          <a:pt x="100" y="51"/>
                        </a:lnTo>
                        <a:lnTo>
                          <a:pt x="102" y="51"/>
                        </a:lnTo>
                        <a:lnTo>
                          <a:pt x="104" y="51"/>
                        </a:lnTo>
                        <a:lnTo>
                          <a:pt x="106" y="51"/>
                        </a:lnTo>
                        <a:lnTo>
                          <a:pt x="107" y="52"/>
                        </a:lnTo>
                        <a:lnTo>
                          <a:pt x="109" y="52"/>
                        </a:lnTo>
                        <a:lnTo>
                          <a:pt x="111" y="52"/>
                        </a:lnTo>
                        <a:lnTo>
                          <a:pt x="112" y="52"/>
                        </a:lnTo>
                        <a:lnTo>
                          <a:pt x="114" y="52"/>
                        </a:lnTo>
                        <a:lnTo>
                          <a:pt x="116" y="53"/>
                        </a:lnTo>
                        <a:lnTo>
                          <a:pt x="118" y="53"/>
                        </a:lnTo>
                        <a:lnTo>
                          <a:pt x="119" y="53"/>
                        </a:lnTo>
                        <a:lnTo>
                          <a:pt x="121" y="53"/>
                        </a:lnTo>
                        <a:lnTo>
                          <a:pt x="123" y="53"/>
                        </a:lnTo>
                        <a:lnTo>
                          <a:pt x="125" y="54"/>
                        </a:lnTo>
                        <a:lnTo>
                          <a:pt x="127" y="54"/>
                        </a:lnTo>
                        <a:lnTo>
                          <a:pt x="130" y="54"/>
                        </a:lnTo>
                        <a:lnTo>
                          <a:pt x="133" y="54"/>
                        </a:lnTo>
                        <a:lnTo>
                          <a:pt x="136" y="54"/>
                        </a:lnTo>
                        <a:lnTo>
                          <a:pt x="138" y="54"/>
                        </a:lnTo>
                        <a:lnTo>
                          <a:pt x="140" y="54"/>
                        </a:lnTo>
                        <a:lnTo>
                          <a:pt x="142" y="54"/>
                        </a:lnTo>
                        <a:lnTo>
                          <a:pt x="143" y="55"/>
                        </a:lnTo>
                        <a:lnTo>
                          <a:pt x="146" y="55"/>
                        </a:lnTo>
                        <a:lnTo>
                          <a:pt x="147" y="55"/>
                        </a:lnTo>
                        <a:lnTo>
                          <a:pt x="149" y="55"/>
                        </a:lnTo>
                        <a:lnTo>
                          <a:pt x="150" y="55"/>
                        </a:lnTo>
                        <a:lnTo>
                          <a:pt x="152" y="55"/>
                        </a:lnTo>
                        <a:lnTo>
                          <a:pt x="154" y="55"/>
                        </a:lnTo>
                        <a:lnTo>
                          <a:pt x="156" y="56"/>
                        </a:lnTo>
                        <a:lnTo>
                          <a:pt x="157" y="56"/>
                        </a:lnTo>
                        <a:lnTo>
                          <a:pt x="159" y="56"/>
                        </a:lnTo>
                        <a:lnTo>
                          <a:pt x="160" y="56"/>
                        </a:lnTo>
                        <a:lnTo>
                          <a:pt x="162" y="57"/>
                        </a:lnTo>
                        <a:lnTo>
                          <a:pt x="163" y="57"/>
                        </a:lnTo>
                        <a:lnTo>
                          <a:pt x="165" y="57"/>
                        </a:lnTo>
                        <a:lnTo>
                          <a:pt x="166" y="57"/>
                        </a:lnTo>
                        <a:lnTo>
                          <a:pt x="168" y="58"/>
                        </a:lnTo>
                        <a:lnTo>
                          <a:pt x="169" y="58"/>
                        </a:lnTo>
                        <a:lnTo>
                          <a:pt x="171" y="58"/>
                        </a:lnTo>
                        <a:lnTo>
                          <a:pt x="173" y="59"/>
                        </a:lnTo>
                        <a:lnTo>
                          <a:pt x="174" y="59"/>
                        </a:lnTo>
                        <a:lnTo>
                          <a:pt x="175" y="60"/>
                        </a:lnTo>
                        <a:lnTo>
                          <a:pt x="177" y="60"/>
                        </a:lnTo>
                        <a:lnTo>
                          <a:pt x="178" y="61"/>
                        </a:lnTo>
                        <a:lnTo>
                          <a:pt x="180" y="61"/>
                        </a:lnTo>
                        <a:lnTo>
                          <a:pt x="181" y="62"/>
                        </a:lnTo>
                        <a:lnTo>
                          <a:pt x="185" y="62"/>
                        </a:lnTo>
                        <a:lnTo>
                          <a:pt x="187" y="62"/>
                        </a:lnTo>
                        <a:lnTo>
                          <a:pt x="188" y="63"/>
                        </a:lnTo>
                        <a:lnTo>
                          <a:pt x="189" y="63"/>
                        </a:lnTo>
                        <a:lnTo>
                          <a:pt x="191" y="64"/>
                        </a:lnTo>
                        <a:lnTo>
                          <a:pt x="192" y="64"/>
                        </a:lnTo>
                        <a:lnTo>
                          <a:pt x="193" y="65"/>
                        </a:lnTo>
                        <a:lnTo>
                          <a:pt x="194" y="66"/>
                        </a:lnTo>
                        <a:lnTo>
                          <a:pt x="195" y="66"/>
                        </a:lnTo>
                        <a:lnTo>
                          <a:pt x="196" y="67"/>
                        </a:lnTo>
                        <a:lnTo>
                          <a:pt x="198" y="68"/>
                        </a:lnTo>
                        <a:lnTo>
                          <a:pt x="199" y="68"/>
                        </a:lnTo>
                        <a:lnTo>
                          <a:pt x="200" y="69"/>
                        </a:lnTo>
                        <a:lnTo>
                          <a:pt x="201" y="70"/>
                        </a:lnTo>
                        <a:lnTo>
                          <a:pt x="202" y="70"/>
                        </a:lnTo>
                        <a:lnTo>
                          <a:pt x="203" y="71"/>
                        </a:lnTo>
                        <a:lnTo>
                          <a:pt x="203" y="72"/>
                        </a:lnTo>
                        <a:lnTo>
                          <a:pt x="204" y="73"/>
                        </a:lnTo>
                        <a:lnTo>
                          <a:pt x="205" y="75"/>
                        </a:lnTo>
                        <a:lnTo>
                          <a:pt x="206" y="77"/>
                        </a:lnTo>
                        <a:lnTo>
                          <a:pt x="207" y="79"/>
                        </a:lnTo>
                        <a:lnTo>
                          <a:pt x="207" y="80"/>
                        </a:lnTo>
                        <a:lnTo>
                          <a:pt x="207" y="81"/>
                        </a:lnTo>
                        <a:lnTo>
                          <a:pt x="208" y="81"/>
                        </a:lnTo>
                        <a:lnTo>
                          <a:pt x="208" y="82"/>
                        </a:lnTo>
                        <a:lnTo>
                          <a:pt x="208" y="83"/>
                        </a:lnTo>
                        <a:lnTo>
                          <a:pt x="208" y="84"/>
                        </a:lnTo>
                        <a:lnTo>
                          <a:pt x="209" y="85"/>
                        </a:lnTo>
                        <a:lnTo>
                          <a:pt x="209" y="86"/>
                        </a:lnTo>
                        <a:lnTo>
                          <a:pt x="209" y="87"/>
                        </a:lnTo>
                        <a:lnTo>
                          <a:pt x="209" y="88"/>
                        </a:lnTo>
                        <a:lnTo>
                          <a:pt x="209" y="89"/>
                        </a:lnTo>
                        <a:lnTo>
                          <a:pt x="209" y="90"/>
                        </a:lnTo>
                        <a:lnTo>
                          <a:pt x="209" y="91"/>
                        </a:lnTo>
                        <a:lnTo>
                          <a:pt x="210" y="92"/>
                        </a:lnTo>
                        <a:lnTo>
                          <a:pt x="210" y="94"/>
                        </a:lnTo>
                        <a:lnTo>
                          <a:pt x="210" y="95"/>
                        </a:lnTo>
                        <a:lnTo>
                          <a:pt x="211" y="96"/>
                        </a:lnTo>
                        <a:lnTo>
                          <a:pt x="211" y="97"/>
                        </a:lnTo>
                        <a:lnTo>
                          <a:pt x="212" y="98"/>
                        </a:lnTo>
                        <a:lnTo>
                          <a:pt x="212" y="99"/>
                        </a:lnTo>
                        <a:lnTo>
                          <a:pt x="212" y="100"/>
                        </a:lnTo>
                        <a:lnTo>
                          <a:pt x="212" y="102"/>
                        </a:lnTo>
                        <a:lnTo>
                          <a:pt x="212" y="103"/>
                        </a:lnTo>
                        <a:lnTo>
                          <a:pt x="212" y="104"/>
                        </a:lnTo>
                        <a:lnTo>
                          <a:pt x="212" y="105"/>
                        </a:lnTo>
                        <a:lnTo>
                          <a:pt x="212" y="106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7" name="Freeform 179"/>
                  <p:cNvSpPr>
                    <a:spLocks/>
                  </p:cNvSpPr>
                  <p:nvPr/>
                </p:nvSpPr>
                <p:spPr bwMode="auto">
                  <a:xfrm>
                    <a:off x="3228" y="3857"/>
                    <a:ext cx="213" cy="109"/>
                  </a:xfrm>
                  <a:custGeom>
                    <a:avLst/>
                    <a:gdLst>
                      <a:gd name="T0" fmla="*/ 2 w 213"/>
                      <a:gd name="T1" fmla="*/ 105 h 109"/>
                      <a:gd name="T2" fmla="*/ 4 w 213"/>
                      <a:gd name="T3" fmla="*/ 100 h 109"/>
                      <a:gd name="T4" fmla="*/ 8 w 213"/>
                      <a:gd name="T5" fmla="*/ 95 h 109"/>
                      <a:gd name="T6" fmla="*/ 12 w 213"/>
                      <a:gd name="T7" fmla="*/ 90 h 109"/>
                      <a:gd name="T8" fmla="*/ 19 w 213"/>
                      <a:gd name="T9" fmla="*/ 85 h 109"/>
                      <a:gd name="T10" fmla="*/ 27 w 213"/>
                      <a:gd name="T11" fmla="*/ 81 h 109"/>
                      <a:gd name="T12" fmla="*/ 35 w 213"/>
                      <a:gd name="T13" fmla="*/ 79 h 109"/>
                      <a:gd name="T14" fmla="*/ 45 w 213"/>
                      <a:gd name="T15" fmla="*/ 77 h 109"/>
                      <a:gd name="T16" fmla="*/ 55 w 213"/>
                      <a:gd name="T17" fmla="*/ 76 h 109"/>
                      <a:gd name="T18" fmla="*/ 66 w 213"/>
                      <a:gd name="T19" fmla="*/ 76 h 109"/>
                      <a:gd name="T20" fmla="*/ 78 w 213"/>
                      <a:gd name="T21" fmla="*/ 74 h 109"/>
                      <a:gd name="T22" fmla="*/ 93 w 213"/>
                      <a:gd name="T23" fmla="*/ 73 h 109"/>
                      <a:gd name="T24" fmla="*/ 108 w 213"/>
                      <a:gd name="T25" fmla="*/ 72 h 109"/>
                      <a:gd name="T26" fmla="*/ 123 w 213"/>
                      <a:gd name="T27" fmla="*/ 71 h 109"/>
                      <a:gd name="T28" fmla="*/ 135 w 213"/>
                      <a:gd name="T29" fmla="*/ 69 h 109"/>
                      <a:gd name="T30" fmla="*/ 150 w 213"/>
                      <a:gd name="T31" fmla="*/ 67 h 109"/>
                      <a:gd name="T32" fmla="*/ 171 w 213"/>
                      <a:gd name="T33" fmla="*/ 64 h 109"/>
                      <a:gd name="T34" fmla="*/ 184 w 213"/>
                      <a:gd name="T35" fmla="*/ 59 h 109"/>
                      <a:gd name="T36" fmla="*/ 195 w 213"/>
                      <a:gd name="T37" fmla="*/ 51 h 109"/>
                      <a:gd name="T38" fmla="*/ 203 w 213"/>
                      <a:gd name="T39" fmla="*/ 42 h 109"/>
                      <a:gd name="T40" fmla="*/ 208 w 213"/>
                      <a:gd name="T41" fmla="*/ 28 h 109"/>
                      <a:gd name="T42" fmla="*/ 211 w 213"/>
                      <a:gd name="T43" fmla="*/ 17 h 109"/>
                      <a:gd name="T44" fmla="*/ 212 w 213"/>
                      <a:gd name="T45" fmla="*/ 9 h 109"/>
                      <a:gd name="T46" fmla="*/ 212 w 213"/>
                      <a:gd name="T47" fmla="*/ 0 h 109"/>
                      <a:gd name="T48" fmla="*/ 210 w 213"/>
                      <a:gd name="T49" fmla="*/ 4 h 109"/>
                      <a:gd name="T50" fmla="*/ 207 w 213"/>
                      <a:gd name="T51" fmla="*/ 8 h 109"/>
                      <a:gd name="T52" fmla="*/ 204 w 213"/>
                      <a:gd name="T53" fmla="*/ 13 h 109"/>
                      <a:gd name="T54" fmla="*/ 201 w 213"/>
                      <a:gd name="T55" fmla="*/ 19 h 109"/>
                      <a:gd name="T56" fmla="*/ 197 w 213"/>
                      <a:gd name="T57" fmla="*/ 24 h 109"/>
                      <a:gd name="T58" fmla="*/ 193 w 213"/>
                      <a:gd name="T59" fmla="*/ 29 h 109"/>
                      <a:gd name="T60" fmla="*/ 186 w 213"/>
                      <a:gd name="T61" fmla="*/ 33 h 109"/>
                      <a:gd name="T62" fmla="*/ 178 w 213"/>
                      <a:gd name="T63" fmla="*/ 38 h 109"/>
                      <a:gd name="T64" fmla="*/ 170 w 213"/>
                      <a:gd name="T65" fmla="*/ 42 h 109"/>
                      <a:gd name="T66" fmla="*/ 160 w 213"/>
                      <a:gd name="T67" fmla="*/ 45 h 109"/>
                      <a:gd name="T68" fmla="*/ 150 w 213"/>
                      <a:gd name="T69" fmla="*/ 48 h 109"/>
                      <a:gd name="T70" fmla="*/ 141 w 213"/>
                      <a:gd name="T71" fmla="*/ 49 h 109"/>
                      <a:gd name="T72" fmla="*/ 121 w 213"/>
                      <a:gd name="T73" fmla="*/ 51 h 109"/>
                      <a:gd name="T74" fmla="*/ 106 w 213"/>
                      <a:gd name="T75" fmla="*/ 52 h 109"/>
                      <a:gd name="T76" fmla="*/ 96 w 213"/>
                      <a:gd name="T77" fmla="*/ 54 h 109"/>
                      <a:gd name="T78" fmla="*/ 85 w 213"/>
                      <a:gd name="T79" fmla="*/ 55 h 109"/>
                      <a:gd name="T80" fmla="*/ 70 w 213"/>
                      <a:gd name="T81" fmla="*/ 55 h 109"/>
                      <a:gd name="T82" fmla="*/ 60 w 213"/>
                      <a:gd name="T83" fmla="*/ 56 h 109"/>
                      <a:gd name="T84" fmla="*/ 50 w 213"/>
                      <a:gd name="T85" fmla="*/ 58 h 109"/>
                      <a:gd name="T86" fmla="*/ 41 w 213"/>
                      <a:gd name="T87" fmla="*/ 59 h 109"/>
                      <a:gd name="T88" fmla="*/ 32 w 213"/>
                      <a:gd name="T89" fmla="*/ 62 h 109"/>
                      <a:gd name="T90" fmla="*/ 21 w 213"/>
                      <a:gd name="T91" fmla="*/ 65 h 109"/>
                      <a:gd name="T92" fmla="*/ 14 w 213"/>
                      <a:gd name="T93" fmla="*/ 69 h 109"/>
                      <a:gd name="T94" fmla="*/ 9 w 213"/>
                      <a:gd name="T95" fmla="*/ 73 h 109"/>
                      <a:gd name="T96" fmla="*/ 5 w 213"/>
                      <a:gd name="T97" fmla="*/ 80 h 109"/>
                      <a:gd name="T98" fmla="*/ 4 w 213"/>
                      <a:gd name="T99" fmla="*/ 85 h 109"/>
                      <a:gd name="T100" fmla="*/ 3 w 213"/>
                      <a:gd name="T101" fmla="*/ 91 h 109"/>
                      <a:gd name="T102" fmla="*/ 1 w 213"/>
                      <a:gd name="T103" fmla="*/ 98 h 109"/>
                      <a:gd name="T104" fmla="*/ 0 w 213"/>
                      <a:gd name="T105" fmla="*/ 103 h 109"/>
                      <a:gd name="T106" fmla="*/ 0 w 213"/>
                      <a:gd name="T107" fmla="*/ 108 h 109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13"/>
                      <a:gd name="T163" fmla="*/ 0 h 109"/>
                      <a:gd name="T164" fmla="*/ 213 w 213"/>
                      <a:gd name="T165" fmla="*/ 109 h 109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13" h="109">
                        <a:moveTo>
                          <a:pt x="0" y="108"/>
                        </a:moveTo>
                        <a:lnTo>
                          <a:pt x="1" y="107"/>
                        </a:lnTo>
                        <a:lnTo>
                          <a:pt x="1" y="106"/>
                        </a:lnTo>
                        <a:lnTo>
                          <a:pt x="2" y="105"/>
                        </a:lnTo>
                        <a:lnTo>
                          <a:pt x="2" y="104"/>
                        </a:lnTo>
                        <a:lnTo>
                          <a:pt x="2" y="103"/>
                        </a:lnTo>
                        <a:lnTo>
                          <a:pt x="3" y="102"/>
                        </a:lnTo>
                        <a:lnTo>
                          <a:pt x="3" y="101"/>
                        </a:lnTo>
                        <a:lnTo>
                          <a:pt x="4" y="101"/>
                        </a:lnTo>
                        <a:lnTo>
                          <a:pt x="4" y="100"/>
                        </a:lnTo>
                        <a:lnTo>
                          <a:pt x="5" y="98"/>
                        </a:lnTo>
                        <a:lnTo>
                          <a:pt x="6" y="97"/>
                        </a:lnTo>
                        <a:lnTo>
                          <a:pt x="6" y="96"/>
                        </a:lnTo>
                        <a:lnTo>
                          <a:pt x="7" y="96"/>
                        </a:lnTo>
                        <a:lnTo>
                          <a:pt x="8" y="95"/>
                        </a:lnTo>
                        <a:lnTo>
                          <a:pt x="8" y="94"/>
                        </a:lnTo>
                        <a:lnTo>
                          <a:pt x="9" y="93"/>
                        </a:lnTo>
                        <a:lnTo>
                          <a:pt x="10" y="92"/>
                        </a:lnTo>
                        <a:lnTo>
                          <a:pt x="11" y="91"/>
                        </a:lnTo>
                        <a:lnTo>
                          <a:pt x="12" y="90"/>
                        </a:lnTo>
                        <a:lnTo>
                          <a:pt x="13" y="88"/>
                        </a:lnTo>
                        <a:lnTo>
                          <a:pt x="14" y="87"/>
                        </a:lnTo>
                        <a:lnTo>
                          <a:pt x="15" y="87"/>
                        </a:lnTo>
                        <a:lnTo>
                          <a:pt x="16" y="86"/>
                        </a:lnTo>
                        <a:lnTo>
                          <a:pt x="17" y="85"/>
                        </a:lnTo>
                        <a:lnTo>
                          <a:pt x="19" y="85"/>
                        </a:lnTo>
                        <a:lnTo>
                          <a:pt x="20" y="84"/>
                        </a:lnTo>
                        <a:lnTo>
                          <a:pt x="21" y="84"/>
                        </a:lnTo>
                        <a:lnTo>
                          <a:pt x="23" y="83"/>
                        </a:lnTo>
                        <a:lnTo>
                          <a:pt x="23" y="82"/>
                        </a:lnTo>
                        <a:lnTo>
                          <a:pt x="25" y="82"/>
                        </a:lnTo>
                        <a:lnTo>
                          <a:pt x="27" y="81"/>
                        </a:lnTo>
                        <a:lnTo>
                          <a:pt x="28" y="81"/>
                        </a:lnTo>
                        <a:lnTo>
                          <a:pt x="30" y="80"/>
                        </a:lnTo>
                        <a:lnTo>
                          <a:pt x="31" y="80"/>
                        </a:lnTo>
                        <a:lnTo>
                          <a:pt x="32" y="79"/>
                        </a:lnTo>
                        <a:lnTo>
                          <a:pt x="34" y="79"/>
                        </a:lnTo>
                        <a:lnTo>
                          <a:pt x="35" y="79"/>
                        </a:lnTo>
                        <a:lnTo>
                          <a:pt x="37" y="78"/>
                        </a:lnTo>
                        <a:lnTo>
                          <a:pt x="38" y="78"/>
                        </a:lnTo>
                        <a:lnTo>
                          <a:pt x="39" y="78"/>
                        </a:lnTo>
                        <a:lnTo>
                          <a:pt x="42" y="78"/>
                        </a:lnTo>
                        <a:lnTo>
                          <a:pt x="44" y="77"/>
                        </a:lnTo>
                        <a:lnTo>
                          <a:pt x="45" y="77"/>
                        </a:lnTo>
                        <a:lnTo>
                          <a:pt x="47" y="77"/>
                        </a:lnTo>
                        <a:lnTo>
                          <a:pt x="48" y="77"/>
                        </a:lnTo>
                        <a:lnTo>
                          <a:pt x="50" y="77"/>
                        </a:lnTo>
                        <a:lnTo>
                          <a:pt x="51" y="76"/>
                        </a:lnTo>
                        <a:lnTo>
                          <a:pt x="53" y="76"/>
                        </a:lnTo>
                        <a:lnTo>
                          <a:pt x="55" y="76"/>
                        </a:lnTo>
                        <a:lnTo>
                          <a:pt x="58" y="76"/>
                        </a:lnTo>
                        <a:lnTo>
                          <a:pt x="60" y="76"/>
                        </a:lnTo>
                        <a:lnTo>
                          <a:pt x="61" y="76"/>
                        </a:lnTo>
                        <a:lnTo>
                          <a:pt x="63" y="76"/>
                        </a:lnTo>
                        <a:lnTo>
                          <a:pt x="65" y="76"/>
                        </a:lnTo>
                        <a:lnTo>
                          <a:pt x="66" y="76"/>
                        </a:lnTo>
                        <a:lnTo>
                          <a:pt x="68" y="76"/>
                        </a:lnTo>
                        <a:lnTo>
                          <a:pt x="70" y="75"/>
                        </a:lnTo>
                        <a:lnTo>
                          <a:pt x="74" y="75"/>
                        </a:lnTo>
                        <a:lnTo>
                          <a:pt x="75" y="75"/>
                        </a:lnTo>
                        <a:lnTo>
                          <a:pt x="77" y="75"/>
                        </a:lnTo>
                        <a:lnTo>
                          <a:pt x="78" y="74"/>
                        </a:lnTo>
                        <a:lnTo>
                          <a:pt x="80" y="74"/>
                        </a:lnTo>
                        <a:lnTo>
                          <a:pt x="83" y="74"/>
                        </a:lnTo>
                        <a:lnTo>
                          <a:pt x="84" y="74"/>
                        </a:lnTo>
                        <a:lnTo>
                          <a:pt x="86" y="74"/>
                        </a:lnTo>
                        <a:lnTo>
                          <a:pt x="89" y="73"/>
                        </a:lnTo>
                        <a:lnTo>
                          <a:pt x="93" y="73"/>
                        </a:lnTo>
                        <a:lnTo>
                          <a:pt x="96" y="73"/>
                        </a:lnTo>
                        <a:lnTo>
                          <a:pt x="99" y="73"/>
                        </a:lnTo>
                        <a:lnTo>
                          <a:pt x="103" y="73"/>
                        </a:lnTo>
                        <a:lnTo>
                          <a:pt x="105" y="72"/>
                        </a:lnTo>
                        <a:lnTo>
                          <a:pt x="106" y="72"/>
                        </a:lnTo>
                        <a:lnTo>
                          <a:pt x="108" y="72"/>
                        </a:lnTo>
                        <a:lnTo>
                          <a:pt x="110" y="72"/>
                        </a:lnTo>
                        <a:lnTo>
                          <a:pt x="113" y="72"/>
                        </a:lnTo>
                        <a:lnTo>
                          <a:pt x="115" y="72"/>
                        </a:lnTo>
                        <a:lnTo>
                          <a:pt x="119" y="72"/>
                        </a:lnTo>
                        <a:lnTo>
                          <a:pt x="121" y="71"/>
                        </a:lnTo>
                        <a:lnTo>
                          <a:pt x="123" y="71"/>
                        </a:lnTo>
                        <a:lnTo>
                          <a:pt x="126" y="71"/>
                        </a:lnTo>
                        <a:lnTo>
                          <a:pt x="128" y="70"/>
                        </a:lnTo>
                        <a:lnTo>
                          <a:pt x="130" y="70"/>
                        </a:lnTo>
                        <a:lnTo>
                          <a:pt x="132" y="70"/>
                        </a:lnTo>
                        <a:lnTo>
                          <a:pt x="134" y="69"/>
                        </a:lnTo>
                        <a:lnTo>
                          <a:pt x="135" y="69"/>
                        </a:lnTo>
                        <a:lnTo>
                          <a:pt x="138" y="69"/>
                        </a:lnTo>
                        <a:lnTo>
                          <a:pt x="142" y="68"/>
                        </a:lnTo>
                        <a:lnTo>
                          <a:pt x="143" y="68"/>
                        </a:lnTo>
                        <a:lnTo>
                          <a:pt x="145" y="68"/>
                        </a:lnTo>
                        <a:lnTo>
                          <a:pt x="148" y="67"/>
                        </a:lnTo>
                        <a:lnTo>
                          <a:pt x="150" y="67"/>
                        </a:lnTo>
                        <a:lnTo>
                          <a:pt x="154" y="67"/>
                        </a:lnTo>
                        <a:lnTo>
                          <a:pt x="158" y="66"/>
                        </a:lnTo>
                        <a:lnTo>
                          <a:pt x="161" y="66"/>
                        </a:lnTo>
                        <a:lnTo>
                          <a:pt x="165" y="65"/>
                        </a:lnTo>
                        <a:lnTo>
                          <a:pt x="168" y="65"/>
                        </a:lnTo>
                        <a:lnTo>
                          <a:pt x="171" y="64"/>
                        </a:lnTo>
                        <a:lnTo>
                          <a:pt x="175" y="64"/>
                        </a:lnTo>
                        <a:lnTo>
                          <a:pt x="177" y="63"/>
                        </a:lnTo>
                        <a:lnTo>
                          <a:pt x="179" y="62"/>
                        </a:lnTo>
                        <a:lnTo>
                          <a:pt x="181" y="61"/>
                        </a:lnTo>
                        <a:lnTo>
                          <a:pt x="182" y="60"/>
                        </a:lnTo>
                        <a:lnTo>
                          <a:pt x="184" y="59"/>
                        </a:lnTo>
                        <a:lnTo>
                          <a:pt x="188" y="58"/>
                        </a:lnTo>
                        <a:lnTo>
                          <a:pt x="189" y="56"/>
                        </a:lnTo>
                        <a:lnTo>
                          <a:pt x="190" y="55"/>
                        </a:lnTo>
                        <a:lnTo>
                          <a:pt x="191" y="54"/>
                        </a:lnTo>
                        <a:lnTo>
                          <a:pt x="192" y="52"/>
                        </a:lnTo>
                        <a:lnTo>
                          <a:pt x="195" y="51"/>
                        </a:lnTo>
                        <a:lnTo>
                          <a:pt x="196" y="49"/>
                        </a:lnTo>
                        <a:lnTo>
                          <a:pt x="198" y="48"/>
                        </a:lnTo>
                        <a:lnTo>
                          <a:pt x="199" y="47"/>
                        </a:lnTo>
                        <a:lnTo>
                          <a:pt x="201" y="46"/>
                        </a:lnTo>
                        <a:lnTo>
                          <a:pt x="202" y="43"/>
                        </a:lnTo>
                        <a:lnTo>
                          <a:pt x="203" y="42"/>
                        </a:lnTo>
                        <a:lnTo>
                          <a:pt x="204" y="39"/>
                        </a:lnTo>
                        <a:lnTo>
                          <a:pt x="205" y="37"/>
                        </a:lnTo>
                        <a:lnTo>
                          <a:pt x="205" y="34"/>
                        </a:lnTo>
                        <a:lnTo>
                          <a:pt x="206" y="33"/>
                        </a:lnTo>
                        <a:lnTo>
                          <a:pt x="207" y="31"/>
                        </a:lnTo>
                        <a:lnTo>
                          <a:pt x="208" y="28"/>
                        </a:lnTo>
                        <a:lnTo>
                          <a:pt x="209" y="26"/>
                        </a:lnTo>
                        <a:lnTo>
                          <a:pt x="210" y="24"/>
                        </a:lnTo>
                        <a:lnTo>
                          <a:pt x="210" y="22"/>
                        </a:lnTo>
                        <a:lnTo>
                          <a:pt x="211" y="20"/>
                        </a:lnTo>
                        <a:lnTo>
                          <a:pt x="211" y="18"/>
                        </a:lnTo>
                        <a:lnTo>
                          <a:pt x="211" y="17"/>
                        </a:lnTo>
                        <a:lnTo>
                          <a:pt x="211" y="15"/>
                        </a:lnTo>
                        <a:lnTo>
                          <a:pt x="212" y="14"/>
                        </a:lnTo>
                        <a:lnTo>
                          <a:pt x="212" y="12"/>
                        </a:lnTo>
                        <a:lnTo>
                          <a:pt x="212" y="11"/>
                        </a:lnTo>
                        <a:lnTo>
                          <a:pt x="212" y="10"/>
                        </a:lnTo>
                        <a:lnTo>
                          <a:pt x="212" y="9"/>
                        </a:lnTo>
                        <a:lnTo>
                          <a:pt x="212" y="7"/>
                        </a:lnTo>
                        <a:lnTo>
                          <a:pt x="212" y="6"/>
                        </a:lnTo>
                        <a:lnTo>
                          <a:pt x="212" y="4"/>
                        </a:lnTo>
                        <a:lnTo>
                          <a:pt x="212" y="2"/>
                        </a:lnTo>
                        <a:lnTo>
                          <a:pt x="212" y="1"/>
                        </a:lnTo>
                        <a:lnTo>
                          <a:pt x="212" y="0"/>
                        </a:lnTo>
                        <a:lnTo>
                          <a:pt x="212" y="1"/>
                        </a:lnTo>
                        <a:lnTo>
                          <a:pt x="211" y="1"/>
                        </a:lnTo>
                        <a:lnTo>
                          <a:pt x="211" y="2"/>
                        </a:lnTo>
                        <a:lnTo>
                          <a:pt x="211" y="3"/>
                        </a:lnTo>
                        <a:lnTo>
                          <a:pt x="210" y="3"/>
                        </a:lnTo>
                        <a:lnTo>
                          <a:pt x="210" y="4"/>
                        </a:lnTo>
                        <a:lnTo>
                          <a:pt x="209" y="5"/>
                        </a:lnTo>
                        <a:lnTo>
                          <a:pt x="209" y="6"/>
                        </a:lnTo>
                        <a:lnTo>
                          <a:pt x="208" y="7"/>
                        </a:lnTo>
                        <a:lnTo>
                          <a:pt x="207" y="8"/>
                        </a:lnTo>
                        <a:lnTo>
                          <a:pt x="206" y="9"/>
                        </a:lnTo>
                        <a:lnTo>
                          <a:pt x="205" y="10"/>
                        </a:lnTo>
                        <a:lnTo>
                          <a:pt x="205" y="11"/>
                        </a:lnTo>
                        <a:lnTo>
                          <a:pt x="204" y="12"/>
                        </a:lnTo>
                        <a:lnTo>
                          <a:pt x="204" y="13"/>
                        </a:lnTo>
                        <a:lnTo>
                          <a:pt x="204" y="14"/>
                        </a:lnTo>
                        <a:lnTo>
                          <a:pt x="203" y="15"/>
                        </a:lnTo>
                        <a:lnTo>
                          <a:pt x="203" y="16"/>
                        </a:lnTo>
                        <a:lnTo>
                          <a:pt x="203" y="17"/>
                        </a:lnTo>
                        <a:lnTo>
                          <a:pt x="202" y="18"/>
                        </a:lnTo>
                        <a:lnTo>
                          <a:pt x="201" y="19"/>
                        </a:lnTo>
                        <a:lnTo>
                          <a:pt x="200" y="20"/>
                        </a:lnTo>
                        <a:lnTo>
                          <a:pt x="199" y="21"/>
                        </a:lnTo>
                        <a:lnTo>
                          <a:pt x="198" y="22"/>
                        </a:lnTo>
                        <a:lnTo>
                          <a:pt x="197" y="22"/>
                        </a:lnTo>
                        <a:lnTo>
                          <a:pt x="197" y="24"/>
                        </a:lnTo>
                        <a:lnTo>
                          <a:pt x="196" y="25"/>
                        </a:lnTo>
                        <a:lnTo>
                          <a:pt x="195" y="25"/>
                        </a:lnTo>
                        <a:lnTo>
                          <a:pt x="194" y="26"/>
                        </a:lnTo>
                        <a:lnTo>
                          <a:pt x="194" y="27"/>
                        </a:lnTo>
                        <a:lnTo>
                          <a:pt x="193" y="27"/>
                        </a:lnTo>
                        <a:lnTo>
                          <a:pt x="193" y="29"/>
                        </a:lnTo>
                        <a:lnTo>
                          <a:pt x="191" y="29"/>
                        </a:lnTo>
                        <a:lnTo>
                          <a:pt x="191" y="30"/>
                        </a:lnTo>
                        <a:lnTo>
                          <a:pt x="190" y="31"/>
                        </a:lnTo>
                        <a:lnTo>
                          <a:pt x="189" y="32"/>
                        </a:lnTo>
                        <a:lnTo>
                          <a:pt x="188" y="33"/>
                        </a:lnTo>
                        <a:lnTo>
                          <a:pt x="186" y="33"/>
                        </a:lnTo>
                        <a:lnTo>
                          <a:pt x="185" y="35"/>
                        </a:lnTo>
                        <a:lnTo>
                          <a:pt x="183" y="36"/>
                        </a:lnTo>
                        <a:lnTo>
                          <a:pt x="182" y="37"/>
                        </a:lnTo>
                        <a:lnTo>
                          <a:pt x="181" y="37"/>
                        </a:lnTo>
                        <a:lnTo>
                          <a:pt x="180" y="38"/>
                        </a:lnTo>
                        <a:lnTo>
                          <a:pt x="178" y="38"/>
                        </a:lnTo>
                        <a:lnTo>
                          <a:pt x="177" y="39"/>
                        </a:lnTo>
                        <a:lnTo>
                          <a:pt x="175" y="39"/>
                        </a:lnTo>
                        <a:lnTo>
                          <a:pt x="174" y="40"/>
                        </a:lnTo>
                        <a:lnTo>
                          <a:pt x="173" y="41"/>
                        </a:lnTo>
                        <a:lnTo>
                          <a:pt x="171" y="42"/>
                        </a:lnTo>
                        <a:lnTo>
                          <a:pt x="170" y="42"/>
                        </a:lnTo>
                        <a:lnTo>
                          <a:pt x="168" y="43"/>
                        </a:lnTo>
                        <a:lnTo>
                          <a:pt x="167" y="43"/>
                        </a:lnTo>
                        <a:lnTo>
                          <a:pt x="165" y="44"/>
                        </a:lnTo>
                        <a:lnTo>
                          <a:pt x="163" y="44"/>
                        </a:lnTo>
                        <a:lnTo>
                          <a:pt x="162" y="45"/>
                        </a:lnTo>
                        <a:lnTo>
                          <a:pt x="160" y="45"/>
                        </a:lnTo>
                        <a:lnTo>
                          <a:pt x="158" y="45"/>
                        </a:lnTo>
                        <a:lnTo>
                          <a:pt x="157" y="46"/>
                        </a:lnTo>
                        <a:lnTo>
                          <a:pt x="155" y="47"/>
                        </a:lnTo>
                        <a:lnTo>
                          <a:pt x="153" y="47"/>
                        </a:lnTo>
                        <a:lnTo>
                          <a:pt x="151" y="48"/>
                        </a:lnTo>
                        <a:lnTo>
                          <a:pt x="150" y="48"/>
                        </a:lnTo>
                        <a:lnTo>
                          <a:pt x="149" y="48"/>
                        </a:lnTo>
                        <a:lnTo>
                          <a:pt x="147" y="48"/>
                        </a:lnTo>
                        <a:lnTo>
                          <a:pt x="146" y="48"/>
                        </a:lnTo>
                        <a:lnTo>
                          <a:pt x="144" y="49"/>
                        </a:lnTo>
                        <a:lnTo>
                          <a:pt x="143" y="49"/>
                        </a:lnTo>
                        <a:lnTo>
                          <a:pt x="141" y="49"/>
                        </a:lnTo>
                        <a:lnTo>
                          <a:pt x="138" y="49"/>
                        </a:lnTo>
                        <a:lnTo>
                          <a:pt x="134" y="50"/>
                        </a:lnTo>
                        <a:lnTo>
                          <a:pt x="132" y="50"/>
                        </a:lnTo>
                        <a:lnTo>
                          <a:pt x="128" y="51"/>
                        </a:lnTo>
                        <a:lnTo>
                          <a:pt x="124" y="51"/>
                        </a:lnTo>
                        <a:lnTo>
                          <a:pt x="121" y="51"/>
                        </a:lnTo>
                        <a:lnTo>
                          <a:pt x="118" y="51"/>
                        </a:lnTo>
                        <a:lnTo>
                          <a:pt x="115" y="52"/>
                        </a:lnTo>
                        <a:lnTo>
                          <a:pt x="112" y="52"/>
                        </a:lnTo>
                        <a:lnTo>
                          <a:pt x="110" y="52"/>
                        </a:lnTo>
                        <a:lnTo>
                          <a:pt x="108" y="52"/>
                        </a:lnTo>
                        <a:lnTo>
                          <a:pt x="106" y="52"/>
                        </a:lnTo>
                        <a:lnTo>
                          <a:pt x="105" y="53"/>
                        </a:lnTo>
                        <a:lnTo>
                          <a:pt x="103" y="53"/>
                        </a:lnTo>
                        <a:lnTo>
                          <a:pt x="101" y="53"/>
                        </a:lnTo>
                        <a:lnTo>
                          <a:pt x="100" y="53"/>
                        </a:lnTo>
                        <a:lnTo>
                          <a:pt x="98" y="53"/>
                        </a:lnTo>
                        <a:lnTo>
                          <a:pt x="96" y="54"/>
                        </a:lnTo>
                        <a:lnTo>
                          <a:pt x="94" y="54"/>
                        </a:lnTo>
                        <a:lnTo>
                          <a:pt x="93" y="54"/>
                        </a:lnTo>
                        <a:lnTo>
                          <a:pt x="91" y="54"/>
                        </a:lnTo>
                        <a:lnTo>
                          <a:pt x="89" y="54"/>
                        </a:lnTo>
                        <a:lnTo>
                          <a:pt x="87" y="55"/>
                        </a:lnTo>
                        <a:lnTo>
                          <a:pt x="85" y="55"/>
                        </a:lnTo>
                        <a:lnTo>
                          <a:pt x="82" y="55"/>
                        </a:lnTo>
                        <a:lnTo>
                          <a:pt x="79" y="55"/>
                        </a:lnTo>
                        <a:lnTo>
                          <a:pt x="76" y="55"/>
                        </a:lnTo>
                        <a:lnTo>
                          <a:pt x="74" y="55"/>
                        </a:lnTo>
                        <a:lnTo>
                          <a:pt x="72" y="55"/>
                        </a:lnTo>
                        <a:lnTo>
                          <a:pt x="70" y="55"/>
                        </a:lnTo>
                        <a:lnTo>
                          <a:pt x="69" y="56"/>
                        </a:lnTo>
                        <a:lnTo>
                          <a:pt x="66" y="56"/>
                        </a:lnTo>
                        <a:lnTo>
                          <a:pt x="65" y="56"/>
                        </a:lnTo>
                        <a:lnTo>
                          <a:pt x="63" y="56"/>
                        </a:lnTo>
                        <a:lnTo>
                          <a:pt x="62" y="56"/>
                        </a:lnTo>
                        <a:lnTo>
                          <a:pt x="60" y="56"/>
                        </a:lnTo>
                        <a:lnTo>
                          <a:pt x="58" y="56"/>
                        </a:lnTo>
                        <a:lnTo>
                          <a:pt x="56" y="57"/>
                        </a:lnTo>
                        <a:lnTo>
                          <a:pt x="55" y="57"/>
                        </a:lnTo>
                        <a:lnTo>
                          <a:pt x="53" y="57"/>
                        </a:lnTo>
                        <a:lnTo>
                          <a:pt x="52" y="57"/>
                        </a:lnTo>
                        <a:lnTo>
                          <a:pt x="50" y="58"/>
                        </a:lnTo>
                        <a:lnTo>
                          <a:pt x="49" y="58"/>
                        </a:lnTo>
                        <a:lnTo>
                          <a:pt x="47" y="58"/>
                        </a:lnTo>
                        <a:lnTo>
                          <a:pt x="46" y="58"/>
                        </a:lnTo>
                        <a:lnTo>
                          <a:pt x="44" y="59"/>
                        </a:lnTo>
                        <a:lnTo>
                          <a:pt x="43" y="59"/>
                        </a:lnTo>
                        <a:lnTo>
                          <a:pt x="41" y="59"/>
                        </a:lnTo>
                        <a:lnTo>
                          <a:pt x="39" y="60"/>
                        </a:lnTo>
                        <a:lnTo>
                          <a:pt x="38" y="60"/>
                        </a:lnTo>
                        <a:lnTo>
                          <a:pt x="37" y="61"/>
                        </a:lnTo>
                        <a:lnTo>
                          <a:pt x="35" y="61"/>
                        </a:lnTo>
                        <a:lnTo>
                          <a:pt x="34" y="62"/>
                        </a:lnTo>
                        <a:lnTo>
                          <a:pt x="32" y="62"/>
                        </a:lnTo>
                        <a:lnTo>
                          <a:pt x="31" y="63"/>
                        </a:lnTo>
                        <a:lnTo>
                          <a:pt x="27" y="63"/>
                        </a:lnTo>
                        <a:lnTo>
                          <a:pt x="25" y="64"/>
                        </a:lnTo>
                        <a:lnTo>
                          <a:pt x="24" y="64"/>
                        </a:lnTo>
                        <a:lnTo>
                          <a:pt x="23" y="65"/>
                        </a:lnTo>
                        <a:lnTo>
                          <a:pt x="21" y="65"/>
                        </a:lnTo>
                        <a:lnTo>
                          <a:pt x="20" y="65"/>
                        </a:lnTo>
                        <a:lnTo>
                          <a:pt x="19" y="66"/>
                        </a:lnTo>
                        <a:lnTo>
                          <a:pt x="18" y="67"/>
                        </a:lnTo>
                        <a:lnTo>
                          <a:pt x="17" y="67"/>
                        </a:lnTo>
                        <a:lnTo>
                          <a:pt x="16" y="68"/>
                        </a:lnTo>
                        <a:lnTo>
                          <a:pt x="14" y="69"/>
                        </a:lnTo>
                        <a:lnTo>
                          <a:pt x="13" y="70"/>
                        </a:lnTo>
                        <a:lnTo>
                          <a:pt x="12" y="70"/>
                        </a:lnTo>
                        <a:lnTo>
                          <a:pt x="11" y="71"/>
                        </a:lnTo>
                        <a:lnTo>
                          <a:pt x="10" y="72"/>
                        </a:lnTo>
                        <a:lnTo>
                          <a:pt x="9" y="72"/>
                        </a:lnTo>
                        <a:lnTo>
                          <a:pt x="9" y="73"/>
                        </a:lnTo>
                        <a:lnTo>
                          <a:pt x="8" y="74"/>
                        </a:lnTo>
                        <a:lnTo>
                          <a:pt x="8" y="75"/>
                        </a:lnTo>
                        <a:lnTo>
                          <a:pt x="7" y="76"/>
                        </a:lnTo>
                        <a:lnTo>
                          <a:pt x="7" y="77"/>
                        </a:lnTo>
                        <a:lnTo>
                          <a:pt x="6" y="78"/>
                        </a:lnTo>
                        <a:lnTo>
                          <a:pt x="5" y="80"/>
                        </a:lnTo>
                        <a:lnTo>
                          <a:pt x="5" y="82"/>
                        </a:lnTo>
                        <a:lnTo>
                          <a:pt x="4" y="83"/>
                        </a:lnTo>
                        <a:lnTo>
                          <a:pt x="4" y="84"/>
                        </a:lnTo>
                        <a:lnTo>
                          <a:pt x="4" y="85"/>
                        </a:lnTo>
                        <a:lnTo>
                          <a:pt x="3" y="86"/>
                        </a:lnTo>
                        <a:lnTo>
                          <a:pt x="3" y="87"/>
                        </a:lnTo>
                        <a:lnTo>
                          <a:pt x="3" y="88"/>
                        </a:lnTo>
                        <a:lnTo>
                          <a:pt x="3" y="89"/>
                        </a:lnTo>
                        <a:lnTo>
                          <a:pt x="3" y="90"/>
                        </a:lnTo>
                        <a:lnTo>
                          <a:pt x="3" y="91"/>
                        </a:lnTo>
                        <a:lnTo>
                          <a:pt x="3" y="92"/>
                        </a:lnTo>
                        <a:lnTo>
                          <a:pt x="2" y="94"/>
                        </a:lnTo>
                        <a:lnTo>
                          <a:pt x="2" y="96"/>
                        </a:lnTo>
                        <a:lnTo>
                          <a:pt x="2" y="97"/>
                        </a:lnTo>
                        <a:lnTo>
                          <a:pt x="1" y="98"/>
                        </a:lnTo>
                        <a:lnTo>
                          <a:pt x="1" y="99"/>
                        </a:lnTo>
                        <a:lnTo>
                          <a:pt x="0" y="100"/>
                        </a:lnTo>
                        <a:lnTo>
                          <a:pt x="0" y="101"/>
                        </a:lnTo>
                        <a:lnTo>
                          <a:pt x="0" y="102"/>
                        </a:lnTo>
                        <a:lnTo>
                          <a:pt x="0" y="103"/>
                        </a:lnTo>
                        <a:lnTo>
                          <a:pt x="0" y="104"/>
                        </a:lnTo>
                        <a:lnTo>
                          <a:pt x="0" y="105"/>
                        </a:lnTo>
                        <a:lnTo>
                          <a:pt x="0" y="106"/>
                        </a:lnTo>
                        <a:lnTo>
                          <a:pt x="0" y="107"/>
                        </a:lnTo>
                        <a:lnTo>
                          <a:pt x="0" y="108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8" name="Freeform 180"/>
                  <p:cNvSpPr>
                    <a:spLocks/>
                  </p:cNvSpPr>
                  <p:nvPr/>
                </p:nvSpPr>
                <p:spPr bwMode="auto">
                  <a:xfrm>
                    <a:off x="3228" y="3761"/>
                    <a:ext cx="213" cy="108"/>
                  </a:xfrm>
                  <a:custGeom>
                    <a:avLst/>
                    <a:gdLst>
                      <a:gd name="T0" fmla="*/ 2 w 213"/>
                      <a:gd name="T1" fmla="*/ 3 h 108"/>
                      <a:gd name="T2" fmla="*/ 4 w 213"/>
                      <a:gd name="T3" fmla="*/ 8 h 108"/>
                      <a:gd name="T4" fmla="*/ 8 w 213"/>
                      <a:gd name="T5" fmla="*/ 13 h 108"/>
                      <a:gd name="T6" fmla="*/ 12 w 213"/>
                      <a:gd name="T7" fmla="*/ 18 h 108"/>
                      <a:gd name="T8" fmla="*/ 19 w 213"/>
                      <a:gd name="T9" fmla="*/ 23 h 108"/>
                      <a:gd name="T10" fmla="*/ 27 w 213"/>
                      <a:gd name="T11" fmla="*/ 26 h 108"/>
                      <a:gd name="T12" fmla="*/ 35 w 213"/>
                      <a:gd name="T13" fmla="*/ 29 h 108"/>
                      <a:gd name="T14" fmla="*/ 45 w 213"/>
                      <a:gd name="T15" fmla="*/ 31 h 108"/>
                      <a:gd name="T16" fmla="*/ 55 w 213"/>
                      <a:gd name="T17" fmla="*/ 31 h 108"/>
                      <a:gd name="T18" fmla="*/ 66 w 213"/>
                      <a:gd name="T19" fmla="*/ 32 h 108"/>
                      <a:gd name="T20" fmla="*/ 78 w 213"/>
                      <a:gd name="T21" fmla="*/ 33 h 108"/>
                      <a:gd name="T22" fmla="*/ 93 w 213"/>
                      <a:gd name="T23" fmla="*/ 35 h 108"/>
                      <a:gd name="T24" fmla="*/ 108 w 213"/>
                      <a:gd name="T25" fmla="*/ 35 h 108"/>
                      <a:gd name="T26" fmla="*/ 123 w 213"/>
                      <a:gd name="T27" fmla="*/ 37 h 108"/>
                      <a:gd name="T28" fmla="*/ 135 w 213"/>
                      <a:gd name="T29" fmla="*/ 39 h 108"/>
                      <a:gd name="T30" fmla="*/ 150 w 213"/>
                      <a:gd name="T31" fmla="*/ 40 h 108"/>
                      <a:gd name="T32" fmla="*/ 171 w 213"/>
                      <a:gd name="T33" fmla="*/ 43 h 108"/>
                      <a:gd name="T34" fmla="*/ 184 w 213"/>
                      <a:gd name="T35" fmla="*/ 49 h 108"/>
                      <a:gd name="T36" fmla="*/ 195 w 213"/>
                      <a:gd name="T37" fmla="*/ 57 h 108"/>
                      <a:gd name="T38" fmla="*/ 203 w 213"/>
                      <a:gd name="T39" fmla="*/ 66 h 108"/>
                      <a:gd name="T40" fmla="*/ 208 w 213"/>
                      <a:gd name="T41" fmla="*/ 79 h 108"/>
                      <a:gd name="T42" fmla="*/ 211 w 213"/>
                      <a:gd name="T43" fmla="*/ 90 h 108"/>
                      <a:gd name="T44" fmla="*/ 212 w 213"/>
                      <a:gd name="T45" fmla="*/ 98 h 108"/>
                      <a:gd name="T46" fmla="*/ 212 w 213"/>
                      <a:gd name="T47" fmla="*/ 107 h 108"/>
                      <a:gd name="T48" fmla="*/ 210 w 213"/>
                      <a:gd name="T49" fmla="*/ 103 h 108"/>
                      <a:gd name="T50" fmla="*/ 207 w 213"/>
                      <a:gd name="T51" fmla="*/ 99 h 108"/>
                      <a:gd name="T52" fmla="*/ 204 w 213"/>
                      <a:gd name="T53" fmla="*/ 94 h 108"/>
                      <a:gd name="T54" fmla="*/ 201 w 213"/>
                      <a:gd name="T55" fmla="*/ 89 h 108"/>
                      <a:gd name="T56" fmla="*/ 197 w 213"/>
                      <a:gd name="T57" fmla="*/ 83 h 108"/>
                      <a:gd name="T58" fmla="*/ 193 w 213"/>
                      <a:gd name="T59" fmla="*/ 78 h 108"/>
                      <a:gd name="T60" fmla="*/ 186 w 213"/>
                      <a:gd name="T61" fmla="*/ 74 h 108"/>
                      <a:gd name="T62" fmla="*/ 178 w 213"/>
                      <a:gd name="T63" fmla="*/ 69 h 108"/>
                      <a:gd name="T64" fmla="*/ 170 w 213"/>
                      <a:gd name="T65" fmla="*/ 65 h 108"/>
                      <a:gd name="T66" fmla="*/ 160 w 213"/>
                      <a:gd name="T67" fmla="*/ 62 h 108"/>
                      <a:gd name="T68" fmla="*/ 150 w 213"/>
                      <a:gd name="T69" fmla="*/ 60 h 108"/>
                      <a:gd name="T70" fmla="*/ 141 w 213"/>
                      <a:gd name="T71" fmla="*/ 58 h 108"/>
                      <a:gd name="T72" fmla="*/ 121 w 213"/>
                      <a:gd name="T73" fmla="*/ 56 h 108"/>
                      <a:gd name="T74" fmla="*/ 106 w 213"/>
                      <a:gd name="T75" fmla="*/ 55 h 108"/>
                      <a:gd name="T76" fmla="*/ 96 w 213"/>
                      <a:gd name="T77" fmla="*/ 54 h 108"/>
                      <a:gd name="T78" fmla="*/ 85 w 213"/>
                      <a:gd name="T79" fmla="*/ 53 h 108"/>
                      <a:gd name="T80" fmla="*/ 70 w 213"/>
                      <a:gd name="T81" fmla="*/ 52 h 108"/>
                      <a:gd name="T82" fmla="*/ 60 w 213"/>
                      <a:gd name="T83" fmla="*/ 52 h 108"/>
                      <a:gd name="T84" fmla="*/ 50 w 213"/>
                      <a:gd name="T85" fmla="*/ 50 h 108"/>
                      <a:gd name="T86" fmla="*/ 41 w 213"/>
                      <a:gd name="T87" fmla="*/ 48 h 108"/>
                      <a:gd name="T88" fmla="*/ 32 w 213"/>
                      <a:gd name="T89" fmla="*/ 45 h 108"/>
                      <a:gd name="T90" fmla="*/ 21 w 213"/>
                      <a:gd name="T91" fmla="*/ 43 h 108"/>
                      <a:gd name="T92" fmla="*/ 14 w 213"/>
                      <a:gd name="T93" fmla="*/ 39 h 108"/>
                      <a:gd name="T94" fmla="*/ 9 w 213"/>
                      <a:gd name="T95" fmla="*/ 35 h 108"/>
                      <a:gd name="T96" fmla="*/ 5 w 213"/>
                      <a:gd name="T97" fmla="*/ 27 h 108"/>
                      <a:gd name="T98" fmla="*/ 4 w 213"/>
                      <a:gd name="T99" fmla="*/ 22 h 108"/>
                      <a:gd name="T100" fmla="*/ 3 w 213"/>
                      <a:gd name="T101" fmla="*/ 17 h 108"/>
                      <a:gd name="T102" fmla="*/ 1 w 213"/>
                      <a:gd name="T103" fmla="*/ 10 h 108"/>
                      <a:gd name="T104" fmla="*/ 0 w 213"/>
                      <a:gd name="T105" fmla="*/ 5 h 108"/>
                      <a:gd name="T106" fmla="*/ 0 w 213"/>
                      <a:gd name="T107" fmla="*/ 0 h 108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13"/>
                      <a:gd name="T163" fmla="*/ 0 h 108"/>
                      <a:gd name="T164" fmla="*/ 213 w 213"/>
                      <a:gd name="T165" fmla="*/ 108 h 108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13" h="108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3" y="6"/>
                        </a:lnTo>
                        <a:lnTo>
                          <a:pt x="3" y="7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5" y="9"/>
                        </a:lnTo>
                        <a:lnTo>
                          <a:pt x="5" y="10"/>
                        </a:lnTo>
                        <a:lnTo>
                          <a:pt x="6" y="11"/>
                        </a:lnTo>
                        <a:lnTo>
                          <a:pt x="7" y="12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9" y="15"/>
                        </a:lnTo>
                        <a:lnTo>
                          <a:pt x="10" y="16"/>
                        </a:lnTo>
                        <a:lnTo>
                          <a:pt x="11" y="17"/>
                        </a:lnTo>
                        <a:lnTo>
                          <a:pt x="12" y="18"/>
                        </a:lnTo>
                        <a:lnTo>
                          <a:pt x="13" y="19"/>
                        </a:lnTo>
                        <a:lnTo>
                          <a:pt x="14" y="20"/>
                        </a:lnTo>
                        <a:lnTo>
                          <a:pt x="15" y="21"/>
                        </a:lnTo>
                        <a:lnTo>
                          <a:pt x="16" y="22"/>
                        </a:lnTo>
                        <a:lnTo>
                          <a:pt x="17" y="22"/>
                        </a:lnTo>
                        <a:lnTo>
                          <a:pt x="19" y="23"/>
                        </a:lnTo>
                        <a:lnTo>
                          <a:pt x="20" y="24"/>
                        </a:lnTo>
                        <a:lnTo>
                          <a:pt x="21" y="24"/>
                        </a:lnTo>
                        <a:lnTo>
                          <a:pt x="23" y="25"/>
                        </a:lnTo>
                        <a:lnTo>
                          <a:pt x="25" y="26"/>
                        </a:lnTo>
                        <a:lnTo>
                          <a:pt x="27" y="26"/>
                        </a:lnTo>
                        <a:lnTo>
                          <a:pt x="28" y="27"/>
                        </a:lnTo>
                        <a:lnTo>
                          <a:pt x="30" y="27"/>
                        </a:lnTo>
                        <a:lnTo>
                          <a:pt x="31" y="28"/>
                        </a:lnTo>
                        <a:lnTo>
                          <a:pt x="32" y="28"/>
                        </a:lnTo>
                        <a:lnTo>
                          <a:pt x="34" y="29"/>
                        </a:lnTo>
                        <a:lnTo>
                          <a:pt x="35" y="29"/>
                        </a:lnTo>
                        <a:lnTo>
                          <a:pt x="37" y="29"/>
                        </a:lnTo>
                        <a:lnTo>
                          <a:pt x="38" y="29"/>
                        </a:lnTo>
                        <a:lnTo>
                          <a:pt x="39" y="30"/>
                        </a:lnTo>
                        <a:lnTo>
                          <a:pt x="42" y="30"/>
                        </a:lnTo>
                        <a:lnTo>
                          <a:pt x="44" y="30"/>
                        </a:lnTo>
                        <a:lnTo>
                          <a:pt x="45" y="31"/>
                        </a:lnTo>
                        <a:lnTo>
                          <a:pt x="47" y="31"/>
                        </a:lnTo>
                        <a:lnTo>
                          <a:pt x="48" y="31"/>
                        </a:lnTo>
                        <a:lnTo>
                          <a:pt x="50" y="31"/>
                        </a:lnTo>
                        <a:lnTo>
                          <a:pt x="51" y="31"/>
                        </a:lnTo>
                        <a:lnTo>
                          <a:pt x="53" y="31"/>
                        </a:lnTo>
                        <a:lnTo>
                          <a:pt x="55" y="31"/>
                        </a:lnTo>
                        <a:lnTo>
                          <a:pt x="58" y="31"/>
                        </a:lnTo>
                        <a:lnTo>
                          <a:pt x="60" y="32"/>
                        </a:lnTo>
                        <a:lnTo>
                          <a:pt x="61" y="32"/>
                        </a:lnTo>
                        <a:lnTo>
                          <a:pt x="63" y="32"/>
                        </a:lnTo>
                        <a:lnTo>
                          <a:pt x="65" y="32"/>
                        </a:lnTo>
                        <a:lnTo>
                          <a:pt x="66" y="32"/>
                        </a:lnTo>
                        <a:lnTo>
                          <a:pt x="68" y="32"/>
                        </a:lnTo>
                        <a:lnTo>
                          <a:pt x="70" y="32"/>
                        </a:lnTo>
                        <a:lnTo>
                          <a:pt x="74" y="33"/>
                        </a:lnTo>
                        <a:lnTo>
                          <a:pt x="75" y="33"/>
                        </a:lnTo>
                        <a:lnTo>
                          <a:pt x="77" y="33"/>
                        </a:lnTo>
                        <a:lnTo>
                          <a:pt x="78" y="33"/>
                        </a:lnTo>
                        <a:lnTo>
                          <a:pt x="80" y="34"/>
                        </a:lnTo>
                        <a:lnTo>
                          <a:pt x="83" y="34"/>
                        </a:lnTo>
                        <a:lnTo>
                          <a:pt x="84" y="34"/>
                        </a:lnTo>
                        <a:lnTo>
                          <a:pt x="86" y="34"/>
                        </a:lnTo>
                        <a:lnTo>
                          <a:pt x="89" y="34"/>
                        </a:lnTo>
                        <a:lnTo>
                          <a:pt x="93" y="35"/>
                        </a:lnTo>
                        <a:lnTo>
                          <a:pt x="96" y="35"/>
                        </a:lnTo>
                        <a:lnTo>
                          <a:pt x="99" y="35"/>
                        </a:lnTo>
                        <a:lnTo>
                          <a:pt x="103" y="35"/>
                        </a:lnTo>
                        <a:lnTo>
                          <a:pt x="105" y="35"/>
                        </a:lnTo>
                        <a:lnTo>
                          <a:pt x="106" y="35"/>
                        </a:lnTo>
                        <a:lnTo>
                          <a:pt x="108" y="35"/>
                        </a:lnTo>
                        <a:lnTo>
                          <a:pt x="110" y="35"/>
                        </a:lnTo>
                        <a:lnTo>
                          <a:pt x="113" y="36"/>
                        </a:lnTo>
                        <a:lnTo>
                          <a:pt x="115" y="36"/>
                        </a:lnTo>
                        <a:lnTo>
                          <a:pt x="119" y="36"/>
                        </a:lnTo>
                        <a:lnTo>
                          <a:pt x="121" y="36"/>
                        </a:lnTo>
                        <a:lnTo>
                          <a:pt x="123" y="37"/>
                        </a:lnTo>
                        <a:lnTo>
                          <a:pt x="126" y="37"/>
                        </a:lnTo>
                        <a:lnTo>
                          <a:pt x="128" y="37"/>
                        </a:lnTo>
                        <a:lnTo>
                          <a:pt x="130" y="38"/>
                        </a:lnTo>
                        <a:lnTo>
                          <a:pt x="132" y="38"/>
                        </a:lnTo>
                        <a:lnTo>
                          <a:pt x="134" y="38"/>
                        </a:lnTo>
                        <a:lnTo>
                          <a:pt x="135" y="39"/>
                        </a:lnTo>
                        <a:lnTo>
                          <a:pt x="138" y="39"/>
                        </a:lnTo>
                        <a:lnTo>
                          <a:pt x="142" y="39"/>
                        </a:lnTo>
                        <a:lnTo>
                          <a:pt x="143" y="40"/>
                        </a:lnTo>
                        <a:lnTo>
                          <a:pt x="145" y="40"/>
                        </a:lnTo>
                        <a:lnTo>
                          <a:pt x="148" y="40"/>
                        </a:lnTo>
                        <a:lnTo>
                          <a:pt x="150" y="40"/>
                        </a:lnTo>
                        <a:lnTo>
                          <a:pt x="154" y="41"/>
                        </a:lnTo>
                        <a:lnTo>
                          <a:pt x="158" y="42"/>
                        </a:lnTo>
                        <a:lnTo>
                          <a:pt x="161" y="42"/>
                        </a:lnTo>
                        <a:lnTo>
                          <a:pt x="165" y="42"/>
                        </a:lnTo>
                        <a:lnTo>
                          <a:pt x="168" y="43"/>
                        </a:lnTo>
                        <a:lnTo>
                          <a:pt x="171" y="43"/>
                        </a:lnTo>
                        <a:lnTo>
                          <a:pt x="175" y="44"/>
                        </a:lnTo>
                        <a:lnTo>
                          <a:pt x="177" y="45"/>
                        </a:lnTo>
                        <a:lnTo>
                          <a:pt x="179" y="46"/>
                        </a:lnTo>
                        <a:lnTo>
                          <a:pt x="181" y="46"/>
                        </a:lnTo>
                        <a:lnTo>
                          <a:pt x="182" y="47"/>
                        </a:lnTo>
                        <a:lnTo>
                          <a:pt x="184" y="49"/>
                        </a:lnTo>
                        <a:lnTo>
                          <a:pt x="188" y="50"/>
                        </a:lnTo>
                        <a:lnTo>
                          <a:pt x="189" y="51"/>
                        </a:lnTo>
                        <a:lnTo>
                          <a:pt x="190" y="52"/>
                        </a:lnTo>
                        <a:lnTo>
                          <a:pt x="191" y="54"/>
                        </a:lnTo>
                        <a:lnTo>
                          <a:pt x="192" y="55"/>
                        </a:lnTo>
                        <a:lnTo>
                          <a:pt x="195" y="57"/>
                        </a:lnTo>
                        <a:lnTo>
                          <a:pt x="196" y="58"/>
                        </a:lnTo>
                        <a:lnTo>
                          <a:pt x="198" y="60"/>
                        </a:lnTo>
                        <a:lnTo>
                          <a:pt x="199" y="61"/>
                        </a:lnTo>
                        <a:lnTo>
                          <a:pt x="201" y="62"/>
                        </a:lnTo>
                        <a:lnTo>
                          <a:pt x="202" y="64"/>
                        </a:lnTo>
                        <a:lnTo>
                          <a:pt x="203" y="66"/>
                        </a:lnTo>
                        <a:lnTo>
                          <a:pt x="204" y="68"/>
                        </a:lnTo>
                        <a:lnTo>
                          <a:pt x="205" y="71"/>
                        </a:lnTo>
                        <a:lnTo>
                          <a:pt x="205" y="73"/>
                        </a:lnTo>
                        <a:lnTo>
                          <a:pt x="206" y="75"/>
                        </a:lnTo>
                        <a:lnTo>
                          <a:pt x="207" y="76"/>
                        </a:lnTo>
                        <a:lnTo>
                          <a:pt x="208" y="79"/>
                        </a:lnTo>
                        <a:lnTo>
                          <a:pt x="209" y="81"/>
                        </a:lnTo>
                        <a:lnTo>
                          <a:pt x="210" y="84"/>
                        </a:lnTo>
                        <a:lnTo>
                          <a:pt x="210" y="85"/>
                        </a:lnTo>
                        <a:lnTo>
                          <a:pt x="211" y="87"/>
                        </a:lnTo>
                        <a:lnTo>
                          <a:pt x="211" y="89"/>
                        </a:lnTo>
                        <a:lnTo>
                          <a:pt x="211" y="90"/>
                        </a:lnTo>
                        <a:lnTo>
                          <a:pt x="211" y="92"/>
                        </a:lnTo>
                        <a:lnTo>
                          <a:pt x="212" y="93"/>
                        </a:lnTo>
                        <a:lnTo>
                          <a:pt x="212" y="95"/>
                        </a:lnTo>
                        <a:lnTo>
                          <a:pt x="212" y="96"/>
                        </a:lnTo>
                        <a:lnTo>
                          <a:pt x="212" y="97"/>
                        </a:lnTo>
                        <a:lnTo>
                          <a:pt x="212" y="98"/>
                        </a:lnTo>
                        <a:lnTo>
                          <a:pt x="212" y="100"/>
                        </a:lnTo>
                        <a:lnTo>
                          <a:pt x="212" y="101"/>
                        </a:lnTo>
                        <a:lnTo>
                          <a:pt x="212" y="103"/>
                        </a:lnTo>
                        <a:lnTo>
                          <a:pt x="212" y="105"/>
                        </a:lnTo>
                        <a:lnTo>
                          <a:pt x="212" y="106"/>
                        </a:lnTo>
                        <a:lnTo>
                          <a:pt x="212" y="107"/>
                        </a:lnTo>
                        <a:lnTo>
                          <a:pt x="212" y="106"/>
                        </a:lnTo>
                        <a:lnTo>
                          <a:pt x="211" y="106"/>
                        </a:lnTo>
                        <a:lnTo>
                          <a:pt x="211" y="105"/>
                        </a:lnTo>
                        <a:lnTo>
                          <a:pt x="211" y="104"/>
                        </a:lnTo>
                        <a:lnTo>
                          <a:pt x="210" y="104"/>
                        </a:lnTo>
                        <a:lnTo>
                          <a:pt x="210" y="103"/>
                        </a:lnTo>
                        <a:lnTo>
                          <a:pt x="209" y="102"/>
                        </a:lnTo>
                        <a:lnTo>
                          <a:pt x="209" y="101"/>
                        </a:lnTo>
                        <a:lnTo>
                          <a:pt x="208" y="100"/>
                        </a:lnTo>
                        <a:lnTo>
                          <a:pt x="207" y="99"/>
                        </a:lnTo>
                        <a:lnTo>
                          <a:pt x="206" y="98"/>
                        </a:lnTo>
                        <a:lnTo>
                          <a:pt x="205" y="97"/>
                        </a:lnTo>
                        <a:lnTo>
                          <a:pt x="205" y="96"/>
                        </a:lnTo>
                        <a:lnTo>
                          <a:pt x="204" y="95"/>
                        </a:lnTo>
                        <a:lnTo>
                          <a:pt x="204" y="94"/>
                        </a:lnTo>
                        <a:lnTo>
                          <a:pt x="204" y="93"/>
                        </a:lnTo>
                        <a:lnTo>
                          <a:pt x="203" y="93"/>
                        </a:lnTo>
                        <a:lnTo>
                          <a:pt x="203" y="91"/>
                        </a:lnTo>
                        <a:lnTo>
                          <a:pt x="203" y="90"/>
                        </a:lnTo>
                        <a:lnTo>
                          <a:pt x="202" y="89"/>
                        </a:lnTo>
                        <a:lnTo>
                          <a:pt x="201" y="89"/>
                        </a:lnTo>
                        <a:lnTo>
                          <a:pt x="200" y="88"/>
                        </a:lnTo>
                        <a:lnTo>
                          <a:pt x="200" y="87"/>
                        </a:lnTo>
                        <a:lnTo>
                          <a:pt x="199" y="86"/>
                        </a:lnTo>
                        <a:lnTo>
                          <a:pt x="198" y="85"/>
                        </a:lnTo>
                        <a:lnTo>
                          <a:pt x="197" y="85"/>
                        </a:lnTo>
                        <a:lnTo>
                          <a:pt x="197" y="83"/>
                        </a:lnTo>
                        <a:lnTo>
                          <a:pt x="196" y="83"/>
                        </a:lnTo>
                        <a:lnTo>
                          <a:pt x="195" y="82"/>
                        </a:lnTo>
                        <a:lnTo>
                          <a:pt x="194" y="81"/>
                        </a:lnTo>
                        <a:lnTo>
                          <a:pt x="194" y="80"/>
                        </a:lnTo>
                        <a:lnTo>
                          <a:pt x="193" y="80"/>
                        </a:lnTo>
                        <a:lnTo>
                          <a:pt x="193" y="78"/>
                        </a:lnTo>
                        <a:lnTo>
                          <a:pt x="191" y="78"/>
                        </a:lnTo>
                        <a:lnTo>
                          <a:pt x="191" y="77"/>
                        </a:lnTo>
                        <a:lnTo>
                          <a:pt x="190" y="76"/>
                        </a:lnTo>
                        <a:lnTo>
                          <a:pt x="189" y="76"/>
                        </a:lnTo>
                        <a:lnTo>
                          <a:pt x="188" y="75"/>
                        </a:lnTo>
                        <a:lnTo>
                          <a:pt x="186" y="74"/>
                        </a:lnTo>
                        <a:lnTo>
                          <a:pt x="185" y="72"/>
                        </a:lnTo>
                        <a:lnTo>
                          <a:pt x="183" y="71"/>
                        </a:lnTo>
                        <a:lnTo>
                          <a:pt x="182" y="71"/>
                        </a:lnTo>
                        <a:lnTo>
                          <a:pt x="181" y="70"/>
                        </a:lnTo>
                        <a:lnTo>
                          <a:pt x="180" y="70"/>
                        </a:lnTo>
                        <a:lnTo>
                          <a:pt x="178" y="69"/>
                        </a:lnTo>
                        <a:lnTo>
                          <a:pt x="177" y="68"/>
                        </a:lnTo>
                        <a:lnTo>
                          <a:pt x="175" y="68"/>
                        </a:lnTo>
                        <a:lnTo>
                          <a:pt x="174" y="67"/>
                        </a:lnTo>
                        <a:lnTo>
                          <a:pt x="173" y="67"/>
                        </a:lnTo>
                        <a:lnTo>
                          <a:pt x="171" y="66"/>
                        </a:lnTo>
                        <a:lnTo>
                          <a:pt x="170" y="65"/>
                        </a:lnTo>
                        <a:lnTo>
                          <a:pt x="168" y="65"/>
                        </a:lnTo>
                        <a:lnTo>
                          <a:pt x="167" y="64"/>
                        </a:lnTo>
                        <a:lnTo>
                          <a:pt x="165" y="64"/>
                        </a:lnTo>
                        <a:lnTo>
                          <a:pt x="163" y="63"/>
                        </a:lnTo>
                        <a:lnTo>
                          <a:pt x="162" y="63"/>
                        </a:lnTo>
                        <a:lnTo>
                          <a:pt x="160" y="62"/>
                        </a:lnTo>
                        <a:lnTo>
                          <a:pt x="158" y="62"/>
                        </a:lnTo>
                        <a:lnTo>
                          <a:pt x="157" y="61"/>
                        </a:lnTo>
                        <a:lnTo>
                          <a:pt x="155" y="61"/>
                        </a:lnTo>
                        <a:lnTo>
                          <a:pt x="153" y="60"/>
                        </a:lnTo>
                        <a:lnTo>
                          <a:pt x="151" y="60"/>
                        </a:lnTo>
                        <a:lnTo>
                          <a:pt x="150" y="60"/>
                        </a:lnTo>
                        <a:lnTo>
                          <a:pt x="149" y="59"/>
                        </a:lnTo>
                        <a:lnTo>
                          <a:pt x="147" y="59"/>
                        </a:lnTo>
                        <a:lnTo>
                          <a:pt x="146" y="59"/>
                        </a:lnTo>
                        <a:lnTo>
                          <a:pt x="144" y="59"/>
                        </a:lnTo>
                        <a:lnTo>
                          <a:pt x="143" y="59"/>
                        </a:lnTo>
                        <a:lnTo>
                          <a:pt x="141" y="58"/>
                        </a:lnTo>
                        <a:lnTo>
                          <a:pt x="138" y="58"/>
                        </a:lnTo>
                        <a:lnTo>
                          <a:pt x="134" y="58"/>
                        </a:lnTo>
                        <a:lnTo>
                          <a:pt x="132" y="57"/>
                        </a:lnTo>
                        <a:lnTo>
                          <a:pt x="128" y="57"/>
                        </a:lnTo>
                        <a:lnTo>
                          <a:pt x="124" y="56"/>
                        </a:lnTo>
                        <a:lnTo>
                          <a:pt x="121" y="56"/>
                        </a:lnTo>
                        <a:lnTo>
                          <a:pt x="118" y="56"/>
                        </a:lnTo>
                        <a:lnTo>
                          <a:pt x="115" y="56"/>
                        </a:lnTo>
                        <a:lnTo>
                          <a:pt x="112" y="56"/>
                        </a:lnTo>
                        <a:lnTo>
                          <a:pt x="110" y="55"/>
                        </a:lnTo>
                        <a:lnTo>
                          <a:pt x="108" y="55"/>
                        </a:lnTo>
                        <a:lnTo>
                          <a:pt x="106" y="55"/>
                        </a:lnTo>
                        <a:lnTo>
                          <a:pt x="105" y="55"/>
                        </a:lnTo>
                        <a:lnTo>
                          <a:pt x="103" y="55"/>
                        </a:lnTo>
                        <a:lnTo>
                          <a:pt x="101" y="54"/>
                        </a:lnTo>
                        <a:lnTo>
                          <a:pt x="100" y="54"/>
                        </a:lnTo>
                        <a:lnTo>
                          <a:pt x="98" y="54"/>
                        </a:lnTo>
                        <a:lnTo>
                          <a:pt x="96" y="54"/>
                        </a:lnTo>
                        <a:lnTo>
                          <a:pt x="94" y="54"/>
                        </a:lnTo>
                        <a:lnTo>
                          <a:pt x="93" y="54"/>
                        </a:lnTo>
                        <a:lnTo>
                          <a:pt x="91" y="53"/>
                        </a:lnTo>
                        <a:lnTo>
                          <a:pt x="89" y="53"/>
                        </a:lnTo>
                        <a:lnTo>
                          <a:pt x="87" y="53"/>
                        </a:lnTo>
                        <a:lnTo>
                          <a:pt x="85" y="53"/>
                        </a:lnTo>
                        <a:lnTo>
                          <a:pt x="82" y="53"/>
                        </a:lnTo>
                        <a:lnTo>
                          <a:pt x="79" y="52"/>
                        </a:lnTo>
                        <a:lnTo>
                          <a:pt x="76" y="52"/>
                        </a:lnTo>
                        <a:lnTo>
                          <a:pt x="74" y="52"/>
                        </a:lnTo>
                        <a:lnTo>
                          <a:pt x="72" y="52"/>
                        </a:lnTo>
                        <a:lnTo>
                          <a:pt x="70" y="52"/>
                        </a:lnTo>
                        <a:lnTo>
                          <a:pt x="69" y="52"/>
                        </a:lnTo>
                        <a:lnTo>
                          <a:pt x="66" y="52"/>
                        </a:lnTo>
                        <a:lnTo>
                          <a:pt x="65" y="52"/>
                        </a:lnTo>
                        <a:lnTo>
                          <a:pt x="63" y="52"/>
                        </a:lnTo>
                        <a:lnTo>
                          <a:pt x="62" y="52"/>
                        </a:lnTo>
                        <a:lnTo>
                          <a:pt x="60" y="52"/>
                        </a:lnTo>
                        <a:lnTo>
                          <a:pt x="58" y="51"/>
                        </a:lnTo>
                        <a:lnTo>
                          <a:pt x="56" y="51"/>
                        </a:lnTo>
                        <a:lnTo>
                          <a:pt x="55" y="51"/>
                        </a:lnTo>
                        <a:lnTo>
                          <a:pt x="53" y="51"/>
                        </a:lnTo>
                        <a:lnTo>
                          <a:pt x="52" y="50"/>
                        </a:lnTo>
                        <a:lnTo>
                          <a:pt x="50" y="50"/>
                        </a:lnTo>
                        <a:lnTo>
                          <a:pt x="49" y="50"/>
                        </a:lnTo>
                        <a:lnTo>
                          <a:pt x="47" y="49"/>
                        </a:lnTo>
                        <a:lnTo>
                          <a:pt x="46" y="49"/>
                        </a:lnTo>
                        <a:lnTo>
                          <a:pt x="44" y="49"/>
                        </a:lnTo>
                        <a:lnTo>
                          <a:pt x="43" y="48"/>
                        </a:lnTo>
                        <a:lnTo>
                          <a:pt x="41" y="48"/>
                        </a:lnTo>
                        <a:lnTo>
                          <a:pt x="39" y="48"/>
                        </a:lnTo>
                        <a:lnTo>
                          <a:pt x="38" y="47"/>
                        </a:lnTo>
                        <a:lnTo>
                          <a:pt x="37" y="47"/>
                        </a:lnTo>
                        <a:lnTo>
                          <a:pt x="35" y="46"/>
                        </a:lnTo>
                        <a:lnTo>
                          <a:pt x="34" y="46"/>
                        </a:lnTo>
                        <a:lnTo>
                          <a:pt x="32" y="45"/>
                        </a:lnTo>
                        <a:lnTo>
                          <a:pt x="31" y="45"/>
                        </a:lnTo>
                        <a:lnTo>
                          <a:pt x="27" y="44"/>
                        </a:lnTo>
                        <a:lnTo>
                          <a:pt x="25" y="44"/>
                        </a:lnTo>
                        <a:lnTo>
                          <a:pt x="24" y="43"/>
                        </a:lnTo>
                        <a:lnTo>
                          <a:pt x="23" y="43"/>
                        </a:lnTo>
                        <a:lnTo>
                          <a:pt x="21" y="43"/>
                        </a:lnTo>
                        <a:lnTo>
                          <a:pt x="20" y="42"/>
                        </a:lnTo>
                        <a:lnTo>
                          <a:pt x="19" y="42"/>
                        </a:lnTo>
                        <a:lnTo>
                          <a:pt x="18" y="41"/>
                        </a:lnTo>
                        <a:lnTo>
                          <a:pt x="17" y="40"/>
                        </a:lnTo>
                        <a:lnTo>
                          <a:pt x="16" y="39"/>
                        </a:lnTo>
                        <a:lnTo>
                          <a:pt x="14" y="39"/>
                        </a:lnTo>
                        <a:lnTo>
                          <a:pt x="13" y="38"/>
                        </a:lnTo>
                        <a:lnTo>
                          <a:pt x="12" y="37"/>
                        </a:lnTo>
                        <a:lnTo>
                          <a:pt x="11" y="37"/>
                        </a:lnTo>
                        <a:lnTo>
                          <a:pt x="10" y="36"/>
                        </a:lnTo>
                        <a:lnTo>
                          <a:pt x="9" y="35"/>
                        </a:lnTo>
                        <a:lnTo>
                          <a:pt x="8" y="34"/>
                        </a:lnTo>
                        <a:lnTo>
                          <a:pt x="8" y="33"/>
                        </a:lnTo>
                        <a:lnTo>
                          <a:pt x="7" y="32"/>
                        </a:lnTo>
                        <a:lnTo>
                          <a:pt x="7" y="31"/>
                        </a:lnTo>
                        <a:lnTo>
                          <a:pt x="6" y="29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4" y="24"/>
                        </a:lnTo>
                        <a:lnTo>
                          <a:pt x="4" y="23"/>
                        </a:lnTo>
                        <a:lnTo>
                          <a:pt x="4" y="22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18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3" y="15"/>
                        </a:lnTo>
                        <a:lnTo>
                          <a:pt x="2" y="14"/>
                        </a:lnTo>
                        <a:lnTo>
                          <a:pt x="2" y="12"/>
                        </a:lnTo>
                        <a:lnTo>
                          <a:pt x="2" y="11"/>
                        </a:lnTo>
                        <a:lnTo>
                          <a:pt x="1" y="10"/>
                        </a:lnTo>
                        <a:lnTo>
                          <a:pt x="1" y="9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C5CF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39" name="Freeform 181"/>
                  <p:cNvSpPr>
                    <a:spLocks/>
                  </p:cNvSpPr>
                  <p:nvPr/>
                </p:nvSpPr>
                <p:spPr bwMode="auto">
                  <a:xfrm>
                    <a:off x="3228" y="3691"/>
                    <a:ext cx="213" cy="107"/>
                  </a:xfrm>
                  <a:custGeom>
                    <a:avLst/>
                    <a:gdLst>
                      <a:gd name="T0" fmla="*/ 2 w 213"/>
                      <a:gd name="T1" fmla="*/ 3 h 107"/>
                      <a:gd name="T2" fmla="*/ 4 w 213"/>
                      <a:gd name="T3" fmla="*/ 8 h 107"/>
                      <a:gd name="T4" fmla="*/ 8 w 213"/>
                      <a:gd name="T5" fmla="*/ 13 h 107"/>
                      <a:gd name="T6" fmla="*/ 12 w 213"/>
                      <a:gd name="T7" fmla="*/ 17 h 107"/>
                      <a:gd name="T8" fmla="*/ 19 w 213"/>
                      <a:gd name="T9" fmla="*/ 23 h 107"/>
                      <a:gd name="T10" fmla="*/ 27 w 213"/>
                      <a:gd name="T11" fmla="*/ 26 h 107"/>
                      <a:gd name="T12" fmla="*/ 35 w 213"/>
                      <a:gd name="T13" fmla="*/ 29 h 107"/>
                      <a:gd name="T14" fmla="*/ 45 w 213"/>
                      <a:gd name="T15" fmla="*/ 30 h 107"/>
                      <a:gd name="T16" fmla="*/ 55 w 213"/>
                      <a:gd name="T17" fmla="*/ 31 h 107"/>
                      <a:gd name="T18" fmla="*/ 66 w 213"/>
                      <a:gd name="T19" fmla="*/ 32 h 107"/>
                      <a:gd name="T20" fmla="*/ 78 w 213"/>
                      <a:gd name="T21" fmla="*/ 33 h 107"/>
                      <a:gd name="T22" fmla="*/ 93 w 213"/>
                      <a:gd name="T23" fmla="*/ 34 h 107"/>
                      <a:gd name="T24" fmla="*/ 108 w 213"/>
                      <a:gd name="T25" fmla="*/ 35 h 107"/>
                      <a:gd name="T26" fmla="*/ 123 w 213"/>
                      <a:gd name="T27" fmla="*/ 36 h 107"/>
                      <a:gd name="T28" fmla="*/ 135 w 213"/>
                      <a:gd name="T29" fmla="*/ 38 h 107"/>
                      <a:gd name="T30" fmla="*/ 150 w 213"/>
                      <a:gd name="T31" fmla="*/ 40 h 107"/>
                      <a:gd name="T32" fmla="*/ 171 w 213"/>
                      <a:gd name="T33" fmla="*/ 43 h 107"/>
                      <a:gd name="T34" fmla="*/ 184 w 213"/>
                      <a:gd name="T35" fmla="*/ 48 h 107"/>
                      <a:gd name="T36" fmla="*/ 195 w 213"/>
                      <a:gd name="T37" fmla="*/ 56 h 107"/>
                      <a:gd name="T38" fmla="*/ 203 w 213"/>
                      <a:gd name="T39" fmla="*/ 65 h 107"/>
                      <a:gd name="T40" fmla="*/ 208 w 213"/>
                      <a:gd name="T41" fmla="*/ 78 h 107"/>
                      <a:gd name="T42" fmla="*/ 211 w 213"/>
                      <a:gd name="T43" fmla="*/ 89 h 107"/>
                      <a:gd name="T44" fmla="*/ 212 w 213"/>
                      <a:gd name="T45" fmla="*/ 97 h 107"/>
                      <a:gd name="T46" fmla="*/ 212 w 213"/>
                      <a:gd name="T47" fmla="*/ 106 h 107"/>
                      <a:gd name="T48" fmla="*/ 210 w 213"/>
                      <a:gd name="T49" fmla="*/ 102 h 107"/>
                      <a:gd name="T50" fmla="*/ 207 w 213"/>
                      <a:gd name="T51" fmla="*/ 98 h 107"/>
                      <a:gd name="T52" fmla="*/ 204 w 213"/>
                      <a:gd name="T53" fmla="*/ 93 h 107"/>
                      <a:gd name="T54" fmla="*/ 201 w 213"/>
                      <a:gd name="T55" fmla="*/ 88 h 107"/>
                      <a:gd name="T56" fmla="*/ 197 w 213"/>
                      <a:gd name="T57" fmla="*/ 83 h 107"/>
                      <a:gd name="T58" fmla="*/ 193 w 213"/>
                      <a:gd name="T59" fmla="*/ 78 h 107"/>
                      <a:gd name="T60" fmla="*/ 186 w 213"/>
                      <a:gd name="T61" fmla="*/ 73 h 107"/>
                      <a:gd name="T62" fmla="*/ 178 w 213"/>
                      <a:gd name="T63" fmla="*/ 68 h 107"/>
                      <a:gd name="T64" fmla="*/ 170 w 213"/>
                      <a:gd name="T65" fmla="*/ 65 h 107"/>
                      <a:gd name="T66" fmla="*/ 160 w 213"/>
                      <a:gd name="T67" fmla="*/ 62 h 107"/>
                      <a:gd name="T68" fmla="*/ 150 w 213"/>
                      <a:gd name="T69" fmla="*/ 59 h 107"/>
                      <a:gd name="T70" fmla="*/ 141 w 213"/>
                      <a:gd name="T71" fmla="*/ 58 h 107"/>
                      <a:gd name="T72" fmla="*/ 121 w 213"/>
                      <a:gd name="T73" fmla="*/ 56 h 107"/>
                      <a:gd name="T74" fmla="*/ 106 w 213"/>
                      <a:gd name="T75" fmla="*/ 55 h 107"/>
                      <a:gd name="T76" fmla="*/ 96 w 213"/>
                      <a:gd name="T77" fmla="*/ 53 h 107"/>
                      <a:gd name="T78" fmla="*/ 85 w 213"/>
                      <a:gd name="T79" fmla="*/ 52 h 107"/>
                      <a:gd name="T80" fmla="*/ 70 w 213"/>
                      <a:gd name="T81" fmla="*/ 52 h 107"/>
                      <a:gd name="T82" fmla="*/ 60 w 213"/>
                      <a:gd name="T83" fmla="*/ 51 h 107"/>
                      <a:gd name="T84" fmla="*/ 50 w 213"/>
                      <a:gd name="T85" fmla="*/ 49 h 107"/>
                      <a:gd name="T86" fmla="*/ 41 w 213"/>
                      <a:gd name="T87" fmla="*/ 48 h 107"/>
                      <a:gd name="T88" fmla="*/ 32 w 213"/>
                      <a:gd name="T89" fmla="*/ 45 h 107"/>
                      <a:gd name="T90" fmla="*/ 21 w 213"/>
                      <a:gd name="T91" fmla="*/ 42 h 107"/>
                      <a:gd name="T92" fmla="*/ 14 w 213"/>
                      <a:gd name="T93" fmla="*/ 38 h 107"/>
                      <a:gd name="T94" fmla="*/ 9 w 213"/>
                      <a:gd name="T95" fmla="*/ 34 h 107"/>
                      <a:gd name="T96" fmla="*/ 5 w 213"/>
                      <a:gd name="T97" fmla="*/ 27 h 107"/>
                      <a:gd name="T98" fmla="*/ 4 w 213"/>
                      <a:gd name="T99" fmla="*/ 22 h 107"/>
                      <a:gd name="T100" fmla="*/ 3 w 213"/>
                      <a:gd name="T101" fmla="*/ 17 h 107"/>
                      <a:gd name="T102" fmla="*/ 1 w 213"/>
                      <a:gd name="T103" fmla="*/ 10 h 107"/>
                      <a:gd name="T104" fmla="*/ 0 w 213"/>
                      <a:gd name="T105" fmla="*/ 4 h 107"/>
                      <a:gd name="T106" fmla="*/ 0 w 213"/>
                      <a:gd name="T107" fmla="*/ 0 h 107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13"/>
                      <a:gd name="T163" fmla="*/ 0 h 107"/>
                      <a:gd name="T164" fmla="*/ 213 w 213"/>
                      <a:gd name="T165" fmla="*/ 107 h 107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13" h="107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3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5" y="9"/>
                        </a:lnTo>
                        <a:lnTo>
                          <a:pt x="5" y="10"/>
                        </a:lnTo>
                        <a:lnTo>
                          <a:pt x="6" y="11"/>
                        </a:lnTo>
                        <a:lnTo>
                          <a:pt x="7" y="12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9" y="15"/>
                        </a:lnTo>
                        <a:lnTo>
                          <a:pt x="10" y="16"/>
                        </a:lnTo>
                        <a:lnTo>
                          <a:pt x="11" y="17"/>
                        </a:lnTo>
                        <a:lnTo>
                          <a:pt x="12" y="17"/>
                        </a:lnTo>
                        <a:lnTo>
                          <a:pt x="13" y="19"/>
                        </a:lnTo>
                        <a:lnTo>
                          <a:pt x="14" y="20"/>
                        </a:lnTo>
                        <a:lnTo>
                          <a:pt x="15" y="21"/>
                        </a:lnTo>
                        <a:lnTo>
                          <a:pt x="16" y="21"/>
                        </a:lnTo>
                        <a:lnTo>
                          <a:pt x="17" y="22"/>
                        </a:lnTo>
                        <a:lnTo>
                          <a:pt x="19" y="23"/>
                        </a:lnTo>
                        <a:lnTo>
                          <a:pt x="20" y="23"/>
                        </a:lnTo>
                        <a:lnTo>
                          <a:pt x="21" y="24"/>
                        </a:lnTo>
                        <a:lnTo>
                          <a:pt x="23" y="25"/>
                        </a:lnTo>
                        <a:lnTo>
                          <a:pt x="25" y="26"/>
                        </a:lnTo>
                        <a:lnTo>
                          <a:pt x="27" y="26"/>
                        </a:lnTo>
                        <a:lnTo>
                          <a:pt x="28" y="27"/>
                        </a:lnTo>
                        <a:lnTo>
                          <a:pt x="30" y="27"/>
                        </a:lnTo>
                        <a:lnTo>
                          <a:pt x="31" y="28"/>
                        </a:lnTo>
                        <a:lnTo>
                          <a:pt x="32" y="28"/>
                        </a:lnTo>
                        <a:lnTo>
                          <a:pt x="34" y="29"/>
                        </a:lnTo>
                        <a:lnTo>
                          <a:pt x="35" y="29"/>
                        </a:lnTo>
                        <a:lnTo>
                          <a:pt x="37" y="29"/>
                        </a:lnTo>
                        <a:lnTo>
                          <a:pt x="38" y="29"/>
                        </a:lnTo>
                        <a:lnTo>
                          <a:pt x="39" y="29"/>
                        </a:lnTo>
                        <a:lnTo>
                          <a:pt x="42" y="30"/>
                        </a:lnTo>
                        <a:lnTo>
                          <a:pt x="44" y="30"/>
                        </a:lnTo>
                        <a:lnTo>
                          <a:pt x="45" y="30"/>
                        </a:lnTo>
                        <a:lnTo>
                          <a:pt x="47" y="31"/>
                        </a:lnTo>
                        <a:lnTo>
                          <a:pt x="48" y="31"/>
                        </a:lnTo>
                        <a:lnTo>
                          <a:pt x="50" y="31"/>
                        </a:lnTo>
                        <a:lnTo>
                          <a:pt x="51" y="31"/>
                        </a:lnTo>
                        <a:lnTo>
                          <a:pt x="53" y="31"/>
                        </a:lnTo>
                        <a:lnTo>
                          <a:pt x="55" y="31"/>
                        </a:lnTo>
                        <a:lnTo>
                          <a:pt x="58" y="31"/>
                        </a:lnTo>
                        <a:lnTo>
                          <a:pt x="60" y="31"/>
                        </a:lnTo>
                        <a:lnTo>
                          <a:pt x="61" y="31"/>
                        </a:lnTo>
                        <a:lnTo>
                          <a:pt x="63" y="31"/>
                        </a:lnTo>
                        <a:lnTo>
                          <a:pt x="65" y="32"/>
                        </a:lnTo>
                        <a:lnTo>
                          <a:pt x="66" y="32"/>
                        </a:lnTo>
                        <a:lnTo>
                          <a:pt x="68" y="32"/>
                        </a:lnTo>
                        <a:lnTo>
                          <a:pt x="70" y="32"/>
                        </a:lnTo>
                        <a:lnTo>
                          <a:pt x="74" y="33"/>
                        </a:lnTo>
                        <a:lnTo>
                          <a:pt x="75" y="33"/>
                        </a:lnTo>
                        <a:lnTo>
                          <a:pt x="77" y="33"/>
                        </a:lnTo>
                        <a:lnTo>
                          <a:pt x="78" y="33"/>
                        </a:lnTo>
                        <a:lnTo>
                          <a:pt x="80" y="33"/>
                        </a:lnTo>
                        <a:lnTo>
                          <a:pt x="83" y="34"/>
                        </a:lnTo>
                        <a:lnTo>
                          <a:pt x="84" y="34"/>
                        </a:lnTo>
                        <a:lnTo>
                          <a:pt x="86" y="34"/>
                        </a:lnTo>
                        <a:lnTo>
                          <a:pt x="89" y="34"/>
                        </a:lnTo>
                        <a:lnTo>
                          <a:pt x="93" y="34"/>
                        </a:lnTo>
                        <a:lnTo>
                          <a:pt x="96" y="34"/>
                        </a:lnTo>
                        <a:lnTo>
                          <a:pt x="99" y="34"/>
                        </a:lnTo>
                        <a:lnTo>
                          <a:pt x="103" y="35"/>
                        </a:lnTo>
                        <a:lnTo>
                          <a:pt x="105" y="35"/>
                        </a:lnTo>
                        <a:lnTo>
                          <a:pt x="106" y="35"/>
                        </a:lnTo>
                        <a:lnTo>
                          <a:pt x="108" y="35"/>
                        </a:lnTo>
                        <a:lnTo>
                          <a:pt x="110" y="35"/>
                        </a:lnTo>
                        <a:lnTo>
                          <a:pt x="113" y="35"/>
                        </a:lnTo>
                        <a:lnTo>
                          <a:pt x="115" y="36"/>
                        </a:lnTo>
                        <a:lnTo>
                          <a:pt x="119" y="36"/>
                        </a:lnTo>
                        <a:lnTo>
                          <a:pt x="121" y="36"/>
                        </a:lnTo>
                        <a:lnTo>
                          <a:pt x="123" y="36"/>
                        </a:lnTo>
                        <a:lnTo>
                          <a:pt x="126" y="37"/>
                        </a:lnTo>
                        <a:lnTo>
                          <a:pt x="128" y="37"/>
                        </a:lnTo>
                        <a:lnTo>
                          <a:pt x="130" y="37"/>
                        </a:lnTo>
                        <a:lnTo>
                          <a:pt x="132" y="38"/>
                        </a:lnTo>
                        <a:lnTo>
                          <a:pt x="134" y="38"/>
                        </a:lnTo>
                        <a:lnTo>
                          <a:pt x="135" y="38"/>
                        </a:lnTo>
                        <a:lnTo>
                          <a:pt x="138" y="39"/>
                        </a:lnTo>
                        <a:lnTo>
                          <a:pt x="142" y="39"/>
                        </a:lnTo>
                        <a:lnTo>
                          <a:pt x="143" y="39"/>
                        </a:lnTo>
                        <a:lnTo>
                          <a:pt x="145" y="40"/>
                        </a:lnTo>
                        <a:lnTo>
                          <a:pt x="148" y="40"/>
                        </a:lnTo>
                        <a:lnTo>
                          <a:pt x="150" y="40"/>
                        </a:lnTo>
                        <a:lnTo>
                          <a:pt x="154" y="41"/>
                        </a:lnTo>
                        <a:lnTo>
                          <a:pt x="158" y="41"/>
                        </a:lnTo>
                        <a:lnTo>
                          <a:pt x="161" y="42"/>
                        </a:lnTo>
                        <a:lnTo>
                          <a:pt x="165" y="42"/>
                        </a:lnTo>
                        <a:lnTo>
                          <a:pt x="168" y="42"/>
                        </a:lnTo>
                        <a:lnTo>
                          <a:pt x="171" y="43"/>
                        </a:lnTo>
                        <a:lnTo>
                          <a:pt x="175" y="44"/>
                        </a:lnTo>
                        <a:lnTo>
                          <a:pt x="177" y="44"/>
                        </a:lnTo>
                        <a:lnTo>
                          <a:pt x="179" y="45"/>
                        </a:lnTo>
                        <a:lnTo>
                          <a:pt x="181" y="46"/>
                        </a:lnTo>
                        <a:lnTo>
                          <a:pt x="182" y="47"/>
                        </a:lnTo>
                        <a:lnTo>
                          <a:pt x="184" y="48"/>
                        </a:lnTo>
                        <a:lnTo>
                          <a:pt x="188" y="49"/>
                        </a:lnTo>
                        <a:lnTo>
                          <a:pt x="189" y="51"/>
                        </a:lnTo>
                        <a:lnTo>
                          <a:pt x="190" y="52"/>
                        </a:lnTo>
                        <a:lnTo>
                          <a:pt x="191" y="53"/>
                        </a:lnTo>
                        <a:lnTo>
                          <a:pt x="192" y="55"/>
                        </a:lnTo>
                        <a:lnTo>
                          <a:pt x="195" y="56"/>
                        </a:lnTo>
                        <a:lnTo>
                          <a:pt x="196" y="58"/>
                        </a:lnTo>
                        <a:lnTo>
                          <a:pt x="198" y="59"/>
                        </a:lnTo>
                        <a:lnTo>
                          <a:pt x="199" y="60"/>
                        </a:lnTo>
                        <a:lnTo>
                          <a:pt x="201" y="61"/>
                        </a:lnTo>
                        <a:lnTo>
                          <a:pt x="202" y="63"/>
                        </a:lnTo>
                        <a:lnTo>
                          <a:pt x="203" y="65"/>
                        </a:lnTo>
                        <a:lnTo>
                          <a:pt x="204" y="67"/>
                        </a:lnTo>
                        <a:lnTo>
                          <a:pt x="205" y="70"/>
                        </a:lnTo>
                        <a:lnTo>
                          <a:pt x="205" y="72"/>
                        </a:lnTo>
                        <a:lnTo>
                          <a:pt x="206" y="74"/>
                        </a:lnTo>
                        <a:lnTo>
                          <a:pt x="207" y="76"/>
                        </a:lnTo>
                        <a:lnTo>
                          <a:pt x="208" y="78"/>
                        </a:lnTo>
                        <a:lnTo>
                          <a:pt x="209" y="81"/>
                        </a:lnTo>
                        <a:lnTo>
                          <a:pt x="210" y="83"/>
                        </a:lnTo>
                        <a:lnTo>
                          <a:pt x="210" y="85"/>
                        </a:lnTo>
                        <a:lnTo>
                          <a:pt x="211" y="86"/>
                        </a:lnTo>
                        <a:lnTo>
                          <a:pt x="211" y="88"/>
                        </a:lnTo>
                        <a:lnTo>
                          <a:pt x="211" y="89"/>
                        </a:lnTo>
                        <a:lnTo>
                          <a:pt x="211" y="91"/>
                        </a:lnTo>
                        <a:lnTo>
                          <a:pt x="212" y="93"/>
                        </a:lnTo>
                        <a:lnTo>
                          <a:pt x="212" y="94"/>
                        </a:lnTo>
                        <a:lnTo>
                          <a:pt x="212" y="95"/>
                        </a:lnTo>
                        <a:lnTo>
                          <a:pt x="212" y="97"/>
                        </a:lnTo>
                        <a:lnTo>
                          <a:pt x="212" y="99"/>
                        </a:lnTo>
                        <a:lnTo>
                          <a:pt x="212" y="100"/>
                        </a:lnTo>
                        <a:lnTo>
                          <a:pt x="212" y="102"/>
                        </a:lnTo>
                        <a:lnTo>
                          <a:pt x="212" y="104"/>
                        </a:lnTo>
                        <a:lnTo>
                          <a:pt x="212" y="105"/>
                        </a:lnTo>
                        <a:lnTo>
                          <a:pt x="212" y="106"/>
                        </a:lnTo>
                        <a:lnTo>
                          <a:pt x="212" y="105"/>
                        </a:lnTo>
                        <a:lnTo>
                          <a:pt x="211" y="105"/>
                        </a:lnTo>
                        <a:lnTo>
                          <a:pt x="211" y="104"/>
                        </a:lnTo>
                        <a:lnTo>
                          <a:pt x="211" y="103"/>
                        </a:lnTo>
                        <a:lnTo>
                          <a:pt x="210" y="103"/>
                        </a:lnTo>
                        <a:lnTo>
                          <a:pt x="210" y="102"/>
                        </a:lnTo>
                        <a:lnTo>
                          <a:pt x="209" y="101"/>
                        </a:lnTo>
                        <a:lnTo>
                          <a:pt x="209" y="100"/>
                        </a:lnTo>
                        <a:lnTo>
                          <a:pt x="208" y="99"/>
                        </a:lnTo>
                        <a:lnTo>
                          <a:pt x="207" y="98"/>
                        </a:lnTo>
                        <a:lnTo>
                          <a:pt x="206" y="97"/>
                        </a:lnTo>
                        <a:lnTo>
                          <a:pt x="205" y="96"/>
                        </a:lnTo>
                        <a:lnTo>
                          <a:pt x="205" y="95"/>
                        </a:lnTo>
                        <a:lnTo>
                          <a:pt x="204" y="95"/>
                        </a:lnTo>
                        <a:lnTo>
                          <a:pt x="204" y="94"/>
                        </a:lnTo>
                        <a:lnTo>
                          <a:pt x="204" y="93"/>
                        </a:lnTo>
                        <a:lnTo>
                          <a:pt x="203" y="92"/>
                        </a:lnTo>
                        <a:lnTo>
                          <a:pt x="203" y="90"/>
                        </a:lnTo>
                        <a:lnTo>
                          <a:pt x="203" y="89"/>
                        </a:lnTo>
                        <a:lnTo>
                          <a:pt x="202" y="88"/>
                        </a:lnTo>
                        <a:lnTo>
                          <a:pt x="201" y="88"/>
                        </a:lnTo>
                        <a:lnTo>
                          <a:pt x="200" y="87"/>
                        </a:lnTo>
                        <a:lnTo>
                          <a:pt x="200" y="86"/>
                        </a:lnTo>
                        <a:lnTo>
                          <a:pt x="199" y="85"/>
                        </a:lnTo>
                        <a:lnTo>
                          <a:pt x="198" y="85"/>
                        </a:lnTo>
                        <a:lnTo>
                          <a:pt x="197" y="84"/>
                        </a:lnTo>
                        <a:lnTo>
                          <a:pt x="197" y="83"/>
                        </a:lnTo>
                        <a:lnTo>
                          <a:pt x="196" y="82"/>
                        </a:lnTo>
                        <a:lnTo>
                          <a:pt x="195" y="81"/>
                        </a:lnTo>
                        <a:lnTo>
                          <a:pt x="194" y="80"/>
                        </a:lnTo>
                        <a:lnTo>
                          <a:pt x="193" y="79"/>
                        </a:lnTo>
                        <a:lnTo>
                          <a:pt x="193" y="78"/>
                        </a:lnTo>
                        <a:lnTo>
                          <a:pt x="191" y="77"/>
                        </a:lnTo>
                        <a:lnTo>
                          <a:pt x="191" y="76"/>
                        </a:lnTo>
                        <a:lnTo>
                          <a:pt x="190" y="76"/>
                        </a:lnTo>
                        <a:lnTo>
                          <a:pt x="189" y="75"/>
                        </a:lnTo>
                        <a:lnTo>
                          <a:pt x="188" y="74"/>
                        </a:lnTo>
                        <a:lnTo>
                          <a:pt x="186" y="73"/>
                        </a:lnTo>
                        <a:lnTo>
                          <a:pt x="185" y="71"/>
                        </a:lnTo>
                        <a:lnTo>
                          <a:pt x="183" y="70"/>
                        </a:lnTo>
                        <a:lnTo>
                          <a:pt x="182" y="70"/>
                        </a:lnTo>
                        <a:lnTo>
                          <a:pt x="181" y="70"/>
                        </a:lnTo>
                        <a:lnTo>
                          <a:pt x="180" y="69"/>
                        </a:lnTo>
                        <a:lnTo>
                          <a:pt x="178" y="68"/>
                        </a:lnTo>
                        <a:lnTo>
                          <a:pt x="177" y="68"/>
                        </a:lnTo>
                        <a:lnTo>
                          <a:pt x="175" y="67"/>
                        </a:lnTo>
                        <a:lnTo>
                          <a:pt x="174" y="67"/>
                        </a:lnTo>
                        <a:lnTo>
                          <a:pt x="173" y="66"/>
                        </a:lnTo>
                        <a:lnTo>
                          <a:pt x="171" y="65"/>
                        </a:lnTo>
                        <a:lnTo>
                          <a:pt x="170" y="65"/>
                        </a:lnTo>
                        <a:lnTo>
                          <a:pt x="168" y="64"/>
                        </a:lnTo>
                        <a:lnTo>
                          <a:pt x="167" y="63"/>
                        </a:lnTo>
                        <a:lnTo>
                          <a:pt x="165" y="63"/>
                        </a:lnTo>
                        <a:lnTo>
                          <a:pt x="163" y="63"/>
                        </a:lnTo>
                        <a:lnTo>
                          <a:pt x="162" y="62"/>
                        </a:lnTo>
                        <a:lnTo>
                          <a:pt x="160" y="62"/>
                        </a:lnTo>
                        <a:lnTo>
                          <a:pt x="158" y="61"/>
                        </a:lnTo>
                        <a:lnTo>
                          <a:pt x="157" y="61"/>
                        </a:lnTo>
                        <a:lnTo>
                          <a:pt x="155" y="60"/>
                        </a:lnTo>
                        <a:lnTo>
                          <a:pt x="153" y="60"/>
                        </a:lnTo>
                        <a:lnTo>
                          <a:pt x="151" y="59"/>
                        </a:lnTo>
                        <a:lnTo>
                          <a:pt x="150" y="59"/>
                        </a:lnTo>
                        <a:lnTo>
                          <a:pt x="149" y="59"/>
                        </a:lnTo>
                        <a:lnTo>
                          <a:pt x="147" y="59"/>
                        </a:lnTo>
                        <a:lnTo>
                          <a:pt x="146" y="59"/>
                        </a:lnTo>
                        <a:lnTo>
                          <a:pt x="144" y="58"/>
                        </a:lnTo>
                        <a:lnTo>
                          <a:pt x="143" y="58"/>
                        </a:lnTo>
                        <a:lnTo>
                          <a:pt x="141" y="58"/>
                        </a:lnTo>
                        <a:lnTo>
                          <a:pt x="138" y="57"/>
                        </a:lnTo>
                        <a:lnTo>
                          <a:pt x="134" y="57"/>
                        </a:lnTo>
                        <a:lnTo>
                          <a:pt x="132" y="57"/>
                        </a:lnTo>
                        <a:lnTo>
                          <a:pt x="128" y="56"/>
                        </a:lnTo>
                        <a:lnTo>
                          <a:pt x="124" y="56"/>
                        </a:lnTo>
                        <a:lnTo>
                          <a:pt x="121" y="56"/>
                        </a:lnTo>
                        <a:lnTo>
                          <a:pt x="118" y="55"/>
                        </a:lnTo>
                        <a:lnTo>
                          <a:pt x="115" y="55"/>
                        </a:lnTo>
                        <a:lnTo>
                          <a:pt x="112" y="55"/>
                        </a:lnTo>
                        <a:lnTo>
                          <a:pt x="110" y="55"/>
                        </a:lnTo>
                        <a:lnTo>
                          <a:pt x="108" y="55"/>
                        </a:lnTo>
                        <a:lnTo>
                          <a:pt x="106" y="55"/>
                        </a:lnTo>
                        <a:lnTo>
                          <a:pt x="105" y="54"/>
                        </a:lnTo>
                        <a:lnTo>
                          <a:pt x="103" y="54"/>
                        </a:lnTo>
                        <a:lnTo>
                          <a:pt x="101" y="54"/>
                        </a:lnTo>
                        <a:lnTo>
                          <a:pt x="100" y="54"/>
                        </a:lnTo>
                        <a:lnTo>
                          <a:pt x="98" y="54"/>
                        </a:lnTo>
                        <a:lnTo>
                          <a:pt x="96" y="53"/>
                        </a:lnTo>
                        <a:lnTo>
                          <a:pt x="94" y="53"/>
                        </a:lnTo>
                        <a:lnTo>
                          <a:pt x="93" y="53"/>
                        </a:lnTo>
                        <a:lnTo>
                          <a:pt x="91" y="53"/>
                        </a:lnTo>
                        <a:lnTo>
                          <a:pt x="89" y="53"/>
                        </a:lnTo>
                        <a:lnTo>
                          <a:pt x="87" y="52"/>
                        </a:lnTo>
                        <a:lnTo>
                          <a:pt x="85" y="52"/>
                        </a:lnTo>
                        <a:lnTo>
                          <a:pt x="82" y="52"/>
                        </a:lnTo>
                        <a:lnTo>
                          <a:pt x="79" y="52"/>
                        </a:lnTo>
                        <a:lnTo>
                          <a:pt x="76" y="52"/>
                        </a:lnTo>
                        <a:lnTo>
                          <a:pt x="74" y="52"/>
                        </a:lnTo>
                        <a:lnTo>
                          <a:pt x="72" y="52"/>
                        </a:lnTo>
                        <a:lnTo>
                          <a:pt x="70" y="52"/>
                        </a:lnTo>
                        <a:lnTo>
                          <a:pt x="69" y="51"/>
                        </a:lnTo>
                        <a:lnTo>
                          <a:pt x="66" y="51"/>
                        </a:lnTo>
                        <a:lnTo>
                          <a:pt x="65" y="51"/>
                        </a:lnTo>
                        <a:lnTo>
                          <a:pt x="63" y="51"/>
                        </a:lnTo>
                        <a:lnTo>
                          <a:pt x="62" y="51"/>
                        </a:lnTo>
                        <a:lnTo>
                          <a:pt x="60" y="51"/>
                        </a:lnTo>
                        <a:lnTo>
                          <a:pt x="58" y="51"/>
                        </a:lnTo>
                        <a:lnTo>
                          <a:pt x="56" y="50"/>
                        </a:lnTo>
                        <a:lnTo>
                          <a:pt x="55" y="50"/>
                        </a:lnTo>
                        <a:lnTo>
                          <a:pt x="53" y="50"/>
                        </a:lnTo>
                        <a:lnTo>
                          <a:pt x="52" y="50"/>
                        </a:lnTo>
                        <a:lnTo>
                          <a:pt x="50" y="49"/>
                        </a:lnTo>
                        <a:lnTo>
                          <a:pt x="49" y="49"/>
                        </a:lnTo>
                        <a:lnTo>
                          <a:pt x="47" y="49"/>
                        </a:lnTo>
                        <a:lnTo>
                          <a:pt x="46" y="49"/>
                        </a:lnTo>
                        <a:lnTo>
                          <a:pt x="44" y="48"/>
                        </a:lnTo>
                        <a:lnTo>
                          <a:pt x="43" y="48"/>
                        </a:lnTo>
                        <a:lnTo>
                          <a:pt x="41" y="48"/>
                        </a:lnTo>
                        <a:lnTo>
                          <a:pt x="39" y="47"/>
                        </a:lnTo>
                        <a:lnTo>
                          <a:pt x="38" y="47"/>
                        </a:lnTo>
                        <a:lnTo>
                          <a:pt x="37" y="46"/>
                        </a:lnTo>
                        <a:lnTo>
                          <a:pt x="35" y="46"/>
                        </a:lnTo>
                        <a:lnTo>
                          <a:pt x="34" y="45"/>
                        </a:lnTo>
                        <a:lnTo>
                          <a:pt x="32" y="45"/>
                        </a:lnTo>
                        <a:lnTo>
                          <a:pt x="31" y="44"/>
                        </a:lnTo>
                        <a:lnTo>
                          <a:pt x="27" y="44"/>
                        </a:lnTo>
                        <a:lnTo>
                          <a:pt x="25" y="44"/>
                        </a:lnTo>
                        <a:lnTo>
                          <a:pt x="24" y="43"/>
                        </a:lnTo>
                        <a:lnTo>
                          <a:pt x="23" y="43"/>
                        </a:lnTo>
                        <a:lnTo>
                          <a:pt x="21" y="42"/>
                        </a:lnTo>
                        <a:lnTo>
                          <a:pt x="20" y="42"/>
                        </a:lnTo>
                        <a:lnTo>
                          <a:pt x="19" y="41"/>
                        </a:lnTo>
                        <a:lnTo>
                          <a:pt x="18" y="40"/>
                        </a:lnTo>
                        <a:lnTo>
                          <a:pt x="17" y="40"/>
                        </a:lnTo>
                        <a:lnTo>
                          <a:pt x="16" y="39"/>
                        </a:lnTo>
                        <a:lnTo>
                          <a:pt x="14" y="38"/>
                        </a:lnTo>
                        <a:lnTo>
                          <a:pt x="13" y="38"/>
                        </a:lnTo>
                        <a:lnTo>
                          <a:pt x="12" y="37"/>
                        </a:lnTo>
                        <a:lnTo>
                          <a:pt x="11" y="36"/>
                        </a:lnTo>
                        <a:lnTo>
                          <a:pt x="10" y="36"/>
                        </a:lnTo>
                        <a:lnTo>
                          <a:pt x="9" y="35"/>
                        </a:lnTo>
                        <a:lnTo>
                          <a:pt x="9" y="34"/>
                        </a:lnTo>
                        <a:lnTo>
                          <a:pt x="8" y="33"/>
                        </a:lnTo>
                        <a:lnTo>
                          <a:pt x="7" y="31"/>
                        </a:lnTo>
                        <a:lnTo>
                          <a:pt x="6" y="29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4" y="24"/>
                        </a:lnTo>
                        <a:lnTo>
                          <a:pt x="4" y="23"/>
                        </a:lnTo>
                        <a:lnTo>
                          <a:pt x="4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18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3" y="15"/>
                        </a:lnTo>
                        <a:lnTo>
                          <a:pt x="2" y="14"/>
                        </a:lnTo>
                        <a:lnTo>
                          <a:pt x="2" y="12"/>
                        </a:lnTo>
                        <a:lnTo>
                          <a:pt x="2" y="11"/>
                        </a:lnTo>
                        <a:lnTo>
                          <a:pt x="1" y="10"/>
                        </a:lnTo>
                        <a:lnTo>
                          <a:pt x="1" y="9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A2C1FE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40" name="Freeform 182"/>
                  <p:cNvSpPr>
                    <a:spLocks/>
                  </p:cNvSpPr>
                  <p:nvPr/>
                </p:nvSpPr>
                <p:spPr bwMode="auto">
                  <a:xfrm>
                    <a:off x="3228" y="3788"/>
                    <a:ext cx="213" cy="106"/>
                  </a:xfrm>
                  <a:custGeom>
                    <a:avLst/>
                    <a:gdLst>
                      <a:gd name="T0" fmla="*/ 2 w 213"/>
                      <a:gd name="T1" fmla="*/ 102 h 106"/>
                      <a:gd name="T2" fmla="*/ 4 w 213"/>
                      <a:gd name="T3" fmla="*/ 97 h 106"/>
                      <a:gd name="T4" fmla="*/ 8 w 213"/>
                      <a:gd name="T5" fmla="*/ 92 h 106"/>
                      <a:gd name="T6" fmla="*/ 12 w 213"/>
                      <a:gd name="T7" fmla="*/ 88 h 106"/>
                      <a:gd name="T8" fmla="*/ 19 w 213"/>
                      <a:gd name="T9" fmla="*/ 82 h 106"/>
                      <a:gd name="T10" fmla="*/ 27 w 213"/>
                      <a:gd name="T11" fmla="*/ 79 h 106"/>
                      <a:gd name="T12" fmla="*/ 35 w 213"/>
                      <a:gd name="T13" fmla="*/ 77 h 106"/>
                      <a:gd name="T14" fmla="*/ 45 w 213"/>
                      <a:gd name="T15" fmla="*/ 75 h 106"/>
                      <a:gd name="T16" fmla="*/ 55 w 213"/>
                      <a:gd name="T17" fmla="*/ 74 h 106"/>
                      <a:gd name="T18" fmla="*/ 66 w 213"/>
                      <a:gd name="T19" fmla="*/ 73 h 106"/>
                      <a:gd name="T20" fmla="*/ 78 w 213"/>
                      <a:gd name="T21" fmla="*/ 72 h 106"/>
                      <a:gd name="T22" fmla="*/ 93 w 213"/>
                      <a:gd name="T23" fmla="*/ 71 h 106"/>
                      <a:gd name="T24" fmla="*/ 108 w 213"/>
                      <a:gd name="T25" fmla="*/ 70 h 106"/>
                      <a:gd name="T26" fmla="*/ 123 w 213"/>
                      <a:gd name="T27" fmla="*/ 69 h 106"/>
                      <a:gd name="T28" fmla="*/ 135 w 213"/>
                      <a:gd name="T29" fmla="*/ 67 h 106"/>
                      <a:gd name="T30" fmla="*/ 150 w 213"/>
                      <a:gd name="T31" fmla="*/ 65 h 106"/>
                      <a:gd name="T32" fmla="*/ 171 w 213"/>
                      <a:gd name="T33" fmla="*/ 63 h 106"/>
                      <a:gd name="T34" fmla="*/ 184 w 213"/>
                      <a:gd name="T35" fmla="*/ 57 h 106"/>
                      <a:gd name="T36" fmla="*/ 195 w 213"/>
                      <a:gd name="T37" fmla="*/ 49 h 106"/>
                      <a:gd name="T38" fmla="*/ 203 w 213"/>
                      <a:gd name="T39" fmla="*/ 40 h 106"/>
                      <a:gd name="T40" fmla="*/ 208 w 213"/>
                      <a:gd name="T41" fmla="*/ 27 h 106"/>
                      <a:gd name="T42" fmla="*/ 211 w 213"/>
                      <a:gd name="T43" fmla="*/ 16 h 106"/>
                      <a:gd name="T44" fmla="*/ 212 w 213"/>
                      <a:gd name="T45" fmla="*/ 9 h 106"/>
                      <a:gd name="T46" fmla="*/ 212 w 213"/>
                      <a:gd name="T47" fmla="*/ 0 h 106"/>
                      <a:gd name="T48" fmla="*/ 210 w 213"/>
                      <a:gd name="T49" fmla="*/ 4 h 106"/>
                      <a:gd name="T50" fmla="*/ 207 w 213"/>
                      <a:gd name="T51" fmla="*/ 8 h 106"/>
                      <a:gd name="T52" fmla="*/ 204 w 213"/>
                      <a:gd name="T53" fmla="*/ 13 h 106"/>
                      <a:gd name="T54" fmla="*/ 201 w 213"/>
                      <a:gd name="T55" fmla="*/ 18 h 106"/>
                      <a:gd name="T56" fmla="*/ 197 w 213"/>
                      <a:gd name="T57" fmla="*/ 23 h 106"/>
                      <a:gd name="T58" fmla="*/ 193 w 213"/>
                      <a:gd name="T59" fmla="*/ 28 h 106"/>
                      <a:gd name="T60" fmla="*/ 186 w 213"/>
                      <a:gd name="T61" fmla="*/ 33 h 106"/>
                      <a:gd name="T62" fmla="*/ 178 w 213"/>
                      <a:gd name="T63" fmla="*/ 37 h 106"/>
                      <a:gd name="T64" fmla="*/ 170 w 213"/>
                      <a:gd name="T65" fmla="*/ 41 h 106"/>
                      <a:gd name="T66" fmla="*/ 160 w 213"/>
                      <a:gd name="T67" fmla="*/ 44 h 106"/>
                      <a:gd name="T68" fmla="*/ 150 w 213"/>
                      <a:gd name="T69" fmla="*/ 47 h 106"/>
                      <a:gd name="T70" fmla="*/ 141 w 213"/>
                      <a:gd name="T71" fmla="*/ 48 h 106"/>
                      <a:gd name="T72" fmla="*/ 121 w 213"/>
                      <a:gd name="T73" fmla="*/ 50 h 106"/>
                      <a:gd name="T74" fmla="*/ 106 w 213"/>
                      <a:gd name="T75" fmla="*/ 51 h 106"/>
                      <a:gd name="T76" fmla="*/ 96 w 213"/>
                      <a:gd name="T77" fmla="*/ 52 h 106"/>
                      <a:gd name="T78" fmla="*/ 85 w 213"/>
                      <a:gd name="T79" fmla="*/ 53 h 106"/>
                      <a:gd name="T80" fmla="*/ 70 w 213"/>
                      <a:gd name="T81" fmla="*/ 54 h 106"/>
                      <a:gd name="T82" fmla="*/ 60 w 213"/>
                      <a:gd name="T83" fmla="*/ 54 h 106"/>
                      <a:gd name="T84" fmla="*/ 50 w 213"/>
                      <a:gd name="T85" fmla="*/ 56 h 106"/>
                      <a:gd name="T86" fmla="*/ 41 w 213"/>
                      <a:gd name="T87" fmla="*/ 58 h 106"/>
                      <a:gd name="T88" fmla="*/ 32 w 213"/>
                      <a:gd name="T89" fmla="*/ 61 h 106"/>
                      <a:gd name="T90" fmla="*/ 21 w 213"/>
                      <a:gd name="T91" fmla="*/ 63 h 106"/>
                      <a:gd name="T92" fmla="*/ 14 w 213"/>
                      <a:gd name="T93" fmla="*/ 67 h 106"/>
                      <a:gd name="T94" fmla="*/ 9 w 213"/>
                      <a:gd name="T95" fmla="*/ 71 h 106"/>
                      <a:gd name="T96" fmla="*/ 5 w 213"/>
                      <a:gd name="T97" fmla="*/ 78 h 106"/>
                      <a:gd name="T98" fmla="*/ 4 w 213"/>
                      <a:gd name="T99" fmla="*/ 83 h 106"/>
                      <a:gd name="T100" fmla="*/ 3 w 213"/>
                      <a:gd name="T101" fmla="*/ 88 h 106"/>
                      <a:gd name="T102" fmla="*/ 1 w 213"/>
                      <a:gd name="T103" fmla="*/ 95 h 106"/>
                      <a:gd name="T104" fmla="*/ 0 w 213"/>
                      <a:gd name="T105" fmla="*/ 101 h 106"/>
                      <a:gd name="T106" fmla="*/ 0 w 213"/>
                      <a:gd name="T107" fmla="*/ 105 h 10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13"/>
                      <a:gd name="T163" fmla="*/ 0 h 106"/>
                      <a:gd name="T164" fmla="*/ 213 w 213"/>
                      <a:gd name="T165" fmla="*/ 106 h 10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13" h="106">
                        <a:moveTo>
                          <a:pt x="0" y="105"/>
                        </a:moveTo>
                        <a:lnTo>
                          <a:pt x="1" y="104"/>
                        </a:lnTo>
                        <a:lnTo>
                          <a:pt x="1" y="103"/>
                        </a:lnTo>
                        <a:lnTo>
                          <a:pt x="2" y="102"/>
                        </a:lnTo>
                        <a:lnTo>
                          <a:pt x="2" y="101"/>
                        </a:lnTo>
                        <a:lnTo>
                          <a:pt x="2" y="100"/>
                        </a:lnTo>
                        <a:lnTo>
                          <a:pt x="3" y="99"/>
                        </a:lnTo>
                        <a:lnTo>
                          <a:pt x="4" y="98"/>
                        </a:lnTo>
                        <a:lnTo>
                          <a:pt x="4" y="97"/>
                        </a:lnTo>
                        <a:lnTo>
                          <a:pt x="5" y="96"/>
                        </a:lnTo>
                        <a:lnTo>
                          <a:pt x="5" y="95"/>
                        </a:lnTo>
                        <a:lnTo>
                          <a:pt x="6" y="94"/>
                        </a:lnTo>
                        <a:lnTo>
                          <a:pt x="7" y="93"/>
                        </a:lnTo>
                        <a:lnTo>
                          <a:pt x="8" y="92"/>
                        </a:lnTo>
                        <a:lnTo>
                          <a:pt x="8" y="91"/>
                        </a:lnTo>
                        <a:lnTo>
                          <a:pt x="9" y="91"/>
                        </a:lnTo>
                        <a:lnTo>
                          <a:pt x="9" y="90"/>
                        </a:lnTo>
                        <a:lnTo>
                          <a:pt x="10" y="89"/>
                        </a:lnTo>
                        <a:lnTo>
                          <a:pt x="11" y="88"/>
                        </a:lnTo>
                        <a:lnTo>
                          <a:pt x="12" y="88"/>
                        </a:lnTo>
                        <a:lnTo>
                          <a:pt x="13" y="86"/>
                        </a:lnTo>
                        <a:lnTo>
                          <a:pt x="14" y="85"/>
                        </a:lnTo>
                        <a:lnTo>
                          <a:pt x="15" y="84"/>
                        </a:lnTo>
                        <a:lnTo>
                          <a:pt x="16" y="84"/>
                        </a:lnTo>
                        <a:lnTo>
                          <a:pt x="17" y="83"/>
                        </a:lnTo>
                        <a:lnTo>
                          <a:pt x="19" y="82"/>
                        </a:lnTo>
                        <a:lnTo>
                          <a:pt x="20" y="82"/>
                        </a:lnTo>
                        <a:lnTo>
                          <a:pt x="21" y="81"/>
                        </a:lnTo>
                        <a:lnTo>
                          <a:pt x="23" y="81"/>
                        </a:lnTo>
                        <a:lnTo>
                          <a:pt x="23" y="80"/>
                        </a:lnTo>
                        <a:lnTo>
                          <a:pt x="25" y="80"/>
                        </a:lnTo>
                        <a:lnTo>
                          <a:pt x="27" y="79"/>
                        </a:lnTo>
                        <a:lnTo>
                          <a:pt x="28" y="78"/>
                        </a:lnTo>
                        <a:lnTo>
                          <a:pt x="30" y="78"/>
                        </a:lnTo>
                        <a:lnTo>
                          <a:pt x="31" y="78"/>
                        </a:lnTo>
                        <a:lnTo>
                          <a:pt x="32" y="77"/>
                        </a:lnTo>
                        <a:lnTo>
                          <a:pt x="34" y="77"/>
                        </a:lnTo>
                        <a:lnTo>
                          <a:pt x="35" y="77"/>
                        </a:lnTo>
                        <a:lnTo>
                          <a:pt x="37" y="76"/>
                        </a:lnTo>
                        <a:lnTo>
                          <a:pt x="38" y="76"/>
                        </a:lnTo>
                        <a:lnTo>
                          <a:pt x="39" y="76"/>
                        </a:lnTo>
                        <a:lnTo>
                          <a:pt x="42" y="76"/>
                        </a:lnTo>
                        <a:lnTo>
                          <a:pt x="44" y="75"/>
                        </a:lnTo>
                        <a:lnTo>
                          <a:pt x="45" y="75"/>
                        </a:lnTo>
                        <a:lnTo>
                          <a:pt x="47" y="75"/>
                        </a:lnTo>
                        <a:lnTo>
                          <a:pt x="48" y="75"/>
                        </a:lnTo>
                        <a:lnTo>
                          <a:pt x="50" y="75"/>
                        </a:lnTo>
                        <a:lnTo>
                          <a:pt x="51" y="74"/>
                        </a:lnTo>
                        <a:lnTo>
                          <a:pt x="53" y="74"/>
                        </a:lnTo>
                        <a:lnTo>
                          <a:pt x="55" y="74"/>
                        </a:lnTo>
                        <a:lnTo>
                          <a:pt x="58" y="74"/>
                        </a:lnTo>
                        <a:lnTo>
                          <a:pt x="60" y="74"/>
                        </a:lnTo>
                        <a:lnTo>
                          <a:pt x="61" y="74"/>
                        </a:lnTo>
                        <a:lnTo>
                          <a:pt x="63" y="74"/>
                        </a:lnTo>
                        <a:lnTo>
                          <a:pt x="65" y="74"/>
                        </a:lnTo>
                        <a:lnTo>
                          <a:pt x="66" y="73"/>
                        </a:lnTo>
                        <a:lnTo>
                          <a:pt x="68" y="73"/>
                        </a:lnTo>
                        <a:lnTo>
                          <a:pt x="70" y="73"/>
                        </a:lnTo>
                        <a:lnTo>
                          <a:pt x="74" y="73"/>
                        </a:lnTo>
                        <a:lnTo>
                          <a:pt x="75" y="73"/>
                        </a:lnTo>
                        <a:lnTo>
                          <a:pt x="77" y="73"/>
                        </a:lnTo>
                        <a:lnTo>
                          <a:pt x="78" y="72"/>
                        </a:lnTo>
                        <a:lnTo>
                          <a:pt x="80" y="72"/>
                        </a:lnTo>
                        <a:lnTo>
                          <a:pt x="83" y="72"/>
                        </a:lnTo>
                        <a:lnTo>
                          <a:pt x="84" y="72"/>
                        </a:lnTo>
                        <a:lnTo>
                          <a:pt x="86" y="71"/>
                        </a:lnTo>
                        <a:lnTo>
                          <a:pt x="89" y="71"/>
                        </a:lnTo>
                        <a:lnTo>
                          <a:pt x="93" y="71"/>
                        </a:lnTo>
                        <a:lnTo>
                          <a:pt x="96" y="71"/>
                        </a:lnTo>
                        <a:lnTo>
                          <a:pt x="99" y="71"/>
                        </a:lnTo>
                        <a:lnTo>
                          <a:pt x="103" y="71"/>
                        </a:lnTo>
                        <a:lnTo>
                          <a:pt x="105" y="70"/>
                        </a:lnTo>
                        <a:lnTo>
                          <a:pt x="106" y="70"/>
                        </a:lnTo>
                        <a:lnTo>
                          <a:pt x="108" y="70"/>
                        </a:lnTo>
                        <a:lnTo>
                          <a:pt x="110" y="70"/>
                        </a:lnTo>
                        <a:lnTo>
                          <a:pt x="113" y="70"/>
                        </a:lnTo>
                        <a:lnTo>
                          <a:pt x="115" y="70"/>
                        </a:lnTo>
                        <a:lnTo>
                          <a:pt x="119" y="70"/>
                        </a:lnTo>
                        <a:lnTo>
                          <a:pt x="121" y="69"/>
                        </a:lnTo>
                        <a:lnTo>
                          <a:pt x="123" y="69"/>
                        </a:lnTo>
                        <a:lnTo>
                          <a:pt x="126" y="69"/>
                        </a:lnTo>
                        <a:lnTo>
                          <a:pt x="128" y="68"/>
                        </a:lnTo>
                        <a:lnTo>
                          <a:pt x="130" y="68"/>
                        </a:lnTo>
                        <a:lnTo>
                          <a:pt x="132" y="68"/>
                        </a:lnTo>
                        <a:lnTo>
                          <a:pt x="134" y="67"/>
                        </a:lnTo>
                        <a:lnTo>
                          <a:pt x="135" y="67"/>
                        </a:lnTo>
                        <a:lnTo>
                          <a:pt x="138" y="67"/>
                        </a:lnTo>
                        <a:lnTo>
                          <a:pt x="142" y="66"/>
                        </a:lnTo>
                        <a:lnTo>
                          <a:pt x="143" y="66"/>
                        </a:lnTo>
                        <a:lnTo>
                          <a:pt x="145" y="66"/>
                        </a:lnTo>
                        <a:lnTo>
                          <a:pt x="148" y="66"/>
                        </a:lnTo>
                        <a:lnTo>
                          <a:pt x="150" y="65"/>
                        </a:lnTo>
                        <a:lnTo>
                          <a:pt x="154" y="65"/>
                        </a:lnTo>
                        <a:lnTo>
                          <a:pt x="158" y="64"/>
                        </a:lnTo>
                        <a:lnTo>
                          <a:pt x="161" y="64"/>
                        </a:lnTo>
                        <a:lnTo>
                          <a:pt x="165" y="63"/>
                        </a:lnTo>
                        <a:lnTo>
                          <a:pt x="168" y="63"/>
                        </a:lnTo>
                        <a:lnTo>
                          <a:pt x="171" y="63"/>
                        </a:lnTo>
                        <a:lnTo>
                          <a:pt x="175" y="62"/>
                        </a:lnTo>
                        <a:lnTo>
                          <a:pt x="177" y="61"/>
                        </a:lnTo>
                        <a:lnTo>
                          <a:pt x="179" y="60"/>
                        </a:lnTo>
                        <a:lnTo>
                          <a:pt x="181" y="60"/>
                        </a:lnTo>
                        <a:lnTo>
                          <a:pt x="182" y="59"/>
                        </a:lnTo>
                        <a:lnTo>
                          <a:pt x="184" y="57"/>
                        </a:lnTo>
                        <a:lnTo>
                          <a:pt x="188" y="56"/>
                        </a:lnTo>
                        <a:lnTo>
                          <a:pt x="189" y="55"/>
                        </a:lnTo>
                        <a:lnTo>
                          <a:pt x="190" y="54"/>
                        </a:lnTo>
                        <a:lnTo>
                          <a:pt x="191" y="52"/>
                        </a:lnTo>
                        <a:lnTo>
                          <a:pt x="192" y="51"/>
                        </a:lnTo>
                        <a:lnTo>
                          <a:pt x="195" y="49"/>
                        </a:lnTo>
                        <a:lnTo>
                          <a:pt x="196" y="48"/>
                        </a:lnTo>
                        <a:lnTo>
                          <a:pt x="198" y="47"/>
                        </a:lnTo>
                        <a:lnTo>
                          <a:pt x="199" y="45"/>
                        </a:lnTo>
                        <a:lnTo>
                          <a:pt x="201" y="44"/>
                        </a:lnTo>
                        <a:lnTo>
                          <a:pt x="202" y="42"/>
                        </a:lnTo>
                        <a:lnTo>
                          <a:pt x="203" y="40"/>
                        </a:lnTo>
                        <a:lnTo>
                          <a:pt x="204" y="38"/>
                        </a:lnTo>
                        <a:lnTo>
                          <a:pt x="205" y="36"/>
                        </a:lnTo>
                        <a:lnTo>
                          <a:pt x="205" y="33"/>
                        </a:lnTo>
                        <a:lnTo>
                          <a:pt x="206" y="32"/>
                        </a:lnTo>
                        <a:lnTo>
                          <a:pt x="207" y="30"/>
                        </a:lnTo>
                        <a:lnTo>
                          <a:pt x="208" y="27"/>
                        </a:lnTo>
                        <a:lnTo>
                          <a:pt x="209" y="25"/>
                        </a:lnTo>
                        <a:lnTo>
                          <a:pt x="210" y="23"/>
                        </a:lnTo>
                        <a:lnTo>
                          <a:pt x="210" y="21"/>
                        </a:lnTo>
                        <a:lnTo>
                          <a:pt x="211" y="19"/>
                        </a:lnTo>
                        <a:lnTo>
                          <a:pt x="211" y="18"/>
                        </a:lnTo>
                        <a:lnTo>
                          <a:pt x="211" y="16"/>
                        </a:lnTo>
                        <a:lnTo>
                          <a:pt x="211" y="15"/>
                        </a:lnTo>
                        <a:lnTo>
                          <a:pt x="212" y="13"/>
                        </a:lnTo>
                        <a:lnTo>
                          <a:pt x="212" y="12"/>
                        </a:lnTo>
                        <a:lnTo>
                          <a:pt x="212" y="11"/>
                        </a:lnTo>
                        <a:lnTo>
                          <a:pt x="212" y="9"/>
                        </a:lnTo>
                        <a:lnTo>
                          <a:pt x="212" y="7"/>
                        </a:lnTo>
                        <a:lnTo>
                          <a:pt x="212" y="6"/>
                        </a:lnTo>
                        <a:lnTo>
                          <a:pt x="212" y="4"/>
                        </a:lnTo>
                        <a:lnTo>
                          <a:pt x="212" y="2"/>
                        </a:lnTo>
                        <a:lnTo>
                          <a:pt x="212" y="1"/>
                        </a:lnTo>
                        <a:lnTo>
                          <a:pt x="212" y="0"/>
                        </a:lnTo>
                        <a:lnTo>
                          <a:pt x="212" y="1"/>
                        </a:lnTo>
                        <a:lnTo>
                          <a:pt x="211" y="1"/>
                        </a:lnTo>
                        <a:lnTo>
                          <a:pt x="211" y="2"/>
                        </a:lnTo>
                        <a:lnTo>
                          <a:pt x="211" y="3"/>
                        </a:lnTo>
                        <a:lnTo>
                          <a:pt x="210" y="3"/>
                        </a:lnTo>
                        <a:lnTo>
                          <a:pt x="210" y="4"/>
                        </a:lnTo>
                        <a:lnTo>
                          <a:pt x="209" y="5"/>
                        </a:lnTo>
                        <a:lnTo>
                          <a:pt x="209" y="6"/>
                        </a:lnTo>
                        <a:lnTo>
                          <a:pt x="208" y="7"/>
                        </a:lnTo>
                        <a:lnTo>
                          <a:pt x="207" y="7"/>
                        </a:lnTo>
                        <a:lnTo>
                          <a:pt x="207" y="8"/>
                        </a:lnTo>
                        <a:lnTo>
                          <a:pt x="206" y="9"/>
                        </a:lnTo>
                        <a:lnTo>
                          <a:pt x="205" y="10"/>
                        </a:lnTo>
                        <a:lnTo>
                          <a:pt x="205" y="11"/>
                        </a:lnTo>
                        <a:lnTo>
                          <a:pt x="204" y="11"/>
                        </a:lnTo>
                        <a:lnTo>
                          <a:pt x="204" y="12"/>
                        </a:lnTo>
                        <a:lnTo>
                          <a:pt x="204" y="13"/>
                        </a:lnTo>
                        <a:lnTo>
                          <a:pt x="203" y="14"/>
                        </a:lnTo>
                        <a:lnTo>
                          <a:pt x="203" y="16"/>
                        </a:lnTo>
                        <a:lnTo>
                          <a:pt x="203" y="17"/>
                        </a:lnTo>
                        <a:lnTo>
                          <a:pt x="202" y="17"/>
                        </a:lnTo>
                        <a:lnTo>
                          <a:pt x="201" y="18"/>
                        </a:lnTo>
                        <a:lnTo>
                          <a:pt x="200" y="19"/>
                        </a:lnTo>
                        <a:lnTo>
                          <a:pt x="200" y="20"/>
                        </a:lnTo>
                        <a:lnTo>
                          <a:pt x="199" y="21"/>
                        </a:lnTo>
                        <a:lnTo>
                          <a:pt x="198" y="21"/>
                        </a:lnTo>
                        <a:lnTo>
                          <a:pt x="197" y="22"/>
                        </a:lnTo>
                        <a:lnTo>
                          <a:pt x="197" y="23"/>
                        </a:lnTo>
                        <a:lnTo>
                          <a:pt x="196" y="24"/>
                        </a:lnTo>
                        <a:lnTo>
                          <a:pt x="195" y="25"/>
                        </a:lnTo>
                        <a:lnTo>
                          <a:pt x="194" y="25"/>
                        </a:lnTo>
                        <a:lnTo>
                          <a:pt x="194" y="26"/>
                        </a:lnTo>
                        <a:lnTo>
                          <a:pt x="193" y="27"/>
                        </a:lnTo>
                        <a:lnTo>
                          <a:pt x="193" y="28"/>
                        </a:lnTo>
                        <a:lnTo>
                          <a:pt x="191" y="29"/>
                        </a:lnTo>
                        <a:lnTo>
                          <a:pt x="190" y="30"/>
                        </a:lnTo>
                        <a:lnTo>
                          <a:pt x="189" y="31"/>
                        </a:lnTo>
                        <a:lnTo>
                          <a:pt x="188" y="32"/>
                        </a:lnTo>
                        <a:lnTo>
                          <a:pt x="186" y="33"/>
                        </a:lnTo>
                        <a:lnTo>
                          <a:pt x="185" y="34"/>
                        </a:lnTo>
                        <a:lnTo>
                          <a:pt x="183" y="35"/>
                        </a:lnTo>
                        <a:lnTo>
                          <a:pt x="182" y="36"/>
                        </a:lnTo>
                        <a:lnTo>
                          <a:pt x="181" y="36"/>
                        </a:lnTo>
                        <a:lnTo>
                          <a:pt x="180" y="37"/>
                        </a:lnTo>
                        <a:lnTo>
                          <a:pt x="178" y="37"/>
                        </a:lnTo>
                        <a:lnTo>
                          <a:pt x="177" y="38"/>
                        </a:lnTo>
                        <a:lnTo>
                          <a:pt x="175" y="38"/>
                        </a:lnTo>
                        <a:lnTo>
                          <a:pt x="174" y="39"/>
                        </a:lnTo>
                        <a:lnTo>
                          <a:pt x="173" y="40"/>
                        </a:lnTo>
                        <a:lnTo>
                          <a:pt x="171" y="40"/>
                        </a:lnTo>
                        <a:lnTo>
                          <a:pt x="170" y="41"/>
                        </a:lnTo>
                        <a:lnTo>
                          <a:pt x="168" y="42"/>
                        </a:lnTo>
                        <a:lnTo>
                          <a:pt x="167" y="42"/>
                        </a:lnTo>
                        <a:lnTo>
                          <a:pt x="165" y="43"/>
                        </a:lnTo>
                        <a:lnTo>
                          <a:pt x="163" y="43"/>
                        </a:lnTo>
                        <a:lnTo>
                          <a:pt x="162" y="44"/>
                        </a:lnTo>
                        <a:lnTo>
                          <a:pt x="160" y="44"/>
                        </a:lnTo>
                        <a:lnTo>
                          <a:pt x="158" y="44"/>
                        </a:lnTo>
                        <a:lnTo>
                          <a:pt x="157" y="45"/>
                        </a:lnTo>
                        <a:lnTo>
                          <a:pt x="155" y="45"/>
                        </a:lnTo>
                        <a:lnTo>
                          <a:pt x="153" y="46"/>
                        </a:lnTo>
                        <a:lnTo>
                          <a:pt x="151" y="46"/>
                        </a:lnTo>
                        <a:lnTo>
                          <a:pt x="150" y="47"/>
                        </a:lnTo>
                        <a:lnTo>
                          <a:pt x="149" y="47"/>
                        </a:lnTo>
                        <a:lnTo>
                          <a:pt x="147" y="47"/>
                        </a:lnTo>
                        <a:lnTo>
                          <a:pt x="146" y="47"/>
                        </a:lnTo>
                        <a:lnTo>
                          <a:pt x="144" y="47"/>
                        </a:lnTo>
                        <a:lnTo>
                          <a:pt x="143" y="47"/>
                        </a:lnTo>
                        <a:lnTo>
                          <a:pt x="141" y="48"/>
                        </a:lnTo>
                        <a:lnTo>
                          <a:pt x="138" y="48"/>
                        </a:lnTo>
                        <a:lnTo>
                          <a:pt x="134" y="49"/>
                        </a:lnTo>
                        <a:lnTo>
                          <a:pt x="132" y="49"/>
                        </a:lnTo>
                        <a:lnTo>
                          <a:pt x="128" y="49"/>
                        </a:lnTo>
                        <a:lnTo>
                          <a:pt x="124" y="50"/>
                        </a:lnTo>
                        <a:lnTo>
                          <a:pt x="121" y="50"/>
                        </a:lnTo>
                        <a:lnTo>
                          <a:pt x="118" y="50"/>
                        </a:lnTo>
                        <a:lnTo>
                          <a:pt x="115" y="50"/>
                        </a:lnTo>
                        <a:lnTo>
                          <a:pt x="112" y="51"/>
                        </a:lnTo>
                        <a:lnTo>
                          <a:pt x="110" y="51"/>
                        </a:lnTo>
                        <a:lnTo>
                          <a:pt x="108" y="51"/>
                        </a:lnTo>
                        <a:lnTo>
                          <a:pt x="106" y="51"/>
                        </a:lnTo>
                        <a:lnTo>
                          <a:pt x="105" y="51"/>
                        </a:lnTo>
                        <a:lnTo>
                          <a:pt x="103" y="51"/>
                        </a:lnTo>
                        <a:lnTo>
                          <a:pt x="101" y="52"/>
                        </a:lnTo>
                        <a:lnTo>
                          <a:pt x="100" y="52"/>
                        </a:lnTo>
                        <a:lnTo>
                          <a:pt x="98" y="52"/>
                        </a:lnTo>
                        <a:lnTo>
                          <a:pt x="96" y="52"/>
                        </a:lnTo>
                        <a:lnTo>
                          <a:pt x="94" y="52"/>
                        </a:lnTo>
                        <a:lnTo>
                          <a:pt x="93" y="52"/>
                        </a:lnTo>
                        <a:lnTo>
                          <a:pt x="91" y="53"/>
                        </a:lnTo>
                        <a:lnTo>
                          <a:pt x="89" y="53"/>
                        </a:lnTo>
                        <a:lnTo>
                          <a:pt x="87" y="53"/>
                        </a:lnTo>
                        <a:lnTo>
                          <a:pt x="85" y="53"/>
                        </a:lnTo>
                        <a:lnTo>
                          <a:pt x="82" y="53"/>
                        </a:lnTo>
                        <a:lnTo>
                          <a:pt x="79" y="54"/>
                        </a:lnTo>
                        <a:lnTo>
                          <a:pt x="76" y="54"/>
                        </a:lnTo>
                        <a:lnTo>
                          <a:pt x="74" y="54"/>
                        </a:lnTo>
                        <a:lnTo>
                          <a:pt x="72" y="54"/>
                        </a:lnTo>
                        <a:lnTo>
                          <a:pt x="70" y="54"/>
                        </a:lnTo>
                        <a:lnTo>
                          <a:pt x="69" y="54"/>
                        </a:lnTo>
                        <a:lnTo>
                          <a:pt x="66" y="54"/>
                        </a:lnTo>
                        <a:lnTo>
                          <a:pt x="65" y="54"/>
                        </a:lnTo>
                        <a:lnTo>
                          <a:pt x="63" y="54"/>
                        </a:lnTo>
                        <a:lnTo>
                          <a:pt x="62" y="54"/>
                        </a:lnTo>
                        <a:lnTo>
                          <a:pt x="60" y="54"/>
                        </a:lnTo>
                        <a:lnTo>
                          <a:pt x="58" y="55"/>
                        </a:lnTo>
                        <a:lnTo>
                          <a:pt x="56" y="55"/>
                        </a:lnTo>
                        <a:lnTo>
                          <a:pt x="55" y="55"/>
                        </a:lnTo>
                        <a:lnTo>
                          <a:pt x="53" y="55"/>
                        </a:lnTo>
                        <a:lnTo>
                          <a:pt x="52" y="56"/>
                        </a:lnTo>
                        <a:lnTo>
                          <a:pt x="50" y="56"/>
                        </a:lnTo>
                        <a:lnTo>
                          <a:pt x="49" y="56"/>
                        </a:lnTo>
                        <a:lnTo>
                          <a:pt x="47" y="57"/>
                        </a:lnTo>
                        <a:lnTo>
                          <a:pt x="46" y="57"/>
                        </a:lnTo>
                        <a:lnTo>
                          <a:pt x="44" y="57"/>
                        </a:lnTo>
                        <a:lnTo>
                          <a:pt x="43" y="58"/>
                        </a:lnTo>
                        <a:lnTo>
                          <a:pt x="41" y="58"/>
                        </a:lnTo>
                        <a:lnTo>
                          <a:pt x="39" y="58"/>
                        </a:lnTo>
                        <a:lnTo>
                          <a:pt x="38" y="59"/>
                        </a:lnTo>
                        <a:lnTo>
                          <a:pt x="37" y="59"/>
                        </a:lnTo>
                        <a:lnTo>
                          <a:pt x="35" y="60"/>
                        </a:lnTo>
                        <a:lnTo>
                          <a:pt x="34" y="60"/>
                        </a:lnTo>
                        <a:lnTo>
                          <a:pt x="32" y="61"/>
                        </a:lnTo>
                        <a:lnTo>
                          <a:pt x="31" y="61"/>
                        </a:lnTo>
                        <a:lnTo>
                          <a:pt x="27" y="61"/>
                        </a:lnTo>
                        <a:lnTo>
                          <a:pt x="25" y="62"/>
                        </a:lnTo>
                        <a:lnTo>
                          <a:pt x="24" y="62"/>
                        </a:lnTo>
                        <a:lnTo>
                          <a:pt x="23" y="63"/>
                        </a:lnTo>
                        <a:lnTo>
                          <a:pt x="21" y="63"/>
                        </a:lnTo>
                        <a:lnTo>
                          <a:pt x="20" y="64"/>
                        </a:lnTo>
                        <a:lnTo>
                          <a:pt x="19" y="64"/>
                        </a:lnTo>
                        <a:lnTo>
                          <a:pt x="18" y="65"/>
                        </a:lnTo>
                        <a:lnTo>
                          <a:pt x="17" y="66"/>
                        </a:lnTo>
                        <a:lnTo>
                          <a:pt x="16" y="66"/>
                        </a:lnTo>
                        <a:lnTo>
                          <a:pt x="14" y="67"/>
                        </a:lnTo>
                        <a:lnTo>
                          <a:pt x="13" y="68"/>
                        </a:lnTo>
                        <a:lnTo>
                          <a:pt x="12" y="68"/>
                        </a:lnTo>
                        <a:lnTo>
                          <a:pt x="11" y="69"/>
                        </a:lnTo>
                        <a:lnTo>
                          <a:pt x="10" y="70"/>
                        </a:lnTo>
                        <a:lnTo>
                          <a:pt x="9" y="70"/>
                        </a:lnTo>
                        <a:lnTo>
                          <a:pt x="9" y="71"/>
                        </a:lnTo>
                        <a:lnTo>
                          <a:pt x="8" y="72"/>
                        </a:lnTo>
                        <a:lnTo>
                          <a:pt x="8" y="73"/>
                        </a:lnTo>
                        <a:lnTo>
                          <a:pt x="7" y="74"/>
                        </a:lnTo>
                        <a:lnTo>
                          <a:pt x="7" y="75"/>
                        </a:lnTo>
                        <a:lnTo>
                          <a:pt x="6" y="76"/>
                        </a:lnTo>
                        <a:lnTo>
                          <a:pt x="5" y="78"/>
                        </a:lnTo>
                        <a:lnTo>
                          <a:pt x="5" y="79"/>
                        </a:lnTo>
                        <a:lnTo>
                          <a:pt x="5" y="80"/>
                        </a:lnTo>
                        <a:lnTo>
                          <a:pt x="4" y="81"/>
                        </a:lnTo>
                        <a:lnTo>
                          <a:pt x="4" y="82"/>
                        </a:lnTo>
                        <a:lnTo>
                          <a:pt x="4" y="83"/>
                        </a:lnTo>
                        <a:lnTo>
                          <a:pt x="3" y="84"/>
                        </a:lnTo>
                        <a:lnTo>
                          <a:pt x="3" y="85"/>
                        </a:lnTo>
                        <a:lnTo>
                          <a:pt x="3" y="86"/>
                        </a:lnTo>
                        <a:lnTo>
                          <a:pt x="3" y="87"/>
                        </a:lnTo>
                        <a:lnTo>
                          <a:pt x="3" y="88"/>
                        </a:lnTo>
                        <a:lnTo>
                          <a:pt x="3" y="89"/>
                        </a:lnTo>
                        <a:lnTo>
                          <a:pt x="3" y="90"/>
                        </a:lnTo>
                        <a:lnTo>
                          <a:pt x="2" y="91"/>
                        </a:lnTo>
                        <a:lnTo>
                          <a:pt x="2" y="93"/>
                        </a:lnTo>
                        <a:lnTo>
                          <a:pt x="2" y="94"/>
                        </a:lnTo>
                        <a:lnTo>
                          <a:pt x="1" y="95"/>
                        </a:lnTo>
                        <a:lnTo>
                          <a:pt x="1" y="96"/>
                        </a:lnTo>
                        <a:lnTo>
                          <a:pt x="0" y="97"/>
                        </a:lnTo>
                        <a:lnTo>
                          <a:pt x="0" y="98"/>
                        </a:lnTo>
                        <a:lnTo>
                          <a:pt x="0" y="99"/>
                        </a:lnTo>
                        <a:lnTo>
                          <a:pt x="0" y="101"/>
                        </a:lnTo>
                        <a:lnTo>
                          <a:pt x="0" y="102"/>
                        </a:lnTo>
                        <a:lnTo>
                          <a:pt x="0" y="103"/>
                        </a:lnTo>
                        <a:lnTo>
                          <a:pt x="0" y="104"/>
                        </a:lnTo>
                        <a:lnTo>
                          <a:pt x="0" y="105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41" name="Freeform 183"/>
                  <p:cNvSpPr>
                    <a:spLocks/>
                  </p:cNvSpPr>
                  <p:nvPr/>
                </p:nvSpPr>
                <p:spPr bwMode="auto">
                  <a:xfrm>
                    <a:off x="3228" y="3656"/>
                    <a:ext cx="213" cy="107"/>
                  </a:xfrm>
                  <a:custGeom>
                    <a:avLst/>
                    <a:gdLst>
                      <a:gd name="T0" fmla="*/ 2 w 213"/>
                      <a:gd name="T1" fmla="*/ 103 h 107"/>
                      <a:gd name="T2" fmla="*/ 4 w 213"/>
                      <a:gd name="T3" fmla="*/ 98 h 107"/>
                      <a:gd name="T4" fmla="*/ 8 w 213"/>
                      <a:gd name="T5" fmla="*/ 93 h 107"/>
                      <a:gd name="T6" fmla="*/ 12 w 213"/>
                      <a:gd name="T7" fmla="*/ 89 h 107"/>
                      <a:gd name="T8" fmla="*/ 19 w 213"/>
                      <a:gd name="T9" fmla="*/ 83 h 107"/>
                      <a:gd name="T10" fmla="*/ 27 w 213"/>
                      <a:gd name="T11" fmla="*/ 80 h 107"/>
                      <a:gd name="T12" fmla="*/ 35 w 213"/>
                      <a:gd name="T13" fmla="*/ 77 h 107"/>
                      <a:gd name="T14" fmla="*/ 45 w 213"/>
                      <a:gd name="T15" fmla="*/ 76 h 107"/>
                      <a:gd name="T16" fmla="*/ 55 w 213"/>
                      <a:gd name="T17" fmla="*/ 75 h 107"/>
                      <a:gd name="T18" fmla="*/ 66 w 213"/>
                      <a:gd name="T19" fmla="*/ 74 h 107"/>
                      <a:gd name="T20" fmla="*/ 78 w 213"/>
                      <a:gd name="T21" fmla="*/ 73 h 107"/>
                      <a:gd name="T22" fmla="*/ 93 w 213"/>
                      <a:gd name="T23" fmla="*/ 72 h 107"/>
                      <a:gd name="T24" fmla="*/ 108 w 213"/>
                      <a:gd name="T25" fmla="*/ 71 h 107"/>
                      <a:gd name="T26" fmla="*/ 123 w 213"/>
                      <a:gd name="T27" fmla="*/ 70 h 107"/>
                      <a:gd name="T28" fmla="*/ 135 w 213"/>
                      <a:gd name="T29" fmla="*/ 68 h 107"/>
                      <a:gd name="T30" fmla="*/ 150 w 213"/>
                      <a:gd name="T31" fmla="*/ 66 h 107"/>
                      <a:gd name="T32" fmla="*/ 171 w 213"/>
                      <a:gd name="T33" fmla="*/ 63 h 107"/>
                      <a:gd name="T34" fmla="*/ 184 w 213"/>
                      <a:gd name="T35" fmla="*/ 58 h 107"/>
                      <a:gd name="T36" fmla="*/ 195 w 213"/>
                      <a:gd name="T37" fmla="*/ 50 h 107"/>
                      <a:gd name="T38" fmla="*/ 203 w 213"/>
                      <a:gd name="T39" fmla="*/ 41 h 107"/>
                      <a:gd name="T40" fmla="*/ 208 w 213"/>
                      <a:gd name="T41" fmla="*/ 28 h 107"/>
                      <a:gd name="T42" fmla="*/ 211 w 213"/>
                      <a:gd name="T43" fmla="*/ 17 h 107"/>
                      <a:gd name="T44" fmla="*/ 212 w 213"/>
                      <a:gd name="T45" fmla="*/ 9 h 107"/>
                      <a:gd name="T46" fmla="*/ 212 w 213"/>
                      <a:gd name="T47" fmla="*/ 0 h 107"/>
                      <a:gd name="T48" fmla="*/ 210 w 213"/>
                      <a:gd name="T49" fmla="*/ 4 h 107"/>
                      <a:gd name="T50" fmla="*/ 207 w 213"/>
                      <a:gd name="T51" fmla="*/ 8 h 107"/>
                      <a:gd name="T52" fmla="*/ 204 w 213"/>
                      <a:gd name="T53" fmla="*/ 13 h 107"/>
                      <a:gd name="T54" fmla="*/ 201 w 213"/>
                      <a:gd name="T55" fmla="*/ 18 h 107"/>
                      <a:gd name="T56" fmla="*/ 197 w 213"/>
                      <a:gd name="T57" fmla="*/ 23 h 107"/>
                      <a:gd name="T58" fmla="*/ 193 w 213"/>
                      <a:gd name="T59" fmla="*/ 28 h 107"/>
                      <a:gd name="T60" fmla="*/ 186 w 213"/>
                      <a:gd name="T61" fmla="*/ 33 h 107"/>
                      <a:gd name="T62" fmla="*/ 178 w 213"/>
                      <a:gd name="T63" fmla="*/ 38 h 107"/>
                      <a:gd name="T64" fmla="*/ 170 w 213"/>
                      <a:gd name="T65" fmla="*/ 41 h 107"/>
                      <a:gd name="T66" fmla="*/ 160 w 213"/>
                      <a:gd name="T67" fmla="*/ 44 h 107"/>
                      <a:gd name="T68" fmla="*/ 150 w 213"/>
                      <a:gd name="T69" fmla="*/ 47 h 107"/>
                      <a:gd name="T70" fmla="*/ 141 w 213"/>
                      <a:gd name="T71" fmla="*/ 48 h 107"/>
                      <a:gd name="T72" fmla="*/ 121 w 213"/>
                      <a:gd name="T73" fmla="*/ 50 h 107"/>
                      <a:gd name="T74" fmla="*/ 106 w 213"/>
                      <a:gd name="T75" fmla="*/ 51 h 107"/>
                      <a:gd name="T76" fmla="*/ 96 w 213"/>
                      <a:gd name="T77" fmla="*/ 53 h 107"/>
                      <a:gd name="T78" fmla="*/ 85 w 213"/>
                      <a:gd name="T79" fmla="*/ 54 h 107"/>
                      <a:gd name="T80" fmla="*/ 70 w 213"/>
                      <a:gd name="T81" fmla="*/ 54 h 107"/>
                      <a:gd name="T82" fmla="*/ 60 w 213"/>
                      <a:gd name="T83" fmla="*/ 55 h 107"/>
                      <a:gd name="T84" fmla="*/ 50 w 213"/>
                      <a:gd name="T85" fmla="*/ 57 h 107"/>
                      <a:gd name="T86" fmla="*/ 41 w 213"/>
                      <a:gd name="T87" fmla="*/ 58 h 107"/>
                      <a:gd name="T88" fmla="*/ 32 w 213"/>
                      <a:gd name="T89" fmla="*/ 61 h 107"/>
                      <a:gd name="T90" fmla="*/ 21 w 213"/>
                      <a:gd name="T91" fmla="*/ 64 h 107"/>
                      <a:gd name="T92" fmla="*/ 14 w 213"/>
                      <a:gd name="T93" fmla="*/ 68 h 107"/>
                      <a:gd name="T94" fmla="*/ 9 w 213"/>
                      <a:gd name="T95" fmla="*/ 72 h 107"/>
                      <a:gd name="T96" fmla="*/ 5 w 213"/>
                      <a:gd name="T97" fmla="*/ 79 h 107"/>
                      <a:gd name="T98" fmla="*/ 4 w 213"/>
                      <a:gd name="T99" fmla="*/ 84 h 107"/>
                      <a:gd name="T100" fmla="*/ 3 w 213"/>
                      <a:gd name="T101" fmla="*/ 89 h 107"/>
                      <a:gd name="T102" fmla="*/ 1 w 213"/>
                      <a:gd name="T103" fmla="*/ 96 h 107"/>
                      <a:gd name="T104" fmla="*/ 0 w 213"/>
                      <a:gd name="T105" fmla="*/ 102 h 107"/>
                      <a:gd name="T106" fmla="*/ 0 w 213"/>
                      <a:gd name="T107" fmla="*/ 106 h 107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13"/>
                      <a:gd name="T163" fmla="*/ 0 h 107"/>
                      <a:gd name="T164" fmla="*/ 213 w 213"/>
                      <a:gd name="T165" fmla="*/ 107 h 107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13" h="107">
                        <a:moveTo>
                          <a:pt x="0" y="106"/>
                        </a:moveTo>
                        <a:lnTo>
                          <a:pt x="1" y="105"/>
                        </a:lnTo>
                        <a:lnTo>
                          <a:pt x="1" y="104"/>
                        </a:lnTo>
                        <a:lnTo>
                          <a:pt x="2" y="103"/>
                        </a:lnTo>
                        <a:lnTo>
                          <a:pt x="2" y="102"/>
                        </a:lnTo>
                        <a:lnTo>
                          <a:pt x="2" y="101"/>
                        </a:lnTo>
                        <a:lnTo>
                          <a:pt x="3" y="100"/>
                        </a:lnTo>
                        <a:lnTo>
                          <a:pt x="4" y="99"/>
                        </a:lnTo>
                        <a:lnTo>
                          <a:pt x="4" y="98"/>
                        </a:lnTo>
                        <a:lnTo>
                          <a:pt x="5" y="97"/>
                        </a:lnTo>
                        <a:lnTo>
                          <a:pt x="5" y="96"/>
                        </a:lnTo>
                        <a:lnTo>
                          <a:pt x="6" y="95"/>
                        </a:lnTo>
                        <a:lnTo>
                          <a:pt x="7" y="94"/>
                        </a:lnTo>
                        <a:lnTo>
                          <a:pt x="8" y="93"/>
                        </a:lnTo>
                        <a:lnTo>
                          <a:pt x="8" y="92"/>
                        </a:lnTo>
                        <a:lnTo>
                          <a:pt x="9" y="92"/>
                        </a:lnTo>
                        <a:lnTo>
                          <a:pt x="9" y="91"/>
                        </a:lnTo>
                        <a:lnTo>
                          <a:pt x="10" y="90"/>
                        </a:lnTo>
                        <a:lnTo>
                          <a:pt x="11" y="89"/>
                        </a:lnTo>
                        <a:lnTo>
                          <a:pt x="12" y="89"/>
                        </a:lnTo>
                        <a:lnTo>
                          <a:pt x="13" y="87"/>
                        </a:lnTo>
                        <a:lnTo>
                          <a:pt x="14" y="86"/>
                        </a:lnTo>
                        <a:lnTo>
                          <a:pt x="15" y="85"/>
                        </a:lnTo>
                        <a:lnTo>
                          <a:pt x="16" y="85"/>
                        </a:lnTo>
                        <a:lnTo>
                          <a:pt x="17" y="84"/>
                        </a:lnTo>
                        <a:lnTo>
                          <a:pt x="19" y="83"/>
                        </a:lnTo>
                        <a:lnTo>
                          <a:pt x="20" y="83"/>
                        </a:lnTo>
                        <a:lnTo>
                          <a:pt x="21" y="82"/>
                        </a:lnTo>
                        <a:lnTo>
                          <a:pt x="23" y="81"/>
                        </a:lnTo>
                        <a:lnTo>
                          <a:pt x="25" y="80"/>
                        </a:lnTo>
                        <a:lnTo>
                          <a:pt x="27" y="80"/>
                        </a:lnTo>
                        <a:lnTo>
                          <a:pt x="28" y="79"/>
                        </a:lnTo>
                        <a:lnTo>
                          <a:pt x="30" y="79"/>
                        </a:lnTo>
                        <a:lnTo>
                          <a:pt x="31" y="78"/>
                        </a:lnTo>
                        <a:lnTo>
                          <a:pt x="32" y="78"/>
                        </a:lnTo>
                        <a:lnTo>
                          <a:pt x="34" y="77"/>
                        </a:lnTo>
                        <a:lnTo>
                          <a:pt x="35" y="77"/>
                        </a:lnTo>
                        <a:lnTo>
                          <a:pt x="37" y="77"/>
                        </a:lnTo>
                        <a:lnTo>
                          <a:pt x="38" y="77"/>
                        </a:lnTo>
                        <a:lnTo>
                          <a:pt x="39" y="77"/>
                        </a:lnTo>
                        <a:lnTo>
                          <a:pt x="42" y="76"/>
                        </a:lnTo>
                        <a:lnTo>
                          <a:pt x="44" y="76"/>
                        </a:lnTo>
                        <a:lnTo>
                          <a:pt x="45" y="76"/>
                        </a:lnTo>
                        <a:lnTo>
                          <a:pt x="47" y="75"/>
                        </a:lnTo>
                        <a:lnTo>
                          <a:pt x="48" y="75"/>
                        </a:lnTo>
                        <a:lnTo>
                          <a:pt x="50" y="75"/>
                        </a:lnTo>
                        <a:lnTo>
                          <a:pt x="51" y="75"/>
                        </a:lnTo>
                        <a:lnTo>
                          <a:pt x="53" y="75"/>
                        </a:lnTo>
                        <a:lnTo>
                          <a:pt x="55" y="75"/>
                        </a:lnTo>
                        <a:lnTo>
                          <a:pt x="58" y="75"/>
                        </a:lnTo>
                        <a:lnTo>
                          <a:pt x="60" y="75"/>
                        </a:lnTo>
                        <a:lnTo>
                          <a:pt x="61" y="75"/>
                        </a:lnTo>
                        <a:lnTo>
                          <a:pt x="63" y="75"/>
                        </a:lnTo>
                        <a:lnTo>
                          <a:pt x="65" y="74"/>
                        </a:lnTo>
                        <a:lnTo>
                          <a:pt x="66" y="74"/>
                        </a:lnTo>
                        <a:lnTo>
                          <a:pt x="68" y="74"/>
                        </a:lnTo>
                        <a:lnTo>
                          <a:pt x="70" y="74"/>
                        </a:lnTo>
                        <a:lnTo>
                          <a:pt x="74" y="73"/>
                        </a:lnTo>
                        <a:lnTo>
                          <a:pt x="75" y="73"/>
                        </a:lnTo>
                        <a:lnTo>
                          <a:pt x="77" y="73"/>
                        </a:lnTo>
                        <a:lnTo>
                          <a:pt x="78" y="73"/>
                        </a:lnTo>
                        <a:lnTo>
                          <a:pt x="80" y="73"/>
                        </a:lnTo>
                        <a:lnTo>
                          <a:pt x="83" y="72"/>
                        </a:lnTo>
                        <a:lnTo>
                          <a:pt x="84" y="72"/>
                        </a:lnTo>
                        <a:lnTo>
                          <a:pt x="86" y="72"/>
                        </a:lnTo>
                        <a:lnTo>
                          <a:pt x="89" y="72"/>
                        </a:lnTo>
                        <a:lnTo>
                          <a:pt x="93" y="72"/>
                        </a:lnTo>
                        <a:lnTo>
                          <a:pt x="96" y="72"/>
                        </a:lnTo>
                        <a:lnTo>
                          <a:pt x="99" y="72"/>
                        </a:lnTo>
                        <a:lnTo>
                          <a:pt x="103" y="71"/>
                        </a:lnTo>
                        <a:lnTo>
                          <a:pt x="105" y="71"/>
                        </a:lnTo>
                        <a:lnTo>
                          <a:pt x="106" y="71"/>
                        </a:lnTo>
                        <a:lnTo>
                          <a:pt x="108" y="71"/>
                        </a:lnTo>
                        <a:lnTo>
                          <a:pt x="110" y="71"/>
                        </a:lnTo>
                        <a:lnTo>
                          <a:pt x="113" y="71"/>
                        </a:lnTo>
                        <a:lnTo>
                          <a:pt x="115" y="70"/>
                        </a:lnTo>
                        <a:lnTo>
                          <a:pt x="119" y="70"/>
                        </a:lnTo>
                        <a:lnTo>
                          <a:pt x="121" y="70"/>
                        </a:lnTo>
                        <a:lnTo>
                          <a:pt x="123" y="70"/>
                        </a:lnTo>
                        <a:lnTo>
                          <a:pt x="126" y="69"/>
                        </a:lnTo>
                        <a:lnTo>
                          <a:pt x="128" y="69"/>
                        </a:lnTo>
                        <a:lnTo>
                          <a:pt x="130" y="69"/>
                        </a:lnTo>
                        <a:lnTo>
                          <a:pt x="132" y="68"/>
                        </a:lnTo>
                        <a:lnTo>
                          <a:pt x="134" y="68"/>
                        </a:lnTo>
                        <a:lnTo>
                          <a:pt x="135" y="68"/>
                        </a:lnTo>
                        <a:lnTo>
                          <a:pt x="138" y="67"/>
                        </a:lnTo>
                        <a:lnTo>
                          <a:pt x="142" y="67"/>
                        </a:lnTo>
                        <a:lnTo>
                          <a:pt x="143" y="67"/>
                        </a:lnTo>
                        <a:lnTo>
                          <a:pt x="145" y="66"/>
                        </a:lnTo>
                        <a:lnTo>
                          <a:pt x="148" y="66"/>
                        </a:lnTo>
                        <a:lnTo>
                          <a:pt x="150" y="66"/>
                        </a:lnTo>
                        <a:lnTo>
                          <a:pt x="154" y="65"/>
                        </a:lnTo>
                        <a:lnTo>
                          <a:pt x="158" y="65"/>
                        </a:lnTo>
                        <a:lnTo>
                          <a:pt x="161" y="64"/>
                        </a:lnTo>
                        <a:lnTo>
                          <a:pt x="165" y="64"/>
                        </a:lnTo>
                        <a:lnTo>
                          <a:pt x="168" y="64"/>
                        </a:lnTo>
                        <a:lnTo>
                          <a:pt x="171" y="63"/>
                        </a:lnTo>
                        <a:lnTo>
                          <a:pt x="175" y="62"/>
                        </a:lnTo>
                        <a:lnTo>
                          <a:pt x="177" y="62"/>
                        </a:lnTo>
                        <a:lnTo>
                          <a:pt x="179" y="61"/>
                        </a:lnTo>
                        <a:lnTo>
                          <a:pt x="181" y="60"/>
                        </a:lnTo>
                        <a:lnTo>
                          <a:pt x="182" y="59"/>
                        </a:lnTo>
                        <a:lnTo>
                          <a:pt x="184" y="58"/>
                        </a:lnTo>
                        <a:lnTo>
                          <a:pt x="188" y="57"/>
                        </a:lnTo>
                        <a:lnTo>
                          <a:pt x="189" y="55"/>
                        </a:lnTo>
                        <a:lnTo>
                          <a:pt x="190" y="54"/>
                        </a:lnTo>
                        <a:lnTo>
                          <a:pt x="191" y="53"/>
                        </a:lnTo>
                        <a:lnTo>
                          <a:pt x="192" y="51"/>
                        </a:lnTo>
                        <a:lnTo>
                          <a:pt x="195" y="50"/>
                        </a:lnTo>
                        <a:lnTo>
                          <a:pt x="196" y="48"/>
                        </a:lnTo>
                        <a:lnTo>
                          <a:pt x="198" y="47"/>
                        </a:lnTo>
                        <a:lnTo>
                          <a:pt x="199" y="46"/>
                        </a:lnTo>
                        <a:lnTo>
                          <a:pt x="201" y="45"/>
                        </a:lnTo>
                        <a:lnTo>
                          <a:pt x="202" y="43"/>
                        </a:lnTo>
                        <a:lnTo>
                          <a:pt x="203" y="41"/>
                        </a:lnTo>
                        <a:lnTo>
                          <a:pt x="204" y="39"/>
                        </a:lnTo>
                        <a:lnTo>
                          <a:pt x="205" y="36"/>
                        </a:lnTo>
                        <a:lnTo>
                          <a:pt x="205" y="34"/>
                        </a:lnTo>
                        <a:lnTo>
                          <a:pt x="206" y="32"/>
                        </a:lnTo>
                        <a:lnTo>
                          <a:pt x="207" y="30"/>
                        </a:lnTo>
                        <a:lnTo>
                          <a:pt x="208" y="28"/>
                        </a:lnTo>
                        <a:lnTo>
                          <a:pt x="209" y="25"/>
                        </a:lnTo>
                        <a:lnTo>
                          <a:pt x="210" y="23"/>
                        </a:lnTo>
                        <a:lnTo>
                          <a:pt x="210" y="21"/>
                        </a:lnTo>
                        <a:lnTo>
                          <a:pt x="211" y="20"/>
                        </a:lnTo>
                        <a:lnTo>
                          <a:pt x="211" y="18"/>
                        </a:lnTo>
                        <a:lnTo>
                          <a:pt x="211" y="17"/>
                        </a:lnTo>
                        <a:lnTo>
                          <a:pt x="211" y="15"/>
                        </a:lnTo>
                        <a:lnTo>
                          <a:pt x="212" y="13"/>
                        </a:lnTo>
                        <a:lnTo>
                          <a:pt x="212" y="12"/>
                        </a:lnTo>
                        <a:lnTo>
                          <a:pt x="212" y="11"/>
                        </a:lnTo>
                        <a:lnTo>
                          <a:pt x="212" y="9"/>
                        </a:lnTo>
                        <a:lnTo>
                          <a:pt x="212" y="7"/>
                        </a:lnTo>
                        <a:lnTo>
                          <a:pt x="212" y="6"/>
                        </a:lnTo>
                        <a:lnTo>
                          <a:pt x="212" y="4"/>
                        </a:lnTo>
                        <a:lnTo>
                          <a:pt x="212" y="2"/>
                        </a:lnTo>
                        <a:lnTo>
                          <a:pt x="212" y="1"/>
                        </a:lnTo>
                        <a:lnTo>
                          <a:pt x="212" y="0"/>
                        </a:lnTo>
                        <a:lnTo>
                          <a:pt x="212" y="1"/>
                        </a:lnTo>
                        <a:lnTo>
                          <a:pt x="211" y="1"/>
                        </a:lnTo>
                        <a:lnTo>
                          <a:pt x="211" y="2"/>
                        </a:lnTo>
                        <a:lnTo>
                          <a:pt x="211" y="3"/>
                        </a:lnTo>
                        <a:lnTo>
                          <a:pt x="210" y="3"/>
                        </a:lnTo>
                        <a:lnTo>
                          <a:pt x="210" y="4"/>
                        </a:lnTo>
                        <a:lnTo>
                          <a:pt x="209" y="5"/>
                        </a:lnTo>
                        <a:lnTo>
                          <a:pt x="209" y="6"/>
                        </a:lnTo>
                        <a:lnTo>
                          <a:pt x="208" y="7"/>
                        </a:lnTo>
                        <a:lnTo>
                          <a:pt x="207" y="8"/>
                        </a:lnTo>
                        <a:lnTo>
                          <a:pt x="206" y="9"/>
                        </a:lnTo>
                        <a:lnTo>
                          <a:pt x="205" y="10"/>
                        </a:lnTo>
                        <a:lnTo>
                          <a:pt x="205" y="11"/>
                        </a:lnTo>
                        <a:lnTo>
                          <a:pt x="204" y="11"/>
                        </a:lnTo>
                        <a:lnTo>
                          <a:pt x="204" y="12"/>
                        </a:lnTo>
                        <a:lnTo>
                          <a:pt x="204" y="13"/>
                        </a:lnTo>
                        <a:lnTo>
                          <a:pt x="203" y="14"/>
                        </a:lnTo>
                        <a:lnTo>
                          <a:pt x="203" y="16"/>
                        </a:lnTo>
                        <a:lnTo>
                          <a:pt x="203" y="17"/>
                        </a:lnTo>
                        <a:lnTo>
                          <a:pt x="202" y="18"/>
                        </a:lnTo>
                        <a:lnTo>
                          <a:pt x="201" y="18"/>
                        </a:lnTo>
                        <a:lnTo>
                          <a:pt x="200" y="19"/>
                        </a:lnTo>
                        <a:lnTo>
                          <a:pt x="200" y="20"/>
                        </a:lnTo>
                        <a:lnTo>
                          <a:pt x="199" y="21"/>
                        </a:lnTo>
                        <a:lnTo>
                          <a:pt x="198" y="21"/>
                        </a:lnTo>
                        <a:lnTo>
                          <a:pt x="197" y="22"/>
                        </a:lnTo>
                        <a:lnTo>
                          <a:pt x="197" y="23"/>
                        </a:lnTo>
                        <a:lnTo>
                          <a:pt x="196" y="24"/>
                        </a:lnTo>
                        <a:lnTo>
                          <a:pt x="195" y="25"/>
                        </a:lnTo>
                        <a:lnTo>
                          <a:pt x="194" y="26"/>
                        </a:lnTo>
                        <a:lnTo>
                          <a:pt x="193" y="27"/>
                        </a:lnTo>
                        <a:lnTo>
                          <a:pt x="193" y="28"/>
                        </a:lnTo>
                        <a:lnTo>
                          <a:pt x="191" y="29"/>
                        </a:lnTo>
                        <a:lnTo>
                          <a:pt x="191" y="30"/>
                        </a:lnTo>
                        <a:lnTo>
                          <a:pt x="190" y="30"/>
                        </a:lnTo>
                        <a:lnTo>
                          <a:pt x="189" y="31"/>
                        </a:lnTo>
                        <a:lnTo>
                          <a:pt x="188" y="32"/>
                        </a:lnTo>
                        <a:lnTo>
                          <a:pt x="186" y="33"/>
                        </a:lnTo>
                        <a:lnTo>
                          <a:pt x="185" y="35"/>
                        </a:lnTo>
                        <a:lnTo>
                          <a:pt x="183" y="36"/>
                        </a:lnTo>
                        <a:lnTo>
                          <a:pt x="182" y="36"/>
                        </a:lnTo>
                        <a:lnTo>
                          <a:pt x="181" y="36"/>
                        </a:lnTo>
                        <a:lnTo>
                          <a:pt x="180" y="37"/>
                        </a:lnTo>
                        <a:lnTo>
                          <a:pt x="178" y="38"/>
                        </a:lnTo>
                        <a:lnTo>
                          <a:pt x="177" y="38"/>
                        </a:lnTo>
                        <a:lnTo>
                          <a:pt x="175" y="39"/>
                        </a:lnTo>
                        <a:lnTo>
                          <a:pt x="174" y="39"/>
                        </a:lnTo>
                        <a:lnTo>
                          <a:pt x="173" y="40"/>
                        </a:lnTo>
                        <a:lnTo>
                          <a:pt x="171" y="41"/>
                        </a:lnTo>
                        <a:lnTo>
                          <a:pt x="170" y="41"/>
                        </a:lnTo>
                        <a:lnTo>
                          <a:pt x="168" y="42"/>
                        </a:lnTo>
                        <a:lnTo>
                          <a:pt x="167" y="43"/>
                        </a:lnTo>
                        <a:lnTo>
                          <a:pt x="165" y="43"/>
                        </a:lnTo>
                        <a:lnTo>
                          <a:pt x="163" y="43"/>
                        </a:lnTo>
                        <a:lnTo>
                          <a:pt x="162" y="44"/>
                        </a:lnTo>
                        <a:lnTo>
                          <a:pt x="160" y="44"/>
                        </a:lnTo>
                        <a:lnTo>
                          <a:pt x="158" y="45"/>
                        </a:lnTo>
                        <a:lnTo>
                          <a:pt x="157" y="45"/>
                        </a:lnTo>
                        <a:lnTo>
                          <a:pt x="155" y="46"/>
                        </a:lnTo>
                        <a:lnTo>
                          <a:pt x="153" y="46"/>
                        </a:lnTo>
                        <a:lnTo>
                          <a:pt x="151" y="47"/>
                        </a:lnTo>
                        <a:lnTo>
                          <a:pt x="150" y="47"/>
                        </a:lnTo>
                        <a:lnTo>
                          <a:pt x="149" y="47"/>
                        </a:lnTo>
                        <a:lnTo>
                          <a:pt x="147" y="47"/>
                        </a:lnTo>
                        <a:lnTo>
                          <a:pt x="146" y="47"/>
                        </a:lnTo>
                        <a:lnTo>
                          <a:pt x="144" y="48"/>
                        </a:lnTo>
                        <a:lnTo>
                          <a:pt x="143" y="48"/>
                        </a:lnTo>
                        <a:lnTo>
                          <a:pt x="141" y="48"/>
                        </a:lnTo>
                        <a:lnTo>
                          <a:pt x="138" y="49"/>
                        </a:lnTo>
                        <a:lnTo>
                          <a:pt x="134" y="49"/>
                        </a:lnTo>
                        <a:lnTo>
                          <a:pt x="132" y="49"/>
                        </a:lnTo>
                        <a:lnTo>
                          <a:pt x="128" y="50"/>
                        </a:lnTo>
                        <a:lnTo>
                          <a:pt x="124" y="50"/>
                        </a:lnTo>
                        <a:lnTo>
                          <a:pt x="121" y="50"/>
                        </a:lnTo>
                        <a:lnTo>
                          <a:pt x="118" y="51"/>
                        </a:lnTo>
                        <a:lnTo>
                          <a:pt x="115" y="51"/>
                        </a:lnTo>
                        <a:lnTo>
                          <a:pt x="112" y="51"/>
                        </a:lnTo>
                        <a:lnTo>
                          <a:pt x="110" y="51"/>
                        </a:lnTo>
                        <a:lnTo>
                          <a:pt x="108" y="51"/>
                        </a:lnTo>
                        <a:lnTo>
                          <a:pt x="106" y="51"/>
                        </a:lnTo>
                        <a:lnTo>
                          <a:pt x="105" y="52"/>
                        </a:lnTo>
                        <a:lnTo>
                          <a:pt x="103" y="52"/>
                        </a:lnTo>
                        <a:lnTo>
                          <a:pt x="101" y="52"/>
                        </a:lnTo>
                        <a:lnTo>
                          <a:pt x="100" y="52"/>
                        </a:lnTo>
                        <a:lnTo>
                          <a:pt x="98" y="52"/>
                        </a:lnTo>
                        <a:lnTo>
                          <a:pt x="96" y="53"/>
                        </a:lnTo>
                        <a:lnTo>
                          <a:pt x="94" y="53"/>
                        </a:lnTo>
                        <a:lnTo>
                          <a:pt x="93" y="53"/>
                        </a:lnTo>
                        <a:lnTo>
                          <a:pt x="91" y="53"/>
                        </a:lnTo>
                        <a:lnTo>
                          <a:pt x="89" y="53"/>
                        </a:lnTo>
                        <a:lnTo>
                          <a:pt x="87" y="54"/>
                        </a:lnTo>
                        <a:lnTo>
                          <a:pt x="85" y="54"/>
                        </a:lnTo>
                        <a:lnTo>
                          <a:pt x="82" y="54"/>
                        </a:lnTo>
                        <a:lnTo>
                          <a:pt x="79" y="54"/>
                        </a:lnTo>
                        <a:lnTo>
                          <a:pt x="76" y="54"/>
                        </a:lnTo>
                        <a:lnTo>
                          <a:pt x="74" y="54"/>
                        </a:lnTo>
                        <a:lnTo>
                          <a:pt x="72" y="54"/>
                        </a:lnTo>
                        <a:lnTo>
                          <a:pt x="70" y="54"/>
                        </a:lnTo>
                        <a:lnTo>
                          <a:pt x="69" y="55"/>
                        </a:lnTo>
                        <a:lnTo>
                          <a:pt x="66" y="55"/>
                        </a:lnTo>
                        <a:lnTo>
                          <a:pt x="65" y="55"/>
                        </a:lnTo>
                        <a:lnTo>
                          <a:pt x="63" y="55"/>
                        </a:lnTo>
                        <a:lnTo>
                          <a:pt x="62" y="55"/>
                        </a:lnTo>
                        <a:lnTo>
                          <a:pt x="60" y="55"/>
                        </a:lnTo>
                        <a:lnTo>
                          <a:pt x="58" y="55"/>
                        </a:lnTo>
                        <a:lnTo>
                          <a:pt x="56" y="56"/>
                        </a:lnTo>
                        <a:lnTo>
                          <a:pt x="55" y="56"/>
                        </a:lnTo>
                        <a:lnTo>
                          <a:pt x="53" y="56"/>
                        </a:lnTo>
                        <a:lnTo>
                          <a:pt x="52" y="56"/>
                        </a:lnTo>
                        <a:lnTo>
                          <a:pt x="50" y="57"/>
                        </a:lnTo>
                        <a:lnTo>
                          <a:pt x="49" y="57"/>
                        </a:lnTo>
                        <a:lnTo>
                          <a:pt x="47" y="57"/>
                        </a:lnTo>
                        <a:lnTo>
                          <a:pt x="46" y="57"/>
                        </a:lnTo>
                        <a:lnTo>
                          <a:pt x="44" y="58"/>
                        </a:lnTo>
                        <a:lnTo>
                          <a:pt x="43" y="58"/>
                        </a:lnTo>
                        <a:lnTo>
                          <a:pt x="41" y="58"/>
                        </a:lnTo>
                        <a:lnTo>
                          <a:pt x="39" y="59"/>
                        </a:lnTo>
                        <a:lnTo>
                          <a:pt x="38" y="59"/>
                        </a:lnTo>
                        <a:lnTo>
                          <a:pt x="37" y="60"/>
                        </a:lnTo>
                        <a:lnTo>
                          <a:pt x="35" y="60"/>
                        </a:lnTo>
                        <a:lnTo>
                          <a:pt x="34" y="61"/>
                        </a:lnTo>
                        <a:lnTo>
                          <a:pt x="32" y="61"/>
                        </a:lnTo>
                        <a:lnTo>
                          <a:pt x="31" y="62"/>
                        </a:lnTo>
                        <a:lnTo>
                          <a:pt x="27" y="62"/>
                        </a:lnTo>
                        <a:lnTo>
                          <a:pt x="25" y="62"/>
                        </a:lnTo>
                        <a:lnTo>
                          <a:pt x="24" y="63"/>
                        </a:lnTo>
                        <a:lnTo>
                          <a:pt x="23" y="63"/>
                        </a:lnTo>
                        <a:lnTo>
                          <a:pt x="21" y="64"/>
                        </a:lnTo>
                        <a:lnTo>
                          <a:pt x="20" y="64"/>
                        </a:lnTo>
                        <a:lnTo>
                          <a:pt x="19" y="65"/>
                        </a:lnTo>
                        <a:lnTo>
                          <a:pt x="18" y="66"/>
                        </a:lnTo>
                        <a:lnTo>
                          <a:pt x="17" y="66"/>
                        </a:lnTo>
                        <a:lnTo>
                          <a:pt x="16" y="67"/>
                        </a:lnTo>
                        <a:lnTo>
                          <a:pt x="14" y="68"/>
                        </a:lnTo>
                        <a:lnTo>
                          <a:pt x="13" y="68"/>
                        </a:lnTo>
                        <a:lnTo>
                          <a:pt x="12" y="69"/>
                        </a:lnTo>
                        <a:lnTo>
                          <a:pt x="11" y="70"/>
                        </a:lnTo>
                        <a:lnTo>
                          <a:pt x="10" y="70"/>
                        </a:lnTo>
                        <a:lnTo>
                          <a:pt x="9" y="71"/>
                        </a:lnTo>
                        <a:lnTo>
                          <a:pt x="9" y="72"/>
                        </a:lnTo>
                        <a:lnTo>
                          <a:pt x="8" y="73"/>
                        </a:lnTo>
                        <a:lnTo>
                          <a:pt x="7" y="75"/>
                        </a:lnTo>
                        <a:lnTo>
                          <a:pt x="6" y="77"/>
                        </a:lnTo>
                        <a:lnTo>
                          <a:pt x="5" y="79"/>
                        </a:lnTo>
                        <a:lnTo>
                          <a:pt x="5" y="80"/>
                        </a:lnTo>
                        <a:lnTo>
                          <a:pt x="5" y="81"/>
                        </a:lnTo>
                        <a:lnTo>
                          <a:pt x="4" y="81"/>
                        </a:lnTo>
                        <a:lnTo>
                          <a:pt x="4" y="82"/>
                        </a:lnTo>
                        <a:lnTo>
                          <a:pt x="4" y="83"/>
                        </a:lnTo>
                        <a:lnTo>
                          <a:pt x="4" y="84"/>
                        </a:lnTo>
                        <a:lnTo>
                          <a:pt x="3" y="85"/>
                        </a:lnTo>
                        <a:lnTo>
                          <a:pt x="3" y="86"/>
                        </a:lnTo>
                        <a:lnTo>
                          <a:pt x="3" y="87"/>
                        </a:lnTo>
                        <a:lnTo>
                          <a:pt x="3" y="88"/>
                        </a:lnTo>
                        <a:lnTo>
                          <a:pt x="3" y="89"/>
                        </a:lnTo>
                        <a:lnTo>
                          <a:pt x="3" y="90"/>
                        </a:lnTo>
                        <a:lnTo>
                          <a:pt x="3" y="91"/>
                        </a:lnTo>
                        <a:lnTo>
                          <a:pt x="2" y="92"/>
                        </a:lnTo>
                        <a:lnTo>
                          <a:pt x="2" y="94"/>
                        </a:lnTo>
                        <a:lnTo>
                          <a:pt x="2" y="95"/>
                        </a:lnTo>
                        <a:lnTo>
                          <a:pt x="1" y="96"/>
                        </a:lnTo>
                        <a:lnTo>
                          <a:pt x="1" y="97"/>
                        </a:lnTo>
                        <a:lnTo>
                          <a:pt x="0" y="98"/>
                        </a:lnTo>
                        <a:lnTo>
                          <a:pt x="0" y="99"/>
                        </a:lnTo>
                        <a:lnTo>
                          <a:pt x="0" y="100"/>
                        </a:lnTo>
                        <a:lnTo>
                          <a:pt x="0" y="102"/>
                        </a:lnTo>
                        <a:lnTo>
                          <a:pt x="0" y="103"/>
                        </a:lnTo>
                        <a:lnTo>
                          <a:pt x="0" y="104"/>
                        </a:lnTo>
                        <a:lnTo>
                          <a:pt x="0" y="105"/>
                        </a:lnTo>
                        <a:lnTo>
                          <a:pt x="0" y="106"/>
                        </a:lnTo>
                      </a:path>
                    </a:pathLst>
                  </a:custGeom>
                  <a:solidFill>
                    <a:schemeClr val="hlink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42" name="Freeform 184"/>
                  <p:cNvSpPr>
                    <a:spLocks/>
                  </p:cNvSpPr>
                  <p:nvPr/>
                </p:nvSpPr>
                <p:spPr bwMode="auto">
                  <a:xfrm>
                    <a:off x="3227" y="3569"/>
                    <a:ext cx="245" cy="142"/>
                  </a:xfrm>
                  <a:custGeom>
                    <a:avLst/>
                    <a:gdLst>
                      <a:gd name="T0" fmla="*/ 10 w 245"/>
                      <a:gd name="T1" fmla="*/ 124 h 142"/>
                      <a:gd name="T2" fmla="*/ 11 w 245"/>
                      <a:gd name="T3" fmla="*/ 119 h 142"/>
                      <a:gd name="T4" fmla="*/ 12 w 245"/>
                      <a:gd name="T5" fmla="*/ 112 h 142"/>
                      <a:gd name="T6" fmla="*/ 15 w 245"/>
                      <a:gd name="T7" fmla="*/ 106 h 142"/>
                      <a:gd name="T8" fmla="*/ 18 w 245"/>
                      <a:gd name="T9" fmla="*/ 100 h 142"/>
                      <a:gd name="T10" fmla="*/ 25 w 245"/>
                      <a:gd name="T11" fmla="*/ 94 h 142"/>
                      <a:gd name="T12" fmla="*/ 30 w 245"/>
                      <a:gd name="T13" fmla="*/ 88 h 142"/>
                      <a:gd name="T14" fmla="*/ 42 w 245"/>
                      <a:gd name="T15" fmla="*/ 83 h 142"/>
                      <a:gd name="T16" fmla="*/ 50 w 245"/>
                      <a:gd name="T17" fmla="*/ 78 h 142"/>
                      <a:gd name="T18" fmla="*/ 62 w 245"/>
                      <a:gd name="T19" fmla="*/ 73 h 142"/>
                      <a:gd name="T20" fmla="*/ 73 w 245"/>
                      <a:gd name="T21" fmla="*/ 70 h 142"/>
                      <a:gd name="T22" fmla="*/ 88 w 245"/>
                      <a:gd name="T23" fmla="*/ 68 h 142"/>
                      <a:gd name="T24" fmla="*/ 110 w 245"/>
                      <a:gd name="T25" fmla="*/ 67 h 142"/>
                      <a:gd name="T26" fmla="*/ 133 w 245"/>
                      <a:gd name="T27" fmla="*/ 65 h 142"/>
                      <a:gd name="T28" fmla="*/ 159 w 245"/>
                      <a:gd name="T29" fmla="*/ 64 h 142"/>
                      <a:gd name="T30" fmla="*/ 174 w 245"/>
                      <a:gd name="T31" fmla="*/ 61 h 142"/>
                      <a:gd name="T32" fmla="*/ 187 w 245"/>
                      <a:gd name="T33" fmla="*/ 57 h 142"/>
                      <a:gd name="T34" fmla="*/ 208 w 245"/>
                      <a:gd name="T35" fmla="*/ 50 h 142"/>
                      <a:gd name="T36" fmla="*/ 228 w 245"/>
                      <a:gd name="T37" fmla="*/ 44 h 142"/>
                      <a:gd name="T38" fmla="*/ 235 w 245"/>
                      <a:gd name="T39" fmla="*/ 35 h 142"/>
                      <a:gd name="T40" fmla="*/ 243 w 245"/>
                      <a:gd name="T41" fmla="*/ 28 h 142"/>
                      <a:gd name="T42" fmla="*/ 244 w 245"/>
                      <a:gd name="T43" fmla="*/ 22 h 142"/>
                      <a:gd name="T44" fmla="*/ 244 w 245"/>
                      <a:gd name="T45" fmla="*/ 17 h 142"/>
                      <a:gd name="T46" fmla="*/ 244 w 245"/>
                      <a:gd name="T47" fmla="*/ 9 h 142"/>
                      <a:gd name="T48" fmla="*/ 244 w 245"/>
                      <a:gd name="T49" fmla="*/ 4 h 142"/>
                      <a:gd name="T50" fmla="*/ 241 w 245"/>
                      <a:gd name="T51" fmla="*/ 2 h 142"/>
                      <a:gd name="T52" fmla="*/ 235 w 245"/>
                      <a:gd name="T53" fmla="*/ 7 h 142"/>
                      <a:gd name="T54" fmla="*/ 228 w 245"/>
                      <a:gd name="T55" fmla="*/ 14 h 142"/>
                      <a:gd name="T56" fmla="*/ 219 w 245"/>
                      <a:gd name="T57" fmla="*/ 20 h 142"/>
                      <a:gd name="T58" fmla="*/ 213 w 245"/>
                      <a:gd name="T59" fmla="*/ 27 h 142"/>
                      <a:gd name="T60" fmla="*/ 202 w 245"/>
                      <a:gd name="T61" fmla="*/ 33 h 142"/>
                      <a:gd name="T62" fmla="*/ 191 w 245"/>
                      <a:gd name="T63" fmla="*/ 37 h 142"/>
                      <a:gd name="T64" fmla="*/ 175 w 245"/>
                      <a:gd name="T65" fmla="*/ 41 h 142"/>
                      <a:gd name="T66" fmla="*/ 162 w 245"/>
                      <a:gd name="T67" fmla="*/ 43 h 142"/>
                      <a:gd name="T68" fmla="*/ 150 w 245"/>
                      <a:gd name="T69" fmla="*/ 44 h 142"/>
                      <a:gd name="T70" fmla="*/ 139 w 245"/>
                      <a:gd name="T71" fmla="*/ 44 h 142"/>
                      <a:gd name="T72" fmla="*/ 124 w 245"/>
                      <a:gd name="T73" fmla="*/ 44 h 142"/>
                      <a:gd name="T74" fmla="*/ 113 w 245"/>
                      <a:gd name="T75" fmla="*/ 44 h 142"/>
                      <a:gd name="T76" fmla="*/ 103 w 245"/>
                      <a:gd name="T77" fmla="*/ 44 h 142"/>
                      <a:gd name="T78" fmla="*/ 87 w 245"/>
                      <a:gd name="T79" fmla="*/ 45 h 142"/>
                      <a:gd name="T80" fmla="*/ 76 w 245"/>
                      <a:gd name="T81" fmla="*/ 47 h 142"/>
                      <a:gd name="T82" fmla="*/ 65 w 245"/>
                      <a:gd name="T83" fmla="*/ 49 h 142"/>
                      <a:gd name="T84" fmla="*/ 54 w 245"/>
                      <a:gd name="T85" fmla="*/ 51 h 142"/>
                      <a:gd name="T86" fmla="*/ 43 w 245"/>
                      <a:gd name="T87" fmla="*/ 54 h 142"/>
                      <a:gd name="T88" fmla="*/ 32 w 245"/>
                      <a:gd name="T89" fmla="*/ 58 h 142"/>
                      <a:gd name="T90" fmla="*/ 24 w 245"/>
                      <a:gd name="T91" fmla="*/ 64 h 142"/>
                      <a:gd name="T92" fmla="*/ 17 w 245"/>
                      <a:gd name="T93" fmla="*/ 70 h 142"/>
                      <a:gd name="T94" fmla="*/ 13 w 245"/>
                      <a:gd name="T95" fmla="*/ 75 h 142"/>
                      <a:gd name="T96" fmla="*/ 8 w 245"/>
                      <a:gd name="T97" fmla="*/ 81 h 142"/>
                      <a:gd name="T98" fmla="*/ 3 w 245"/>
                      <a:gd name="T99" fmla="*/ 87 h 142"/>
                      <a:gd name="T100" fmla="*/ 2 w 245"/>
                      <a:gd name="T101" fmla="*/ 93 h 142"/>
                      <a:gd name="T102" fmla="*/ 2 w 245"/>
                      <a:gd name="T103" fmla="*/ 98 h 142"/>
                      <a:gd name="T104" fmla="*/ 2 w 245"/>
                      <a:gd name="T105" fmla="*/ 105 h 142"/>
                      <a:gd name="T106" fmla="*/ 2 w 245"/>
                      <a:gd name="T107" fmla="*/ 110 h 142"/>
                      <a:gd name="T108" fmla="*/ 1 w 245"/>
                      <a:gd name="T109" fmla="*/ 116 h 142"/>
                      <a:gd name="T110" fmla="*/ 1 w 245"/>
                      <a:gd name="T111" fmla="*/ 121 h 142"/>
                      <a:gd name="T112" fmla="*/ 1 w 245"/>
                      <a:gd name="T113" fmla="*/ 127 h 142"/>
                      <a:gd name="T114" fmla="*/ 0 w 245"/>
                      <a:gd name="T115" fmla="*/ 132 h 142"/>
                      <a:gd name="T116" fmla="*/ 1 w 245"/>
                      <a:gd name="T117" fmla="*/ 137 h 142"/>
                      <a:gd name="T118" fmla="*/ 5 w 245"/>
                      <a:gd name="T119" fmla="*/ 139 h 142"/>
                      <a:gd name="T120" fmla="*/ 7 w 245"/>
                      <a:gd name="T121" fmla="*/ 134 h 142"/>
                      <a:gd name="T122" fmla="*/ 8 w 245"/>
                      <a:gd name="T123" fmla="*/ 129 h 142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245"/>
                      <a:gd name="T187" fmla="*/ 0 h 142"/>
                      <a:gd name="T188" fmla="*/ 245 w 245"/>
                      <a:gd name="T189" fmla="*/ 142 h 142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245" h="142">
                        <a:moveTo>
                          <a:pt x="10" y="128"/>
                        </a:moveTo>
                        <a:lnTo>
                          <a:pt x="10" y="126"/>
                        </a:lnTo>
                        <a:lnTo>
                          <a:pt x="10" y="124"/>
                        </a:lnTo>
                        <a:lnTo>
                          <a:pt x="11" y="122"/>
                        </a:lnTo>
                        <a:lnTo>
                          <a:pt x="11" y="120"/>
                        </a:lnTo>
                        <a:lnTo>
                          <a:pt x="11" y="119"/>
                        </a:lnTo>
                        <a:lnTo>
                          <a:pt x="12" y="117"/>
                        </a:lnTo>
                        <a:lnTo>
                          <a:pt x="12" y="114"/>
                        </a:lnTo>
                        <a:lnTo>
                          <a:pt x="12" y="112"/>
                        </a:lnTo>
                        <a:lnTo>
                          <a:pt x="13" y="110"/>
                        </a:lnTo>
                        <a:lnTo>
                          <a:pt x="14" y="108"/>
                        </a:lnTo>
                        <a:lnTo>
                          <a:pt x="15" y="106"/>
                        </a:lnTo>
                        <a:lnTo>
                          <a:pt x="16" y="104"/>
                        </a:lnTo>
                        <a:lnTo>
                          <a:pt x="17" y="102"/>
                        </a:lnTo>
                        <a:lnTo>
                          <a:pt x="18" y="100"/>
                        </a:lnTo>
                        <a:lnTo>
                          <a:pt x="20" y="98"/>
                        </a:lnTo>
                        <a:lnTo>
                          <a:pt x="23" y="96"/>
                        </a:lnTo>
                        <a:lnTo>
                          <a:pt x="25" y="94"/>
                        </a:lnTo>
                        <a:lnTo>
                          <a:pt x="27" y="92"/>
                        </a:lnTo>
                        <a:lnTo>
                          <a:pt x="29" y="90"/>
                        </a:lnTo>
                        <a:lnTo>
                          <a:pt x="30" y="88"/>
                        </a:lnTo>
                        <a:lnTo>
                          <a:pt x="32" y="87"/>
                        </a:lnTo>
                        <a:lnTo>
                          <a:pt x="39" y="86"/>
                        </a:lnTo>
                        <a:lnTo>
                          <a:pt x="42" y="83"/>
                        </a:lnTo>
                        <a:lnTo>
                          <a:pt x="44" y="81"/>
                        </a:lnTo>
                        <a:lnTo>
                          <a:pt x="47" y="80"/>
                        </a:lnTo>
                        <a:lnTo>
                          <a:pt x="50" y="78"/>
                        </a:lnTo>
                        <a:lnTo>
                          <a:pt x="55" y="77"/>
                        </a:lnTo>
                        <a:lnTo>
                          <a:pt x="59" y="75"/>
                        </a:lnTo>
                        <a:lnTo>
                          <a:pt x="62" y="73"/>
                        </a:lnTo>
                        <a:lnTo>
                          <a:pt x="66" y="73"/>
                        </a:lnTo>
                        <a:lnTo>
                          <a:pt x="69" y="71"/>
                        </a:lnTo>
                        <a:lnTo>
                          <a:pt x="73" y="70"/>
                        </a:lnTo>
                        <a:lnTo>
                          <a:pt x="77" y="70"/>
                        </a:lnTo>
                        <a:lnTo>
                          <a:pt x="84" y="69"/>
                        </a:lnTo>
                        <a:lnTo>
                          <a:pt x="88" y="68"/>
                        </a:lnTo>
                        <a:lnTo>
                          <a:pt x="97" y="68"/>
                        </a:lnTo>
                        <a:lnTo>
                          <a:pt x="103" y="68"/>
                        </a:lnTo>
                        <a:lnTo>
                          <a:pt x="110" y="67"/>
                        </a:lnTo>
                        <a:lnTo>
                          <a:pt x="120" y="67"/>
                        </a:lnTo>
                        <a:lnTo>
                          <a:pt x="127" y="66"/>
                        </a:lnTo>
                        <a:lnTo>
                          <a:pt x="133" y="65"/>
                        </a:lnTo>
                        <a:lnTo>
                          <a:pt x="142" y="65"/>
                        </a:lnTo>
                        <a:lnTo>
                          <a:pt x="150" y="64"/>
                        </a:lnTo>
                        <a:lnTo>
                          <a:pt x="159" y="64"/>
                        </a:lnTo>
                        <a:lnTo>
                          <a:pt x="166" y="63"/>
                        </a:lnTo>
                        <a:lnTo>
                          <a:pt x="170" y="62"/>
                        </a:lnTo>
                        <a:lnTo>
                          <a:pt x="174" y="61"/>
                        </a:lnTo>
                        <a:lnTo>
                          <a:pt x="178" y="60"/>
                        </a:lnTo>
                        <a:lnTo>
                          <a:pt x="183" y="59"/>
                        </a:lnTo>
                        <a:lnTo>
                          <a:pt x="187" y="57"/>
                        </a:lnTo>
                        <a:lnTo>
                          <a:pt x="193" y="56"/>
                        </a:lnTo>
                        <a:lnTo>
                          <a:pt x="202" y="54"/>
                        </a:lnTo>
                        <a:lnTo>
                          <a:pt x="208" y="50"/>
                        </a:lnTo>
                        <a:lnTo>
                          <a:pt x="215" y="49"/>
                        </a:lnTo>
                        <a:lnTo>
                          <a:pt x="221" y="45"/>
                        </a:lnTo>
                        <a:lnTo>
                          <a:pt x="228" y="44"/>
                        </a:lnTo>
                        <a:lnTo>
                          <a:pt x="230" y="41"/>
                        </a:lnTo>
                        <a:lnTo>
                          <a:pt x="232" y="37"/>
                        </a:lnTo>
                        <a:lnTo>
                          <a:pt x="235" y="35"/>
                        </a:lnTo>
                        <a:lnTo>
                          <a:pt x="239" y="32"/>
                        </a:lnTo>
                        <a:lnTo>
                          <a:pt x="241" y="30"/>
                        </a:lnTo>
                        <a:lnTo>
                          <a:pt x="243" y="28"/>
                        </a:lnTo>
                        <a:lnTo>
                          <a:pt x="244" y="27"/>
                        </a:lnTo>
                        <a:lnTo>
                          <a:pt x="244" y="25"/>
                        </a:lnTo>
                        <a:lnTo>
                          <a:pt x="244" y="22"/>
                        </a:lnTo>
                        <a:lnTo>
                          <a:pt x="244" y="21"/>
                        </a:lnTo>
                        <a:lnTo>
                          <a:pt x="244" y="19"/>
                        </a:lnTo>
                        <a:lnTo>
                          <a:pt x="244" y="17"/>
                        </a:lnTo>
                        <a:lnTo>
                          <a:pt x="244" y="14"/>
                        </a:lnTo>
                        <a:lnTo>
                          <a:pt x="244" y="12"/>
                        </a:lnTo>
                        <a:lnTo>
                          <a:pt x="244" y="9"/>
                        </a:lnTo>
                        <a:lnTo>
                          <a:pt x="244" y="8"/>
                        </a:lnTo>
                        <a:lnTo>
                          <a:pt x="244" y="6"/>
                        </a:lnTo>
                        <a:lnTo>
                          <a:pt x="244" y="4"/>
                        </a:lnTo>
                        <a:lnTo>
                          <a:pt x="244" y="2"/>
                        </a:lnTo>
                        <a:lnTo>
                          <a:pt x="244" y="0"/>
                        </a:lnTo>
                        <a:lnTo>
                          <a:pt x="241" y="2"/>
                        </a:lnTo>
                        <a:lnTo>
                          <a:pt x="239" y="4"/>
                        </a:lnTo>
                        <a:lnTo>
                          <a:pt x="237" y="5"/>
                        </a:lnTo>
                        <a:lnTo>
                          <a:pt x="235" y="7"/>
                        </a:lnTo>
                        <a:lnTo>
                          <a:pt x="232" y="9"/>
                        </a:lnTo>
                        <a:lnTo>
                          <a:pt x="229" y="12"/>
                        </a:lnTo>
                        <a:lnTo>
                          <a:pt x="228" y="14"/>
                        </a:lnTo>
                        <a:lnTo>
                          <a:pt x="225" y="16"/>
                        </a:lnTo>
                        <a:lnTo>
                          <a:pt x="222" y="18"/>
                        </a:lnTo>
                        <a:lnTo>
                          <a:pt x="219" y="20"/>
                        </a:lnTo>
                        <a:lnTo>
                          <a:pt x="217" y="22"/>
                        </a:lnTo>
                        <a:lnTo>
                          <a:pt x="215" y="24"/>
                        </a:lnTo>
                        <a:lnTo>
                          <a:pt x="213" y="27"/>
                        </a:lnTo>
                        <a:lnTo>
                          <a:pt x="208" y="30"/>
                        </a:lnTo>
                        <a:lnTo>
                          <a:pt x="205" y="31"/>
                        </a:lnTo>
                        <a:lnTo>
                          <a:pt x="202" y="33"/>
                        </a:lnTo>
                        <a:lnTo>
                          <a:pt x="199" y="34"/>
                        </a:lnTo>
                        <a:lnTo>
                          <a:pt x="195" y="36"/>
                        </a:lnTo>
                        <a:lnTo>
                          <a:pt x="191" y="37"/>
                        </a:lnTo>
                        <a:lnTo>
                          <a:pt x="187" y="38"/>
                        </a:lnTo>
                        <a:lnTo>
                          <a:pt x="178" y="40"/>
                        </a:lnTo>
                        <a:lnTo>
                          <a:pt x="175" y="41"/>
                        </a:lnTo>
                        <a:lnTo>
                          <a:pt x="171" y="41"/>
                        </a:lnTo>
                        <a:lnTo>
                          <a:pt x="167" y="42"/>
                        </a:lnTo>
                        <a:lnTo>
                          <a:pt x="162" y="43"/>
                        </a:lnTo>
                        <a:lnTo>
                          <a:pt x="159" y="43"/>
                        </a:lnTo>
                        <a:lnTo>
                          <a:pt x="155" y="43"/>
                        </a:lnTo>
                        <a:lnTo>
                          <a:pt x="150" y="44"/>
                        </a:lnTo>
                        <a:lnTo>
                          <a:pt x="147" y="44"/>
                        </a:lnTo>
                        <a:lnTo>
                          <a:pt x="143" y="44"/>
                        </a:lnTo>
                        <a:lnTo>
                          <a:pt x="139" y="44"/>
                        </a:lnTo>
                        <a:lnTo>
                          <a:pt x="134" y="44"/>
                        </a:lnTo>
                        <a:lnTo>
                          <a:pt x="127" y="44"/>
                        </a:lnTo>
                        <a:lnTo>
                          <a:pt x="124" y="44"/>
                        </a:lnTo>
                        <a:lnTo>
                          <a:pt x="120" y="44"/>
                        </a:lnTo>
                        <a:lnTo>
                          <a:pt x="117" y="44"/>
                        </a:lnTo>
                        <a:lnTo>
                          <a:pt x="113" y="44"/>
                        </a:lnTo>
                        <a:lnTo>
                          <a:pt x="110" y="44"/>
                        </a:lnTo>
                        <a:lnTo>
                          <a:pt x="106" y="44"/>
                        </a:lnTo>
                        <a:lnTo>
                          <a:pt x="103" y="44"/>
                        </a:lnTo>
                        <a:lnTo>
                          <a:pt x="100" y="45"/>
                        </a:lnTo>
                        <a:lnTo>
                          <a:pt x="91" y="45"/>
                        </a:lnTo>
                        <a:lnTo>
                          <a:pt x="87" y="45"/>
                        </a:lnTo>
                        <a:lnTo>
                          <a:pt x="84" y="46"/>
                        </a:lnTo>
                        <a:lnTo>
                          <a:pt x="81" y="47"/>
                        </a:lnTo>
                        <a:lnTo>
                          <a:pt x="76" y="47"/>
                        </a:lnTo>
                        <a:lnTo>
                          <a:pt x="72" y="48"/>
                        </a:lnTo>
                        <a:lnTo>
                          <a:pt x="68" y="48"/>
                        </a:lnTo>
                        <a:lnTo>
                          <a:pt x="65" y="49"/>
                        </a:lnTo>
                        <a:lnTo>
                          <a:pt x="61" y="50"/>
                        </a:lnTo>
                        <a:lnTo>
                          <a:pt x="58" y="50"/>
                        </a:lnTo>
                        <a:lnTo>
                          <a:pt x="54" y="51"/>
                        </a:lnTo>
                        <a:lnTo>
                          <a:pt x="50" y="52"/>
                        </a:lnTo>
                        <a:lnTo>
                          <a:pt x="46" y="53"/>
                        </a:lnTo>
                        <a:lnTo>
                          <a:pt x="43" y="54"/>
                        </a:lnTo>
                        <a:lnTo>
                          <a:pt x="40" y="55"/>
                        </a:lnTo>
                        <a:lnTo>
                          <a:pt x="36" y="57"/>
                        </a:lnTo>
                        <a:lnTo>
                          <a:pt x="32" y="58"/>
                        </a:lnTo>
                        <a:lnTo>
                          <a:pt x="30" y="60"/>
                        </a:lnTo>
                        <a:lnTo>
                          <a:pt x="27" y="62"/>
                        </a:lnTo>
                        <a:lnTo>
                          <a:pt x="24" y="64"/>
                        </a:lnTo>
                        <a:lnTo>
                          <a:pt x="21" y="66"/>
                        </a:lnTo>
                        <a:lnTo>
                          <a:pt x="19" y="68"/>
                        </a:lnTo>
                        <a:lnTo>
                          <a:pt x="17" y="70"/>
                        </a:lnTo>
                        <a:lnTo>
                          <a:pt x="16" y="71"/>
                        </a:lnTo>
                        <a:lnTo>
                          <a:pt x="14" y="73"/>
                        </a:lnTo>
                        <a:lnTo>
                          <a:pt x="13" y="75"/>
                        </a:lnTo>
                        <a:lnTo>
                          <a:pt x="11" y="77"/>
                        </a:lnTo>
                        <a:lnTo>
                          <a:pt x="9" y="79"/>
                        </a:lnTo>
                        <a:lnTo>
                          <a:pt x="8" y="81"/>
                        </a:lnTo>
                        <a:lnTo>
                          <a:pt x="5" y="84"/>
                        </a:lnTo>
                        <a:lnTo>
                          <a:pt x="4" y="86"/>
                        </a:lnTo>
                        <a:lnTo>
                          <a:pt x="3" y="87"/>
                        </a:lnTo>
                        <a:lnTo>
                          <a:pt x="3" y="89"/>
                        </a:lnTo>
                        <a:lnTo>
                          <a:pt x="2" y="91"/>
                        </a:lnTo>
                        <a:lnTo>
                          <a:pt x="2" y="93"/>
                        </a:lnTo>
                        <a:lnTo>
                          <a:pt x="2" y="95"/>
                        </a:lnTo>
                        <a:lnTo>
                          <a:pt x="2" y="97"/>
                        </a:lnTo>
                        <a:lnTo>
                          <a:pt x="2" y="98"/>
                        </a:lnTo>
                        <a:lnTo>
                          <a:pt x="2" y="101"/>
                        </a:lnTo>
                        <a:lnTo>
                          <a:pt x="2" y="103"/>
                        </a:lnTo>
                        <a:lnTo>
                          <a:pt x="2" y="105"/>
                        </a:lnTo>
                        <a:lnTo>
                          <a:pt x="2" y="107"/>
                        </a:lnTo>
                        <a:lnTo>
                          <a:pt x="2" y="109"/>
                        </a:lnTo>
                        <a:lnTo>
                          <a:pt x="2" y="110"/>
                        </a:lnTo>
                        <a:lnTo>
                          <a:pt x="2" y="112"/>
                        </a:lnTo>
                        <a:lnTo>
                          <a:pt x="1" y="114"/>
                        </a:lnTo>
                        <a:lnTo>
                          <a:pt x="1" y="116"/>
                        </a:lnTo>
                        <a:lnTo>
                          <a:pt x="1" y="118"/>
                        </a:lnTo>
                        <a:lnTo>
                          <a:pt x="1" y="120"/>
                        </a:lnTo>
                        <a:lnTo>
                          <a:pt x="1" y="121"/>
                        </a:lnTo>
                        <a:lnTo>
                          <a:pt x="1" y="123"/>
                        </a:lnTo>
                        <a:lnTo>
                          <a:pt x="1" y="125"/>
                        </a:lnTo>
                        <a:lnTo>
                          <a:pt x="1" y="127"/>
                        </a:lnTo>
                        <a:lnTo>
                          <a:pt x="1" y="129"/>
                        </a:lnTo>
                        <a:lnTo>
                          <a:pt x="1" y="130"/>
                        </a:lnTo>
                        <a:lnTo>
                          <a:pt x="0" y="132"/>
                        </a:lnTo>
                        <a:lnTo>
                          <a:pt x="0" y="134"/>
                        </a:lnTo>
                        <a:lnTo>
                          <a:pt x="0" y="136"/>
                        </a:lnTo>
                        <a:lnTo>
                          <a:pt x="1" y="137"/>
                        </a:lnTo>
                        <a:lnTo>
                          <a:pt x="2" y="139"/>
                        </a:lnTo>
                        <a:lnTo>
                          <a:pt x="3" y="141"/>
                        </a:lnTo>
                        <a:lnTo>
                          <a:pt x="5" y="139"/>
                        </a:lnTo>
                        <a:lnTo>
                          <a:pt x="5" y="137"/>
                        </a:lnTo>
                        <a:lnTo>
                          <a:pt x="5" y="136"/>
                        </a:lnTo>
                        <a:lnTo>
                          <a:pt x="7" y="134"/>
                        </a:lnTo>
                        <a:lnTo>
                          <a:pt x="7" y="132"/>
                        </a:lnTo>
                        <a:lnTo>
                          <a:pt x="7" y="130"/>
                        </a:lnTo>
                        <a:lnTo>
                          <a:pt x="8" y="129"/>
                        </a:lnTo>
                        <a:lnTo>
                          <a:pt x="9" y="127"/>
                        </a:lnTo>
                        <a:lnTo>
                          <a:pt x="10" y="128"/>
                        </a:ln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</p:grpSp>
          <p:grpSp>
            <p:nvGrpSpPr>
              <p:cNvPr id="7190" name="Group 185"/>
              <p:cNvGrpSpPr>
                <a:grpSpLocks/>
              </p:cNvGrpSpPr>
              <p:nvPr/>
            </p:nvGrpSpPr>
            <p:grpSpPr bwMode="auto">
              <a:xfrm>
                <a:off x="3981" y="3407"/>
                <a:ext cx="271" cy="166"/>
                <a:chOff x="3981" y="3407"/>
                <a:chExt cx="271" cy="166"/>
              </a:xfrm>
            </p:grpSpPr>
            <p:sp>
              <p:nvSpPr>
                <p:cNvPr id="7214" name="Freeform 186"/>
                <p:cNvSpPr>
                  <a:spLocks/>
                </p:cNvSpPr>
                <p:nvPr/>
              </p:nvSpPr>
              <p:spPr bwMode="auto">
                <a:xfrm>
                  <a:off x="4017" y="3407"/>
                  <a:ext cx="142" cy="166"/>
                </a:xfrm>
                <a:custGeom>
                  <a:avLst/>
                  <a:gdLst>
                    <a:gd name="T0" fmla="*/ 137 w 142"/>
                    <a:gd name="T1" fmla="*/ 1 h 166"/>
                    <a:gd name="T2" fmla="*/ 130 w 142"/>
                    <a:gd name="T3" fmla="*/ 3 h 166"/>
                    <a:gd name="T4" fmla="*/ 124 w 142"/>
                    <a:gd name="T5" fmla="*/ 6 h 166"/>
                    <a:gd name="T6" fmla="*/ 118 w 142"/>
                    <a:gd name="T7" fmla="*/ 10 h 166"/>
                    <a:gd name="T8" fmla="*/ 111 w 142"/>
                    <a:gd name="T9" fmla="*/ 15 h 166"/>
                    <a:gd name="T10" fmla="*/ 106 w 142"/>
                    <a:gd name="T11" fmla="*/ 21 h 166"/>
                    <a:gd name="T12" fmla="*/ 103 w 142"/>
                    <a:gd name="T13" fmla="*/ 27 h 166"/>
                    <a:gd name="T14" fmla="*/ 101 w 142"/>
                    <a:gd name="T15" fmla="*/ 35 h 166"/>
                    <a:gd name="T16" fmla="*/ 100 w 142"/>
                    <a:gd name="T17" fmla="*/ 43 h 166"/>
                    <a:gd name="T18" fmla="*/ 99 w 142"/>
                    <a:gd name="T19" fmla="*/ 52 h 166"/>
                    <a:gd name="T20" fmla="*/ 97 w 142"/>
                    <a:gd name="T21" fmla="*/ 61 h 166"/>
                    <a:gd name="T22" fmla="*/ 95 w 142"/>
                    <a:gd name="T23" fmla="*/ 72 h 166"/>
                    <a:gd name="T24" fmla="*/ 95 w 142"/>
                    <a:gd name="T25" fmla="*/ 84 h 166"/>
                    <a:gd name="T26" fmla="*/ 93 w 142"/>
                    <a:gd name="T27" fmla="*/ 95 h 166"/>
                    <a:gd name="T28" fmla="*/ 90 w 142"/>
                    <a:gd name="T29" fmla="*/ 105 h 166"/>
                    <a:gd name="T30" fmla="*/ 88 w 142"/>
                    <a:gd name="T31" fmla="*/ 117 h 166"/>
                    <a:gd name="T32" fmla="*/ 84 w 142"/>
                    <a:gd name="T33" fmla="*/ 133 h 166"/>
                    <a:gd name="T34" fmla="*/ 77 w 142"/>
                    <a:gd name="T35" fmla="*/ 143 h 166"/>
                    <a:gd name="T36" fmla="*/ 66 w 142"/>
                    <a:gd name="T37" fmla="*/ 151 h 166"/>
                    <a:gd name="T38" fmla="*/ 54 w 142"/>
                    <a:gd name="T39" fmla="*/ 158 h 166"/>
                    <a:gd name="T40" fmla="*/ 37 w 142"/>
                    <a:gd name="T41" fmla="*/ 162 h 166"/>
                    <a:gd name="T42" fmla="*/ 22 w 142"/>
                    <a:gd name="T43" fmla="*/ 164 h 166"/>
                    <a:gd name="T44" fmla="*/ 11 w 142"/>
                    <a:gd name="T45" fmla="*/ 165 h 166"/>
                    <a:gd name="T46" fmla="*/ 0 w 142"/>
                    <a:gd name="T47" fmla="*/ 165 h 166"/>
                    <a:gd name="T48" fmla="*/ 6 w 142"/>
                    <a:gd name="T49" fmla="*/ 163 h 166"/>
                    <a:gd name="T50" fmla="*/ 11 w 142"/>
                    <a:gd name="T51" fmla="*/ 161 h 166"/>
                    <a:gd name="T52" fmla="*/ 17 w 142"/>
                    <a:gd name="T53" fmla="*/ 159 h 166"/>
                    <a:gd name="T54" fmla="*/ 24 w 142"/>
                    <a:gd name="T55" fmla="*/ 157 h 166"/>
                    <a:gd name="T56" fmla="*/ 31 w 142"/>
                    <a:gd name="T57" fmla="*/ 153 h 166"/>
                    <a:gd name="T58" fmla="*/ 38 w 142"/>
                    <a:gd name="T59" fmla="*/ 150 h 166"/>
                    <a:gd name="T60" fmla="*/ 44 w 142"/>
                    <a:gd name="T61" fmla="*/ 145 h 166"/>
                    <a:gd name="T62" fmla="*/ 50 w 142"/>
                    <a:gd name="T63" fmla="*/ 139 h 166"/>
                    <a:gd name="T64" fmla="*/ 55 w 142"/>
                    <a:gd name="T65" fmla="*/ 132 h 166"/>
                    <a:gd name="T66" fmla="*/ 59 w 142"/>
                    <a:gd name="T67" fmla="*/ 124 h 166"/>
                    <a:gd name="T68" fmla="*/ 63 w 142"/>
                    <a:gd name="T69" fmla="*/ 117 h 166"/>
                    <a:gd name="T70" fmla="*/ 64 w 142"/>
                    <a:gd name="T71" fmla="*/ 110 h 166"/>
                    <a:gd name="T72" fmla="*/ 67 w 142"/>
                    <a:gd name="T73" fmla="*/ 94 h 166"/>
                    <a:gd name="T74" fmla="*/ 68 w 142"/>
                    <a:gd name="T75" fmla="*/ 83 h 166"/>
                    <a:gd name="T76" fmla="*/ 70 w 142"/>
                    <a:gd name="T77" fmla="*/ 75 h 166"/>
                    <a:gd name="T78" fmla="*/ 71 w 142"/>
                    <a:gd name="T79" fmla="*/ 66 h 166"/>
                    <a:gd name="T80" fmla="*/ 72 w 142"/>
                    <a:gd name="T81" fmla="*/ 55 h 166"/>
                    <a:gd name="T82" fmla="*/ 73 w 142"/>
                    <a:gd name="T83" fmla="*/ 46 h 166"/>
                    <a:gd name="T84" fmla="*/ 75 w 142"/>
                    <a:gd name="T85" fmla="*/ 39 h 166"/>
                    <a:gd name="T86" fmla="*/ 77 w 142"/>
                    <a:gd name="T87" fmla="*/ 32 h 166"/>
                    <a:gd name="T88" fmla="*/ 81 w 142"/>
                    <a:gd name="T89" fmla="*/ 25 h 166"/>
                    <a:gd name="T90" fmla="*/ 85 w 142"/>
                    <a:gd name="T91" fmla="*/ 16 h 166"/>
                    <a:gd name="T92" fmla="*/ 90 w 142"/>
                    <a:gd name="T93" fmla="*/ 11 h 166"/>
                    <a:gd name="T94" fmla="*/ 95 w 142"/>
                    <a:gd name="T95" fmla="*/ 7 h 166"/>
                    <a:gd name="T96" fmla="*/ 105 w 142"/>
                    <a:gd name="T97" fmla="*/ 4 h 166"/>
                    <a:gd name="T98" fmla="*/ 112 w 142"/>
                    <a:gd name="T99" fmla="*/ 3 h 166"/>
                    <a:gd name="T100" fmla="*/ 118 w 142"/>
                    <a:gd name="T101" fmla="*/ 3 h 166"/>
                    <a:gd name="T102" fmla="*/ 127 w 142"/>
                    <a:gd name="T103" fmla="*/ 1 h 166"/>
                    <a:gd name="T104" fmla="*/ 135 w 142"/>
                    <a:gd name="T105" fmla="*/ 0 h 166"/>
                    <a:gd name="T106" fmla="*/ 141 w 142"/>
                    <a:gd name="T107" fmla="*/ 0 h 16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2"/>
                    <a:gd name="T163" fmla="*/ 0 h 166"/>
                    <a:gd name="T164" fmla="*/ 142 w 142"/>
                    <a:gd name="T165" fmla="*/ 166 h 16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2" h="166">
                      <a:moveTo>
                        <a:pt x="141" y="0"/>
                      </a:moveTo>
                      <a:lnTo>
                        <a:pt x="140" y="1"/>
                      </a:lnTo>
                      <a:lnTo>
                        <a:pt x="139" y="1"/>
                      </a:lnTo>
                      <a:lnTo>
                        <a:pt x="138" y="1"/>
                      </a:lnTo>
                      <a:lnTo>
                        <a:pt x="137" y="1"/>
                      </a:lnTo>
                      <a:lnTo>
                        <a:pt x="136" y="1"/>
                      </a:lnTo>
                      <a:lnTo>
                        <a:pt x="134" y="2"/>
                      </a:lnTo>
                      <a:lnTo>
                        <a:pt x="133" y="2"/>
                      </a:lnTo>
                      <a:lnTo>
                        <a:pt x="132" y="3"/>
                      </a:lnTo>
                      <a:lnTo>
                        <a:pt x="130" y="3"/>
                      </a:lnTo>
                      <a:lnTo>
                        <a:pt x="129" y="4"/>
                      </a:lnTo>
                      <a:lnTo>
                        <a:pt x="128" y="4"/>
                      </a:lnTo>
                      <a:lnTo>
                        <a:pt x="127" y="4"/>
                      </a:lnTo>
                      <a:lnTo>
                        <a:pt x="126" y="5"/>
                      </a:lnTo>
                      <a:lnTo>
                        <a:pt x="125" y="5"/>
                      </a:lnTo>
                      <a:lnTo>
                        <a:pt x="124" y="6"/>
                      </a:lnTo>
                      <a:lnTo>
                        <a:pt x="123" y="6"/>
                      </a:lnTo>
                      <a:lnTo>
                        <a:pt x="122" y="7"/>
                      </a:lnTo>
                      <a:lnTo>
                        <a:pt x="121" y="7"/>
                      </a:lnTo>
                      <a:lnTo>
                        <a:pt x="120" y="8"/>
                      </a:lnTo>
                      <a:lnTo>
                        <a:pt x="119" y="9"/>
                      </a:lnTo>
                      <a:lnTo>
                        <a:pt x="118" y="10"/>
                      </a:lnTo>
                      <a:lnTo>
                        <a:pt x="115" y="10"/>
                      </a:lnTo>
                      <a:lnTo>
                        <a:pt x="114" y="11"/>
                      </a:lnTo>
                      <a:lnTo>
                        <a:pt x="113" y="12"/>
                      </a:lnTo>
                      <a:lnTo>
                        <a:pt x="112" y="13"/>
                      </a:lnTo>
                      <a:lnTo>
                        <a:pt x="112" y="14"/>
                      </a:lnTo>
                      <a:lnTo>
                        <a:pt x="111" y="15"/>
                      </a:lnTo>
                      <a:lnTo>
                        <a:pt x="110" y="15"/>
                      </a:lnTo>
                      <a:lnTo>
                        <a:pt x="109" y="16"/>
                      </a:lnTo>
                      <a:lnTo>
                        <a:pt x="108" y="18"/>
                      </a:lnTo>
                      <a:lnTo>
                        <a:pt x="107" y="18"/>
                      </a:lnTo>
                      <a:lnTo>
                        <a:pt x="107" y="19"/>
                      </a:lnTo>
                      <a:lnTo>
                        <a:pt x="106" y="21"/>
                      </a:lnTo>
                      <a:lnTo>
                        <a:pt x="105" y="22"/>
                      </a:lnTo>
                      <a:lnTo>
                        <a:pt x="105" y="23"/>
                      </a:lnTo>
                      <a:lnTo>
                        <a:pt x="104" y="24"/>
                      </a:lnTo>
                      <a:lnTo>
                        <a:pt x="104" y="25"/>
                      </a:lnTo>
                      <a:lnTo>
                        <a:pt x="103" y="26"/>
                      </a:lnTo>
                      <a:lnTo>
                        <a:pt x="103" y="27"/>
                      </a:lnTo>
                      <a:lnTo>
                        <a:pt x="102" y="29"/>
                      </a:lnTo>
                      <a:lnTo>
                        <a:pt x="102" y="30"/>
                      </a:lnTo>
                      <a:lnTo>
                        <a:pt x="102" y="31"/>
                      </a:lnTo>
                      <a:lnTo>
                        <a:pt x="102" y="33"/>
                      </a:lnTo>
                      <a:lnTo>
                        <a:pt x="101" y="34"/>
                      </a:lnTo>
                      <a:lnTo>
                        <a:pt x="101" y="35"/>
                      </a:lnTo>
                      <a:lnTo>
                        <a:pt x="100" y="36"/>
                      </a:lnTo>
                      <a:lnTo>
                        <a:pt x="100" y="37"/>
                      </a:lnTo>
                      <a:lnTo>
                        <a:pt x="100" y="39"/>
                      </a:lnTo>
                      <a:lnTo>
                        <a:pt x="100" y="40"/>
                      </a:lnTo>
                      <a:lnTo>
                        <a:pt x="100" y="41"/>
                      </a:lnTo>
                      <a:lnTo>
                        <a:pt x="100" y="43"/>
                      </a:lnTo>
                      <a:lnTo>
                        <a:pt x="100" y="45"/>
                      </a:lnTo>
                      <a:lnTo>
                        <a:pt x="99" y="46"/>
                      </a:lnTo>
                      <a:lnTo>
                        <a:pt x="99" y="48"/>
                      </a:lnTo>
                      <a:lnTo>
                        <a:pt x="99" y="49"/>
                      </a:lnTo>
                      <a:lnTo>
                        <a:pt x="99" y="50"/>
                      </a:lnTo>
                      <a:lnTo>
                        <a:pt x="99" y="52"/>
                      </a:lnTo>
                      <a:lnTo>
                        <a:pt x="99" y="53"/>
                      </a:lnTo>
                      <a:lnTo>
                        <a:pt x="98" y="55"/>
                      </a:lnTo>
                      <a:lnTo>
                        <a:pt x="98" y="57"/>
                      </a:lnTo>
                      <a:lnTo>
                        <a:pt x="97" y="59"/>
                      </a:lnTo>
                      <a:lnTo>
                        <a:pt x="97" y="60"/>
                      </a:lnTo>
                      <a:lnTo>
                        <a:pt x="97" y="61"/>
                      </a:lnTo>
                      <a:lnTo>
                        <a:pt x="97" y="62"/>
                      </a:lnTo>
                      <a:lnTo>
                        <a:pt x="96" y="64"/>
                      </a:lnTo>
                      <a:lnTo>
                        <a:pt x="96" y="65"/>
                      </a:lnTo>
                      <a:lnTo>
                        <a:pt x="96" y="67"/>
                      </a:lnTo>
                      <a:lnTo>
                        <a:pt x="96" y="69"/>
                      </a:lnTo>
                      <a:lnTo>
                        <a:pt x="95" y="72"/>
                      </a:lnTo>
                      <a:lnTo>
                        <a:pt x="95" y="75"/>
                      </a:lnTo>
                      <a:lnTo>
                        <a:pt x="95" y="77"/>
                      </a:lnTo>
                      <a:lnTo>
                        <a:pt x="95" y="80"/>
                      </a:lnTo>
                      <a:lnTo>
                        <a:pt x="95" y="82"/>
                      </a:lnTo>
                      <a:lnTo>
                        <a:pt x="95" y="83"/>
                      </a:lnTo>
                      <a:lnTo>
                        <a:pt x="95" y="84"/>
                      </a:lnTo>
                      <a:lnTo>
                        <a:pt x="94" y="85"/>
                      </a:lnTo>
                      <a:lnTo>
                        <a:pt x="94" y="88"/>
                      </a:lnTo>
                      <a:lnTo>
                        <a:pt x="94" y="90"/>
                      </a:lnTo>
                      <a:lnTo>
                        <a:pt x="93" y="93"/>
                      </a:lnTo>
                      <a:lnTo>
                        <a:pt x="93" y="94"/>
                      </a:lnTo>
                      <a:lnTo>
                        <a:pt x="93" y="95"/>
                      </a:lnTo>
                      <a:lnTo>
                        <a:pt x="92" y="98"/>
                      </a:lnTo>
                      <a:lnTo>
                        <a:pt x="92" y="100"/>
                      </a:lnTo>
                      <a:lnTo>
                        <a:pt x="91" y="101"/>
                      </a:lnTo>
                      <a:lnTo>
                        <a:pt x="91" y="102"/>
                      </a:lnTo>
                      <a:lnTo>
                        <a:pt x="90" y="104"/>
                      </a:lnTo>
                      <a:lnTo>
                        <a:pt x="90" y="105"/>
                      </a:lnTo>
                      <a:lnTo>
                        <a:pt x="90" y="108"/>
                      </a:lnTo>
                      <a:lnTo>
                        <a:pt x="89" y="110"/>
                      </a:lnTo>
                      <a:lnTo>
                        <a:pt x="89" y="112"/>
                      </a:lnTo>
                      <a:lnTo>
                        <a:pt x="88" y="113"/>
                      </a:lnTo>
                      <a:lnTo>
                        <a:pt x="88" y="115"/>
                      </a:lnTo>
                      <a:lnTo>
                        <a:pt x="88" y="117"/>
                      </a:lnTo>
                      <a:lnTo>
                        <a:pt x="87" y="120"/>
                      </a:lnTo>
                      <a:lnTo>
                        <a:pt x="86" y="123"/>
                      </a:lnTo>
                      <a:lnTo>
                        <a:pt x="86" y="125"/>
                      </a:lnTo>
                      <a:lnTo>
                        <a:pt x="85" y="128"/>
                      </a:lnTo>
                      <a:lnTo>
                        <a:pt x="85" y="131"/>
                      </a:lnTo>
                      <a:lnTo>
                        <a:pt x="84" y="133"/>
                      </a:lnTo>
                      <a:lnTo>
                        <a:pt x="83" y="136"/>
                      </a:lnTo>
                      <a:lnTo>
                        <a:pt x="82" y="138"/>
                      </a:lnTo>
                      <a:lnTo>
                        <a:pt x="81" y="139"/>
                      </a:lnTo>
                      <a:lnTo>
                        <a:pt x="80" y="141"/>
                      </a:lnTo>
                      <a:lnTo>
                        <a:pt x="79" y="142"/>
                      </a:lnTo>
                      <a:lnTo>
                        <a:pt x="77" y="143"/>
                      </a:lnTo>
                      <a:lnTo>
                        <a:pt x="75" y="146"/>
                      </a:lnTo>
                      <a:lnTo>
                        <a:pt x="74" y="147"/>
                      </a:lnTo>
                      <a:lnTo>
                        <a:pt x="72" y="148"/>
                      </a:lnTo>
                      <a:lnTo>
                        <a:pt x="70" y="149"/>
                      </a:lnTo>
                      <a:lnTo>
                        <a:pt x="68" y="149"/>
                      </a:lnTo>
                      <a:lnTo>
                        <a:pt x="66" y="151"/>
                      </a:lnTo>
                      <a:lnTo>
                        <a:pt x="64" y="152"/>
                      </a:lnTo>
                      <a:lnTo>
                        <a:pt x="63" y="154"/>
                      </a:lnTo>
                      <a:lnTo>
                        <a:pt x="61" y="155"/>
                      </a:lnTo>
                      <a:lnTo>
                        <a:pt x="60" y="156"/>
                      </a:lnTo>
                      <a:lnTo>
                        <a:pt x="57" y="157"/>
                      </a:lnTo>
                      <a:lnTo>
                        <a:pt x="54" y="158"/>
                      </a:lnTo>
                      <a:lnTo>
                        <a:pt x="51" y="159"/>
                      </a:lnTo>
                      <a:lnTo>
                        <a:pt x="48" y="160"/>
                      </a:lnTo>
                      <a:lnTo>
                        <a:pt x="45" y="160"/>
                      </a:lnTo>
                      <a:lnTo>
                        <a:pt x="43" y="161"/>
                      </a:lnTo>
                      <a:lnTo>
                        <a:pt x="40" y="161"/>
                      </a:lnTo>
                      <a:lnTo>
                        <a:pt x="37" y="162"/>
                      </a:lnTo>
                      <a:lnTo>
                        <a:pt x="34" y="162"/>
                      </a:lnTo>
                      <a:lnTo>
                        <a:pt x="31" y="163"/>
                      </a:lnTo>
                      <a:lnTo>
                        <a:pt x="28" y="164"/>
                      </a:lnTo>
                      <a:lnTo>
                        <a:pt x="26" y="164"/>
                      </a:lnTo>
                      <a:lnTo>
                        <a:pt x="24" y="164"/>
                      </a:lnTo>
                      <a:lnTo>
                        <a:pt x="22" y="164"/>
                      </a:lnTo>
                      <a:lnTo>
                        <a:pt x="20" y="165"/>
                      </a:lnTo>
                      <a:lnTo>
                        <a:pt x="18" y="165"/>
                      </a:lnTo>
                      <a:lnTo>
                        <a:pt x="16" y="165"/>
                      </a:lnTo>
                      <a:lnTo>
                        <a:pt x="14" y="165"/>
                      </a:lnTo>
                      <a:lnTo>
                        <a:pt x="13" y="165"/>
                      </a:lnTo>
                      <a:lnTo>
                        <a:pt x="11" y="165"/>
                      </a:lnTo>
                      <a:lnTo>
                        <a:pt x="10" y="165"/>
                      </a:lnTo>
                      <a:lnTo>
                        <a:pt x="8" y="165"/>
                      </a:lnTo>
                      <a:lnTo>
                        <a:pt x="6" y="165"/>
                      </a:lnTo>
                      <a:lnTo>
                        <a:pt x="3" y="165"/>
                      </a:lnTo>
                      <a:lnTo>
                        <a:pt x="1" y="165"/>
                      </a:lnTo>
                      <a:lnTo>
                        <a:pt x="0" y="165"/>
                      </a:lnTo>
                      <a:lnTo>
                        <a:pt x="1" y="165"/>
                      </a:lnTo>
                      <a:lnTo>
                        <a:pt x="2" y="165"/>
                      </a:lnTo>
                      <a:lnTo>
                        <a:pt x="3" y="164"/>
                      </a:lnTo>
                      <a:lnTo>
                        <a:pt x="4" y="164"/>
                      </a:lnTo>
                      <a:lnTo>
                        <a:pt x="6" y="163"/>
                      </a:lnTo>
                      <a:lnTo>
                        <a:pt x="7" y="163"/>
                      </a:lnTo>
                      <a:lnTo>
                        <a:pt x="8" y="162"/>
                      </a:lnTo>
                      <a:lnTo>
                        <a:pt x="9" y="162"/>
                      </a:lnTo>
                      <a:lnTo>
                        <a:pt x="10" y="161"/>
                      </a:lnTo>
                      <a:lnTo>
                        <a:pt x="11" y="161"/>
                      </a:lnTo>
                      <a:lnTo>
                        <a:pt x="12" y="161"/>
                      </a:lnTo>
                      <a:lnTo>
                        <a:pt x="13" y="160"/>
                      </a:lnTo>
                      <a:lnTo>
                        <a:pt x="14" y="160"/>
                      </a:lnTo>
                      <a:lnTo>
                        <a:pt x="15" y="159"/>
                      </a:lnTo>
                      <a:lnTo>
                        <a:pt x="16" y="159"/>
                      </a:lnTo>
                      <a:lnTo>
                        <a:pt x="17" y="159"/>
                      </a:lnTo>
                      <a:lnTo>
                        <a:pt x="18" y="158"/>
                      </a:lnTo>
                      <a:lnTo>
                        <a:pt x="19" y="158"/>
                      </a:lnTo>
                      <a:lnTo>
                        <a:pt x="21" y="158"/>
                      </a:lnTo>
                      <a:lnTo>
                        <a:pt x="23" y="158"/>
                      </a:lnTo>
                      <a:lnTo>
                        <a:pt x="23" y="157"/>
                      </a:lnTo>
                      <a:lnTo>
                        <a:pt x="24" y="157"/>
                      </a:lnTo>
                      <a:lnTo>
                        <a:pt x="26" y="156"/>
                      </a:lnTo>
                      <a:lnTo>
                        <a:pt x="26" y="155"/>
                      </a:lnTo>
                      <a:lnTo>
                        <a:pt x="28" y="155"/>
                      </a:lnTo>
                      <a:lnTo>
                        <a:pt x="28" y="154"/>
                      </a:lnTo>
                      <a:lnTo>
                        <a:pt x="29" y="153"/>
                      </a:lnTo>
                      <a:lnTo>
                        <a:pt x="31" y="153"/>
                      </a:lnTo>
                      <a:lnTo>
                        <a:pt x="32" y="153"/>
                      </a:lnTo>
                      <a:lnTo>
                        <a:pt x="33" y="152"/>
                      </a:lnTo>
                      <a:lnTo>
                        <a:pt x="34" y="151"/>
                      </a:lnTo>
                      <a:lnTo>
                        <a:pt x="35" y="151"/>
                      </a:lnTo>
                      <a:lnTo>
                        <a:pt x="36" y="150"/>
                      </a:lnTo>
                      <a:lnTo>
                        <a:pt x="38" y="150"/>
                      </a:lnTo>
                      <a:lnTo>
                        <a:pt x="38" y="149"/>
                      </a:lnTo>
                      <a:lnTo>
                        <a:pt x="39" y="149"/>
                      </a:lnTo>
                      <a:lnTo>
                        <a:pt x="41" y="148"/>
                      </a:lnTo>
                      <a:lnTo>
                        <a:pt x="41" y="147"/>
                      </a:lnTo>
                      <a:lnTo>
                        <a:pt x="43" y="146"/>
                      </a:lnTo>
                      <a:lnTo>
                        <a:pt x="44" y="145"/>
                      </a:lnTo>
                      <a:lnTo>
                        <a:pt x="46" y="144"/>
                      </a:lnTo>
                      <a:lnTo>
                        <a:pt x="47" y="143"/>
                      </a:lnTo>
                      <a:lnTo>
                        <a:pt x="48" y="142"/>
                      </a:lnTo>
                      <a:lnTo>
                        <a:pt x="48" y="141"/>
                      </a:lnTo>
                      <a:lnTo>
                        <a:pt x="49" y="140"/>
                      </a:lnTo>
                      <a:lnTo>
                        <a:pt x="50" y="139"/>
                      </a:lnTo>
                      <a:lnTo>
                        <a:pt x="51" y="138"/>
                      </a:lnTo>
                      <a:lnTo>
                        <a:pt x="51" y="136"/>
                      </a:lnTo>
                      <a:lnTo>
                        <a:pt x="52" y="136"/>
                      </a:lnTo>
                      <a:lnTo>
                        <a:pt x="53" y="135"/>
                      </a:lnTo>
                      <a:lnTo>
                        <a:pt x="54" y="133"/>
                      </a:lnTo>
                      <a:lnTo>
                        <a:pt x="55" y="132"/>
                      </a:lnTo>
                      <a:lnTo>
                        <a:pt x="56" y="131"/>
                      </a:lnTo>
                      <a:lnTo>
                        <a:pt x="57" y="130"/>
                      </a:lnTo>
                      <a:lnTo>
                        <a:pt x="57" y="128"/>
                      </a:lnTo>
                      <a:lnTo>
                        <a:pt x="58" y="127"/>
                      </a:lnTo>
                      <a:lnTo>
                        <a:pt x="58" y="126"/>
                      </a:lnTo>
                      <a:lnTo>
                        <a:pt x="59" y="124"/>
                      </a:lnTo>
                      <a:lnTo>
                        <a:pt x="59" y="123"/>
                      </a:lnTo>
                      <a:lnTo>
                        <a:pt x="60" y="122"/>
                      </a:lnTo>
                      <a:lnTo>
                        <a:pt x="61" y="121"/>
                      </a:lnTo>
                      <a:lnTo>
                        <a:pt x="62" y="119"/>
                      </a:lnTo>
                      <a:lnTo>
                        <a:pt x="62" y="118"/>
                      </a:lnTo>
                      <a:lnTo>
                        <a:pt x="63" y="117"/>
                      </a:lnTo>
                      <a:lnTo>
                        <a:pt x="63" y="116"/>
                      </a:lnTo>
                      <a:lnTo>
                        <a:pt x="63" y="115"/>
                      </a:lnTo>
                      <a:lnTo>
                        <a:pt x="63" y="113"/>
                      </a:lnTo>
                      <a:lnTo>
                        <a:pt x="64" y="112"/>
                      </a:lnTo>
                      <a:lnTo>
                        <a:pt x="64" y="111"/>
                      </a:lnTo>
                      <a:lnTo>
                        <a:pt x="64" y="110"/>
                      </a:lnTo>
                      <a:lnTo>
                        <a:pt x="65" y="108"/>
                      </a:lnTo>
                      <a:lnTo>
                        <a:pt x="65" y="105"/>
                      </a:lnTo>
                      <a:lnTo>
                        <a:pt x="65" y="102"/>
                      </a:lnTo>
                      <a:lnTo>
                        <a:pt x="66" y="100"/>
                      </a:lnTo>
                      <a:lnTo>
                        <a:pt x="67" y="97"/>
                      </a:lnTo>
                      <a:lnTo>
                        <a:pt x="67" y="94"/>
                      </a:lnTo>
                      <a:lnTo>
                        <a:pt x="67" y="91"/>
                      </a:lnTo>
                      <a:lnTo>
                        <a:pt x="68" y="89"/>
                      </a:lnTo>
                      <a:lnTo>
                        <a:pt x="68" y="87"/>
                      </a:lnTo>
                      <a:lnTo>
                        <a:pt x="68" y="86"/>
                      </a:lnTo>
                      <a:lnTo>
                        <a:pt x="68" y="84"/>
                      </a:lnTo>
                      <a:lnTo>
                        <a:pt x="68" y="83"/>
                      </a:lnTo>
                      <a:lnTo>
                        <a:pt x="69" y="82"/>
                      </a:lnTo>
                      <a:lnTo>
                        <a:pt x="69" y="80"/>
                      </a:lnTo>
                      <a:lnTo>
                        <a:pt x="69" y="79"/>
                      </a:lnTo>
                      <a:lnTo>
                        <a:pt x="70" y="78"/>
                      </a:lnTo>
                      <a:lnTo>
                        <a:pt x="70" y="76"/>
                      </a:lnTo>
                      <a:lnTo>
                        <a:pt x="70" y="75"/>
                      </a:lnTo>
                      <a:lnTo>
                        <a:pt x="70" y="74"/>
                      </a:lnTo>
                      <a:lnTo>
                        <a:pt x="70" y="72"/>
                      </a:lnTo>
                      <a:lnTo>
                        <a:pt x="71" y="71"/>
                      </a:lnTo>
                      <a:lnTo>
                        <a:pt x="71" y="69"/>
                      </a:lnTo>
                      <a:lnTo>
                        <a:pt x="71" y="68"/>
                      </a:lnTo>
                      <a:lnTo>
                        <a:pt x="71" y="66"/>
                      </a:lnTo>
                      <a:lnTo>
                        <a:pt x="72" y="64"/>
                      </a:lnTo>
                      <a:lnTo>
                        <a:pt x="72" y="62"/>
                      </a:lnTo>
                      <a:lnTo>
                        <a:pt x="72" y="59"/>
                      </a:lnTo>
                      <a:lnTo>
                        <a:pt x="72" y="57"/>
                      </a:lnTo>
                      <a:lnTo>
                        <a:pt x="72" y="56"/>
                      </a:lnTo>
                      <a:lnTo>
                        <a:pt x="72" y="55"/>
                      </a:lnTo>
                      <a:lnTo>
                        <a:pt x="73" y="54"/>
                      </a:lnTo>
                      <a:lnTo>
                        <a:pt x="73" y="52"/>
                      </a:lnTo>
                      <a:lnTo>
                        <a:pt x="73" y="50"/>
                      </a:lnTo>
                      <a:lnTo>
                        <a:pt x="73" y="49"/>
                      </a:lnTo>
                      <a:lnTo>
                        <a:pt x="73" y="48"/>
                      </a:lnTo>
                      <a:lnTo>
                        <a:pt x="73" y="46"/>
                      </a:lnTo>
                      <a:lnTo>
                        <a:pt x="73" y="45"/>
                      </a:lnTo>
                      <a:lnTo>
                        <a:pt x="74" y="44"/>
                      </a:lnTo>
                      <a:lnTo>
                        <a:pt x="74" y="43"/>
                      </a:lnTo>
                      <a:lnTo>
                        <a:pt x="74" y="41"/>
                      </a:lnTo>
                      <a:lnTo>
                        <a:pt x="75" y="40"/>
                      </a:lnTo>
                      <a:lnTo>
                        <a:pt x="75" y="39"/>
                      </a:lnTo>
                      <a:lnTo>
                        <a:pt x="75" y="38"/>
                      </a:lnTo>
                      <a:lnTo>
                        <a:pt x="76" y="37"/>
                      </a:lnTo>
                      <a:lnTo>
                        <a:pt x="76" y="36"/>
                      </a:lnTo>
                      <a:lnTo>
                        <a:pt x="77" y="34"/>
                      </a:lnTo>
                      <a:lnTo>
                        <a:pt x="77" y="33"/>
                      </a:lnTo>
                      <a:lnTo>
                        <a:pt x="77" y="32"/>
                      </a:lnTo>
                      <a:lnTo>
                        <a:pt x="78" y="31"/>
                      </a:lnTo>
                      <a:lnTo>
                        <a:pt x="79" y="30"/>
                      </a:lnTo>
                      <a:lnTo>
                        <a:pt x="79" y="29"/>
                      </a:lnTo>
                      <a:lnTo>
                        <a:pt x="80" y="27"/>
                      </a:lnTo>
                      <a:lnTo>
                        <a:pt x="81" y="26"/>
                      </a:lnTo>
                      <a:lnTo>
                        <a:pt x="81" y="25"/>
                      </a:lnTo>
                      <a:lnTo>
                        <a:pt x="82" y="24"/>
                      </a:lnTo>
                      <a:lnTo>
                        <a:pt x="82" y="21"/>
                      </a:lnTo>
                      <a:lnTo>
                        <a:pt x="83" y="20"/>
                      </a:lnTo>
                      <a:lnTo>
                        <a:pt x="84" y="19"/>
                      </a:lnTo>
                      <a:lnTo>
                        <a:pt x="84" y="18"/>
                      </a:lnTo>
                      <a:lnTo>
                        <a:pt x="85" y="16"/>
                      </a:lnTo>
                      <a:lnTo>
                        <a:pt x="85" y="15"/>
                      </a:lnTo>
                      <a:lnTo>
                        <a:pt x="86" y="15"/>
                      </a:lnTo>
                      <a:lnTo>
                        <a:pt x="87" y="14"/>
                      </a:lnTo>
                      <a:lnTo>
                        <a:pt x="88" y="13"/>
                      </a:lnTo>
                      <a:lnTo>
                        <a:pt x="89" y="12"/>
                      </a:lnTo>
                      <a:lnTo>
                        <a:pt x="90" y="11"/>
                      </a:lnTo>
                      <a:lnTo>
                        <a:pt x="91" y="10"/>
                      </a:lnTo>
                      <a:lnTo>
                        <a:pt x="92" y="9"/>
                      </a:lnTo>
                      <a:lnTo>
                        <a:pt x="94" y="8"/>
                      </a:lnTo>
                      <a:lnTo>
                        <a:pt x="95" y="7"/>
                      </a:lnTo>
                      <a:lnTo>
                        <a:pt x="97" y="6"/>
                      </a:lnTo>
                      <a:lnTo>
                        <a:pt x="99" y="5"/>
                      </a:lnTo>
                      <a:lnTo>
                        <a:pt x="100" y="5"/>
                      </a:lnTo>
                      <a:lnTo>
                        <a:pt x="102" y="4"/>
                      </a:lnTo>
                      <a:lnTo>
                        <a:pt x="105" y="4"/>
                      </a:lnTo>
                      <a:lnTo>
                        <a:pt x="107" y="4"/>
                      </a:lnTo>
                      <a:lnTo>
                        <a:pt x="108" y="3"/>
                      </a:lnTo>
                      <a:lnTo>
                        <a:pt x="110" y="3"/>
                      </a:lnTo>
                      <a:lnTo>
                        <a:pt x="112" y="3"/>
                      </a:lnTo>
                      <a:lnTo>
                        <a:pt x="113" y="3"/>
                      </a:lnTo>
                      <a:lnTo>
                        <a:pt x="115" y="3"/>
                      </a:lnTo>
                      <a:lnTo>
                        <a:pt x="116" y="3"/>
                      </a:lnTo>
                      <a:lnTo>
                        <a:pt x="117" y="3"/>
                      </a:lnTo>
                      <a:lnTo>
                        <a:pt x="118" y="3"/>
                      </a:lnTo>
                      <a:lnTo>
                        <a:pt x="119" y="2"/>
                      </a:lnTo>
                      <a:lnTo>
                        <a:pt x="121" y="2"/>
                      </a:lnTo>
                      <a:lnTo>
                        <a:pt x="123" y="2"/>
                      </a:lnTo>
                      <a:lnTo>
                        <a:pt x="125" y="2"/>
                      </a:lnTo>
                      <a:lnTo>
                        <a:pt x="126" y="1"/>
                      </a:lnTo>
                      <a:lnTo>
                        <a:pt x="127" y="1"/>
                      </a:lnTo>
                      <a:lnTo>
                        <a:pt x="129" y="1"/>
                      </a:lnTo>
                      <a:lnTo>
                        <a:pt x="129" y="0"/>
                      </a:lnTo>
                      <a:lnTo>
                        <a:pt x="130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5" y="0"/>
                      </a:lnTo>
                      <a:lnTo>
                        <a:pt x="136" y="0"/>
                      </a:lnTo>
                      <a:lnTo>
                        <a:pt x="137" y="0"/>
                      </a:lnTo>
                      <a:lnTo>
                        <a:pt x="138" y="0"/>
                      </a:lnTo>
                      <a:lnTo>
                        <a:pt x="139" y="0"/>
                      </a:lnTo>
                      <a:lnTo>
                        <a:pt x="140" y="0"/>
                      </a:lnTo>
                      <a:lnTo>
                        <a:pt x="141" y="0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15" name="Freeform 187"/>
                <p:cNvSpPr>
                  <a:spLocks/>
                </p:cNvSpPr>
                <p:nvPr/>
              </p:nvSpPr>
              <p:spPr bwMode="auto">
                <a:xfrm>
                  <a:off x="4110" y="3407"/>
                  <a:ext cx="142" cy="166"/>
                </a:xfrm>
                <a:custGeom>
                  <a:avLst/>
                  <a:gdLst>
                    <a:gd name="T0" fmla="*/ 137 w 142"/>
                    <a:gd name="T1" fmla="*/ 1 h 166"/>
                    <a:gd name="T2" fmla="*/ 130 w 142"/>
                    <a:gd name="T3" fmla="*/ 3 h 166"/>
                    <a:gd name="T4" fmla="*/ 124 w 142"/>
                    <a:gd name="T5" fmla="*/ 6 h 166"/>
                    <a:gd name="T6" fmla="*/ 118 w 142"/>
                    <a:gd name="T7" fmla="*/ 10 h 166"/>
                    <a:gd name="T8" fmla="*/ 111 w 142"/>
                    <a:gd name="T9" fmla="*/ 15 h 166"/>
                    <a:gd name="T10" fmla="*/ 106 w 142"/>
                    <a:gd name="T11" fmla="*/ 21 h 166"/>
                    <a:gd name="T12" fmla="*/ 103 w 142"/>
                    <a:gd name="T13" fmla="*/ 27 h 166"/>
                    <a:gd name="T14" fmla="*/ 101 w 142"/>
                    <a:gd name="T15" fmla="*/ 35 h 166"/>
                    <a:gd name="T16" fmla="*/ 100 w 142"/>
                    <a:gd name="T17" fmla="*/ 43 h 166"/>
                    <a:gd name="T18" fmla="*/ 99 w 142"/>
                    <a:gd name="T19" fmla="*/ 52 h 166"/>
                    <a:gd name="T20" fmla="*/ 97 w 142"/>
                    <a:gd name="T21" fmla="*/ 61 h 166"/>
                    <a:gd name="T22" fmla="*/ 95 w 142"/>
                    <a:gd name="T23" fmla="*/ 72 h 166"/>
                    <a:gd name="T24" fmla="*/ 95 w 142"/>
                    <a:gd name="T25" fmla="*/ 84 h 166"/>
                    <a:gd name="T26" fmla="*/ 93 w 142"/>
                    <a:gd name="T27" fmla="*/ 95 h 166"/>
                    <a:gd name="T28" fmla="*/ 90 w 142"/>
                    <a:gd name="T29" fmla="*/ 105 h 166"/>
                    <a:gd name="T30" fmla="*/ 88 w 142"/>
                    <a:gd name="T31" fmla="*/ 117 h 166"/>
                    <a:gd name="T32" fmla="*/ 84 w 142"/>
                    <a:gd name="T33" fmla="*/ 133 h 166"/>
                    <a:gd name="T34" fmla="*/ 77 w 142"/>
                    <a:gd name="T35" fmla="*/ 143 h 166"/>
                    <a:gd name="T36" fmla="*/ 66 w 142"/>
                    <a:gd name="T37" fmla="*/ 151 h 166"/>
                    <a:gd name="T38" fmla="*/ 54 w 142"/>
                    <a:gd name="T39" fmla="*/ 158 h 166"/>
                    <a:gd name="T40" fmla="*/ 37 w 142"/>
                    <a:gd name="T41" fmla="*/ 162 h 166"/>
                    <a:gd name="T42" fmla="*/ 22 w 142"/>
                    <a:gd name="T43" fmla="*/ 164 h 166"/>
                    <a:gd name="T44" fmla="*/ 11 w 142"/>
                    <a:gd name="T45" fmla="*/ 165 h 166"/>
                    <a:gd name="T46" fmla="*/ 0 w 142"/>
                    <a:gd name="T47" fmla="*/ 165 h 166"/>
                    <a:gd name="T48" fmla="*/ 6 w 142"/>
                    <a:gd name="T49" fmla="*/ 163 h 166"/>
                    <a:gd name="T50" fmla="*/ 11 w 142"/>
                    <a:gd name="T51" fmla="*/ 161 h 166"/>
                    <a:gd name="T52" fmla="*/ 17 w 142"/>
                    <a:gd name="T53" fmla="*/ 159 h 166"/>
                    <a:gd name="T54" fmla="*/ 24 w 142"/>
                    <a:gd name="T55" fmla="*/ 157 h 166"/>
                    <a:gd name="T56" fmla="*/ 31 w 142"/>
                    <a:gd name="T57" fmla="*/ 153 h 166"/>
                    <a:gd name="T58" fmla="*/ 38 w 142"/>
                    <a:gd name="T59" fmla="*/ 150 h 166"/>
                    <a:gd name="T60" fmla="*/ 44 w 142"/>
                    <a:gd name="T61" fmla="*/ 145 h 166"/>
                    <a:gd name="T62" fmla="*/ 50 w 142"/>
                    <a:gd name="T63" fmla="*/ 139 h 166"/>
                    <a:gd name="T64" fmla="*/ 55 w 142"/>
                    <a:gd name="T65" fmla="*/ 132 h 166"/>
                    <a:gd name="T66" fmla="*/ 59 w 142"/>
                    <a:gd name="T67" fmla="*/ 124 h 166"/>
                    <a:gd name="T68" fmla="*/ 63 w 142"/>
                    <a:gd name="T69" fmla="*/ 117 h 166"/>
                    <a:gd name="T70" fmla="*/ 64 w 142"/>
                    <a:gd name="T71" fmla="*/ 110 h 166"/>
                    <a:gd name="T72" fmla="*/ 67 w 142"/>
                    <a:gd name="T73" fmla="*/ 94 h 166"/>
                    <a:gd name="T74" fmla="*/ 68 w 142"/>
                    <a:gd name="T75" fmla="*/ 83 h 166"/>
                    <a:gd name="T76" fmla="*/ 70 w 142"/>
                    <a:gd name="T77" fmla="*/ 75 h 166"/>
                    <a:gd name="T78" fmla="*/ 71 w 142"/>
                    <a:gd name="T79" fmla="*/ 66 h 166"/>
                    <a:gd name="T80" fmla="*/ 72 w 142"/>
                    <a:gd name="T81" fmla="*/ 55 h 166"/>
                    <a:gd name="T82" fmla="*/ 73 w 142"/>
                    <a:gd name="T83" fmla="*/ 46 h 166"/>
                    <a:gd name="T84" fmla="*/ 75 w 142"/>
                    <a:gd name="T85" fmla="*/ 39 h 166"/>
                    <a:gd name="T86" fmla="*/ 77 w 142"/>
                    <a:gd name="T87" fmla="*/ 32 h 166"/>
                    <a:gd name="T88" fmla="*/ 81 w 142"/>
                    <a:gd name="T89" fmla="*/ 25 h 166"/>
                    <a:gd name="T90" fmla="*/ 85 w 142"/>
                    <a:gd name="T91" fmla="*/ 16 h 166"/>
                    <a:gd name="T92" fmla="*/ 90 w 142"/>
                    <a:gd name="T93" fmla="*/ 11 h 166"/>
                    <a:gd name="T94" fmla="*/ 95 w 142"/>
                    <a:gd name="T95" fmla="*/ 7 h 166"/>
                    <a:gd name="T96" fmla="*/ 105 w 142"/>
                    <a:gd name="T97" fmla="*/ 4 h 166"/>
                    <a:gd name="T98" fmla="*/ 112 w 142"/>
                    <a:gd name="T99" fmla="*/ 3 h 166"/>
                    <a:gd name="T100" fmla="*/ 118 w 142"/>
                    <a:gd name="T101" fmla="*/ 3 h 166"/>
                    <a:gd name="T102" fmla="*/ 127 w 142"/>
                    <a:gd name="T103" fmla="*/ 1 h 166"/>
                    <a:gd name="T104" fmla="*/ 135 w 142"/>
                    <a:gd name="T105" fmla="*/ 0 h 166"/>
                    <a:gd name="T106" fmla="*/ 141 w 142"/>
                    <a:gd name="T107" fmla="*/ 0 h 16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2"/>
                    <a:gd name="T163" fmla="*/ 0 h 166"/>
                    <a:gd name="T164" fmla="*/ 142 w 142"/>
                    <a:gd name="T165" fmla="*/ 166 h 16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2" h="166">
                      <a:moveTo>
                        <a:pt x="141" y="0"/>
                      </a:moveTo>
                      <a:lnTo>
                        <a:pt x="140" y="1"/>
                      </a:lnTo>
                      <a:lnTo>
                        <a:pt x="139" y="1"/>
                      </a:lnTo>
                      <a:lnTo>
                        <a:pt x="138" y="1"/>
                      </a:lnTo>
                      <a:lnTo>
                        <a:pt x="137" y="1"/>
                      </a:lnTo>
                      <a:lnTo>
                        <a:pt x="136" y="1"/>
                      </a:lnTo>
                      <a:lnTo>
                        <a:pt x="134" y="2"/>
                      </a:lnTo>
                      <a:lnTo>
                        <a:pt x="133" y="2"/>
                      </a:lnTo>
                      <a:lnTo>
                        <a:pt x="132" y="3"/>
                      </a:lnTo>
                      <a:lnTo>
                        <a:pt x="130" y="3"/>
                      </a:lnTo>
                      <a:lnTo>
                        <a:pt x="129" y="4"/>
                      </a:lnTo>
                      <a:lnTo>
                        <a:pt x="128" y="4"/>
                      </a:lnTo>
                      <a:lnTo>
                        <a:pt x="127" y="4"/>
                      </a:lnTo>
                      <a:lnTo>
                        <a:pt x="126" y="5"/>
                      </a:lnTo>
                      <a:lnTo>
                        <a:pt x="125" y="5"/>
                      </a:lnTo>
                      <a:lnTo>
                        <a:pt x="124" y="6"/>
                      </a:lnTo>
                      <a:lnTo>
                        <a:pt x="123" y="6"/>
                      </a:lnTo>
                      <a:lnTo>
                        <a:pt x="122" y="7"/>
                      </a:lnTo>
                      <a:lnTo>
                        <a:pt x="121" y="7"/>
                      </a:lnTo>
                      <a:lnTo>
                        <a:pt x="120" y="8"/>
                      </a:lnTo>
                      <a:lnTo>
                        <a:pt x="119" y="9"/>
                      </a:lnTo>
                      <a:lnTo>
                        <a:pt x="118" y="10"/>
                      </a:lnTo>
                      <a:lnTo>
                        <a:pt x="115" y="10"/>
                      </a:lnTo>
                      <a:lnTo>
                        <a:pt x="114" y="11"/>
                      </a:lnTo>
                      <a:lnTo>
                        <a:pt x="113" y="12"/>
                      </a:lnTo>
                      <a:lnTo>
                        <a:pt x="112" y="13"/>
                      </a:lnTo>
                      <a:lnTo>
                        <a:pt x="112" y="14"/>
                      </a:lnTo>
                      <a:lnTo>
                        <a:pt x="111" y="15"/>
                      </a:lnTo>
                      <a:lnTo>
                        <a:pt x="110" y="15"/>
                      </a:lnTo>
                      <a:lnTo>
                        <a:pt x="109" y="16"/>
                      </a:lnTo>
                      <a:lnTo>
                        <a:pt x="108" y="18"/>
                      </a:lnTo>
                      <a:lnTo>
                        <a:pt x="107" y="18"/>
                      </a:lnTo>
                      <a:lnTo>
                        <a:pt x="107" y="19"/>
                      </a:lnTo>
                      <a:lnTo>
                        <a:pt x="106" y="21"/>
                      </a:lnTo>
                      <a:lnTo>
                        <a:pt x="105" y="22"/>
                      </a:lnTo>
                      <a:lnTo>
                        <a:pt x="105" y="23"/>
                      </a:lnTo>
                      <a:lnTo>
                        <a:pt x="104" y="24"/>
                      </a:lnTo>
                      <a:lnTo>
                        <a:pt x="104" y="25"/>
                      </a:lnTo>
                      <a:lnTo>
                        <a:pt x="103" y="26"/>
                      </a:lnTo>
                      <a:lnTo>
                        <a:pt x="103" y="27"/>
                      </a:lnTo>
                      <a:lnTo>
                        <a:pt x="102" y="29"/>
                      </a:lnTo>
                      <a:lnTo>
                        <a:pt x="102" y="30"/>
                      </a:lnTo>
                      <a:lnTo>
                        <a:pt x="102" y="31"/>
                      </a:lnTo>
                      <a:lnTo>
                        <a:pt x="102" y="33"/>
                      </a:lnTo>
                      <a:lnTo>
                        <a:pt x="101" y="34"/>
                      </a:lnTo>
                      <a:lnTo>
                        <a:pt x="101" y="35"/>
                      </a:lnTo>
                      <a:lnTo>
                        <a:pt x="100" y="36"/>
                      </a:lnTo>
                      <a:lnTo>
                        <a:pt x="100" y="37"/>
                      </a:lnTo>
                      <a:lnTo>
                        <a:pt x="100" y="39"/>
                      </a:lnTo>
                      <a:lnTo>
                        <a:pt x="100" y="40"/>
                      </a:lnTo>
                      <a:lnTo>
                        <a:pt x="100" y="41"/>
                      </a:lnTo>
                      <a:lnTo>
                        <a:pt x="100" y="43"/>
                      </a:lnTo>
                      <a:lnTo>
                        <a:pt x="100" y="45"/>
                      </a:lnTo>
                      <a:lnTo>
                        <a:pt x="99" y="46"/>
                      </a:lnTo>
                      <a:lnTo>
                        <a:pt x="99" y="48"/>
                      </a:lnTo>
                      <a:lnTo>
                        <a:pt x="99" y="49"/>
                      </a:lnTo>
                      <a:lnTo>
                        <a:pt x="99" y="50"/>
                      </a:lnTo>
                      <a:lnTo>
                        <a:pt x="99" y="52"/>
                      </a:lnTo>
                      <a:lnTo>
                        <a:pt x="99" y="53"/>
                      </a:lnTo>
                      <a:lnTo>
                        <a:pt x="98" y="55"/>
                      </a:lnTo>
                      <a:lnTo>
                        <a:pt x="98" y="57"/>
                      </a:lnTo>
                      <a:lnTo>
                        <a:pt x="97" y="59"/>
                      </a:lnTo>
                      <a:lnTo>
                        <a:pt x="97" y="60"/>
                      </a:lnTo>
                      <a:lnTo>
                        <a:pt x="97" y="61"/>
                      </a:lnTo>
                      <a:lnTo>
                        <a:pt x="97" y="62"/>
                      </a:lnTo>
                      <a:lnTo>
                        <a:pt x="96" y="64"/>
                      </a:lnTo>
                      <a:lnTo>
                        <a:pt x="96" y="65"/>
                      </a:lnTo>
                      <a:lnTo>
                        <a:pt x="96" y="67"/>
                      </a:lnTo>
                      <a:lnTo>
                        <a:pt x="96" y="69"/>
                      </a:lnTo>
                      <a:lnTo>
                        <a:pt x="95" y="72"/>
                      </a:lnTo>
                      <a:lnTo>
                        <a:pt x="95" y="75"/>
                      </a:lnTo>
                      <a:lnTo>
                        <a:pt x="95" y="77"/>
                      </a:lnTo>
                      <a:lnTo>
                        <a:pt x="95" y="80"/>
                      </a:lnTo>
                      <a:lnTo>
                        <a:pt x="95" y="82"/>
                      </a:lnTo>
                      <a:lnTo>
                        <a:pt x="95" y="83"/>
                      </a:lnTo>
                      <a:lnTo>
                        <a:pt x="95" y="84"/>
                      </a:lnTo>
                      <a:lnTo>
                        <a:pt x="94" y="85"/>
                      </a:lnTo>
                      <a:lnTo>
                        <a:pt x="94" y="88"/>
                      </a:lnTo>
                      <a:lnTo>
                        <a:pt x="94" y="90"/>
                      </a:lnTo>
                      <a:lnTo>
                        <a:pt x="93" y="93"/>
                      </a:lnTo>
                      <a:lnTo>
                        <a:pt x="93" y="94"/>
                      </a:lnTo>
                      <a:lnTo>
                        <a:pt x="93" y="95"/>
                      </a:lnTo>
                      <a:lnTo>
                        <a:pt x="92" y="98"/>
                      </a:lnTo>
                      <a:lnTo>
                        <a:pt x="92" y="100"/>
                      </a:lnTo>
                      <a:lnTo>
                        <a:pt x="91" y="101"/>
                      </a:lnTo>
                      <a:lnTo>
                        <a:pt x="91" y="102"/>
                      </a:lnTo>
                      <a:lnTo>
                        <a:pt x="90" y="104"/>
                      </a:lnTo>
                      <a:lnTo>
                        <a:pt x="90" y="105"/>
                      </a:lnTo>
                      <a:lnTo>
                        <a:pt x="90" y="108"/>
                      </a:lnTo>
                      <a:lnTo>
                        <a:pt x="89" y="110"/>
                      </a:lnTo>
                      <a:lnTo>
                        <a:pt x="89" y="112"/>
                      </a:lnTo>
                      <a:lnTo>
                        <a:pt x="88" y="113"/>
                      </a:lnTo>
                      <a:lnTo>
                        <a:pt x="88" y="115"/>
                      </a:lnTo>
                      <a:lnTo>
                        <a:pt x="88" y="117"/>
                      </a:lnTo>
                      <a:lnTo>
                        <a:pt x="87" y="120"/>
                      </a:lnTo>
                      <a:lnTo>
                        <a:pt x="86" y="123"/>
                      </a:lnTo>
                      <a:lnTo>
                        <a:pt x="86" y="125"/>
                      </a:lnTo>
                      <a:lnTo>
                        <a:pt x="85" y="128"/>
                      </a:lnTo>
                      <a:lnTo>
                        <a:pt x="85" y="131"/>
                      </a:lnTo>
                      <a:lnTo>
                        <a:pt x="84" y="133"/>
                      </a:lnTo>
                      <a:lnTo>
                        <a:pt x="83" y="136"/>
                      </a:lnTo>
                      <a:lnTo>
                        <a:pt x="82" y="138"/>
                      </a:lnTo>
                      <a:lnTo>
                        <a:pt x="81" y="139"/>
                      </a:lnTo>
                      <a:lnTo>
                        <a:pt x="80" y="141"/>
                      </a:lnTo>
                      <a:lnTo>
                        <a:pt x="79" y="142"/>
                      </a:lnTo>
                      <a:lnTo>
                        <a:pt x="77" y="143"/>
                      </a:lnTo>
                      <a:lnTo>
                        <a:pt x="75" y="146"/>
                      </a:lnTo>
                      <a:lnTo>
                        <a:pt x="74" y="147"/>
                      </a:lnTo>
                      <a:lnTo>
                        <a:pt x="72" y="148"/>
                      </a:lnTo>
                      <a:lnTo>
                        <a:pt x="70" y="149"/>
                      </a:lnTo>
                      <a:lnTo>
                        <a:pt x="68" y="149"/>
                      </a:lnTo>
                      <a:lnTo>
                        <a:pt x="66" y="151"/>
                      </a:lnTo>
                      <a:lnTo>
                        <a:pt x="64" y="152"/>
                      </a:lnTo>
                      <a:lnTo>
                        <a:pt x="63" y="154"/>
                      </a:lnTo>
                      <a:lnTo>
                        <a:pt x="61" y="155"/>
                      </a:lnTo>
                      <a:lnTo>
                        <a:pt x="60" y="156"/>
                      </a:lnTo>
                      <a:lnTo>
                        <a:pt x="57" y="157"/>
                      </a:lnTo>
                      <a:lnTo>
                        <a:pt x="54" y="158"/>
                      </a:lnTo>
                      <a:lnTo>
                        <a:pt x="51" y="159"/>
                      </a:lnTo>
                      <a:lnTo>
                        <a:pt x="48" y="160"/>
                      </a:lnTo>
                      <a:lnTo>
                        <a:pt x="45" y="160"/>
                      </a:lnTo>
                      <a:lnTo>
                        <a:pt x="43" y="161"/>
                      </a:lnTo>
                      <a:lnTo>
                        <a:pt x="40" y="161"/>
                      </a:lnTo>
                      <a:lnTo>
                        <a:pt x="37" y="162"/>
                      </a:lnTo>
                      <a:lnTo>
                        <a:pt x="34" y="162"/>
                      </a:lnTo>
                      <a:lnTo>
                        <a:pt x="31" y="163"/>
                      </a:lnTo>
                      <a:lnTo>
                        <a:pt x="28" y="164"/>
                      </a:lnTo>
                      <a:lnTo>
                        <a:pt x="26" y="164"/>
                      </a:lnTo>
                      <a:lnTo>
                        <a:pt x="24" y="164"/>
                      </a:lnTo>
                      <a:lnTo>
                        <a:pt x="22" y="164"/>
                      </a:lnTo>
                      <a:lnTo>
                        <a:pt x="20" y="165"/>
                      </a:lnTo>
                      <a:lnTo>
                        <a:pt x="18" y="165"/>
                      </a:lnTo>
                      <a:lnTo>
                        <a:pt x="16" y="165"/>
                      </a:lnTo>
                      <a:lnTo>
                        <a:pt x="14" y="165"/>
                      </a:lnTo>
                      <a:lnTo>
                        <a:pt x="13" y="165"/>
                      </a:lnTo>
                      <a:lnTo>
                        <a:pt x="11" y="165"/>
                      </a:lnTo>
                      <a:lnTo>
                        <a:pt x="10" y="165"/>
                      </a:lnTo>
                      <a:lnTo>
                        <a:pt x="8" y="165"/>
                      </a:lnTo>
                      <a:lnTo>
                        <a:pt x="6" y="165"/>
                      </a:lnTo>
                      <a:lnTo>
                        <a:pt x="3" y="165"/>
                      </a:lnTo>
                      <a:lnTo>
                        <a:pt x="1" y="165"/>
                      </a:lnTo>
                      <a:lnTo>
                        <a:pt x="0" y="165"/>
                      </a:lnTo>
                      <a:lnTo>
                        <a:pt x="1" y="165"/>
                      </a:lnTo>
                      <a:lnTo>
                        <a:pt x="2" y="165"/>
                      </a:lnTo>
                      <a:lnTo>
                        <a:pt x="3" y="164"/>
                      </a:lnTo>
                      <a:lnTo>
                        <a:pt x="4" y="164"/>
                      </a:lnTo>
                      <a:lnTo>
                        <a:pt x="6" y="163"/>
                      </a:lnTo>
                      <a:lnTo>
                        <a:pt x="7" y="163"/>
                      </a:lnTo>
                      <a:lnTo>
                        <a:pt x="8" y="162"/>
                      </a:lnTo>
                      <a:lnTo>
                        <a:pt x="9" y="162"/>
                      </a:lnTo>
                      <a:lnTo>
                        <a:pt x="10" y="161"/>
                      </a:lnTo>
                      <a:lnTo>
                        <a:pt x="11" y="161"/>
                      </a:lnTo>
                      <a:lnTo>
                        <a:pt x="12" y="161"/>
                      </a:lnTo>
                      <a:lnTo>
                        <a:pt x="13" y="160"/>
                      </a:lnTo>
                      <a:lnTo>
                        <a:pt x="14" y="160"/>
                      </a:lnTo>
                      <a:lnTo>
                        <a:pt x="15" y="159"/>
                      </a:lnTo>
                      <a:lnTo>
                        <a:pt x="16" y="159"/>
                      </a:lnTo>
                      <a:lnTo>
                        <a:pt x="17" y="159"/>
                      </a:lnTo>
                      <a:lnTo>
                        <a:pt x="18" y="158"/>
                      </a:lnTo>
                      <a:lnTo>
                        <a:pt x="19" y="158"/>
                      </a:lnTo>
                      <a:lnTo>
                        <a:pt x="21" y="158"/>
                      </a:lnTo>
                      <a:lnTo>
                        <a:pt x="23" y="158"/>
                      </a:lnTo>
                      <a:lnTo>
                        <a:pt x="23" y="157"/>
                      </a:lnTo>
                      <a:lnTo>
                        <a:pt x="24" y="157"/>
                      </a:lnTo>
                      <a:lnTo>
                        <a:pt x="26" y="156"/>
                      </a:lnTo>
                      <a:lnTo>
                        <a:pt x="26" y="155"/>
                      </a:lnTo>
                      <a:lnTo>
                        <a:pt x="28" y="155"/>
                      </a:lnTo>
                      <a:lnTo>
                        <a:pt x="28" y="154"/>
                      </a:lnTo>
                      <a:lnTo>
                        <a:pt x="29" y="153"/>
                      </a:lnTo>
                      <a:lnTo>
                        <a:pt x="31" y="153"/>
                      </a:lnTo>
                      <a:lnTo>
                        <a:pt x="32" y="153"/>
                      </a:lnTo>
                      <a:lnTo>
                        <a:pt x="33" y="152"/>
                      </a:lnTo>
                      <a:lnTo>
                        <a:pt x="34" y="151"/>
                      </a:lnTo>
                      <a:lnTo>
                        <a:pt x="35" y="151"/>
                      </a:lnTo>
                      <a:lnTo>
                        <a:pt x="36" y="150"/>
                      </a:lnTo>
                      <a:lnTo>
                        <a:pt x="38" y="150"/>
                      </a:lnTo>
                      <a:lnTo>
                        <a:pt x="38" y="149"/>
                      </a:lnTo>
                      <a:lnTo>
                        <a:pt x="39" y="149"/>
                      </a:lnTo>
                      <a:lnTo>
                        <a:pt x="41" y="148"/>
                      </a:lnTo>
                      <a:lnTo>
                        <a:pt x="41" y="147"/>
                      </a:lnTo>
                      <a:lnTo>
                        <a:pt x="43" y="146"/>
                      </a:lnTo>
                      <a:lnTo>
                        <a:pt x="44" y="145"/>
                      </a:lnTo>
                      <a:lnTo>
                        <a:pt x="46" y="144"/>
                      </a:lnTo>
                      <a:lnTo>
                        <a:pt x="47" y="143"/>
                      </a:lnTo>
                      <a:lnTo>
                        <a:pt x="48" y="142"/>
                      </a:lnTo>
                      <a:lnTo>
                        <a:pt x="48" y="141"/>
                      </a:lnTo>
                      <a:lnTo>
                        <a:pt x="49" y="140"/>
                      </a:lnTo>
                      <a:lnTo>
                        <a:pt x="50" y="139"/>
                      </a:lnTo>
                      <a:lnTo>
                        <a:pt x="51" y="138"/>
                      </a:lnTo>
                      <a:lnTo>
                        <a:pt x="51" y="136"/>
                      </a:lnTo>
                      <a:lnTo>
                        <a:pt x="52" y="136"/>
                      </a:lnTo>
                      <a:lnTo>
                        <a:pt x="53" y="135"/>
                      </a:lnTo>
                      <a:lnTo>
                        <a:pt x="54" y="133"/>
                      </a:lnTo>
                      <a:lnTo>
                        <a:pt x="55" y="132"/>
                      </a:lnTo>
                      <a:lnTo>
                        <a:pt x="56" y="131"/>
                      </a:lnTo>
                      <a:lnTo>
                        <a:pt x="57" y="130"/>
                      </a:lnTo>
                      <a:lnTo>
                        <a:pt x="57" y="128"/>
                      </a:lnTo>
                      <a:lnTo>
                        <a:pt x="58" y="127"/>
                      </a:lnTo>
                      <a:lnTo>
                        <a:pt x="58" y="126"/>
                      </a:lnTo>
                      <a:lnTo>
                        <a:pt x="59" y="124"/>
                      </a:lnTo>
                      <a:lnTo>
                        <a:pt x="59" y="123"/>
                      </a:lnTo>
                      <a:lnTo>
                        <a:pt x="60" y="122"/>
                      </a:lnTo>
                      <a:lnTo>
                        <a:pt x="61" y="121"/>
                      </a:lnTo>
                      <a:lnTo>
                        <a:pt x="62" y="119"/>
                      </a:lnTo>
                      <a:lnTo>
                        <a:pt x="62" y="118"/>
                      </a:lnTo>
                      <a:lnTo>
                        <a:pt x="63" y="117"/>
                      </a:lnTo>
                      <a:lnTo>
                        <a:pt x="63" y="116"/>
                      </a:lnTo>
                      <a:lnTo>
                        <a:pt x="63" y="115"/>
                      </a:lnTo>
                      <a:lnTo>
                        <a:pt x="63" y="113"/>
                      </a:lnTo>
                      <a:lnTo>
                        <a:pt x="64" y="112"/>
                      </a:lnTo>
                      <a:lnTo>
                        <a:pt x="64" y="111"/>
                      </a:lnTo>
                      <a:lnTo>
                        <a:pt x="64" y="110"/>
                      </a:lnTo>
                      <a:lnTo>
                        <a:pt x="65" y="108"/>
                      </a:lnTo>
                      <a:lnTo>
                        <a:pt x="65" y="105"/>
                      </a:lnTo>
                      <a:lnTo>
                        <a:pt x="65" y="102"/>
                      </a:lnTo>
                      <a:lnTo>
                        <a:pt x="66" y="100"/>
                      </a:lnTo>
                      <a:lnTo>
                        <a:pt x="67" y="97"/>
                      </a:lnTo>
                      <a:lnTo>
                        <a:pt x="67" y="94"/>
                      </a:lnTo>
                      <a:lnTo>
                        <a:pt x="67" y="91"/>
                      </a:lnTo>
                      <a:lnTo>
                        <a:pt x="68" y="89"/>
                      </a:lnTo>
                      <a:lnTo>
                        <a:pt x="68" y="87"/>
                      </a:lnTo>
                      <a:lnTo>
                        <a:pt x="68" y="86"/>
                      </a:lnTo>
                      <a:lnTo>
                        <a:pt x="68" y="84"/>
                      </a:lnTo>
                      <a:lnTo>
                        <a:pt x="68" y="83"/>
                      </a:lnTo>
                      <a:lnTo>
                        <a:pt x="69" y="82"/>
                      </a:lnTo>
                      <a:lnTo>
                        <a:pt x="69" y="80"/>
                      </a:lnTo>
                      <a:lnTo>
                        <a:pt x="69" y="79"/>
                      </a:lnTo>
                      <a:lnTo>
                        <a:pt x="70" y="78"/>
                      </a:lnTo>
                      <a:lnTo>
                        <a:pt x="70" y="76"/>
                      </a:lnTo>
                      <a:lnTo>
                        <a:pt x="70" y="75"/>
                      </a:lnTo>
                      <a:lnTo>
                        <a:pt x="70" y="74"/>
                      </a:lnTo>
                      <a:lnTo>
                        <a:pt x="70" y="72"/>
                      </a:lnTo>
                      <a:lnTo>
                        <a:pt x="71" y="71"/>
                      </a:lnTo>
                      <a:lnTo>
                        <a:pt x="71" y="69"/>
                      </a:lnTo>
                      <a:lnTo>
                        <a:pt x="71" y="68"/>
                      </a:lnTo>
                      <a:lnTo>
                        <a:pt x="71" y="66"/>
                      </a:lnTo>
                      <a:lnTo>
                        <a:pt x="72" y="64"/>
                      </a:lnTo>
                      <a:lnTo>
                        <a:pt x="72" y="62"/>
                      </a:lnTo>
                      <a:lnTo>
                        <a:pt x="72" y="59"/>
                      </a:lnTo>
                      <a:lnTo>
                        <a:pt x="72" y="57"/>
                      </a:lnTo>
                      <a:lnTo>
                        <a:pt x="72" y="56"/>
                      </a:lnTo>
                      <a:lnTo>
                        <a:pt x="72" y="55"/>
                      </a:lnTo>
                      <a:lnTo>
                        <a:pt x="73" y="54"/>
                      </a:lnTo>
                      <a:lnTo>
                        <a:pt x="73" y="52"/>
                      </a:lnTo>
                      <a:lnTo>
                        <a:pt x="73" y="50"/>
                      </a:lnTo>
                      <a:lnTo>
                        <a:pt x="73" y="49"/>
                      </a:lnTo>
                      <a:lnTo>
                        <a:pt x="73" y="48"/>
                      </a:lnTo>
                      <a:lnTo>
                        <a:pt x="73" y="46"/>
                      </a:lnTo>
                      <a:lnTo>
                        <a:pt x="73" y="45"/>
                      </a:lnTo>
                      <a:lnTo>
                        <a:pt x="74" y="44"/>
                      </a:lnTo>
                      <a:lnTo>
                        <a:pt x="74" y="43"/>
                      </a:lnTo>
                      <a:lnTo>
                        <a:pt x="74" y="41"/>
                      </a:lnTo>
                      <a:lnTo>
                        <a:pt x="75" y="40"/>
                      </a:lnTo>
                      <a:lnTo>
                        <a:pt x="75" y="39"/>
                      </a:lnTo>
                      <a:lnTo>
                        <a:pt x="75" y="38"/>
                      </a:lnTo>
                      <a:lnTo>
                        <a:pt x="76" y="37"/>
                      </a:lnTo>
                      <a:lnTo>
                        <a:pt x="76" y="36"/>
                      </a:lnTo>
                      <a:lnTo>
                        <a:pt x="77" y="34"/>
                      </a:lnTo>
                      <a:lnTo>
                        <a:pt x="77" y="33"/>
                      </a:lnTo>
                      <a:lnTo>
                        <a:pt x="77" y="32"/>
                      </a:lnTo>
                      <a:lnTo>
                        <a:pt x="78" y="31"/>
                      </a:lnTo>
                      <a:lnTo>
                        <a:pt x="79" y="30"/>
                      </a:lnTo>
                      <a:lnTo>
                        <a:pt x="79" y="29"/>
                      </a:lnTo>
                      <a:lnTo>
                        <a:pt x="80" y="27"/>
                      </a:lnTo>
                      <a:lnTo>
                        <a:pt x="81" y="26"/>
                      </a:lnTo>
                      <a:lnTo>
                        <a:pt x="81" y="25"/>
                      </a:lnTo>
                      <a:lnTo>
                        <a:pt x="82" y="24"/>
                      </a:lnTo>
                      <a:lnTo>
                        <a:pt x="82" y="21"/>
                      </a:lnTo>
                      <a:lnTo>
                        <a:pt x="83" y="20"/>
                      </a:lnTo>
                      <a:lnTo>
                        <a:pt x="84" y="19"/>
                      </a:lnTo>
                      <a:lnTo>
                        <a:pt x="84" y="18"/>
                      </a:lnTo>
                      <a:lnTo>
                        <a:pt x="85" y="16"/>
                      </a:lnTo>
                      <a:lnTo>
                        <a:pt x="85" y="15"/>
                      </a:lnTo>
                      <a:lnTo>
                        <a:pt x="86" y="15"/>
                      </a:lnTo>
                      <a:lnTo>
                        <a:pt x="87" y="14"/>
                      </a:lnTo>
                      <a:lnTo>
                        <a:pt x="88" y="13"/>
                      </a:lnTo>
                      <a:lnTo>
                        <a:pt x="89" y="12"/>
                      </a:lnTo>
                      <a:lnTo>
                        <a:pt x="90" y="11"/>
                      </a:lnTo>
                      <a:lnTo>
                        <a:pt x="91" y="10"/>
                      </a:lnTo>
                      <a:lnTo>
                        <a:pt x="92" y="9"/>
                      </a:lnTo>
                      <a:lnTo>
                        <a:pt x="94" y="8"/>
                      </a:lnTo>
                      <a:lnTo>
                        <a:pt x="95" y="7"/>
                      </a:lnTo>
                      <a:lnTo>
                        <a:pt x="97" y="6"/>
                      </a:lnTo>
                      <a:lnTo>
                        <a:pt x="99" y="5"/>
                      </a:lnTo>
                      <a:lnTo>
                        <a:pt x="100" y="5"/>
                      </a:lnTo>
                      <a:lnTo>
                        <a:pt x="102" y="4"/>
                      </a:lnTo>
                      <a:lnTo>
                        <a:pt x="105" y="4"/>
                      </a:lnTo>
                      <a:lnTo>
                        <a:pt x="107" y="4"/>
                      </a:lnTo>
                      <a:lnTo>
                        <a:pt x="108" y="3"/>
                      </a:lnTo>
                      <a:lnTo>
                        <a:pt x="110" y="3"/>
                      </a:lnTo>
                      <a:lnTo>
                        <a:pt x="112" y="3"/>
                      </a:lnTo>
                      <a:lnTo>
                        <a:pt x="113" y="3"/>
                      </a:lnTo>
                      <a:lnTo>
                        <a:pt x="115" y="3"/>
                      </a:lnTo>
                      <a:lnTo>
                        <a:pt x="116" y="3"/>
                      </a:lnTo>
                      <a:lnTo>
                        <a:pt x="117" y="3"/>
                      </a:lnTo>
                      <a:lnTo>
                        <a:pt x="118" y="3"/>
                      </a:lnTo>
                      <a:lnTo>
                        <a:pt x="119" y="2"/>
                      </a:lnTo>
                      <a:lnTo>
                        <a:pt x="121" y="2"/>
                      </a:lnTo>
                      <a:lnTo>
                        <a:pt x="123" y="2"/>
                      </a:lnTo>
                      <a:lnTo>
                        <a:pt x="125" y="2"/>
                      </a:lnTo>
                      <a:lnTo>
                        <a:pt x="126" y="1"/>
                      </a:lnTo>
                      <a:lnTo>
                        <a:pt x="127" y="1"/>
                      </a:lnTo>
                      <a:lnTo>
                        <a:pt x="129" y="1"/>
                      </a:lnTo>
                      <a:lnTo>
                        <a:pt x="129" y="0"/>
                      </a:lnTo>
                      <a:lnTo>
                        <a:pt x="130" y="0"/>
                      </a:lnTo>
                      <a:lnTo>
                        <a:pt x="132" y="0"/>
                      </a:lnTo>
                      <a:lnTo>
                        <a:pt x="133" y="0"/>
                      </a:lnTo>
                      <a:lnTo>
                        <a:pt x="135" y="0"/>
                      </a:lnTo>
                      <a:lnTo>
                        <a:pt x="136" y="0"/>
                      </a:lnTo>
                      <a:lnTo>
                        <a:pt x="137" y="0"/>
                      </a:lnTo>
                      <a:lnTo>
                        <a:pt x="138" y="0"/>
                      </a:lnTo>
                      <a:lnTo>
                        <a:pt x="139" y="0"/>
                      </a:lnTo>
                      <a:lnTo>
                        <a:pt x="140" y="0"/>
                      </a:lnTo>
                      <a:lnTo>
                        <a:pt x="141" y="0"/>
                      </a:lnTo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7216" name="Freeform 188"/>
                <p:cNvSpPr>
                  <a:spLocks/>
                </p:cNvSpPr>
                <p:nvPr/>
              </p:nvSpPr>
              <p:spPr bwMode="auto">
                <a:xfrm>
                  <a:off x="3981" y="3407"/>
                  <a:ext cx="144" cy="166"/>
                </a:xfrm>
                <a:custGeom>
                  <a:avLst/>
                  <a:gdLst>
                    <a:gd name="T0" fmla="*/ 5 w 144"/>
                    <a:gd name="T1" fmla="*/ 1 h 166"/>
                    <a:gd name="T2" fmla="*/ 11 w 144"/>
                    <a:gd name="T3" fmla="*/ 3 h 166"/>
                    <a:gd name="T4" fmla="*/ 18 w 144"/>
                    <a:gd name="T5" fmla="*/ 6 h 166"/>
                    <a:gd name="T6" fmla="*/ 24 w 144"/>
                    <a:gd name="T7" fmla="*/ 10 h 166"/>
                    <a:gd name="T8" fmla="*/ 31 w 144"/>
                    <a:gd name="T9" fmla="*/ 15 h 166"/>
                    <a:gd name="T10" fmla="*/ 35 w 144"/>
                    <a:gd name="T11" fmla="*/ 21 h 166"/>
                    <a:gd name="T12" fmla="*/ 39 w 144"/>
                    <a:gd name="T13" fmla="*/ 27 h 166"/>
                    <a:gd name="T14" fmla="*/ 41 w 144"/>
                    <a:gd name="T15" fmla="*/ 35 h 166"/>
                    <a:gd name="T16" fmla="*/ 42 w 144"/>
                    <a:gd name="T17" fmla="*/ 43 h 166"/>
                    <a:gd name="T18" fmla="*/ 43 w 144"/>
                    <a:gd name="T19" fmla="*/ 52 h 166"/>
                    <a:gd name="T20" fmla="*/ 45 w 144"/>
                    <a:gd name="T21" fmla="*/ 61 h 166"/>
                    <a:gd name="T22" fmla="*/ 46 w 144"/>
                    <a:gd name="T23" fmla="*/ 72 h 166"/>
                    <a:gd name="T24" fmla="*/ 47 w 144"/>
                    <a:gd name="T25" fmla="*/ 84 h 166"/>
                    <a:gd name="T26" fmla="*/ 49 w 144"/>
                    <a:gd name="T27" fmla="*/ 95 h 166"/>
                    <a:gd name="T28" fmla="*/ 52 w 144"/>
                    <a:gd name="T29" fmla="*/ 105 h 166"/>
                    <a:gd name="T30" fmla="*/ 54 w 144"/>
                    <a:gd name="T31" fmla="*/ 117 h 166"/>
                    <a:gd name="T32" fmla="*/ 58 w 144"/>
                    <a:gd name="T33" fmla="*/ 133 h 166"/>
                    <a:gd name="T34" fmla="*/ 65 w 144"/>
                    <a:gd name="T35" fmla="*/ 143 h 166"/>
                    <a:gd name="T36" fmla="*/ 76 w 144"/>
                    <a:gd name="T37" fmla="*/ 151 h 166"/>
                    <a:gd name="T38" fmla="*/ 88 w 144"/>
                    <a:gd name="T39" fmla="*/ 158 h 166"/>
                    <a:gd name="T40" fmla="*/ 106 w 144"/>
                    <a:gd name="T41" fmla="*/ 162 h 166"/>
                    <a:gd name="T42" fmla="*/ 121 w 144"/>
                    <a:gd name="T43" fmla="*/ 164 h 166"/>
                    <a:gd name="T44" fmla="*/ 131 w 144"/>
                    <a:gd name="T45" fmla="*/ 165 h 166"/>
                    <a:gd name="T46" fmla="*/ 143 w 144"/>
                    <a:gd name="T47" fmla="*/ 165 h 166"/>
                    <a:gd name="T48" fmla="*/ 137 w 144"/>
                    <a:gd name="T49" fmla="*/ 163 h 166"/>
                    <a:gd name="T50" fmla="*/ 132 w 144"/>
                    <a:gd name="T51" fmla="*/ 161 h 166"/>
                    <a:gd name="T52" fmla="*/ 126 w 144"/>
                    <a:gd name="T53" fmla="*/ 159 h 166"/>
                    <a:gd name="T54" fmla="*/ 118 w 144"/>
                    <a:gd name="T55" fmla="*/ 157 h 166"/>
                    <a:gd name="T56" fmla="*/ 111 w 144"/>
                    <a:gd name="T57" fmla="*/ 153 h 166"/>
                    <a:gd name="T58" fmla="*/ 105 w 144"/>
                    <a:gd name="T59" fmla="*/ 150 h 166"/>
                    <a:gd name="T60" fmla="*/ 99 w 144"/>
                    <a:gd name="T61" fmla="*/ 145 h 166"/>
                    <a:gd name="T62" fmla="*/ 92 w 144"/>
                    <a:gd name="T63" fmla="*/ 139 h 166"/>
                    <a:gd name="T64" fmla="*/ 87 w 144"/>
                    <a:gd name="T65" fmla="*/ 132 h 166"/>
                    <a:gd name="T66" fmla="*/ 83 w 144"/>
                    <a:gd name="T67" fmla="*/ 124 h 166"/>
                    <a:gd name="T68" fmla="*/ 80 w 144"/>
                    <a:gd name="T69" fmla="*/ 117 h 166"/>
                    <a:gd name="T70" fmla="*/ 78 w 144"/>
                    <a:gd name="T71" fmla="*/ 110 h 166"/>
                    <a:gd name="T72" fmla="*/ 75 w 144"/>
                    <a:gd name="T73" fmla="*/ 94 h 166"/>
                    <a:gd name="T74" fmla="*/ 74 w 144"/>
                    <a:gd name="T75" fmla="*/ 83 h 166"/>
                    <a:gd name="T76" fmla="*/ 72 w 144"/>
                    <a:gd name="T77" fmla="*/ 75 h 166"/>
                    <a:gd name="T78" fmla="*/ 71 w 144"/>
                    <a:gd name="T79" fmla="*/ 66 h 166"/>
                    <a:gd name="T80" fmla="*/ 70 w 144"/>
                    <a:gd name="T81" fmla="*/ 55 h 166"/>
                    <a:gd name="T82" fmla="*/ 69 w 144"/>
                    <a:gd name="T83" fmla="*/ 46 h 166"/>
                    <a:gd name="T84" fmla="*/ 67 w 144"/>
                    <a:gd name="T85" fmla="*/ 39 h 166"/>
                    <a:gd name="T86" fmla="*/ 64 w 144"/>
                    <a:gd name="T87" fmla="*/ 32 h 166"/>
                    <a:gd name="T88" fmla="*/ 61 w 144"/>
                    <a:gd name="T89" fmla="*/ 25 h 166"/>
                    <a:gd name="T90" fmla="*/ 57 w 144"/>
                    <a:gd name="T91" fmla="*/ 16 h 166"/>
                    <a:gd name="T92" fmla="*/ 52 w 144"/>
                    <a:gd name="T93" fmla="*/ 11 h 166"/>
                    <a:gd name="T94" fmla="*/ 46 w 144"/>
                    <a:gd name="T95" fmla="*/ 7 h 166"/>
                    <a:gd name="T96" fmla="*/ 37 w 144"/>
                    <a:gd name="T97" fmla="*/ 4 h 166"/>
                    <a:gd name="T98" fmla="*/ 30 w 144"/>
                    <a:gd name="T99" fmla="*/ 3 h 166"/>
                    <a:gd name="T100" fmla="*/ 23 w 144"/>
                    <a:gd name="T101" fmla="*/ 3 h 166"/>
                    <a:gd name="T102" fmla="*/ 14 w 144"/>
                    <a:gd name="T103" fmla="*/ 1 h 166"/>
                    <a:gd name="T104" fmla="*/ 6 w 144"/>
                    <a:gd name="T105" fmla="*/ 0 h 166"/>
                    <a:gd name="T106" fmla="*/ 0 w 144"/>
                    <a:gd name="T107" fmla="*/ 0 h 16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66"/>
                    <a:gd name="T164" fmla="*/ 144 w 144"/>
                    <a:gd name="T165" fmla="*/ 166 h 16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66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9" y="3"/>
                      </a:lnTo>
                      <a:lnTo>
                        <a:pt x="10" y="3"/>
                      </a:lnTo>
                      <a:lnTo>
                        <a:pt x="11" y="3"/>
                      </a:lnTo>
                      <a:lnTo>
                        <a:pt x="13" y="4"/>
                      </a:lnTo>
                      <a:lnTo>
                        <a:pt x="14" y="4"/>
                      </a:lnTo>
                      <a:lnTo>
                        <a:pt x="15" y="5"/>
                      </a:lnTo>
                      <a:lnTo>
                        <a:pt x="16" y="5"/>
                      </a:lnTo>
                      <a:lnTo>
                        <a:pt x="18" y="6"/>
                      </a:lnTo>
                      <a:lnTo>
                        <a:pt x="19" y="6"/>
                      </a:lnTo>
                      <a:lnTo>
                        <a:pt x="19" y="7"/>
                      </a:lnTo>
                      <a:lnTo>
                        <a:pt x="20" y="7"/>
                      </a:lnTo>
                      <a:lnTo>
                        <a:pt x="22" y="8"/>
                      </a:lnTo>
                      <a:lnTo>
                        <a:pt x="23" y="9"/>
                      </a:lnTo>
                      <a:lnTo>
                        <a:pt x="24" y="10"/>
                      </a:lnTo>
                      <a:lnTo>
                        <a:pt x="26" y="10"/>
                      </a:lnTo>
                      <a:lnTo>
                        <a:pt x="27" y="11"/>
                      </a:lnTo>
                      <a:lnTo>
                        <a:pt x="28" y="12"/>
                      </a:lnTo>
                      <a:lnTo>
                        <a:pt x="29" y="13"/>
                      </a:lnTo>
                      <a:lnTo>
                        <a:pt x="30" y="14"/>
                      </a:lnTo>
                      <a:lnTo>
                        <a:pt x="31" y="15"/>
                      </a:lnTo>
                      <a:lnTo>
                        <a:pt x="32" y="15"/>
                      </a:lnTo>
                      <a:lnTo>
                        <a:pt x="32" y="16"/>
                      </a:lnTo>
                      <a:lnTo>
                        <a:pt x="33" y="18"/>
                      </a:lnTo>
                      <a:lnTo>
                        <a:pt x="34" y="18"/>
                      </a:lnTo>
                      <a:lnTo>
                        <a:pt x="35" y="19"/>
                      </a:lnTo>
                      <a:lnTo>
                        <a:pt x="35" y="21"/>
                      </a:lnTo>
                      <a:lnTo>
                        <a:pt x="36" y="22"/>
                      </a:lnTo>
                      <a:lnTo>
                        <a:pt x="37" y="23"/>
                      </a:lnTo>
                      <a:lnTo>
                        <a:pt x="37" y="24"/>
                      </a:lnTo>
                      <a:lnTo>
                        <a:pt x="38" y="25"/>
                      </a:lnTo>
                      <a:lnTo>
                        <a:pt x="38" y="26"/>
                      </a:lnTo>
                      <a:lnTo>
                        <a:pt x="39" y="27"/>
                      </a:lnTo>
                      <a:lnTo>
                        <a:pt x="39" y="29"/>
                      </a:lnTo>
                      <a:lnTo>
                        <a:pt x="39" y="30"/>
                      </a:lnTo>
                      <a:lnTo>
                        <a:pt x="40" y="31"/>
                      </a:lnTo>
                      <a:lnTo>
                        <a:pt x="40" y="33"/>
                      </a:lnTo>
                      <a:lnTo>
                        <a:pt x="41" y="34"/>
                      </a:lnTo>
                      <a:lnTo>
                        <a:pt x="41" y="35"/>
                      </a:lnTo>
                      <a:lnTo>
                        <a:pt x="41" y="36"/>
                      </a:lnTo>
                      <a:lnTo>
                        <a:pt x="41" y="37"/>
                      </a:lnTo>
                      <a:lnTo>
                        <a:pt x="41" y="39"/>
                      </a:lnTo>
                      <a:lnTo>
                        <a:pt x="42" y="40"/>
                      </a:lnTo>
                      <a:lnTo>
                        <a:pt x="42" y="41"/>
                      </a:lnTo>
                      <a:lnTo>
                        <a:pt x="42" y="43"/>
                      </a:lnTo>
                      <a:lnTo>
                        <a:pt x="42" y="45"/>
                      </a:lnTo>
                      <a:lnTo>
                        <a:pt x="42" y="46"/>
                      </a:lnTo>
                      <a:lnTo>
                        <a:pt x="42" y="48"/>
                      </a:lnTo>
                      <a:lnTo>
                        <a:pt x="42" y="49"/>
                      </a:lnTo>
                      <a:lnTo>
                        <a:pt x="43" y="50"/>
                      </a:lnTo>
                      <a:lnTo>
                        <a:pt x="43" y="52"/>
                      </a:lnTo>
                      <a:lnTo>
                        <a:pt x="43" y="53"/>
                      </a:lnTo>
                      <a:lnTo>
                        <a:pt x="43" y="55"/>
                      </a:lnTo>
                      <a:lnTo>
                        <a:pt x="44" y="57"/>
                      </a:lnTo>
                      <a:lnTo>
                        <a:pt x="44" y="59"/>
                      </a:lnTo>
                      <a:lnTo>
                        <a:pt x="44" y="60"/>
                      </a:lnTo>
                      <a:lnTo>
                        <a:pt x="45" y="61"/>
                      </a:lnTo>
                      <a:lnTo>
                        <a:pt x="45" y="62"/>
                      </a:lnTo>
                      <a:lnTo>
                        <a:pt x="45" y="64"/>
                      </a:lnTo>
                      <a:lnTo>
                        <a:pt x="45" y="65"/>
                      </a:lnTo>
                      <a:lnTo>
                        <a:pt x="46" y="67"/>
                      </a:lnTo>
                      <a:lnTo>
                        <a:pt x="46" y="69"/>
                      </a:lnTo>
                      <a:lnTo>
                        <a:pt x="46" y="72"/>
                      </a:lnTo>
                      <a:lnTo>
                        <a:pt x="47" y="75"/>
                      </a:lnTo>
                      <a:lnTo>
                        <a:pt x="47" y="77"/>
                      </a:lnTo>
                      <a:lnTo>
                        <a:pt x="47" y="80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4"/>
                      </a:lnTo>
                      <a:lnTo>
                        <a:pt x="47" y="85"/>
                      </a:lnTo>
                      <a:lnTo>
                        <a:pt x="48" y="88"/>
                      </a:lnTo>
                      <a:lnTo>
                        <a:pt x="48" y="90"/>
                      </a:lnTo>
                      <a:lnTo>
                        <a:pt x="48" y="93"/>
                      </a:lnTo>
                      <a:lnTo>
                        <a:pt x="49" y="94"/>
                      </a:lnTo>
                      <a:lnTo>
                        <a:pt x="49" y="95"/>
                      </a:lnTo>
                      <a:lnTo>
                        <a:pt x="49" y="98"/>
                      </a:lnTo>
                      <a:lnTo>
                        <a:pt x="50" y="100"/>
                      </a:lnTo>
                      <a:lnTo>
                        <a:pt x="50" y="101"/>
                      </a:lnTo>
                      <a:lnTo>
                        <a:pt x="51" y="102"/>
                      </a:lnTo>
                      <a:lnTo>
                        <a:pt x="51" y="104"/>
                      </a:lnTo>
                      <a:lnTo>
                        <a:pt x="52" y="105"/>
                      </a:lnTo>
                      <a:lnTo>
                        <a:pt x="52" y="108"/>
                      </a:lnTo>
                      <a:lnTo>
                        <a:pt x="52" y="110"/>
                      </a:lnTo>
                      <a:lnTo>
                        <a:pt x="53" y="112"/>
                      </a:lnTo>
                      <a:lnTo>
                        <a:pt x="53" y="113"/>
                      </a:lnTo>
                      <a:lnTo>
                        <a:pt x="54" y="115"/>
                      </a:lnTo>
                      <a:lnTo>
                        <a:pt x="54" y="117"/>
                      </a:lnTo>
                      <a:lnTo>
                        <a:pt x="55" y="120"/>
                      </a:lnTo>
                      <a:lnTo>
                        <a:pt x="55" y="123"/>
                      </a:lnTo>
                      <a:lnTo>
                        <a:pt x="56" y="125"/>
                      </a:lnTo>
                      <a:lnTo>
                        <a:pt x="57" y="128"/>
                      </a:lnTo>
                      <a:lnTo>
                        <a:pt x="57" y="131"/>
                      </a:lnTo>
                      <a:lnTo>
                        <a:pt x="58" y="133"/>
                      </a:lnTo>
                      <a:lnTo>
                        <a:pt x="59" y="136"/>
                      </a:lnTo>
                      <a:lnTo>
                        <a:pt x="60" y="138"/>
                      </a:lnTo>
                      <a:lnTo>
                        <a:pt x="61" y="139"/>
                      </a:lnTo>
                      <a:lnTo>
                        <a:pt x="62" y="141"/>
                      </a:lnTo>
                      <a:lnTo>
                        <a:pt x="63" y="142"/>
                      </a:lnTo>
                      <a:lnTo>
                        <a:pt x="65" y="143"/>
                      </a:lnTo>
                      <a:lnTo>
                        <a:pt x="66" y="146"/>
                      </a:lnTo>
                      <a:lnTo>
                        <a:pt x="68" y="147"/>
                      </a:lnTo>
                      <a:lnTo>
                        <a:pt x="70" y="148"/>
                      </a:lnTo>
                      <a:lnTo>
                        <a:pt x="72" y="149"/>
                      </a:lnTo>
                      <a:lnTo>
                        <a:pt x="74" y="149"/>
                      </a:lnTo>
                      <a:lnTo>
                        <a:pt x="76" y="151"/>
                      </a:lnTo>
                      <a:lnTo>
                        <a:pt x="78" y="152"/>
                      </a:lnTo>
                      <a:lnTo>
                        <a:pt x="80" y="154"/>
                      </a:lnTo>
                      <a:lnTo>
                        <a:pt x="81" y="155"/>
                      </a:lnTo>
                      <a:lnTo>
                        <a:pt x="83" y="156"/>
                      </a:lnTo>
                      <a:lnTo>
                        <a:pt x="86" y="157"/>
                      </a:lnTo>
                      <a:lnTo>
                        <a:pt x="88" y="158"/>
                      </a:lnTo>
                      <a:lnTo>
                        <a:pt x="91" y="159"/>
                      </a:lnTo>
                      <a:lnTo>
                        <a:pt x="94" y="160"/>
                      </a:lnTo>
                      <a:lnTo>
                        <a:pt x="97" y="160"/>
                      </a:lnTo>
                      <a:lnTo>
                        <a:pt x="100" y="161"/>
                      </a:lnTo>
                      <a:lnTo>
                        <a:pt x="102" y="161"/>
                      </a:lnTo>
                      <a:lnTo>
                        <a:pt x="106" y="162"/>
                      </a:lnTo>
                      <a:lnTo>
                        <a:pt x="109" y="162"/>
                      </a:lnTo>
                      <a:lnTo>
                        <a:pt x="112" y="163"/>
                      </a:lnTo>
                      <a:lnTo>
                        <a:pt x="114" y="164"/>
                      </a:lnTo>
                      <a:lnTo>
                        <a:pt x="117" y="164"/>
                      </a:lnTo>
                      <a:lnTo>
                        <a:pt x="119" y="164"/>
                      </a:lnTo>
                      <a:lnTo>
                        <a:pt x="121" y="164"/>
                      </a:lnTo>
                      <a:lnTo>
                        <a:pt x="123" y="165"/>
                      </a:lnTo>
                      <a:lnTo>
                        <a:pt x="125" y="165"/>
                      </a:lnTo>
                      <a:lnTo>
                        <a:pt x="127" y="165"/>
                      </a:lnTo>
                      <a:lnTo>
                        <a:pt x="128" y="165"/>
                      </a:lnTo>
                      <a:lnTo>
                        <a:pt x="130" y="165"/>
                      </a:lnTo>
                      <a:lnTo>
                        <a:pt x="131" y="165"/>
                      </a:lnTo>
                      <a:lnTo>
                        <a:pt x="133" y="165"/>
                      </a:lnTo>
                      <a:lnTo>
                        <a:pt x="135" y="165"/>
                      </a:lnTo>
                      <a:lnTo>
                        <a:pt x="137" y="165"/>
                      </a:lnTo>
                      <a:lnTo>
                        <a:pt x="140" y="165"/>
                      </a:lnTo>
                      <a:lnTo>
                        <a:pt x="142" y="165"/>
                      </a:lnTo>
                      <a:lnTo>
                        <a:pt x="143" y="165"/>
                      </a:lnTo>
                      <a:lnTo>
                        <a:pt x="142" y="165"/>
                      </a:lnTo>
                      <a:lnTo>
                        <a:pt x="141" y="165"/>
                      </a:lnTo>
                      <a:lnTo>
                        <a:pt x="140" y="164"/>
                      </a:lnTo>
                      <a:lnTo>
                        <a:pt x="139" y="164"/>
                      </a:lnTo>
                      <a:lnTo>
                        <a:pt x="137" y="163"/>
                      </a:lnTo>
                      <a:lnTo>
                        <a:pt x="136" y="163"/>
                      </a:lnTo>
                      <a:lnTo>
                        <a:pt x="135" y="162"/>
                      </a:lnTo>
                      <a:lnTo>
                        <a:pt x="134" y="162"/>
                      </a:lnTo>
                      <a:lnTo>
                        <a:pt x="133" y="161"/>
                      </a:lnTo>
                      <a:lnTo>
                        <a:pt x="132" y="161"/>
                      </a:lnTo>
                      <a:lnTo>
                        <a:pt x="131" y="161"/>
                      </a:lnTo>
                      <a:lnTo>
                        <a:pt x="130" y="160"/>
                      </a:lnTo>
                      <a:lnTo>
                        <a:pt x="128" y="160"/>
                      </a:lnTo>
                      <a:lnTo>
                        <a:pt x="128" y="159"/>
                      </a:lnTo>
                      <a:lnTo>
                        <a:pt x="127" y="159"/>
                      </a:lnTo>
                      <a:lnTo>
                        <a:pt x="126" y="159"/>
                      </a:lnTo>
                      <a:lnTo>
                        <a:pt x="125" y="158"/>
                      </a:lnTo>
                      <a:lnTo>
                        <a:pt x="124" y="158"/>
                      </a:lnTo>
                      <a:lnTo>
                        <a:pt x="122" y="158"/>
                      </a:lnTo>
                      <a:lnTo>
                        <a:pt x="120" y="158"/>
                      </a:lnTo>
                      <a:lnTo>
                        <a:pt x="119" y="157"/>
                      </a:lnTo>
                      <a:lnTo>
                        <a:pt x="118" y="157"/>
                      </a:lnTo>
                      <a:lnTo>
                        <a:pt x="117" y="156"/>
                      </a:lnTo>
                      <a:lnTo>
                        <a:pt x="116" y="155"/>
                      </a:lnTo>
                      <a:lnTo>
                        <a:pt x="115" y="155"/>
                      </a:lnTo>
                      <a:lnTo>
                        <a:pt x="114" y="154"/>
                      </a:lnTo>
                      <a:lnTo>
                        <a:pt x="113" y="153"/>
                      </a:lnTo>
                      <a:lnTo>
                        <a:pt x="111" y="153"/>
                      </a:lnTo>
                      <a:lnTo>
                        <a:pt x="110" y="153"/>
                      </a:lnTo>
                      <a:lnTo>
                        <a:pt x="109" y="152"/>
                      </a:lnTo>
                      <a:lnTo>
                        <a:pt x="108" y="151"/>
                      </a:lnTo>
                      <a:lnTo>
                        <a:pt x="107" y="150"/>
                      </a:lnTo>
                      <a:lnTo>
                        <a:pt x="105" y="150"/>
                      </a:lnTo>
                      <a:lnTo>
                        <a:pt x="104" y="149"/>
                      </a:lnTo>
                      <a:lnTo>
                        <a:pt x="103" y="149"/>
                      </a:lnTo>
                      <a:lnTo>
                        <a:pt x="102" y="148"/>
                      </a:lnTo>
                      <a:lnTo>
                        <a:pt x="101" y="147"/>
                      </a:lnTo>
                      <a:lnTo>
                        <a:pt x="100" y="146"/>
                      </a:lnTo>
                      <a:lnTo>
                        <a:pt x="99" y="145"/>
                      </a:lnTo>
                      <a:lnTo>
                        <a:pt x="96" y="144"/>
                      </a:lnTo>
                      <a:lnTo>
                        <a:pt x="95" y="143"/>
                      </a:lnTo>
                      <a:lnTo>
                        <a:pt x="94" y="142"/>
                      </a:lnTo>
                      <a:lnTo>
                        <a:pt x="94" y="141"/>
                      </a:lnTo>
                      <a:lnTo>
                        <a:pt x="93" y="140"/>
                      </a:lnTo>
                      <a:lnTo>
                        <a:pt x="92" y="139"/>
                      </a:lnTo>
                      <a:lnTo>
                        <a:pt x="92" y="138"/>
                      </a:lnTo>
                      <a:lnTo>
                        <a:pt x="91" y="136"/>
                      </a:lnTo>
                      <a:lnTo>
                        <a:pt x="90" y="136"/>
                      </a:lnTo>
                      <a:lnTo>
                        <a:pt x="89" y="135"/>
                      </a:lnTo>
                      <a:lnTo>
                        <a:pt x="88" y="133"/>
                      </a:lnTo>
                      <a:lnTo>
                        <a:pt x="87" y="132"/>
                      </a:lnTo>
                      <a:lnTo>
                        <a:pt x="86" y="131"/>
                      </a:lnTo>
                      <a:lnTo>
                        <a:pt x="86" y="130"/>
                      </a:lnTo>
                      <a:lnTo>
                        <a:pt x="85" y="128"/>
                      </a:lnTo>
                      <a:lnTo>
                        <a:pt x="84" y="127"/>
                      </a:lnTo>
                      <a:lnTo>
                        <a:pt x="84" y="126"/>
                      </a:lnTo>
                      <a:lnTo>
                        <a:pt x="83" y="124"/>
                      </a:lnTo>
                      <a:lnTo>
                        <a:pt x="83" y="123"/>
                      </a:lnTo>
                      <a:lnTo>
                        <a:pt x="82" y="122"/>
                      </a:lnTo>
                      <a:lnTo>
                        <a:pt x="81" y="121"/>
                      </a:lnTo>
                      <a:lnTo>
                        <a:pt x="80" y="119"/>
                      </a:lnTo>
                      <a:lnTo>
                        <a:pt x="80" y="118"/>
                      </a:lnTo>
                      <a:lnTo>
                        <a:pt x="80" y="117"/>
                      </a:lnTo>
                      <a:lnTo>
                        <a:pt x="79" y="116"/>
                      </a:lnTo>
                      <a:lnTo>
                        <a:pt x="79" y="115"/>
                      </a:lnTo>
                      <a:lnTo>
                        <a:pt x="79" y="113"/>
                      </a:lnTo>
                      <a:lnTo>
                        <a:pt x="78" y="112"/>
                      </a:lnTo>
                      <a:lnTo>
                        <a:pt x="78" y="111"/>
                      </a:lnTo>
                      <a:lnTo>
                        <a:pt x="78" y="110"/>
                      </a:lnTo>
                      <a:lnTo>
                        <a:pt x="78" y="108"/>
                      </a:lnTo>
                      <a:lnTo>
                        <a:pt x="77" y="105"/>
                      </a:lnTo>
                      <a:lnTo>
                        <a:pt x="77" y="102"/>
                      </a:lnTo>
                      <a:lnTo>
                        <a:pt x="76" y="100"/>
                      </a:lnTo>
                      <a:lnTo>
                        <a:pt x="75" y="97"/>
                      </a:lnTo>
                      <a:lnTo>
                        <a:pt x="75" y="94"/>
                      </a:lnTo>
                      <a:lnTo>
                        <a:pt x="75" y="91"/>
                      </a:lnTo>
                      <a:lnTo>
                        <a:pt x="75" y="89"/>
                      </a:lnTo>
                      <a:lnTo>
                        <a:pt x="74" y="87"/>
                      </a:lnTo>
                      <a:lnTo>
                        <a:pt x="74" y="86"/>
                      </a:lnTo>
                      <a:lnTo>
                        <a:pt x="74" y="84"/>
                      </a:lnTo>
                      <a:lnTo>
                        <a:pt x="74" y="83"/>
                      </a:lnTo>
                      <a:lnTo>
                        <a:pt x="73" y="82"/>
                      </a:lnTo>
                      <a:lnTo>
                        <a:pt x="73" y="80"/>
                      </a:lnTo>
                      <a:lnTo>
                        <a:pt x="73" y="79"/>
                      </a:lnTo>
                      <a:lnTo>
                        <a:pt x="72" y="78"/>
                      </a:lnTo>
                      <a:lnTo>
                        <a:pt x="72" y="76"/>
                      </a:lnTo>
                      <a:lnTo>
                        <a:pt x="72" y="75"/>
                      </a:lnTo>
                      <a:lnTo>
                        <a:pt x="72" y="74"/>
                      </a:lnTo>
                      <a:lnTo>
                        <a:pt x="72" y="72"/>
                      </a:lnTo>
                      <a:lnTo>
                        <a:pt x="71" y="71"/>
                      </a:lnTo>
                      <a:lnTo>
                        <a:pt x="71" y="69"/>
                      </a:lnTo>
                      <a:lnTo>
                        <a:pt x="71" y="68"/>
                      </a:lnTo>
                      <a:lnTo>
                        <a:pt x="71" y="66"/>
                      </a:lnTo>
                      <a:lnTo>
                        <a:pt x="70" y="64"/>
                      </a:lnTo>
                      <a:lnTo>
                        <a:pt x="70" y="62"/>
                      </a:lnTo>
                      <a:lnTo>
                        <a:pt x="70" y="59"/>
                      </a:lnTo>
                      <a:lnTo>
                        <a:pt x="70" y="57"/>
                      </a:lnTo>
                      <a:lnTo>
                        <a:pt x="70" y="56"/>
                      </a:lnTo>
                      <a:lnTo>
                        <a:pt x="70" y="55"/>
                      </a:lnTo>
                      <a:lnTo>
                        <a:pt x="69" y="54"/>
                      </a:lnTo>
                      <a:lnTo>
                        <a:pt x="69" y="52"/>
                      </a:lnTo>
                      <a:lnTo>
                        <a:pt x="69" y="50"/>
                      </a:lnTo>
                      <a:lnTo>
                        <a:pt x="69" y="49"/>
                      </a:lnTo>
                      <a:lnTo>
                        <a:pt x="69" y="48"/>
                      </a:lnTo>
                      <a:lnTo>
                        <a:pt x="69" y="46"/>
                      </a:lnTo>
                      <a:lnTo>
                        <a:pt x="69" y="45"/>
                      </a:lnTo>
                      <a:lnTo>
                        <a:pt x="68" y="44"/>
                      </a:lnTo>
                      <a:lnTo>
                        <a:pt x="68" y="43"/>
                      </a:lnTo>
                      <a:lnTo>
                        <a:pt x="68" y="41"/>
                      </a:lnTo>
                      <a:lnTo>
                        <a:pt x="67" y="40"/>
                      </a:lnTo>
                      <a:lnTo>
                        <a:pt x="67" y="39"/>
                      </a:lnTo>
                      <a:lnTo>
                        <a:pt x="66" y="38"/>
                      </a:lnTo>
                      <a:lnTo>
                        <a:pt x="66" y="37"/>
                      </a:lnTo>
                      <a:lnTo>
                        <a:pt x="66" y="36"/>
                      </a:lnTo>
                      <a:lnTo>
                        <a:pt x="65" y="34"/>
                      </a:lnTo>
                      <a:lnTo>
                        <a:pt x="65" y="33"/>
                      </a:lnTo>
                      <a:lnTo>
                        <a:pt x="64" y="32"/>
                      </a:lnTo>
                      <a:lnTo>
                        <a:pt x="64" y="31"/>
                      </a:lnTo>
                      <a:lnTo>
                        <a:pt x="63" y="30"/>
                      </a:lnTo>
                      <a:lnTo>
                        <a:pt x="63" y="29"/>
                      </a:lnTo>
                      <a:lnTo>
                        <a:pt x="62" y="27"/>
                      </a:lnTo>
                      <a:lnTo>
                        <a:pt x="61" y="26"/>
                      </a:lnTo>
                      <a:lnTo>
                        <a:pt x="61" y="25"/>
                      </a:lnTo>
                      <a:lnTo>
                        <a:pt x="60" y="24"/>
                      </a:lnTo>
                      <a:lnTo>
                        <a:pt x="59" y="21"/>
                      </a:lnTo>
                      <a:lnTo>
                        <a:pt x="59" y="20"/>
                      </a:lnTo>
                      <a:lnTo>
                        <a:pt x="58" y="19"/>
                      </a:lnTo>
                      <a:lnTo>
                        <a:pt x="58" y="18"/>
                      </a:lnTo>
                      <a:lnTo>
                        <a:pt x="57" y="16"/>
                      </a:lnTo>
                      <a:lnTo>
                        <a:pt x="56" y="15"/>
                      </a:lnTo>
                      <a:lnTo>
                        <a:pt x="55" y="15"/>
                      </a:lnTo>
                      <a:lnTo>
                        <a:pt x="55" y="14"/>
                      </a:lnTo>
                      <a:lnTo>
                        <a:pt x="54" y="13"/>
                      </a:lnTo>
                      <a:lnTo>
                        <a:pt x="53" y="12"/>
                      </a:lnTo>
                      <a:lnTo>
                        <a:pt x="52" y="11"/>
                      </a:lnTo>
                      <a:lnTo>
                        <a:pt x="51" y="10"/>
                      </a:lnTo>
                      <a:lnTo>
                        <a:pt x="50" y="9"/>
                      </a:lnTo>
                      <a:lnTo>
                        <a:pt x="49" y="9"/>
                      </a:lnTo>
                      <a:lnTo>
                        <a:pt x="48" y="8"/>
                      </a:lnTo>
                      <a:lnTo>
                        <a:pt x="47" y="7"/>
                      </a:lnTo>
                      <a:lnTo>
                        <a:pt x="46" y="7"/>
                      </a:lnTo>
                      <a:lnTo>
                        <a:pt x="45" y="6"/>
                      </a:lnTo>
                      <a:lnTo>
                        <a:pt x="44" y="6"/>
                      </a:lnTo>
                      <a:lnTo>
                        <a:pt x="42" y="5"/>
                      </a:lnTo>
                      <a:lnTo>
                        <a:pt x="41" y="5"/>
                      </a:lnTo>
                      <a:lnTo>
                        <a:pt x="39" y="4"/>
                      </a:lnTo>
                      <a:lnTo>
                        <a:pt x="37" y="4"/>
                      </a:lnTo>
                      <a:lnTo>
                        <a:pt x="35" y="4"/>
                      </a:lnTo>
                      <a:lnTo>
                        <a:pt x="34" y="4"/>
                      </a:lnTo>
                      <a:lnTo>
                        <a:pt x="33" y="3"/>
                      </a:lnTo>
                      <a:lnTo>
                        <a:pt x="32" y="3"/>
                      </a:lnTo>
                      <a:lnTo>
                        <a:pt x="31" y="3"/>
                      </a:lnTo>
                      <a:lnTo>
                        <a:pt x="30" y="3"/>
                      </a:lnTo>
                      <a:lnTo>
                        <a:pt x="29" y="3"/>
                      </a:lnTo>
                      <a:lnTo>
                        <a:pt x="28" y="3"/>
                      </a:lnTo>
                      <a:lnTo>
                        <a:pt x="27" y="3"/>
                      </a:lnTo>
                      <a:lnTo>
                        <a:pt x="26" y="3"/>
                      </a:lnTo>
                      <a:lnTo>
                        <a:pt x="24" y="3"/>
                      </a:lnTo>
                      <a:lnTo>
                        <a:pt x="23" y="3"/>
                      </a:lnTo>
                      <a:lnTo>
                        <a:pt x="22" y="2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6" y="2"/>
                      </a:lnTo>
                      <a:lnTo>
                        <a:pt x="15" y="1"/>
                      </a:lnTo>
                      <a:lnTo>
                        <a:pt x="14" y="1"/>
                      </a:lnTo>
                      <a:lnTo>
                        <a:pt x="13" y="1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7191" name="Freeform 189"/>
              <p:cNvSpPr>
                <a:spLocks/>
              </p:cNvSpPr>
              <p:nvPr/>
            </p:nvSpPr>
            <p:spPr bwMode="auto">
              <a:xfrm>
                <a:off x="2541" y="3416"/>
                <a:ext cx="144" cy="154"/>
              </a:xfrm>
              <a:custGeom>
                <a:avLst/>
                <a:gdLst>
                  <a:gd name="T0" fmla="*/ 138 w 144"/>
                  <a:gd name="T1" fmla="*/ 1 h 154"/>
                  <a:gd name="T2" fmla="*/ 132 w 144"/>
                  <a:gd name="T3" fmla="*/ 3 h 154"/>
                  <a:gd name="T4" fmla="*/ 125 w 144"/>
                  <a:gd name="T5" fmla="*/ 5 h 154"/>
                  <a:gd name="T6" fmla="*/ 119 w 144"/>
                  <a:gd name="T7" fmla="*/ 9 h 154"/>
                  <a:gd name="T8" fmla="*/ 112 w 144"/>
                  <a:gd name="T9" fmla="*/ 14 h 154"/>
                  <a:gd name="T10" fmla="*/ 108 w 144"/>
                  <a:gd name="T11" fmla="*/ 19 h 154"/>
                  <a:gd name="T12" fmla="*/ 104 w 144"/>
                  <a:gd name="T13" fmla="*/ 25 h 154"/>
                  <a:gd name="T14" fmla="*/ 102 w 144"/>
                  <a:gd name="T15" fmla="*/ 33 h 154"/>
                  <a:gd name="T16" fmla="*/ 101 w 144"/>
                  <a:gd name="T17" fmla="*/ 40 h 154"/>
                  <a:gd name="T18" fmla="*/ 100 w 144"/>
                  <a:gd name="T19" fmla="*/ 48 h 154"/>
                  <a:gd name="T20" fmla="*/ 98 w 144"/>
                  <a:gd name="T21" fmla="*/ 56 h 154"/>
                  <a:gd name="T22" fmla="*/ 97 w 144"/>
                  <a:gd name="T23" fmla="*/ 67 h 154"/>
                  <a:gd name="T24" fmla="*/ 96 w 144"/>
                  <a:gd name="T25" fmla="*/ 78 h 154"/>
                  <a:gd name="T26" fmla="*/ 94 w 144"/>
                  <a:gd name="T27" fmla="*/ 89 h 154"/>
                  <a:gd name="T28" fmla="*/ 91 w 144"/>
                  <a:gd name="T29" fmla="*/ 98 h 154"/>
                  <a:gd name="T30" fmla="*/ 89 w 144"/>
                  <a:gd name="T31" fmla="*/ 109 h 154"/>
                  <a:gd name="T32" fmla="*/ 85 w 144"/>
                  <a:gd name="T33" fmla="*/ 123 h 154"/>
                  <a:gd name="T34" fmla="*/ 78 w 144"/>
                  <a:gd name="T35" fmla="*/ 133 h 154"/>
                  <a:gd name="T36" fmla="*/ 67 w 144"/>
                  <a:gd name="T37" fmla="*/ 140 h 154"/>
                  <a:gd name="T38" fmla="*/ 55 w 144"/>
                  <a:gd name="T39" fmla="*/ 147 h 154"/>
                  <a:gd name="T40" fmla="*/ 37 w 144"/>
                  <a:gd name="T41" fmla="*/ 150 h 154"/>
                  <a:gd name="T42" fmla="*/ 22 w 144"/>
                  <a:gd name="T43" fmla="*/ 152 h 154"/>
                  <a:gd name="T44" fmla="*/ 12 w 144"/>
                  <a:gd name="T45" fmla="*/ 153 h 154"/>
                  <a:gd name="T46" fmla="*/ 0 w 144"/>
                  <a:gd name="T47" fmla="*/ 153 h 154"/>
                  <a:gd name="T48" fmla="*/ 6 w 144"/>
                  <a:gd name="T49" fmla="*/ 151 h 154"/>
                  <a:gd name="T50" fmla="*/ 11 w 144"/>
                  <a:gd name="T51" fmla="*/ 149 h 154"/>
                  <a:gd name="T52" fmla="*/ 17 w 144"/>
                  <a:gd name="T53" fmla="*/ 147 h 154"/>
                  <a:gd name="T54" fmla="*/ 25 w 144"/>
                  <a:gd name="T55" fmla="*/ 145 h 154"/>
                  <a:gd name="T56" fmla="*/ 32 w 144"/>
                  <a:gd name="T57" fmla="*/ 142 h 154"/>
                  <a:gd name="T58" fmla="*/ 38 w 144"/>
                  <a:gd name="T59" fmla="*/ 139 h 154"/>
                  <a:gd name="T60" fmla="*/ 44 w 144"/>
                  <a:gd name="T61" fmla="*/ 134 h 154"/>
                  <a:gd name="T62" fmla="*/ 51 w 144"/>
                  <a:gd name="T63" fmla="*/ 129 h 154"/>
                  <a:gd name="T64" fmla="*/ 56 w 144"/>
                  <a:gd name="T65" fmla="*/ 122 h 154"/>
                  <a:gd name="T66" fmla="*/ 60 w 144"/>
                  <a:gd name="T67" fmla="*/ 115 h 154"/>
                  <a:gd name="T68" fmla="*/ 63 w 144"/>
                  <a:gd name="T69" fmla="*/ 108 h 154"/>
                  <a:gd name="T70" fmla="*/ 65 w 144"/>
                  <a:gd name="T71" fmla="*/ 102 h 154"/>
                  <a:gd name="T72" fmla="*/ 68 w 144"/>
                  <a:gd name="T73" fmla="*/ 88 h 154"/>
                  <a:gd name="T74" fmla="*/ 69 w 144"/>
                  <a:gd name="T75" fmla="*/ 77 h 154"/>
                  <a:gd name="T76" fmla="*/ 71 w 144"/>
                  <a:gd name="T77" fmla="*/ 70 h 154"/>
                  <a:gd name="T78" fmla="*/ 72 w 144"/>
                  <a:gd name="T79" fmla="*/ 61 h 154"/>
                  <a:gd name="T80" fmla="*/ 73 w 144"/>
                  <a:gd name="T81" fmla="*/ 51 h 154"/>
                  <a:gd name="T82" fmla="*/ 74 w 144"/>
                  <a:gd name="T83" fmla="*/ 43 h 154"/>
                  <a:gd name="T84" fmla="*/ 76 w 144"/>
                  <a:gd name="T85" fmla="*/ 36 h 154"/>
                  <a:gd name="T86" fmla="*/ 79 w 144"/>
                  <a:gd name="T87" fmla="*/ 30 h 154"/>
                  <a:gd name="T88" fmla="*/ 82 w 144"/>
                  <a:gd name="T89" fmla="*/ 23 h 154"/>
                  <a:gd name="T90" fmla="*/ 86 w 144"/>
                  <a:gd name="T91" fmla="*/ 15 h 154"/>
                  <a:gd name="T92" fmla="*/ 91 w 144"/>
                  <a:gd name="T93" fmla="*/ 10 h 154"/>
                  <a:gd name="T94" fmla="*/ 97 w 144"/>
                  <a:gd name="T95" fmla="*/ 6 h 154"/>
                  <a:gd name="T96" fmla="*/ 106 w 144"/>
                  <a:gd name="T97" fmla="*/ 4 h 154"/>
                  <a:gd name="T98" fmla="*/ 113 w 144"/>
                  <a:gd name="T99" fmla="*/ 3 h 154"/>
                  <a:gd name="T100" fmla="*/ 120 w 144"/>
                  <a:gd name="T101" fmla="*/ 2 h 154"/>
                  <a:gd name="T102" fmla="*/ 129 w 144"/>
                  <a:gd name="T103" fmla="*/ 1 h 154"/>
                  <a:gd name="T104" fmla="*/ 137 w 144"/>
                  <a:gd name="T105" fmla="*/ 0 h 154"/>
                  <a:gd name="T106" fmla="*/ 143 w 144"/>
                  <a:gd name="T107" fmla="*/ 0 h 1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4"/>
                  <a:gd name="T163" fmla="*/ 0 h 154"/>
                  <a:gd name="T164" fmla="*/ 144 w 144"/>
                  <a:gd name="T165" fmla="*/ 154 h 1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4" h="154">
                    <a:moveTo>
                      <a:pt x="143" y="0"/>
                    </a:moveTo>
                    <a:lnTo>
                      <a:pt x="142" y="1"/>
                    </a:lnTo>
                    <a:lnTo>
                      <a:pt x="141" y="1"/>
                    </a:lnTo>
                    <a:lnTo>
                      <a:pt x="140" y="1"/>
                    </a:lnTo>
                    <a:lnTo>
                      <a:pt x="139" y="1"/>
                    </a:lnTo>
                    <a:lnTo>
                      <a:pt x="138" y="1"/>
                    </a:lnTo>
                    <a:lnTo>
                      <a:pt x="136" y="2"/>
                    </a:lnTo>
                    <a:lnTo>
                      <a:pt x="135" y="2"/>
                    </a:lnTo>
                    <a:lnTo>
                      <a:pt x="134" y="2"/>
                    </a:lnTo>
                    <a:lnTo>
                      <a:pt x="133" y="3"/>
                    </a:lnTo>
                    <a:lnTo>
                      <a:pt x="132" y="3"/>
                    </a:lnTo>
                    <a:lnTo>
                      <a:pt x="130" y="3"/>
                    </a:lnTo>
                    <a:lnTo>
                      <a:pt x="130" y="4"/>
                    </a:lnTo>
                    <a:lnTo>
                      <a:pt x="129" y="4"/>
                    </a:lnTo>
                    <a:lnTo>
                      <a:pt x="128" y="4"/>
                    </a:lnTo>
                    <a:lnTo>
                      <a:pt x="127" y="5"/>
                    </a:lnTo>
                    <a:lnTo>
                      <a:pt x="125" y="5"/>
                    </a:lnTo>
                    <a:lnTo>
                      <a:pt x="124" y="6"/>
                    </a:lnTo>
                    <a:lnTo>
                      <a:pt x="123" y="7"/>
                    </a:lnTo>
                    <a:lnTo>
                      <a:pt x="121" y="7"/>
                    </a:lnTo>
                    <a:lnTo>
                      <a:pt x="120" y="8"/>
                    </a:lnTo>
                    <a:lnTo>
                      <a:pt x="119" y="9"/>
                    </a:lnTo>
                    <a:lnTo>
                      <a:pt x="117" y="10"/>
                    </a:lnTo>
                    <a:lnTo>
                      <a:pt x="116" y="10"/>
                    </a:lnTo>
                    <a:lnTo>
                      <a:pt x="115" y="11"/>
                    </a:lnTo>
                    <a:lnTo>
                      <a:pt x="114" y="12"/>
                    </a:lnTo>
                    <a:lnTo>
                      <a:pt x="113" y="13"/>
                    </a:lnTo>
                    <a:lnTo>
                      <a:pt x="112" y="14"/>
                    </a:lnTo>
                    <a:lnTo>
                      <a:pt x="111" y="14"/>
                    </a:lnTo>
                    <a:lnTo>
                      <a:pt x="111" y="15"/>
                    </a:lnTo>
                    <a:lnTo>
                      <a:pt x="110" y="16"/>
                    </a:lnTo>
                    <a:lnTo>
                      <a:pt x="109" y="17"/>
                    </a:lnTo>
                    <a:lnTo>
                      <a:pt x="108" y="18"/>
                    </a:lnTo>
                    <a:lnTo>
                      <a:pt x="108" y="19"/>
                    </a:lnTo>
                    <a:lnTo>
                      <a:pt x="107" y="20"/>
                    </a:lnTo>
                    <a:lnTo>
                      <a:pt x="106" y="21"/>
                    </a:lnTo>
                    <a:lnTo>
                      <a:pt x="106" y="22"/>
                    </a:lnTo>
                    <a:lnTo>
                      <a:pt x="105" y="23"/>
                    </a:lnTo>
                    <a:lnTo>
                      <a:pt x="105" y="24"/>
                    </a:lnTo>
                    <a:lnTo>
                      <a:pt x="104" y="25"/>
                    </a:lnTo>
                    <a:lnTo>
                      <a:pt x="104" y="26"/>
                    </a:lnTo>
                    <a:lnTo>
                      <a:pt x="104" y="27"/>
                    </a:lnTo>
                    <a:lnTo>
                      <a:pt x="103" y="28"/>
                    </a:lnTo>
                    <a:lnTo>
                      <a:pt x="103" y="31"/>
                    </a:lnTo>
                    <a:lnTo>
                      <a:pt x="102" y="32"/>
                    </a:lnTo>
                    <a:lnTo>
                      <a:pt x="102" y="33"/>
                    </a:lnTo>
                    <a:lnTo>
                      <a:pt x="102" y="34"/>
                    </a:lnTo>
                    <a:lnTo>
                      <a:pt x="102" y="35"/>
                    </a:lnTo>
                    <a:lnTo>
                      <a:pt x="102" y="36"/>
                    </a:lnTo>
                    <a:lnTo>
                      <a:pt x="101" y="37"/>
                    </a:lnTo>
                    <a:lnTo>
                      <a:pt x="101" y="38"/>
                    </a:lnTo>
                    <a:lnTo>
                      <a:pt x="101" y="40"/>
                    </a:lnTo>
                    <a:lnTo>
                      <a:pt x="101" y="42"/>
                    </a:lnTo>
                    <a:lnTo>
                      <a:pt x="101" y="43"/>
                    </a:lnTo>
                    <a:lnTo>
                      <a:pt x="101" y="44"/>
                    </a:lnTo>
                    <a:lnTo>
                      <a:pt x="101" y="45"/>
                    </a:lnTo>
                    <a:lnTo>
                      <a:pt x="100" y="47"/>
                    </a:lnTo>
                    <a:lnTo>
                      <a:pt x="100" y="48"/>
                    </a:lnTo>
                    <a:lnTo>
                      <a:pt x="100" y="49"/>
                    </a:lnTo>
                    <a:lnTo>
                      <a:pt x="100" y="51"/>
                    </a:lnTo>
                    <a:lnTo>
                      <a:pt x="99" y="53"/>
                    </a:lnTo>
                    <a:lnTo>
                      <a:pt x="99" y="54"/>
                    </a:lnTo>
                    <a:lnTo>
                      <a:pt x="99" y="55"/>
                    </a:lnTo>
                    <a:lnTo>
                      <a:pt x="98" y="56"/>
                    </a:lnTo>
                    <a:lnTo>
                      <a:pt x="98" y="58"/>
                    </a:lnTo>
                    <a:lnTo>
                      <a:pt x="98" y="60"/>
                    </a:lnTo>
                    <a:lnTo>
                      <a:pt x="98" y="61"/>
                    </a:lnTo>
                    <a:lnTo>
                      <a:pt x="97" y="62"/>
                    </a:lnTo>
                    <a:lnTo>
                      <a:pt x="97" y="64"/>
                    </a:lnTo>
                    <a:lnTo>
                      <a:pt x="97" y="67"/>
                    </a:lnTo>
                    <a:lnTo>
                      <a:pt x="96" y="70"/>
                    </a:lnTo>
                    <a:lnTo>
                      <a:pt x="96" y="72"/>
                    </a:lnTo>
                    <a:lnTo>
                      <a:pt x="96" y="74"/>
                    </a:lnTo>
                    <a:lnTo>
                      <a:pt x="96" y="76"/>
                    </a:lnTo>
                    <a:lnTo>
                      <a:pt x="96" y="77"/>
                    </a:lnTo>
                    <a:lnTo>
                      <a:pt x="96" y="78"/>
                    </a:lnTo>
                    <a:lnTo>
                      <a:pt x="96" y="79"/>
                    </a:lnTo>
                    <a:lnTo>
                      <a:pt x="95" y="82"/>
                    </a:lnTo>
                    <a:lnTo>
                      <a:pt x="95" y="83"/>
                    </a:lnTo>
                    <a:lnTo>
                      <a:pt x="95" y="86"/>
                    </a:lnTo>
                    <a:lnTo>
                      <a:pt x="94" y="87"/>
                    </a:lnTo>
                    <a:lnTo>
                      <a:pt x="94" y="89"/>
                    </a:lnTo>
                    <a:lnTo>
                      <a:pt x="94" y="91"/>
                    </a:lnTo>
                    <a:lnTo>
                      <a:pt x="93" y="92"/>
                    </a:lnTo>
                    <a:lnTo>
                      <a:pt x="93" y="94"/>
                    </a:lnTo>
                    <a:lnTo>
                      <a:pt x="92" y="95"/>
                    </a:lnTo>
                    <a:lnTo>
                      <a:pt x="92" y="96"/>
                    </a:lnTo>
                    <a:lnTo>
                      <a:pt x="91" y="98"/>
                    </a:lnTo>
                    <a:lnTo>
                      <a:pt x="91" y="100"/>
                    </a:lnTo>
                    <a:lnTo>
                      <a:pt x="91" y="102"/>
                    </a:lnTo>
                    <a:lnTo>
                      <a:pt x="90" y="103"/>
                    </a:lnTo>
                    <a:lnTo>
                      <a:pt x="90" y="105"/>
                    </a:lnTo>
                    <a:lnTo>
                      <a:pt x="89" y="107"/>
                    </a:lnTo>
                    <a:lnTo>
                      <a:pt x="89" y="109"/>
                    </a:lnTo>
                    <a:lnTo>
                      <a:pt x="88" y="111"/>
                    </a:lnTo>
                    <a:lnTo>
                      <a:pt x="88" y="114"/>
                    </a:lnTo>
                    <a:lnTo>
                      <a:pt x="87" y="116"/>
                    </a:lnTo>
                    <a:lnTo>
                      <a:pt x="86" y="119"/>
                    </a:lnTo>
                    <a:lnTo>
                      <a:pt x="86" y="121"/>
                    </a:lnTo>
                    <a:lnTo>
                      <a:pt x="85" y="123"/>
                    </a:lnTo>
                    <a:lnTo>
                      <a:pt x="84" y="126"/>
                    </a:lnTo>
                    <a:lnTo>
                      <a:pt x="83" y="128"/>
                    </a:lnTo>
                    <a:lnTo>
                      <a:pt x="82" y="129"/>
                    </a:lnTo>
                    <a:lnTo>
                      <a:pt x="81" y="130"/>
                    </a:lnTo>
                    <a:lnTo>
                      <a:pt x="80" y="132"/>
                    </a:lnTo>
                    <a:lnTo>
                      <a:pt x="78" y="133"/>
                    </a:lnTo>
                    <a:lnTo>
                      <a:pt x="77" y="136"/>
                    </a:lnTo>
                    <a:lnTo>
                      <a:pt x="75" y="136"/>
                    </a:lnTo>
                    <a:lnTo>
                      <a:pt x="73" y="137"/>
                    </a:lnTo>
                    <a:lnTo>
                      <a:pt x="71" y="138"/>
                    </a:lnTo>
                    <a:lnTo>
                      <a:pt x="69" y="138"/>
                    </a:lnTo>
                    <a:lnTo>
                      <a:pt x="67" y="140"/>
                    </a:lnTo>
                    <a:lnTo>
                      <a:pt x="65" y="141"/>
                    </a:lnTo>
                    <a:lnTo>
                      <a:pt x="63" y="143"/>
                    </a:lnTo>
                    <a:lnTo>
                      <a:pt x="62" y="144"/>
                    </a:lnTo>
                    <a:lnTo>
                      <a:pt x="60" y="145"/>
                    </a:lnTo>
                    <a:lnTo>
                      <a:pt x="57" y="146"/>
                    </a:lnTo>
                    <a:lnTo>
                      <a:pt x="55" y="147"/>
                    </a:lnTo>
                    <a:lnTo>
                      <a:pt x="52" y="147"/>
                    </a:lnTo>
                    <a:lnTo>
                      <a:pt x="49" y="148"/>
                    </a:lnTo>
                    <a:lnTo>
                      <a:pt x="46" y="148"/>
                    </a:lnTo>
                    <a:lnTo>
                      <a:pt x="43" y="149"/>
                    </a:lnTo>
                    <a:lnTo>
                      <a:pt x="41" y="150"/>
                    </a:lnTo>
                    <a:lnTo>
                      <a:pt x="37" y="150"/>
                    </a:lnTo>
                    <a:lnTo>
                      <a:pt x="34" y="151"/>
                    </a:lnTo>
                    <a:lnTo>
                      <a:pt x="31" y="151"/>
                    </a:lnTo>
                    <a:lnTo>
                      <a:pt x="29" y="152"/>
                    </a:lnTo>
                    <a:lnTo>
                      <a:pt x="26" y="152"/>
                    </a:lnTo>
                    <a:lnTo>
                      <a:pt x="24" y="152"/>
                    </a:lnTo>
                    <a:lnTo>
                      <a:pt x="22" y="152"/>
                    </a:lnTo>
                    <a:lnTo>
                      <a:pt x="20" y="153"/>
                    </a:lnTo>
                    <a:lnTo>
                      <a:pt x="18" y="153"/>
                    </a:lnTo>
                    <a:lnTo>
                      <a:pt x="16" y="153"/>
                    </a:lnTo>
                    <a:lnTo>
                      <a:pt x="15" y="153"/>
                    </a:lnTo>
                    <a:lnTo>
                      <a:pt x="13" y="153"/>
                    </a:lnTo>
                    <a:lnTo>
                      <a:pt x="12" y="153"/>
                    </a:lnTo>
                    <a:lnTo>
                      <a:pt x="10" y="153"/>
                    </a:lnTo>
                    <a:lnTo>
                      <a:pt x="8" y="153"/>
                    </a:lnTo>
                    <a:lnTo>
                      <a:pt x="6" y="153"/>
                    </a:lnTo>
                    <a:lnTo>
                      <a:pt x="3" y="153"/>
                    </a:lnTo>
                    <a:lnTo>
                      <a:pt x="1" y="153"/>
                    </a:lnTo>
                    <a:lnTo>
                      <a:pt x="0" y="153"/>
                    </a:lnTo>
                    <a:lnTo>
                      <a:pt x="1" y="153"/>
                    </a:lnTo>
                    <a:lnTo>
                      <a:pt x="2" y="153"/>
                    </a:lnTo>
                    <a:lnTo>
                      <a:pt x="3" y="152"/>
                    </a:lnTo>
                    <a:lnTo>
                      <a:pt x="4" y="152"/>
                    </a:lnTo>
                    <a:lnTo>
                      <a:pt x="6" y="151"/>
                    </a:lnTo>
                    <a:lnTo>
                      <a:pt x="7" y="151"/>
                    </a:lnTo>
                    <a:lnTo>
                      <a:pt x="8" y="151"/>
                    </a:lnTo>
                    <a:lnTo>
                      <a:pt x="9" y="150"/>
                    </a:lnTo>
                    <a:lnTo>
                      <a:pt x="10" y="150"/>
                    </a:lnTo>
                    <a:lnTo>
                      <a:pt x="11" y="149"/>
                    </a:lnTo>
                    <a:lnTo>
                      <a:pt x="12" y="149"/>
                    </a:lnTo>
                    <a:lnTo>
                      <a:pt x="13" y="148"/>
                    </a:lnTo>
                    <a:lnTo>
                      <a:pt x="15" y="148"/>
                    </a:lnTo>
                    <a:lnTo>
                      <a:pt x="16" y="148"/>
                    </a:lnTo>
                    <a:lnTo>
                      <a:pt x="17" y="147"/>
                    </a:lnTo>
                    <a:lnTo>
                      <a:pt x="18" y="147"/>
                    </a:lnTo>
                    <a:lnTo>
                      <a:pt x="19" y="147"/>
                    </a:lnTo>
                    <a:lnTo>
                      <a:pt x="21" y="146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5" y="145"/>
                    </a:lnTo>
                    <a:lnTo>
                      <a:pt x="26" y="145"/>
                    </a:lnTo>
                    <a:lnTo>
                      <a:pt x="27" y="144"/>
                    </a:lnTo>
                    <a:lnTo>
                      <a:pt x="28" y="143"/>
                    </a:lnTo>
                    <a:lnTo>
                      <a:pt x="29" y="143"/>
                    </a:lnTo>
                    <a:lnTo>
                      <a:pt x="30" y="142"/>
                    </a:lnTo>
                    <a:lnTo>
                      <a:pt x="32" y="142"/>
                    </a:lnTo>
                    <a:lnTo>
                      <a:pt x="33" y="141"/>
                    </a:lnTo>
                    <a:lnTo>
                      <a:pt x="34" y="141"/>
                    </a:lnTo>
                    <a:lnTo>
                      <a:pt x="35" y="140"/>
                    </a:lnTo>
                    <a:lnTo>
                      <a:pt x="36" y="139"/>
                    </a:lnTo>
                    <a:lnTo>
                      <a:pt x="38" y="139"/>
                    </a:lnTo>
                    <a:lnTo>
                      <a:pt x="39" y="138"/>
                    </a:lnTo>
                    <a:lnTo>
                      <a:pt x="40" y="138"/>
                    </a:lnTo>
                    <a:lnTo>
                      <a:pt x="41" y="137"/>
                    </a:lnTo>
                    <a:lnTo>
                      <a:pt x="42" y="136"/>
                    </a:lnTo>
                    <a:lnTo>
                      <a:pt x="43" y="135"/>
                    </a:lnTo>
                    <a:lnTo>
                      <a:pt x="44" y="134"/>
                    </a:lnTo>
                    <a:lnTo>
                      <a:pt x="47" y="133"/>
                    </a:lnTo>
                    <a:lnTo>
                      <a:pt x="48" y="132"/>
                    </a:lnTo>
                    <a:lnTo>
                      <a:pt x="49" y="131"/>
                    </a:lnTo>
                    <a:lnTo>
                      <a:pt x="49" y="130"/>
                    </a:lnTo>
                    <a:lnTo>
                      <a:pt x="50" y="130"/>
                    </a:lnTo>
                    <a:lnTo>
                      <a:pt x="51" y="129"/>
                    </a:lnTo>
                    <a:lnTo>
                      <a:pt x="51" y="128"/>
                    </a:lnTo>
                    <a:lnTo>
                      <a:pt x="52" y="127"/>
                    </a:lnTo>
                    <a:lnTo>
                      <a:pt x="53" y="126"/>
                    </a:lnTo>
                    <a:lnTo>
                      <a:pt x="54" y="125"/>
                    </a:lnTo>
                    <a:lnTo>
                      <a:pt x="55" y="123"/>
                    </a:lnTo>
                    <a:lnTo>
                      <a:pt x="56" y="122"/>
                    </a:lnTo>
                    <a:lnTo>
                      <a:pt x="57" y="121"/>
                    </a:lnTo>
                    <a:lnTo>
                      <a:pt x="57" y="120"/>
                    </a:lnTo>
                    <a:lnTo>
                      <a:pt x="58" y="119"/>
                    </a:lnTo>
                    <a:lnTo>
                      <a:pt x="59" y="118"/>
                    </a:lnTo>
                    <a:lnTo>
                      <a:pt x="59" y="117"/>
                    </a:lnTo>
                    <a:lnTo>
                      <a:pt x="60" y="115"/>
                    </a:lnTo>
                    <a:lnTo>
                      <a:pt x="60" y="114"/>
                    </a:lnTo>
                    <a:lnTo>
                      <a:pt x="61" y="113"/>
                    </a:lnTo>
                    <a:lnTo>
                      <a:pt x="62" y="112"/>
                    </a:lnTo>
                    <a:lnTo>
                      <a:pt x="63" y="111"/>
                    </a:lnTo>
                    <a:lnTo>
                      <a:pt x="63" y="109"/>
                    </a:lnTo>
                    <a:lnTo>
                      <a:pt x="63" y="108"/>
                    </a:lnTo>
                    <a:lnTo>
                      <a:pt x="64" y="107"/>
                    </a:lnTo>
                    <a:lnTo>
                      <a:pt x="64" y="106"/>
                    </a:lnTo>
                    <a:lnTo>
                      <a:pt x="64" y="105"/>
                    </a:lnTo>
                    <a:lnTo>
                      <a:pt x="65" y="104"/>
                    </a:lnTo>
                    <a:lnTo>
                      <a:pt x="65" y="103"/>
                    </a:lnTo>
                    <a:lnTo>
                      <a:pt x="65" y="102"/>
                    </a:lnTo>
                    <a:lnTo>
                      <a:pt x="65" y="100"/>
                    </a:lnTo>
                    <a:lnTo>
                      <a:pt x="66" y="97"/>
                    </a:lnTo>
                    <a:lnTo>
                      <a:pt x="66" y="95"/>
                    </a:lnTo>
                    <a:lnTo>
                      <a:pt x="67" y="92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68" y="85"/>
                    </a:lnTo>
                    <a:lnTo>
                      <a:pt x="68" y="83"/>
                    </a:lnTo>
                    <a:lnTo>
                      <a:pt x="69" y="81"/>
                    </a:lnTo>
                    <a:lnTo>
                      <a:pt x="69" y="79"/>
                    </a:lnTo>
                    <a:lnTo>
                      <a:pt x="69" y="78"/>
                    </a:lnTo>
                    <a:lnTo>
                      <a:pt x="69" y="77"/>
                    </a:lnTo>
                    <a:lnTo>
                      <a:pt x="70" y="76"/>
                    </a:lnTo>
                    <a:lnTo>
                      <a:pt x="70" y="74"/>
                    </a:lnTo>
                    <a:lnTo>
                      <a:pt x="70" y="73"/>
                    </a:lnTo>
                    <a:lnTo>
                      <a:pt x="71" y="72"/>
                    </a:lnTo>
                    <a:lnTo>
                      <a:pt x="71" y="71"/>
                    </a:lnTo>
                    <a:lnTo>
                      <a:pt x="71" y="70"/>
                    </a:lnTo>
                    <a:lnTo>
                      <a:pt x="71" y="68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2" y="64"/>
                    </a:lnTo>
                    <a:lnTo>
                      <a:pt x="72" y="63"/>
                    </a:lnTo>
                    <a:lnTo>
                      <a:pt x="72" y="61"/>
                    </a:lnTo>
                    <a:lnTo>
                      <a:pt x="73" y="59"/>
                    </a:lnTo>
                    <a:lnTo>
                      <a:pt x="73" y="57"/>
                    </a:lnTo>
                    <a:lnTo>
                      <a:pt x="73" y="55"/>
                    </a:lnTo>
                    <a:lnTo>
                      <a:pt x="73" y="53"/>
                    </a:lnTo>
                    <a:lnTo>
                      <a:pt x="73" y="52"/>
                    </a:lnTo>
                    <a:lnTo>
                      <a:pt x="73" y="51"/>
                    </a:lnTo>
                    <a:lnTo>
                      <a:pt x="74" y="50"/>
                    </a:lnTo>
                    <a:lnTo>
                      <a:pt x="74" y="48"/>
                    </a:lnTo>
                    <a:lnTo>
                      <a:pt x="74" y="47"/>
                    </a:lnTo>
                    <a:lnTo>
                      <a:pt x="74" y="45"/>
                    </a:lnTo>
                    <a:lnTo>
                      <a:pt x="74" y="44"/>
                    </a:lnTo>
                    <a:lnTo>
                      <a:pt x="74" y="43"/>
                    </a:lnTo>
                    <a:lnTo>
                      <a:pt x="74" y="42"/>
                    </a:lnTo>
                    <a:lnTo>
                      <a:pt x="75" y="41"/>
                    </a:lnTo>
                    <a:lnTo>
                      <a:pt x="75" y="40"/>
                    </a:lnTo>
                    <a:lnTo>
                      <a:pt x="75" y="38"/>
                    </a:lnTo>
                    <a:lnTo>
                      <a:pt x="76" y="37"/>
                    </a:lnTo>
                    <a:lnTo>
                      <a:pt x="76" y="36"/>
                    </a:lnTo>
                    <a:lnTo>
                      <a:pt x="77" y="35"/>
                    </a:lnTo>
                    <a:lnTo>
                      <a:pt x="77" y="34"/>
                    </a:lnTo>
                    <a:lnTo>
                      <a:pt x="77" y="33"/>
                    </a:lnTo>
                    <a:lnTo>
                      <a:pt x="78" y="32"/>
                    </a:lnTo>
                    <a:lnTo>
                      <a:pt x="78" y="31"/>
                    </a:lnTo>
                    <a:lnTo>
                      <a:pt x="79" y="30"/>
                    </a:lnTo>
                    <a:lnTo>
                      <a:pt x="79" y="28"/>
                    </a:lnTo>
                    <a:lnTo>
                      <a:pt x="80" y="27"/>
                    </a:lnTo>
                    <a:lnTo>
                      <a:pt x="80" y="26"/>
                    </a:lnTo>
                    <a:lnTo>
                      <a:pt x="81" y="25"/>
                    </a:lnTo>
                    <a:lnTo>
                      <a:pt x="82" y="24"/>
                    </a:lnTo>
                    <a:lnTo>
                      <a:pt x="82" y="23"/>
                    </a:lnTo>
                    <a:lnTo>
                      <a:pt x="83" y="22"/>
                    </a:lnTo>
                    <a:lnTo>
                      <a:pt x="84" y="19"/>
                    </a:lnTo>
                    <a:lnTo>
                      <a:pt x="84" y="18"/>
                    </a:lnTo>
                    <a:lnTo>
                      <a:pt x="85" y="17"/>
                    </a:lnTo>
                    <a:lnTo>
                      <a:pt x="85" y="16"/>
                    </a:lnTo>
                    <a:lnTo>
                      <a:pt x="86" y="15"/>
                    </a:lnTo>
                    <a:lnTo>
                      <a:pt x="87" y="14"/>
                    </a:lnTo>
                    <a:lnTo>
                      <a:pt x="88" y="14"/>
                    </a:lnTo>
                    <a:lnTo>
                      <a:pt x="88" y="13"/>
                    </a:lnTo>
                    <a:lnTo>
                      <a:pt x="89" y="12"/>
                    </a:lnTo>
                    <a:lnTo>
                      <a:pt x="90" y="11"/>
                    </a:lnTo>
                    <a:lnTo>
                      <a:pt x="91" y="10"/>
                    </a:lnTo>
                    <a:lnTo>
                      <a:pt x="92" y="10"/>
                    </a:lnTo>
                    <a:lnTo>
                      <a:pt x="93" y="8"/>
                    </a:lnTo>
                    <a:lnTo>
                      <a:pt x="94" y="8"/>
                    </a:lnTo>
                    <a:lnTo>
                      <a:pt x="95" y="7"/>
                    </a:lnTo>
                    <a:lnTo>
                      <a:pt x="96" y="7"/>
                    </a:lnTo>
                    <a:lnTo>
                      <a:pt x="97" y="6"/>
                    </a:lnTo>
                    <a:lnTo>
                      <a:pt x="98" y="6"/>
                    </a:lnTo>
                    <a:lnTo>
                      <a:pt x="99" y="5"/>
                    </a:lnTo>
                    <a:lnTo>
                      <a:pt x="101" y="5"/>
                    </a:lnTo>
                    <a:lnTo>
                      <a:pt x="102" y="5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9" y="3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2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20" y="2"/>
                    </a:lnTo>
                    <a:lnTo>
                      <a:pt x="121" y="2"/>
                    </a:lnTo>
                    <a:lnTo>
                      <a:pt x="122" y="2"/>
                    </a:lnTo>
                    <a:lnTo>
                      <a:pt x="124" y="2"/>
                    </a:lnTo>
                    <a:lnTo>
                      <a:pt x="127" y="2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30" y="1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  <a:lnTo>
                      <a:pt x="142" y="0"/>
                    </a:lnTo>
                    <a:lnTo>
                      <a:pt x="143" y="0"/>
                    </a:lnTo>
                  </a:path>
                </a:pathLst>
              </a:custGeom>
              <a:solidFill>
                <a:srgbClr val="FFC5C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192" name="Freeform 190"/>
              <p:cNvSpPr>
                <a:spLocks/>
              </p:cNvSpPr>
              <p:nvPr/>
            </p:nvSpPr>
            <p:spPr bwMode="auto">
              <a:xfrm>
                <a:off x="2590" y="3416"/>
                <a:ext cx="142" cy="154"/>
              </a:xfrm>
              <a:custGeom>
                <a:avLst/>
                <a:gdLst>
                  <a:gd name="T0" fmla="*/ 4 w 142"/>
                  <a:gd name="T1" fmla="*/ 1 h 154"/>
                  <a:gd name="T2" fmla="*/ 11 w 142"/>
                  <a:gd name="T3" fmla="*/ 3 h 154"/>
                  <a:gd name="T4" fmla="*/ 17 w 142"/>
                  <a:gd name="T5" fmla="*/ 5 h 154"/>
                  <a:gd name="T6" fmla="*/ 23 w 142"/>
                  <a:gd name="T7" fmla="*/ 9 h 154"/>
                  <a:gd name="T8" fmla="*/ 30 w 142"/>
                  <a:gd name="T9" fmla="*/ 14 h 154"/>
                  <a:gd name="T10" fmla="*/ 35 w 142"/>
                  <a:gd name="T11" fmla="*/ 19 h 154"/>
                  <a:gd name="T12" fmla="*/ 38 w 142"/>
                  <a:gd name="T13" fmla="*/ 25 h 154"/>
                  <a:gd name="T14" fmla="*/ 40 w 142"/>
                  <a:gd name="T15" fmla="*/ 33 h 154"/>
                  <a:gd name="T16" fmla="*/ 41 w 142"/>
                  <a:gd name="T17" fmla="*/ 40 h 154"/>
                  <a:gd name="T18" fmla="*/ 42 w 142"/>
                  <a:gd name="T19" fmla="*/ 48 h 154"/>
                  <a:gd name="T20" fmla="*/ 44 w 142"/>
                  <a:gd name="T21" fmla="*/ 56 h 154"/>
                  <a:gd name="T22" fmla="*/ 46 w 142"/>
                  <a:gd name="T23" fmla="*/ 67 h 154"/>
                  <a:gd name="T24" fmla="*/ 46 w 142"/>
                  <a:gd name="T25" fmla="*/ 78 h 154"/>
                  <a:gd name="T26" fmla="*/ 48 w 142"/>
                  <a:gd name="T27" fmla="*/ 89 h 154"/>
                  <a:gd name="T28" fmla="*/ 51 w 142"/>
                  <a:gd name="T29" fmla="*/ 98 h 154"/>
                  <a:gd name="T30" fmla="*/ 53 w 142"/>
                  <a:gd name="T31" fmla="*/ 109 h 154"/>
                  <a:gd name="T32" fmla="*/ 57 w 142"/>
                  <a:gd name="T33" fmla="*/ 123 h 154"/>
                  <a:gd name="T34" fmla="*/ 64 w 142"/>
                  <a:gd name="T35" fmla="*/ 133 h 154"/>
                  <a:gd name="T36" fmla="*/ 75 w 142"/>
                  <a:gd name="T37" fmla="*/ 140 h 154"/>
                  <a:gd name="T38" fmla="*/ 87 w 142"/>
                  <a:gd name="T39" fmla="*/ 147 h 154"/>
                  <a:gd name="T40" fmla="*/ 104 w 142"/>
                  <a:gd name="T41" fmla="*/ 150 h 154"/>
                  <a:gd name="T42" fmla="*/ 119 w 142"/>
                  <a:gd name="T43" fmla="*/ 152 h 154"/>
                  <a:gd name="T44" fmla="*/ 130 w 142"/>
                  <a:gd name="T45" fmla="*/ 153 h 154"/>
                  <a:gd name="T46" fmla="*/ 141 w 142"/>
                  <a:gd name="T47" fmla="*/ 153 h 154"/>
                  <a:gd name="T48" fmla="*/ 135 w 142"/>
                  <a:gd name="T49" fmla="*/ 151 h 154"/>
                  <a:gd name="T50" fmla="*/ 130 w 142"/>
                  <a:gd name="T51" fmla="*/ 149 h 154"/>
                  <a:gd name="T52" fmla="*/ 124 w 142"/>
                  <a:gd name="T53" fmla="*/ 147 h 154"/>
                  <a:gd name="T54" fmla="*/ 117 w 142"/>
                  <a:gd name="T55" fmla="*/ 145 h 154"/>
                  <a:gd name="T56" fmla="*/ 110 w 142"/>
                  <a:gd name="T57" fmla="*/ 142 h 154"/>
                  <a:gd name="T58" fmla="*/ 103 w 142"/>
                  <a:gd name="T59" fmla="*/ 139 h 154"/>
                  <a:gd name="T60" fmla="*/ 97 w 142"/>
                  <a:gd name="T61" fmla="*/ 134 h 154"/>
                  <a:gd name="T62" fmla="*/ 91 w 142"/>
                  <a:gd name="T63" fmla="*/ 129 h 154"/>
                  <a:gd name="T64" fmla="*/ 86 w 142"/>
                  <a:gd name="T65" fmla="*/ 122 h 154"/>
                  <a:gd name="T66" fmla="*/ 82 w 142"/>
                  <a:gd name="T67" fmla="*/ 115 h 154"/>
                  <a:gd name="T68" fmla="*/ 78 w 142"/>
                  <a:gd name="T69" fmla="*/ 108 h 154"/>
                  <a:gd name="T70" fmla="*/ 77 w 142"/>
                  <a:gd name="T71" fmla="*/ 102 h 154"/>
                  <a:gd name="T72" fmla="*/ 74 w 142"/>
                  <a:gd name="T73" fmla="*/ 88 h 154"/>
                  <a:gd name="T74" fmla="*/ 73 w 142"/>
                  <a:gd name="T75" fmla="*/ 77 h 154"/>
                  <a:gd name="T76" fmla="*/ 71 w 142"/>
                  <a:gd name="T77" fmla="*/ 70 h 154"/>
                  <a:gd name="T78" fmla="*/ 70 w 142"/>
                  <a:gd name="T79" fmla="*/ 61 h 154"/>
                  <a:gd name="T80" fmla="*/ 69 w 142"/>
                  <a:gd name="T81" fmla="*/ 51 h 154"/>
                  <a:gd name="T82" fmla="*/ 68 w 142"/>
                  <a:gd name="T83" fmla="*/ 43 h 154"/>
                  <a:gd name="T84" fmla="*/ 66 w 142"/>
                  <a:gd name="T85" fmla="*/ 36 h 154"/>
                  <a:gd name="T86" fmla="*/ 64 w 142"/>
                  <a:gd name="T87" fmla="*/ 30 h 154"/>
                  <a:gd name="T88" fmla="*/ 60 w 142"/>
                  <a:gd name="T89" fmla="*/ 23 h 154"/>
                  <a:gd name="T90" fmla="*/ 56 w 142"/>
                  <a:gd name="T91" fmla="*/ 15 h 154"/>
                  <a:gd name="T92" fmla="*/ 51 w 142"/>
                  <a:gd name="T93" fmla="*/ 10 h 154"/>
                  <a:gd name="T94" fmla="*/ 46 w 142"/>
                  <a:gd name="T95" fmla="*/ 6 h 154"/>
                  <a:gd name="T96" fmla="*/ 36 w 142"/>
                  <a:gd name="T97" fmla="*/ 4 h 154"/>
                  <a:gd name="T98" fmla="*/ 29 w 142"/>
                  <a:gd name="T99" fmla="*/ 3 h 154"/>
                  <a:gd name="T100" fmla="*/ 23 w 142"/>
                  <a:gd name="T101" fmla="*/ 2 h 154"/>
                  <a:gd name="T102" fmla="*/ 14 w 142"/>
                  <a:gd name="T103" fmla="*/ 1 h 154"/>
                  <a:gd name="T104" fmla="*/ 6 w 142"/>
                  <a:gd name="T105" fmla="*/ 0 h 154"/>
                  <a:gd name="T106" fmla="*/ 0 w 142"/>
                  <a:gd name="T107" fmla="*/ 0 h 1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2"/>
                  <a:gd name="T163" fmla="*/ 0 h 154"/>
                  <a:gd name="T164" fmla="*/ 142 w 142"/>
                  <a:gd name="T165" fmla="*/ 154 h 1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2" h="154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2" y="8"/>
                    </a:lnTo>
                    <a:lnTo>
                      <a:pt x="23" y="9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8" y="11"/>
                    </a:lnTo>
                    <a:lnTo>
                      <a:pt x="29" y="12"/>
                    </a:lnTo>
                    <a:lnTo>
                      <a:pt x="29" y="13"/>
                    </a:lnTo>
                    <a:lnTo>
                      <a:pt x="30" y="14"/>
                    </a:lnTo>
                    <a:lnTo>
                      <a:pt x="31" y="14"/>
                    </a:lnTo>
                    <a:lnTo>
                      <a:pt x="32" y="15"/>
                    </a:lnTo>
                    <a:lnTo>
                      <a:pt x="33" y="16"/>
                    </a:lnTo>
                    <a:lnTo>
                      <a:pt x="34" y="17"/>
                    </a:lnTo>
                    <a:lnTo>
                      <a:pt x="34" y="18"/>
                    </a:lnTo>
                    <a:lnTo>
                      <a:pt x="35" y="19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7" y="22"/>
                    </a:lnTo>
                    <a:lnTo>
                      <a:pt x="37" y="23"/>
                    </a:lnTo>
                    <a:lnTo>
                      <a:pt x="38" y="24"/>
                    </a:lnTo>
                    <a:lnTo>
                      <a:pt x="38" y="25"/>
                    </a:lnTo>
                    <a:lnTo>
                      <a:pt x="39" y="26"/>
                    </a:lnTo>
                    <a:lnTo>
                      <a:pt x="39" y="27"/>
                    </a:lnTo>
                    <a:lnTo>
                      <a:pt x="39" y="28"/>
                    </a:lnTo>
                    <a:lnTo>
                      <a:pt x="39" y="31"/>
                    </a:lnTo>
                    <a:lnTo>
                      <a:pt x="40" y="32"/>
                    </a:lnTo>
                    <a:lnTo>
                      <a:pt x="40" y="33"/>
                    </a:lnTo>
                    <a:lnTo>
                      <a:pt x="41" y="34"/>
                    </a:lnTo>
                    <a:lnTo>
                      <a:pt x="41" y="35"/>
                    </a:lnTo>
                    <a:lnTo>
                      <a:pt x="41" y="36"/>
                    </a:lnTo>
                    <a:lnTo>
                      <a:pt x="41" y="37"/>
                    </a:lnTo>
                    <a:lnTo>
                      <a:pt x="41" y="38"/>
                    </a:lnTo>
                    <a:lnTo>
                      <a:pt x="41" y="40"/>
                    </a:lnTo>
                    <a:lnTo>
                      <a:pt x="41" y="42"/>
                    </a:lnTo>
                    <a:lnTo>
                      <a:pt x="42" y="43"/>
                    </a:lnTo>
                    <a:lnTo>
                      <a:pt x="42" y="44"/>
                    </a:lnTo>
                    <a:lnTo>
                      <a:pt x="42" y="45"/>
                    </a:lnTo>
                    <a:lnTo>
                      <a:pt x="42" y="47"/>
                    </a:lnTo>
                    <a:lnTo>
                      <a:pt x="42" y="48"/>
                    </a:lnTo>
                    <a:lnTo>
                      <a:pt x="42" y="49"/>
                    </a:lnTo>
                    <a:lnTo>
                      <a:pt x="43" y="51"/>
                    </a:lnTo>
                    <a:lnTo>
                      <a:pt x="43" y="53"/>
                    </a:lnTo>
                    <a:lnTo>
                      <a:pt x="44" y="54"/>
                    </a:lnTo>
                    <a:lnTo>
                      <a:pt x="44" y="55"/>
                    </a:lnTo>
                    <a:lnTo>
                      <a:pt x="44" y="56"/>
                    </a:lnTo>
                    <a:lnTo>
                      <a:pt x="44" y="58"/>
                    </a:lnTo>
                    <a:lnTo>
                      <a:pt x="45" y="60"/>
                    </a:lnTo>
                    <a:lnTo>
                      <a:pt x="45" y="61"/>
                    </a:lnTo>
                    <a:lnTo>
                      <a:pt x="45" y="62"/>
                    </a:lnTo>
                    <a:lnTo>
                      <a:pt x="45" y="64"/>
                    </a:lnTo>
                    <a:lnTo>
                      <a:pt x="46" y="67"/>
                    </a:lnTo>
                    <a:lnTo>
                      <a:pt x="46" y="70"/>
                    </a:lnTo>
                    <a:lnTo>
                      <a:pt x="46" y="72"/>
                    </a:lnTo>
                    <a:lnTo>
                      <a:pt x="46" y="74"/>
                    </a:lnTo>
                    <a:lnTo>
                      <a:pt x="46" y="76"/>
                    </a:lnTo>
                    <a:lnTo>
                      <a:pt x="46" y="77"/>
                    </a:lnTo>
                    <a:lnTo>
                      <a:pt x="46" y="78"/>
                    </a:lnTo>
                    <a:lnTo>
                      <a:pt x="47" y="79"/>
                    </a:lnTo>
                    <a:lnTo>
                      <a:pt x="47" y="82"/>
                    </a:lnTo>
                    <a:lnTo>
                      <a:pt x="47" y="83"/>
                    </a:lnTo>
                    <a:lnTo>
                      <a:pt x="48" y="86"/>
                    </a:lnTo>
                    <a:lnTo>
                      <a:pt x="48" y="87"/>
                    </a:lnTo>
                    <a:lnTo>
                      <a:pt x="48" y="89"/>
                    </a:lnTo>
                    <a:lnTo>
                      <a:pt x="49" y="91"/>
                    </a:lnTo>
                    <a:lnTo>
                      <a:pt x="49" y="92"/>
                    </a:lnTo>
                    <a:lnTo>
                      <a:pt x="50" y="94"/>
                    </a:lnTo>
                    <a:lnTo>
                      <a:pt x="50" y="95"/>
                    </a:lnTo>
                    <a:lnTo>
                      <a:pt x="51" y="96"/>
                    </a:lnTo>
                    <a:lnTo>
                      <a:pt x="51" y="98"/>
                    </a:lnTo>
                    <a:lnTo>
                      <a:pt x="51" y="100"/>
                    </a:lnTo>
                    <a:lnTo>
                      <a:pt x="52" y="102"/>
                    </a:lnTo>
                    <a:lnTo>
                      <a:pt x="52" y="103"/>
                    </a:lnTo>
                    <a:lnTo>
                      <a:pt x="53" y="105"/>
                    </a:lnTo>
                    <a:lnTo>
                      <a:pt x="53" y="107"/>
                    </a:lnTo>
                    <a:lnTo>
                      <a:pt x="53" y="109"/>
                    </a:lnTo>
                    <a:lnTo>
                      <a:pt x="54" y="111"/>
                    </a:lnTo>
                    <a:lnTo>
                      <a:pt x="55" y="114"/>
                    </a:lnTo>
                    <a:lnTo>
                      <a:pt x="55" y="116"/>
                    </a:lnTo>
                    <a:lnTo>
                      <a:pt x="56" y="119"/>
                    </a:lnTo>
                    <a:lnTo>
                      <a:pt x="56" y="121"/>
                    </a:lnTo>
                    <a:lnTo>
                      <a:pt x="57" y="123"/>
                    </a:lnTo>
                    <a:lnTo>
                      <a:pt x="58" y="126"/>
                    </a:lnTo>
                    <a:lnTo>
                      <a:pt x="59" y="128"/>
                    </a:lnTo>
                    <a:lnTo>
                      <a:pt x="60" y="129"/>
                    </a:lnTo>
                    <a:lnTo>
                      <a:pt x="61" y="130"/>
                    </a:lnTo>
                    <a:lnTo>
                      <a:pt x="62" y="132"/>
                    </a:lnTo>
                    <a:lnTo>
                      <a:pt x="64" y="133"/>
                    </a:lnTo>
                    <a:lnTo>
                      <a:pt x="66" y="136"/>
                    </a:lnTo>
                    <a:lnTo>
                      <a:pt x="67" y="136"/>
                    </a:lnTo>
                    <a:lnTo>
                      <a:pt x="69" y="137"/>
                    </a:lnTo>
                    <a:lnTo>
                      <a:pt x="71" y="138"/>
                    </a:lnTo>
                    <a:lnTo>
                      <a:pt x="73" y="138"/>
                    </a:lnTo>
                    <a:lnTo>
                      <a:pt x="75" y="140"/>
                    </a:lnTo>
                    <a:lnTo>
                      <a:pt x="77" y="141"/>
                    </a:lnTo>
                    <a:lnTo>
                      <a:pt x="78" y="143"/>
                    </a:lnTo>
                    <a:lnTo>
                      <a:pt x="80" y="144"/>
                    </a:lnTo>
                    <a:lnTo>
                      <a:pt x="81" y="145"/>
                    </a:lnTo>
                    <a:lnTo>
                      <a:pt x="84" y="146"/>
                    </a:lnTo>
                    <a:lnTo>
                      <a:pt x="87" y="147"/>
                    </a:lnTo>
                    <a:lnTo>
                      <a:pt x="90" y="147"/>
                    </a:lnTo>
                    <a:lnTo>
                      <a:pt x="93" y="148"/>
                    </a:lnTo>
                    <a:lnTo>
                      <a:pt x="96" y="148"/>
                    </a:lnTo>
                    <a:lnTo>
                      <a:pt x="98" y="149"/>
                    </a:lnTo>
                    <a:lnTo>
                      <a:pt x="101" y="150"/>
                    </a:lnTo>
                    <a:lnTo>
                      <a:pt x="104" y="150"/>
                    </a:lnTo>
                    <a:lnTo>
                      <a:pt x="107" y="151"/>
                    </a:lnTo>
                    <a:lnTo>
                      <a:pt x="110" y="151"/>
                    </a:lnTo>
                    <a:lnTo>
                      <a:pt x="113" y="152"/>
                    </a:lnTo>
                    <a:lnTo>
                      <a:pt x="115" y="152"/>
                    </a:lnTo>
                    <a:lnTo>
                      <a:pt x="117" y="152"/>
                    </a:lnTo>
                    <a:lnTo>
                      <a:pt x="119" y="152"/>
                    </a:lnTo>
                    <a:lnTo>
                      <a:pt x="121" y="153"/>
                    </a:lnTo>
                    <a:lnTo>
                      <a:pt x="123" y="153"/>
                    </a:lnTo>
                    <a:lnTo>
                      <a:pt x="125" y="153"/>
                    </a:lnTo>
                    <a:lnTo>
                      <a:pt x="127" y="153"/>
                    </a:lnTo>
                    <a:lnTo>
                      <a:pt x="128" y="153"/>
                    </a:lnTo>
                    <a:lnTo>
                      <a:pt x="130" y="153"/>
                    </a:lnTo>
                    <a:lnTo>
                      <a:pt x="131" y="153"/>
                    </a:lnTo>
                    <a:lnTo>
                      <a:pt x="133" y="153"/>
                    </a:lnTo>
                    <a:lnTo>
                      <a:pt x="135" y="153"/>
                    </a:lnTo>
                    <a:lnTo>
                      <a:pt x="138" y="153"/>
                    </a:lnTo>
                    <a:lnTo>
                      <a:pt x="140" y="153"/>
                    </a:lnTo>
                    <a:lnTo>
                      <a:pt x="141" y="153"/>
                    </a:lnTo>
                    <a:lnTo>
                      <a:pt x="140" y="153"/>
                    </a:lnTo>
                    <a:lnTo>
                      <a:pt x="139" y="153"/>
                    </a:lnTo>
                    <a:lnTo>
                      <a:pt x="138" y="152"/>
                    </a:lnTo>
                    <a:lnTo>
                      <a:pt x="137" y="152"/>
                    </a:lnTo>
                    <a:lnTo>
                      <a:pt x="135" y="151"/>
                    </a:lnTo>
                    <a:lnTo>
                      <a:pt x="134" y="151"/>
                    </a:lnTo>
                    <a:lnTo>
                      <a:pt x="133" y="151"/>
                    </a:lnTo>
                    <a:lnTo>
                      <a:pt x="132" y="150"/>
                    </a:lnTo>
                    <a:lnTo>
                      <a:pt x="131" y="150"/>
                    </a:lnTo>
                    <a:lnTo>
                      <a:pt x="130" y="149"/>
                    </a:lnTo>
                    <a:lnTo>
                      <a:pt x="129" y="149"/>
                    </a:lnTo>
                    <a:lnTo>
                      <a:pt x="128" y="148"/>
                    </a:lnTo>
                    <a:lnTo>
                      <a:pt x="127" y="148"/>
                    </a:lnTo>
                    <a:lnTo>
                      <a:pt x="126" y="148"/>
                    </a:lnTo>
                    <a:lnTo>
                      <a:pt x="125" y="148"/>
                    </a:lnTo>
                    <a:lnTo>
                      <a:pt x="124" y="147"/>
                    </a:lnTo>
                    <a:lnTo>
                      <a:pt x="123" y="147"/>
                    </a:lnTo>
                    <a:lnTo>
                      <a:pt x="122" y="147"/>
                    </a:lnTo>
                    <a:lnTo>
                      <a:pt x="120" y="146"/>
                    </a:lnTo>
                    <a:lnTo>
                      <a:pt x="118" y="146"/>
                    </a:lnTo>
                    <a:lnTo>
                      <a:pt x="117" y="145"/>
                    </a:lnTo>
                    <a:lnTo>
                      <a:pt x="115" y="145"/>
                    </a:lnTo>
                    <a:lnTo>
                      <a:pt x="115" y="144"/>
                    </a:lnTo>
                    <a:lnTo>
                      <a:pt x="113" y="143"/>
                    </a:lnTo>
                    <a:lnTo>
                      <a:pt x="112" y="142"/>
                    </a:lnTo>
                    <a:lnTo>
                      <a:pt x="110" y="142"/>
                    </a:lnTo>
                    <a:lnTo>
                      <a:pt x="109" y="141"/>
                    </a:lnTo>
                    <a:lnTo>
                      <a:pt x="108" y="141"/>
                    </a:lnTo>
                    <a:lnTo>
                      <a:pt x="107" y="140"/>
                    </a:lnTo>
                    <a:lnTo>
                      <a:pt x="106" y="140"/>
                    </a:lnTo>
                    <a:lnTo>
                      <a:pt x="105" y="139"/>
                    </a:lnTo>
                    <a:lnTo>
                      <a:pt x="103" y="139"/>
                    </a:lnTo>
                    <a:lnTo>
                      <a:pt x="103" y="138"/>
                    </a:lnTo>
                    <a:lnTo>
                      <a:pt x="102" y="138"/>
                    </a:lnTo>
                    <a:lnTo>
                      <a:pt x="100" y="137"/>
                    </a:lnTo>
                    <a:lnTo>
                      <a:pt x="100" y="136"/>
                    </a:lnTo>
                    <a:lnTo>
                      <a:pt x="98" y="135"/>
                    </a:lnTo>
                    <a:lnTo>
                      <a:pt x="97" y="134"/>
                    </a:lnTo>
                    <a:lnTo>
                      <a:pt x="95" y="133"/>
                    </a:lnTo>
                    <a:lnTo>
                      <a:pt x="94" y="132"/>
                    </a:lnTo>
                    <a:lnTo>
                      <a:pt x="93" y="131"/>
                    </a:lnTo>
                    <a:lnTo>
                      <a:pt x="93" y="130"/>
                    </a:lnTo>
                    <a:lnTo>
                      <a:pt x="92" y="130"/>
                    </a:lnTo>
                    <a:lnTo>
                      <a:pt x="91" y="129"/>
                    </a:lnTo>
                    <a:lnTo>
                      <a:pt x="90" y="128"/>
                    </a:lnTo>
                    <a:lnTo>
                      <a:pt x="90" y="127"/>
                    </a:lnTo>
                    <a:lnTo>
                      <a:pt x="89" y="126"/>
                    </a:lnTo>
                    <a:lnTo>
                      <a:pt x="88" y="125"/>
                    </a:lnTo>
                    <a:lnTo>
                      <a:pt x="87" y="123"/>
                    </a:lnTo>
                    <a:lnTo>
                      <a:pt x="86" y="122"/>
                    </a:lnTo>
                    <a:lnTo>
                      <a:pt x="85" y="121"/>
                    </a:lnTo>
                    <a:lnTo>
                      <a:pt x="84" y="120"/>
                    </a:lnTo>
                    <a:lnTo>
                      <a:pt x="84" y="119"/>
                    </a:lnTo>
                    <a:lnTo>
                      <a:pt x="83" y="118"/>
                    </a:lnTo>
                    <a:lnTo>
                      <a:pt x="83" y="117"/>
                    </a:lnTo>
                    <a:lnTo>
                      <a:pt x="82" y="115"/>
                    </a:lnTo>
                    <a:lnTo>
                      <a:pt x="82" y="114"/>
                    </a:lnTo>
                    <a:lnTo>
                      <a:pt x="81" y="113"/>
                    </a:lnTo>
                    <a:lnTo>
                      <a:pt x="80" y="112"/>
                    </a:lnTo>
                    <a:lnTo>
                      <a:pt x="79" y="111"/>
                    </a:lnTo>
                    <a:lnTo>
                      <a:pt x="79" y="109"/>
                    </a:lnTo>
                    <a:lnTo>
                      <a:pt x="78" y="108"/>
                    </a:lnTo>
                    <a:lnTo>
                      <a:pt x="78" y="107"/>
                    </a:lnTo>
                    <a:lnTo>
                      <a:pt x="78" y="106"/>
                    </a:lnTo>
                    <a:lnTo>
                      <a:pt x="78" y="105"/>
                    </a:lnTo>
                    <a:lnTo>
                      <a:pt x="77" y="104"/>
                    </a:lnTo>
                    <a:lnTo>
                      <a:pt x="77" y="103"/>
                    </a:lnTo>
                    <a:lnTo>
                      <a:pt x="77" y="102"/>
                    </a:lnTo>
                    <a:lnTo>
                      <a:pt x="76" y="100"/>
                    </a:lnTo>
                    <a:lnTo>
                      <a:pt x="76" y="97"/>
                    </a:lnTo>
                    <a:lnTo>
                      <a:pt x="76" y="95"/>
                    </a:lnTo>
                    <a:lnTo>
                      <a:pt x="75" y="92"/>
                    </a:lnTo>
                    <a:lnTo>
                      <a:pt x="74" y="90"/>
                    </a:lnTo>
                    <a:lnTo>
                      <a:pt x="74" y="88"/>
                    </a:lnTo>
                    <a:lnTo>
                      <a:pt x="74" y="85"/>
                    </a:lnTo>
                    <a:lnTo>
                      <a:pt x="73" y="83"/>
                    </a:lnTo>
                    <a:lnTo>
                      <a:pt x="73" y="81"/>
                    </a:lnTo>
                    <a:lnTo>
                      <a:pt x="73" y="79"/>
                    </a:lnTo>
                    <a:lnTo>
                      <a:pt x="73" y="78"/>
                    </a:lnTo>
                    <a:lnTo>
                      <a:pt x="73" y="77"/>
                    </a:lnTo>
                    <a:lnTo>
                      <a:pt x="72" y="76"/>
                    </a:lnTo>
                    <a:lnTo>
                      <a:pt x="72" y="74"/>
                    </a:lnTo>
                    <a:lnTo>
                      <a:pt x="72" y="73"/>
                    </a:lnTo>
                    <a:lnTo>
                      <a:pt x="71" y="72"/>
                    </a:lnTo>
                    <a:lnTo>
                      <a:pt x="71" y="71"/>
                    </a:lnTo>
                    <a:lnTo>
                      <a:pt x="71" y="70"/>
                    </a:lnTo>
                    <a:lnTo>
                      <a:pt x="71" y="68"/>
                    </a:lnTo>
                    <a:lnTo>
                      <a:pt x="71" y="67"/>
                    </a:lnTo>
                    <a:lnTo>
                      <a:pt x="70" y="65"/>
                    </a:lnTo>
                    <a:lnTo>
                      <a:pt x="70" y="64"/>
                    </a:lnTo>
                    <a:lnTo>
                      <a:pt x="70" y="63"/>
                    </a:lnTo>
                    <a:lnTo>
                      <a:pt x="70" y="61"/>
                    </a:lnTo>
                    <a:lnTo>
                      <a:pt x="69" y="59"/>
                    </a:lnTo>
                    <a:lnTo>
                      <a:pt x="69" y="57"/>
                    </a:lnTo>
                    <a:lnTo>
                      <a:pt x="69" y="55"/>
                    </a:lnTo>
                    <a:lnTo>
                      <a:pt x="69" y="53"/>
                    </a:lnTo>
                    <a:lnTo>
                      <a:pt x="69" y="52"/>
                    </a:lnTo>
                    <a:lnTo>
                      <a:pt x="69" y="51"/>
                    </a:lnTo>
                    <a:lnTo>
                      <a:pt x="68" y="50"/>
                    </a:lnTo>
                    <a:lnTo>
                      <a:pt x="68" y="48"/>
                    </a:lnTo>
                    <a:lnTo>
                      <a:pt x="68" y="47"/>
                    </a:lnTo>
                    <a:lnTo>
                      <a:pt x="68" y="45"/>
                    </a:lnTo>
                    <a:lnTo>
                      <a:pt x="68" y="44"/>
                    </a:lnTo>
                    <a:lnTo>
                      <a:pt x="68" y="43"/>
                    </a:lnTo>
                    <a:lnTo>
                      <a:pt x="68" y="42"/>
                    </a:lnTo>
                    <a:lnTo>
                      <a:pt x="67" y="41"/>
                    </a:lnTo>
                    <a:lnTo>
                      <a:pt x="67" y="40"/>
                    </a:lnTo>
                    <a:lnTo>
                      <a:pt x="67" y="38"/>
                    </a:lnTo>
                    <a:lnTo>
                      <a:pt x="66" y="37"/>
                    </a:lnTo>
                    <a:lnTo>
                      <a:pt x="66" y="36"/>
                    </a:lnTo>
                    <a:lnTo>
                      <a:pt x="66" y="35"/>
                    </a:lnTo>
                    <a:lnTo>
                      <a:pt x="65" y="34"/>
                    </a:lnTo>
                    <a:lnTo>
                      <a:pt x="65" y="33"/>
                    </a:lnTo>
                    <a:lnTo>
                      <a:pt x="64" y="32"/>
                    </a:lnTo>
                    <a:lnTo>
                      <a:pt x="64" y="31"/>
                    </a:lnTo>
                    <a:lnTo>
                      <a:pt x="64" y="30"/>
                    </a:lnTo>
                    <a:lnTo>
                      <a:pt x="63" y="28"/>
                    </a:lnTo>
                    <a:lnTo>
                      <a:pt x="62" y="27"/>
                    </a:lnTo>
                    <a:lnTo>
                      <a:pt x="62" y="26"/>
                    </a:lnTo>
                    <a:lnTo>
                      <a:pt x="61" y="25"/>
                    </a:lnTo>
                    <a:lnTo>
                      <a:pt x="60" y="24"/>
                    </a:lnTo>
                    <a:lnTo>
                      <a:pt x="60" y="23"/>
                    </a:lnTo>
                    <a:lnTo>
                      <a:pt x="59" y="22"/>
                    </a:lnTo>
                    <a:lnTo>
                      <a:pt x="59" y="19"/>
                    </a:lnTo>
                    <a:lnTo>
                      <a:pt x="58" y="18"/>
                    </a:lnTo>
                    <a:lnTo>
                      <a:pt x="57" y="17"/>
                    </a:lnTo>
                    <a:lnTo>
                      <a:pt x="57" y="16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5" y="14"/>
                    </a:lnTo>
                    <a:lnTo>
                      <a:pt x="54" y="13"/>
                    </a:lnTo>
                    <a:lnTo>
                      <a:pt x="53" y="12"/>
                    </a:lnTo>
                    <a:lnTo>
                      <a:pt x="52" y="11"/>
                    </a:lnTo>
                    <a:lnTo>
                      <a:pt x="51" y="10"/>
                    </a:lnTo>
                    <a:lnTo>
                      <a:pt x="50" y="10"/>
                    </a:lnTo>
                    <a:lnTo>
                      <a:pt x="49" y="8"/>
                    </a:lnTo>
                    <a:lnTo>
                      <a:pt x="47" y="7"/>
                    </a:lnTo>
                    <a:lnTo>
                      <a:pt x="46" y="7"/>
                    </a:lnTo>
                    <a:lnTo>
                      <a:pt x="46" y="6"/>
                    </a:lnTo>
                    <a:lnTo>
                      <a:pt x="44" y="6"/>
                    </a:lnTo>
                    <a:lnTo>
                      <a:pt x="44" y="5"/>
                    </a:lnTo>
                    <a:lnTo>
                      <a:pt x="42" y="5"/>
                    </a:lnTo>
                    <a:lnTo>
                      <a:pt x="41" y="5"/>
                    </a:lnTo>
                    <a:lnTo>
                      <a:pt x="39" y="4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3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5" y="2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hlink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7193" name="Group 191"/>
              <p:cNvGrpSpPr>
                <a:grpSpLocks/>
              </p:cNvGrpSpPr>
              <p:nvPr/>
            </p:nvGrpSpPr>
            <p:grpSpPr bwMode="auto">
              <a:xfrm>
                <a:off x="4139" y="3337"/>
                <a:ext cx="152" cy="275"/>
                <a:chOff x="4139" y="3337"/>
                <a:chExt cx="152" cy="275"/>
              </a:xfrm>
            </p:grpSpPr>
            <p:sp>
              <p:nvSpPr>
                <p:cNvPr id="7210" name="Freeform 192"/>
                <p:cNvSpPr>
                  <a:spLocks/>
                </p:cNvSpPr>
                <p:nvPr/>
              </p:nvSpPr>
              <p:spPr bwMode="auto">
                <a:xfrm>
                  <a:off x="4199" y="3337"/>
                  <a:ext cx="92" cy="275"/>
                </a:xfrm>
                <a:custGeom>
                  <a:avLst/>
                  <a:gdLst>
                    <a:gd name="T0" fmla="*/ 3 w 92"/>
                    <a:gd name="T1" fmla="*/ 0 h 275"/>
                    <a:gd name="T2" fmla="*/ 15 w 92"/>
                    <a:gd name="T3" fmla="*/ 8 h 275"/>
                    <a:gd name="T4" fmla="*/ 24 w 92"/>
                    <a:gd name="T5" fmla="*/ 21 h 275"/>
                    <a:gd name="T6" fmla="*/ 32 w 92"/>
                    <a:gd name="T7" fmla="*/ 43 h 275"/>
                    <a:gd name="T8" fmla="*/ 39 w 92"/>
                    <a:gd name="T9" fmla="*/ 71 h 275"/>
                    <a:gd name="T10" fmla="*/ 42 w 92"/>
                    <a:gd name="T11" fmla="*/ 98 h 275"/>
                    <a:gd name="T12" fmla="*/ 44 w 92"/>
                    <a:gd name="T13" fmla="*/ 129 h 275"/>
                    <a:gd name="T14" fmla="*/ 43 w 92"/>
                    <a:gd name="T15" fmla="*/ 170 h 275"/>
                    <a:gd name="T16" fmla="*/ 38 w 92"/>
                    <a:gd name="T17" fmla="*/ 205 h 275"/>
                    <a:gd name="T18" fmla="*/ 33 w 92"/>
                    <a:gd name="T19" fmla="*/ 230 h 275"/>
                    <a:gd name="T20" fmla="*/ 27 w 92"/>
                    <a:gd name="T21" fmla="*/ 246 h 275"/>
                    <a:gd name="T22" fmla="*/ 20 w 92"/>
                    <a:gd name="T23" fmla="*/ 258 h 275"/>
                    <a:gd name="T24" fmla="*/ 13 w 92"/>
                    <a:gd name="T25" fmla="*/ 267 h 275"/>
                    <a:gd name="T26" fmla="*/ 8 w 92"/>
                    <a:gd name="T27" fmla="*/ 271 h 275"/>
                    <a:gd name="T28" fmla="*/ 0 w 92"/>
                    <a:gd name="T29" fmla="*/ 274 h 275"/>
                    <a:gd name="T30" fmla="*/ 53 w 92"/>
                    <a:gd name="T31" fmla="*/ 273 h 275"/>
                    <a:gd name="T32" fmla="*/ 61 w 92"/>
                    <a:gd name="T33" fmla="*/ 267 h 275"/>
                    <a:gd name="T34" fmla="*/ 67 w 92"/>
                    <a:gd name="T35" fmla="*/ 259 h 275"/>
                    <a:gd name="T36" fmla="*/ 72 w 92"/>
                    <a:gd name="T37" fmla="*/ 250 h 275"/>
                    <a:gd name="T38" fmla="*/ 77 w 92"/>
                    <a:gd name="T39" fmla="*/ 236 h 275"/>
                    <a:gd name="T40" fmla="*/ 82 w 92"/>
                    <a:gd name="T41" fmla="*/ 220 h 275"/>
                    <a:gd name="T42" fmla="*/ 87 w 92"/>
                    <a:gd name="T43" fmla="*/ 197 h 275"/>
                    <a:gd name="T44" fmla="*/ 90 w 92"/>
                    <a:gd name="T45" fmla="*/ 165 h 275"/>
                    <a:gd name="T46" fmla="*/ 91 w 92"/>
                    <a:gd name="T47" fmla="*/ 127 h 275"/>
                    <a:gd name="T48" fmla="*/ 89 w 92"/>
                    <a:gd name="T49" fmla="*/ 99 h 275"/>
                    <a:gd name="T50" fmla="*/ 87 w 92"/>
                    <a:gd name="T51" fmla="*/ 81 h 275"/>
                    <a:gd name="T52" fmla="*/ 85 w 92"/>
                    <a:gd name="T53" fmla="*/ 65 h 275"/>
                    <a:gd name="T54" fmla="*/ 80 w 92"/>
                    <a:gd name="T55" fmla="*/ 48 h 275"/>
                    <a:gd name="T56" fmla="*/ 77 w 92"/>
                    <a:gd name="T57" fmla="*/ 36 h 275"/>
                    <a:gd name="T58" fmla="*/ 73 w 92"/>
                    <a:gd name="T59" fmla="*/ 26 h 275"/>
                    <a:gd name="T60" fmla="*/ 68 w 92"/>
                    <a:gd name="T61" fmla="*/ 17 h 275"/>
                    <a:gd name="T62" fmla="*/ 64 w 92"/>
                    <a:gd name="T63" fmla="*/ 11 h 275"/>
                    <a:gd name="T64" fmla="*/ 60 w 92"/>
                    <a:gd name="T65" fmla="*/ 6 h 275"/>
                    <a:gd name="T66" fmla="*/ 54 w 92"/>
                    <a:gd name="T67" fmla="*/ 1 h 275"/>
                    <a:gd name="T68" fmla="*/ 48 w 92"/>
                    <a:gd name="T69" fmla="*/ 0 h 27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2"/>
                    <a:gd name="T106" fmla="*/ 0 h 275"/>
                    <a:gd name="T107" fmla="*/ 92 w 92"/>
                    <a:gd name="T108" fmla="*/ 275 h 27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2" h="275">
                      <a:moveTo>
                        <a:pt x="45" y="0"/>
                      </a:moveTo>
                      <a:lnTo>
                        <a:pt x="3" y="0"/>
                      </a:lnTo>
                      <a:lnTo>
                        <a:pt x="9" y="3"/>
                      </a:lnTo>
                      <a:lnTo>
                        <a:pt x="15" y="8"/>
                      </a:lnTo>
                      <a:lnTo>
                        <a:pt x="20" y="14"/>
                      </a:lnTo>
                      <a:lnTo>
                        <a:pt x="24" y="21"/>
                      </a:lnTo>
                      <a:lnTo>
                        <a:pt x="28" y="32"/>
                      </a:lnTo>
                      <a:lnTo>
                        <a:pt x="32" y="43"/>
                      </a:lnTo>
                      <a:lnTo>
                        <a:pt x="36" y="55"/>
                      </a:lnTo>
                      <a:lnTo>
                        <a:pt x="39" y="71"/>
                      </a:lnTo>
                      <a:lnTo>
                        <a:pt x="41" y="84"/>
                      </a:lnTo>
                      <a:lnTo>
                        <a:pt x="42" y="98"/>
                      </a:lnTo>
                      <a:lnTo>
                        <a:pt x="43" y="112"/>
                      </a:lnTo>
                      <a:lnTo>
                        <a:pt x="44" y="129"/>
                      </a:lnTo>
                      <a:lnTo>
                        <a:pt x="44" y="151"/>
                      </a:lnTo>
                      <a:lnTo>
                        <a:pt x="43" y="170"/>
                      </a:lnTo>
                      <a:lnTo>
                        <a:pt x="41" y="186"/>
                      </a:lnTo>
                      <a:lnTo>
                        <a:pt x="38" y="205"/>
                      </a:lnTo>
                      <a:lnTo>
                        <a:pt x="36" y="219"/>
                      </a:lnTo>
                      <a:lnTo>
                        <a:pt x="33" y="230"/>
                      </a:lnTo>
                      <a:lnTo>
                        <a:pt x="29" y="239"/>
                      </a:lnTo>
                      <a:lnTo>
                        <a:pt x="27" y="246"/>
                      </a:lnTo>
                      <a:lnTo>
                        <a:pt x="24" y="252"/>
                      </a:lnTo>
                      <a:lnTo>
                        <a:pt x="20" y="258"/>
                      </a:lnTo>
                      <a:lnTo>
                        <a:pt x="17" y="263"/>
                      </a:lnTo>
                      <a:lnTo>
                        <a:pt x="13" y="267"/>
                      </a:lnTo>
                      <a:lnTo>
                        <a:pt x="11" y="269"/>
                      </a:lnTo>
                      <a:lnTo>
                        <a:pt x="8" y="271"/>
                      </a:lnTo>
                      <a:lnTo>
                        <a:pt x="5" y="273"/>
                      </a:lnTo>
                      <a:lnTo>
                        <a:pt x="0" y="274"/>
                      </a:lnTo>
                      <a:lnTo>
                        <a:pt x="48" y="274"/>
                      </a:lnTo>
                      <a:lnTo>
                        <a:pt x="53" y="273"/>
                      </a:lnTo>
                      <a:lnTo>
                        <a:pt x="58" y="270"/>
                      </a:lnTo>
                      <a:lnTo>
                        <a:pt x="61" y="267"/>
                      </a:lnTo>
                      <a:lnTo>
                        <a:pt x="64" y="263"/>
                      </a:lnTo>
                      <a:lnTo>
                        <a:pt x="67" y="259"/>
                      </a:lnTo>
                      <a:lnTo>
                        <a:pt x="69" y="255"/>
                      </a:lnTo>
                      <a:lnTo>
                        <a:pt x="72" y="250"/>
                      </a:lnTo>
                      <a:lnTo>
                        <a:pt x="75" y="243"/>
                      </a:lnTo>
                      <a:lnTo>
                        <a:pt x="77" y="236"/>
                      </a:lnTo>
                      <a:lnTo>
                        <a:pt x="80" y="228"/>
                      </a:lnTo>
                      <a:lnTo>
                        <a:pt x="82" y="220"/>
                      </a:lnTo>
                      <a:lnTo>
                        <a:pt x="85" y="209"/>
                      </a:lnTo>
                      <a:lnTo>
                        <a:pt x="87" y="197"/>
                      </a:lnTo>
                      <a:lnTo>
                        <a:pt x="89" y="183"/>
                      </a:lnTo>
                      <a:lnTo>
                        <a:pt x="90" y="165"/>
                      </a:lnTo>
                      <a:lnTo>
                        <a:pt x="91" y="149"/>
                      </a:lnTo>
                      <a:lnTo>
                        <a:pt x="91" y="127"/>
                      </a:lnTo>
                      <a:lnTo>
                        <a:pt x="90" y="110"/>
                      </a:lnTo>
                      <a:lnTo>
                        <a:pt x="89" y="99"/>
                      </a:lnTo>
                      <a:lnTo>
                        <a:pt x="88" y="90"/>
                      </a:lnTo>
                      <a:lnTo>
                        <a:pt x="87" y="81"/>
                      </a:lnTo>
                      <a:lnTo>
                        <a:pt x="86" y="74"/>
                      </a:lnTo>
                      <a:lnTo>
                        <a:pt x="85" y="65"/>
                      </a:lnTo>
                      <a:lnTo>
                        <a:pt x="82" y="55"/>
                      </a:lnTo>
                      <a:lnTo>
                        <a:pt x="80" y="48"/>
                      </a:lnTo>
                      <a:lnTo>
                        <a:pt x="78" y="40"/>
                      </a:lnTo>
                      <a:lnTo>
                        <a:pt x="77" y="36"/>
                      </a:lnTo>
                      <a:lnTo>
                        <a:pt x="75" y="31"/>
                      </a:lnTo>
                      <a:lnTo>
                        <a:pt x="73" y="26"/>
                      </a:lnTo>
                      <a:lnTo>
                        <a:pt x="70" y="20"/>
                      </a:lnTo>
                      <a:lnTo>
                        <a:pt x="68" y="17"/>
                      </a:lnTo>
                      <a:lnTo>
                        <a:pt x="67" y="14"/>
                      </a:lnTo>
                      <a:lnTo>
                        <a:pt x="64" y="11"/>
                      </a:lnTo>
                      <a:lnTo>
                        <a:pt x="62" y="8"/>
                      </a:lnTo>
                      <a:lnTo>
                        <a:pt x="60" y="6"/>
                      </a:lnTo>
                      <a:lnTo>
                        <a:pt x="57" y="3"/>
                      </a:lnTo>
                      <a:lnTo>
                        <a:pt x="54" y="1"/>
                      </a:lnTo>
                      <a:lnTo>
                        <a:pt x="51" y="0"/>
                      </a:lnTo>
                      <a:lnTo>
                        <a:pt x="48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8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7211" name="Group 193"/>
                <p:cNvGrpSpPr>
                  <a:grpSpLocks/>
                </p:cNvGrpSpPr>
                <p:nvPr/>
              </p:nvGrpSpPr>
              <p:grpSpPr bwMode="auto">
                <a:xfrm>
                  <a:off x="4139" y="3337"/>
                  <a:ext cx="108" cy="275"/>
                  <a:chOff x="4139" y="3337"/>
                  <a:chExt cx="108" cy="275"/>
                </a:xfrm>
              </p:grpSpPr>
              <p:sp>
                <p:nvSpPr>
                  <p:cNvPr id="7212" name="Freeform 194"/>
                  <p:cNvSpPr>
                    <a:spLocks/>
                  </p:cNvSpPr>
                  <p:nvPr/>
                </p:nvSpPr>
                <p:spPr bwMode="auto">
                  <a:xfrm>
                    <a:off x="4139" y="3337"/>
                    <a:ext cx="106" cy="143"/>
                  </a:xfrm>
                  <a:custGeom>
                    <a:avLst/>
                    <a:gdLst>
                      <a:gd name="T0" fmla="*/ 62 w 106"/>
                      <a:gd name="T1" fmla="*/ 0 h 143"/>
                      <a:gd name="T2" fmla="*/ 59 w 106"/>
                      <a:gd name="T3" fmla="*/ 0 h 143"/>
                      <a:gd name="T4" fmla="*/ 55 w 106"/>
                      <a:gd name="T5" fmla="*/ 1 h 143"/>
                      <a:gd name="T6" fmla="*/ 50 w 106"/>
                      <a:gd name="T7" fmla="*/ 2 h 143"/>
                      <a:gd name="T8" fmla="*/ 46 w 106"/>
                      <a:gd name="T9" fmla="*/ 5 h 143"/>
                      <a:gd name="T10" fmla="*/ 43 w 106"/>
                      <a:gd name="T11" fmla="*/ 9 h 143"/>
                      <a:gd name="T12" fmla="*/ 40 w 106"/>
                      <a:gd name="T13" fmla="*/ 13 h 143"/>
                      <a:gd name="T14" fmla="*/ 38 w 106"/>
                      <a:gd name="T15" fmla="*/ 17 h 143"/>
                      <a:gd name="T16" fmla="*/ 34 w 106"/>
                      <a:gd name="T17" fmla="*/ 23 h 143"/>
                      <a:gd name="T18" fmla="*/ 31 w 106"/>
                      <a:gd name="T19" fmla="*/ 28 h 143"/>
                      <a:gd name="T20" fmla="*/ 29 w 106"/>
                      <a:gd name="T21" fmla="*/ 35 h 143"/>
                      <a:gd name="T22" fmla="*/ 26 w 106"/>
                      <a:gd name="T23" fmla="*/ 43 h 143"/>
                      <a:gd name="T24" fmla="*/ 24 w 106"/>
                      <a:gd name="T25" fmla="*/ 52 h 143"/>
                      <a:gd name="T26" fmla="*/ 23 w 106"/>
                      <a:gd name="T27" fmla="*/ 58 h 143"/>
                      <a:gd name="T28" fmla="*/ 21 w 106"/>
                      <a:gd name="T29" fmla="*/ 64 h 143"/>
                      <a:gd name="T30" fmla="*/ 20 w 106"/>
                      <a:gd name="T31" fmla="*/ 71 h 143"/>
                      <a:gd name="T32" fmla="*/ 19 w 106"/>
                      <a:gd name="T33" fmla="*/ 77 h 143"/>
                      <a:gd name="T34" fmla="*/ 18 w 106"/>
                      <a:gd name="T35" fmla="*/ 81 h 143"/>
                      <a:gd name="T36" fmla="*/ 18 w 106"/>
                      <a:gd name="T37" fmla="*/ 85 h 143"/>
                      <a:gd name="T38" fmla="*/ 17 w 106"/>
                      <a:gd name="T39" fmla="*/ 92 h 143"/>
                      <a:gd name="T40" fmla="*/ 16 w 106"/>
                      <a:gd name="T41" fmla="*/ 100 h 143"/>
                      <a:gd name="T42" fmla="*/ 15 w 106"/>
                      <a:gd name="T43" fmla="*/ 109 h 143"/>
                      <a:gd name="T44" fmla="*/ 0 w 106"/>
                      <a:gd name="T45" fmla="*/ 109 h 143"/>
                      <a:gd name="T46" fmla="*/ 38 w 106"/>
                      <a:gd name="T47" fmla="*/ 142 h 143"/>
                      <a:gd name="T48" fmla="*/ 80 w 106"/>
                      <a:gd name="T49" fmla="*/ 109 h 143"/>
                      <a:gd name="T50" fmla="*/ 63 w 106"/>
                      <a:gd name="T51" fmla="*/ 109 h 143"/>
                      <a:gd name="T52" fmla="*/ 64 w 106"/>
                      <a:gd name="T53" fmla="*/ 103 h 143"/>
                      <a:gd name="T54" fmla="*/ 65 w 106"/>
                      <a:gd name="T55" fmla="*/ 96 h 143"/>
                      <a:gd name="T56" fmla="*/ 65 w 106"/>
                      <a:gd name="T57" fmla="*/ 89 h 143"/>
                      <a:gd name="T58" fmla="*/ 66 w 106"/>
                      <a:gd name="T59" fmla="*/ 81 h 143"/>
                      <a:gd name="T60" fmla="*/ 67 w 106"/>
                      <a:gd name="T61" fmla="*/ 74 h 143"/>
                      <a:gd name="T62" fmla="*/ 68 w 106"/>
                      <a:gd name="T63" fmla="*/ 68 h 143"/>
                      <a:gd name="T64" fmla="*/ 70 w 106"/>
                      <a:gd name="T65" fmla="*/ 59 h 143"/>
                      <a:gd name="T66" fmla="*/ 72 w 106"/>
                      <a:gd name="T67" fmla="*/ 50 h 143"/>
                      <a:gd name="T68" fmla="*/ 74 w 106"/>
                      <a:gd name="T69" fmla="*/ 44 h 143"/>
                      <a:gd name="T70" fmla="*/ 76 w 106"/>
                      <a:gd name="T71" fmla="*/ 39 h 143"/>
                      <a:gd name="T72" fmla="*/ 77 w 106"/>
                      <a:gd name="T73" fmla="*/ 34 h 143"/>
                      <a:gd name="T74" fmla="*/ 79 w 106"/>
                      <a:gd name="T75" fmla="*/ 30 h 143"/>
                      <a:gd name="T76" fmla="*/ 81 w 106"/>
                      <a:gd name="T77" fmla="*/ 26 h 143"/>
                      <a:gd name="T78" fmla="*/ 82 w 106"/>
                      <a:gd name="T79" fmla="*/ 23 h 143"/>
                      <a:gd name="T80" fmla="*/ 84 w 106"/>
                      <a:gd name="T81" fmla="*/ 20 h 143"/>
                      <a:gd name="T82" fmla="*/ 85 w 106"/>
                      <a:gd name="T83" fmla="*/ 17 h 143"/>
                      <a:gd name="T84" fmla="*/ 87 w 106"/>
                      <a:gd name="T85" fmla="*/ 13 h 143"/>
                      <a:gd name="T86" fmla="*/ 89 w 106"/>
                      <a:gd name="T87" fmla="*/ 11 h 143"/>
                      <a:gd name="T88" fmla="*/ 91 w 106"/>
                      <a:gd name="T89" fmla="*/ 8 h 143"/>
                      <a:gd name="T90" fmla="*/ 93 w 106"/>
                      <a:gd name="T91" fmla="*/ 7 h 143"/>
                      <a:gd name="T92" fmla="*/ 95 w 106"/>
                      <a:gd name="T93" fmla="*/ 5 h 143"/>
                      <a:gd name="T94" fmla="*/ 97 w 106"/>
                      <a:gd name="T95" fmla="*/ 3 h 143"/>
                      <a:gd name="T96" fmla="*/ 99 w 106"/>
                      <a:gd name="T97" fmla="*/ 2 h 143"/>
                      <a:gd name="T98" fmla="*/ 101 w 106"/>
                      <a:gd name="T99" fmla="*/ 1 h 143"/>
                      <a:gd name="T100" fmla="*/ 103 w 106"/>
                      <a:gd name="T101" fmla="*/ 1 h 143"/>
                      <a:gd name="T102" fmla="*/ 105 w 106"/>
                      <a:gd name="T103" fmla="*/ 0 h 143"/>
                      <a:gd name="T104" fmla="*/ 62 w 106"/>
                      <a:gd name="T105" fmla="*/ 0 h 1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06"/>
                      <a:gd name="T160" fmla="*/ 0 h 143"/>
                      <a:gd name="T161" fmla="*/ 106 w 106"/>
                      <a:gd name="T162" fmla="*/ 143 h 1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06" h="143">
                        <a:moveTo>
                          <a:pt x="62" y="0"/>
                        </a:moveTo>
                        <a:lnTo>
                          <a:pt x="59" y="0"/>
                        </a:lnTo>
                        <a:lnTo>
                          <a:pt x="55" y="1"/>
                        </a:lnTo>
                        <a:lnTo>
                          <a:pt x="50" y="2"/>
                        </a:lnTo>
                        <a:lnTo>
                          <a:pt x="46" y="5"/>
                        </a:lnTo>
                        <a:lnTo>
                          <a:pt x="43" y="9"/>
                        </a:lnTo>
                        <a:lnTo>
                          <a:pt x="40" y="13"/>
                        </a:lnTo>
                        <a:lnTo>
                          <a:pt x="38" y="17"/>
                        </a:lnTo>
                        <a:lnTo>
                          <a:pt x="34" y="23"/>
                        </a:lnTo>
                        <a:lnTo>
                          <a:pt x="31" y="28"/>
                        </a:lnTo>
                        <a:lnTo>
                          <a:pt x="29" y="35"/>
                        </a:lnTo>
                        <a:lnTo>
                          <a:pt x="26" y="43"/>
                        </a:lnTo>
                        <a:lnTo>
                          <a:pt x="24" y="52"/>
                        </a:lnTo>
                        <a:lnTo>
                          <a:pt x="23" y="58"/>
                        </a:lnTo>
                        <a:lnTo>
                          <a:pt x="21" y="64"/>
                        </a:lnTo>
                        <a:lnTo>
                          <a:pt x="20" y="71"/>
                        </a:lnTo>
                        <a:lnTo>
                          <a:pt x="19" y="77"/>
                        </a:lnTo>
                        <a:lnTo>
                          <a:pt x="18" y="81"/>
                        </a:lnTo>
                        <a:lnTo>
                          <a:pt x="18" y="85"/>
                        </a:lnTo>
                        <a:lnTo>
                          <a:pt x="17" y="92"/>
                        </a:lnTo>
                        <a:lnTo>
                          <a:pt x="16" y="100"/>
                        </a:lnTo>
                        <a:lnTo>
                          <a:pt x="15" y="109"/>
                        </a:lnTo>
                        <a:lnTo>
                          <a:pt x="0" y="109"/>
                        </a:lnTo>
                        <a:lnTo>
                          <a:pt x="38" y="142"/>
                        </a:lnTo>
                        <a:lnTo>
                          <a:pt x="80" y="109"/>
                        </a:lnTo>
                        <a:lnTo>
                          <a:pt x="63" y="109"/>
                        </a:lnTo>
                        <a:lnTo>
                          <a:pt x="64" y="103"/>
                        </a:lnTo>
                        <a:lnTo>
                          <a:pt x="65" y="96"/>
                        </a:lnTo>
                        <a:lnTo>
                          <a:pt x="65" y="89"/>
                        </a:lnTo>
                        <a:lnTo>
                          <a:pt x="66" y="81"/>
                        </a:lnTo>
                        <a:lnTo>
                          <a:pt x="67" y="74"/>
                        </a:lnTo>
                        <a:lnTo>
                          <a:pt x="68" y="68"/>
                        </a:lnTo>
                        <a:lnTo>
                          <a:pt x="70" y="59"/>
                        </a:lnTo>
                        <a:lnTo>
                          <a:pt x="72" y="50"/>
                        </a:lnTo>
                        <a:lnTo>
                          <a:pt x="74" y="44"/>
                        </a:lnTo>
                        <a:lnTo>
                          <a:pt x="76" y="39"/>
                        </a:lnTo>
                        <a:lnTo>
                          <a:pt x="77" y="34"/>
                        </a:lnTo>
                        <a:lnTo>
                          <a:pt x="79" y="30"/>
                        </a:lnTo>
                        <a:lnTo>
                          <a:pt x="81" y="26"/>
                        </a:lnTo>
                        <a:lnTo>
                          <a:pt x="82" y="23"/>
                        </a:lnTo>
                        <a:lnTo>
                          <a:pt x="84" y="20"/>
                        </a:lnTo>
                        <a:lnTo>
                          <a:pt x="85" y="17"/>
                        </a:lnTo>
                        <a:lnTo>
                          <a:pt x="87" y="13"/>
                        </a:lnTo>
                        <a:lnTo>
                          <a:pt x="89" y="11"/>
                        </a:lnTo>
                        <a:lnTo>
                          <a:pt x="91" y="8"/>
                        </a:lnTo>
                        <a:lnTo>
                          <a:pt x="93" y="7"/>
                        </a:lnTo>
                        <a:lnTo>
                          <a:pt x="95" y="5"/>
                        </a:lnTo>
                        <a:lnTo>
                          <a:pt x="97" y="3"/>
                        </a:lnTo>
                        <a:lnTo>
                          <a:pt x="99" y="2"/>
                        </a:lnTo>
                        <a:lnTo>
                          <a:pt x="101" y="1"/>
                        </a:lnTo>
                        <a:lnTo>
                          <a:pt x="103" y="1"/>
                        </a:lnTo>
                        <a:lnTo>
                          <a:pt x="105" y="0"/>
                        </a:lnTo>
                        <a:lnTo>
                          <a:pt x="62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13" name="Freeform 195"/>
                  <p:cNvSpPr>
                    <a:spLocks/>
                  </p:cNvSpPr>
                  <p:nvPr/>
                </p:nvSpPr>
                <p:spPr bwMode="auto">
                  <a:xfrm>
                    <a:off x="4155" y="3473"/>
                    <a:ext cx="92" cy="139"/>
                  </a:xfrm>
                  <a:custGeom>
                    <a:avLst/>
                    <a:gdLst>
                      <a:gd name="T0" fmla="*/ 47 w 92"/>
                      <a:gd name="T1" fmla="*/ 0 h 139"/>
                      <a:gd name="T2" fmla="*/ 22 w 92"/>
                      <a:gd name="T3" fmla="*/ 20 h 139"/>
                      <a:gd name="T4" fmla="*/ 0 w 92"/>
                      <a:gd name="T5" fmla="*/ 1 h 139"/>
                      <a:gd name="T6" fmla="*/ 0 w 92"/>
                      <a:gd name="T7" fmla="*/ 9 h 139"/>
                      <a:gd name="T8" fmla="*/ 0 w 92"/>
                      <a:gd name="T9" fmla="*/ 21 h 139"/>
                      <a:gd name="T10" fmla="*/ 1 w 92"/>
                      <a:gd name="T11" fmla="*/ 32 h 139"/>
                      <a:gd name="T12" fmla="*/ 2 w 92"/>
                      <a:gd name="T13" fmla="*/ 43 h 139"/>
                      <a:gd name="T14" fmla="*/ 3 w 92"/>
                      <a:gd name="T15" fmla="*/ 55 h 139"/>
                      <a:gd name="T16" fmla="*/ 5 w 92"/>
                      <a:gd name="T17" fmla="*/ 66 h 139"/>
                      <a:gd name="T18" fmla="*/ 6 w 92"/>
                      <a:gd name="T19" fmla="*/ 74 h 139"/>
                      <a:gd name="T20" fmla="*/ 9 w 92"/>
                      <a:gd name="T21" fmla="*/ 82 h 139"/>
                      <a:gd name="T22" fmla="*/ 10 w 92"/>
                      <a:gd name="T23" fmla="*/ 90 h 139"/>
                      <a:gd name="T24" fmla="*/ 12 w 92"/>
                      <a:gd name="T25" fmla="*/ 97 h 139"/>
                      <a:gd name="T26" fmla="*/ 14 w 92"/>
                      <a:gd name="T27" fmla="*/ 103 h 139"/>
                      <a:gd name="T28" fmla="*/ 17 w 92"/>
                      <a:gd name="T29" fmla="*/ 109 h 139"/>
                      <a:gd name="T30" fmla="*/ 19 w 92"/>
                      <a:gd name="T31" fmla="*/ 114 h 139"/>
                      <a:gd name="T32" fmla="*/ 22 w 92"/>
                      <a:gd name="T33" fmla="*/ 119 h 139"/>
                      <a:gd name="T34" fmla="*/ 24 w 92"/>
                      <a:gd name="T35" fmla="*/ 124 h 139"/>
                      <a:gd name="T36" fmla="*/ 26 w 92"/>
                      <a:gd name="T37" fmla="*/ 127 h 139"/>
                      <a:gd name="T38" fmla="*/ 29 w 92"/>
                      <a:gd name="T39" fmla="*/ 129 h 139"/>
                      <a:gd name="T40" fmla="*/ 31 w 92"/>
                      <a:gd name="T41" fmla="*/ 132 h 139"/>
                      <a:gd name="T42" fmla="*/ 34 w 92"/>
                      <a:gd name="T43" fmla="*/ 134 h 139"/>
                      <a:gd name="T44" fmla="*/ 37 w 92"/>
                      <a:gd name="T45" fmla="*/ 136 h 139"/>
                      <a:gd name="T46" fmla="*/ 39 w 92"/>
                      <a:gd name="T47" fmla="*/ 137 h 139"/>
                      <a:gd name="T48" fmla="*/ 42 w 92"/>
                      <a:gd name="T49" fmla="*/ 138 h 139"/>
                      <a:gd name="T50" fmla="*/ 44 w 92"/>
                      <a:gd name="T51" fmla="*/ 138 h 139"/>
                      <a:gd name="T52" fmla="*/ 46 w 92"/>
                      <a:gd name="T53" fmla="*/ 138 h 139"/>
                      <a:gd name="T54" fmla="*/ 91 w 92"/>
                      <a:gd name="T55" fmla="*/ 138 h 139"/>
                      <a:gd name="T56" fmla="*/ 88 w 92"/>
                      <a:gd name="T57" fmla="*/ 138 h 139"/>
                      <a:gd name="T58" fmla="*/ 85 w 92"/>
                      <a:gd name="T59" fmla="*/ 137 h 139"/>
                      <a:gd name="T60" fmla="*/ 82 w 92"/>
                      <a:gd name="T61" fmla="*/ 135 h 139"/>
                      <a:gd name="T62" fmla="*/ 79 w 92"/>
                      <a:gd name="T63" fmla="*/ 133 h 139"/>
                      <a:gd name="T64" fmla="*/ 76 w 92"/>
                      <a:gd name="T65" fmla="*/ 130 h 139"/>
                      <a:gd name="T66" fmla="*/ 73 w 92"/>
                      <a:gd name="T67" fmla="*/ 127 h 139"/>
                      <a:gd name="T68" fmla="*/ 71 w 92"/>
                      <a:gd name="T69" fmla="*/ 123 h 139"/>
                      <a:gd name="T70" fmla="*/ 68 w 92"/>
                      <a:gd name="T71" fmla="*/ 118 h 139"/>
                      <a:gd name="T72" fmla="*/ 65 w 92"/>
                      <a:gd name="T73" fmla="*/ 112 h 139"/>
                      <a:gd name="T74" fmla="*/ 63 w 92"/>
                      <a:gd name="T75" fmla="*/ 108 h 139"/>
                      <a:gd name="T76" fmla="*/ 61 w 92"/>
                      <a:gd name="T77" fmla="*/ 103 h 139"/>
                      <a:gd name="T78" fmla="*/ 60 w 92"/>
                      <a:gd name="T79" fmla="*/ 98 h 139"/>
                      <a:gd name="T80" fmla="*/ 58 w 92"/>
                      <a:gd name="T81" fmla="*/ 92 h 139"/>
                      <a:gd name="T82" fmla="*/ 57 w 92"/>
                      <a:gd name="T83" fmla="*/ 87 h 139"/>
                      <a:gd name="T84" fmla="*/ 54 w 92"/>
                      <a:gd name="T85" fmla="*/ 78 h 139"/>
                      <a:gd name="T86" fmla="*/ 53 w 92"/>
                      <a:gd name="T87" fmla="*/ 70 h 139"/>
                      <a:gd name="T88" fmla="*/ 51 w 92"/>
                      <a:gd name="T89" fmla="*/ 60 h 139"/>
                      <a:gd name="T90" fmla="*/ 49 w 92"/>
                      <a:gd name="T91" fmla="*/ 49 h 139"/>
                      <a:gd name="T92" fmla="*/ 48 w 92"/>
                      <a:gd name="T93" fmla="*/ 37 h 139"/>
                      <a:gd name="T94" fmla="*/ 48 w 92"/>
                      <a:gd name="T95" fmla="*/ 28 h 139"/>
                      <a:gd name="T96" fmla="*/ 47 w 92"/>
                      <a:gd name="T97" fmla="*/ 18 h 139"/>
                      <a:gd name="T98" fmla="*/ 47 w 92"/>
                      <a:gd name="T99" fmla="*/ 7 h 139"/>
                      <a:gd name="T100" fmla="*/ 47 w 92"/>
                      <a:gd name="T101" fmla="*/ 0 h 13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2"/>
                      <a:gd name="T154" fmla="*/ 0 h 139"/>
                      <a:gd name="T155" fmla="*/ 92 w 92"/>
                      <a:gd name="T156" fmla="*/ 139 h 13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2" h="139">
                        <a:moveTo>
                          <a:pt x="47" y="0"/>
                        </a:moveTo>
                        <a:lnTo>
                          <a:pt x="22" y="20"/>
                        </a:lnTo>
                        <a:lnTo>
                          <a:pt x="0" y="1"/>
                        </a:lnTo>
                        <a:lnTo>
                          <a:pt x="0" y="9"/>
                        </a:lnTo>
                        <a:lnTo>
                          <a:pt x="0" y="21"/>
                        </a:lnTo>
                        <a:lnTo>
                          <a:pt x="1" y="32"/>
                        </a:lnTo>
                        <a:lnTo>
                          <a:pt x="2" y="43"/>
                        </a:lnTo>
                        <a:lnTo>
                          <a:pt x="3" y="55"/>
                        </a:lnTo>
                        <a:lnTo>
                          <a:pt x="5" y="66"/>
                        </a:lnTo>
                        <a:lnTo>
                          <a:pt x="6" y="74"/>
                        </a:lnTo>
                        <a:lnTo>
                          <a:pt x="9" y="82"/>
                        </a:lnTo>
                        <a:lnTo>
                          <a:pt x="10" y="90"/>
                        </a:lnTo>
                        <a:lnTo>
                          <a:pt x="12" y="97"/>
                        </a:lnTo>
                        <a:lnTo>
                          <a:pt x="14" y="103"/>
                        </a:lnTo>
                        <a:lnTo>
                          <a:pt x="17" y="109"/>
                        </a:lnTo>
                        <a:lnTo>
                          <a:pt x="19" y="114"/>
                        </a:lnTo>
                        <a:lnTo>
                          <a:pt x="22" y="119"/>
                        </a:lnTo>
                        <a:lnTo>
                          <a:pt x="24" y="124"/>
                        </a:lnTo>
                        <a:lnTo>
                          <a:pt x="26" y="127"/>
                        </a:lnTo>
                        <a:lnTo>
                          <a:pt x="29" y="129"/>
                        </a:lnTo>
                        <a:lnTo>
                          <a:pt x="31" y="132"/>
                        </a:lnTo>
                        <a:lnTo>
                          <a:pt x="34" y="134"/>
                        </a:lnTo>
                        <a:lnTo>
                          <a:pt x="37" y="136"/>
                        </a:lnTo>
                        <a:lnTo>
                          <a:pt x="39" y="137"/>
                        </a:lnTo>
                        <a:lnTo>
                          <a:pt x="42" y="138"/>
                        </a:lnTo>
                        <a:lnTo>
                          <a:pt x="44" y="138"/>
                        </a:lnTo>
                        <a:lnTo>
                          <a:pt x="46" y="138"/>
                        </a:lnTo>
                        <a:lnTo>
                          <a:pt x="91" y="138"/>
                        </a:lnTo>
                        <a:lnTo>
                          <a:pt x="88" y="138"/>
                        </a:lnTo>
                        <a:lnTo>
                          <a:pt x="85" y="137"/>
                        </a:lnTo>
                        <a:lnTo>
                          <a:pt x="82" y="135"/>
                        </a:lnTo>
                        <a:lnTo>
                          <a:pt x="79" y="133"/>
                        </a:lnTo>
                        <a:lnTo>
                          <a:pt x="76" y="130"/>
                        </a:lnTo>
                        <a:lnTo>
                          <a:pt x="73" y="127"/>
                        </a:lnTo>
                        <a:lnTo>
                          <a:pt x="71" y="123"/>
                        </a:lnTo>
                        <a:lnTo>
                          <a:pt x="68" y="118"/>
                        </a:lnTo>
                        <a:lnTo>
                          <a:pt x="65" y="112"/>
                        </a:lnTo>
                        <a:lnTo>
                          <a:pt x="63" y="108"/>
                        </a:lnTo>
                        <a:lnTo>
                          <a:pt x="61" y="103"/>
                        </a:lnTo>
                        <a:lnTo>
                          <a:pt x="60" y="98"/>
                        </a:lnTo>
                        <a:lnTo>
                          <a:pt x="58" y="92"/>
                        </a:lnTo>
                        <a:lnTo>
                          <a:pt x="57" y="87"/>
                        </a:lnTo>
                        <a:lnTo>
                          <a:pt x="54" y="78"/>
                        </a:lnTo>
                        <a:lnTo>
                          <a:pt x="53" y="70"/>
                        </a:lnTo>
                        <a:lnTo>
                          <a:pt x="51" y="60"/>
                        </a:lnTo>
                        <a:lnTo>
                          <a:pt x="49" y="49"/>
                        </a:lnTo>
                        <a:lnTo>
                          <a:pt x="48" y="37"/>
                        </a:lnTo>
                        <a:lnTo>
                          <a:pt x="48" y="28"/>
                        </a:lnTo>
                        <a:lnTo>
                          <a:pt x="47" y="18"/>
                        </a:lnTo>
                        <a:lnTo>
                          <a:pt x="47" y="7"/>
                        </a:lnTo>
                        <a:lnTo>
                          <a:pt x="47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</p:grpSp>
          <p:grpSp>
            <p:nvGrpSpPr>
              <p:cNvPr id="7194" name="Group 196"/>
              <p:cNvGrpSpPr>
                <a:grpSpLocks/>
              </p:cNvGrpSpPr>
              <p:nvPr/>
            </p:nvGrpSpPr>
            <p:grpSpPr bwMode="auto">
              <a:xfrm>
                <a:off x="2385" y="3374"/>
                <a:ext cx="152" cy="276"/>
                <a:chOff x="2385" y="3374"/>
                <a:chExt cx="152" cy="276"/>
              </a:xfrm>
            </p:grpSpPr>
            <p:grpSp>
              <p:nvGrpSpPr>
                <p:cNvPr id="7206" name="Group 197"/>
                <p:cNvGrpSpPr>
                  <a:grpSpLocks/>
                </p:cNvGrpSpPr>
                <p:nvPr/>
              </p:nvGrpSpPr>
              <p:grpSpPr bwMode="auto">
                <a:xfrm>
                  <a:off x="2429" y="3374"/>
                  <a:ext cx="108" cy="276"/>
                  <a:chOff x="2429" y="3374"/>
                  <a:chExt cx="108" cy="276"/>
                </a:xfrm>
              </p:grpSpPr>
              <p:sp>
                <p:nvSpPr>
                  <p:cNvPr id="7208" name="Freeform 198"/>
                  <p:cNvSpPr>
                    <a:spLocks/>
                  </p:cNvSpPr>
                  <p:nvPr/>
                </p:nvSpPr>
                <p:spPr bwMode="auto">
                  <a:xfrm>
                    <a:off x="2431" y="3507"/>
                    <a:ext cx="106" cy="143"/>
                  </a:xfrm>
                  <a:custGeom>
                    <a:avLst/>
                    <a:gdLst>
                      <a:gd name="T0" fmla="*/ 43 w 106"/>
                      <a:gd name="T1" fmla="*/ 142 h 143"/>
                      <a:gd name="T2" fmla="*/ 46 w 106"/>
                      <a:gd name="T3" fmla="*/ 142 h 143"/>
                      <a:gd name="T4" fmla="*/ 50 w 106"/>
                      <a:gd name="T5" fmla="*/ 142 h 143"/>
                      <a:gd name="T6" fmla="*/ 55 w 106"/>
                      <a:gd name="T7" fmla="*/ 140 h 143"/>
                      <a:gd name="T8" fmla="*/ 58 w 106"/>
                      <a:gd name="T9" fmla="*/ 137 h 143"/>
                      <a:gd name="T10" fmla="*/ 62 w 106"/>
                      <a:gd name="T11" fmla="*/ 133 h 143"/>
                      <a:gd name="T12" fmla="*/ 65 w 106"/>
                      <a:gd name="T13" fmla="*/ 129 h 143"/>
                      <a:gd name="T14" fmla="*/ 68 w 106"/>
                      <a:gd name="T15" fmla="*/ 125 h 143"/>
                      <a:gd name="T16" fmla="*/ 71 w 106"/>
                      <a:gd name="T17" fmla="*/ 119 h 143"/>
                      <a:gd name="T18" fmla="*/ 73 w 106"/>
                      <a:gd name="T19" fmla="*/ 114 h 143"/>
                      <a:gd name="T20" fmla="*/ 76 w 106"/>
                      <a:gd name="T21" fmla="*/ 107 h 143"/>
                      <a:gd name="T22" fmla="*/ 78 w 106"/>
                      <a:gd name="T23" fmla="*/ 99 h 143"/>
                      <a:gd name="T24" fmla="*/ 81 w 106"/>
                      <a:gd name="T25" fmla="*/ 91 h 143"/>
                      <a:gd name="T26" fmla="*/ 83 w 106"/>
                      <a:gd name="T27" fmla="*/ 84 h 143"/>
                      <a:gd name="T28" fmla="*/ 84 w 106"/>
                      <a:gd name="T29" fmla="*/ 78 h 143"/>
                      <a:gd name="T30" fmla="*/ 85 w 106"/>
                      <a:gd name="T31" fmla="*/ 71 h 143"/>
                      <a:gd name="T32" fmla="*/ 86 w 106"/>
                      <a:gd name="T33" fmla="*/ 65 h 143"/>
                      <a:gd name="T34" fmla="*/ 87 w 106"/>
                      <a:gd name="T35" fmla="*/ 61 h 143"/>
                      <a:gd name="T36" fmla="*/ 87 w 106"/>
                      <a:gd name="T37" fmla="*/ 56 h 143"/>
                      <a:gd name="T38" fmla="*/ 88 w 106"/>
                      <a:gd name="T39" fmla="*/ 50 h 143"/>
                      <a:gd name="T40" fmla="*/ 89 w 106"/>
                      <a:gd name="T41" fmla="*/ 42 h 143"/>
                      <a:gd name="T42" fmla="*/ 90 w 106"/>
                      <a:gd name="T43" fmla="*/ 33 h 143"/>
                      <a:gd name="T44" fmla="*/ 105 w 106"/>
                      <a:gd name="T45" fmla="*/ 33 h 143"/>
                      <a:gd name="T46" fmla="*/ 68 w 106"/>
                      <a:gd name="T47" fmla="*/ 0 h 143"/>
                      <a:gd name="T48" fmla="*/ 25 w 106"/>
                      <a:gd name="T49" fmla="*/ 33 h 143"/>
                      <a:gd name="T50" fmla="*/ 42 w 106"/>
                      <a:gd name="T51" fmla="*/ 33 h 143"/>
                      <a:gd name="T52" fmla="*/ 42 w 106"/>
                      <a:gd name="T53" fmla="*/ 39 h 143"/>
                      <a:gd name="T54" fmla="*/ 41 w 106"/>
                      <a:gd name="T55" fmla="*/ 46 h 143"/>
                      <a:gd name="T56" fmla="*/ 40 w 106"/>
                      <a:gd name="T57" fmla="*/ 54 h 143"/>
                      <a:gd name="T58" fmla="*/ 39 w 106"/>
                      <a:gd name="T59" fmla="*/ 61 h 143"/>
                      <a:gd name="T60" fmla="*/ 38 w 106"/>
                      <a:gd name="T61" fmla="*/ 67 h 143"/>
                      <a:gd name="T62" fmla="*/ 37 w 106"/>
                      <a:gd name="T63" fmla="*/ 73 h 143"/>
                      <a:gd name="T64" fmla="*/ 35 w 106"/>
                      <a:gd name="T65" fmla="*/ 83 h 143"/>
                      <a:gd name="T66" fmla="*/ 33 w 106"/>
                      <a:gd name="T67" fmla="*/ 92 h 143"/>
                      <a:gd name="T68" fmla="*/ 31 w 106"/>
                      <a:gd name="T69" fmla="*/ 98 h 143"/>
                      <a:gd name="T70" fmla="*/ 30 w 106"/>
                      <a:gd name="T71" fmla="*/ 103 h 143"/>
                      <a:gd name="T72" fmla="*/ 28 w 106"/>
                      <a:gd name="T73" fmla="*/ 108 h 143"/>
                      <a:gd name="T74" fmla="*/ 26 w 106"/>
                      <a:gd name="T75" fmla="*/ 112 h 143"/>
                      <a:gd name="T76" fmla="*/ 25 w 106"/>
                      <a:gd name="T77" fmla="*/ 116 h 143"/>
                      <a:gd name="T78" fmla="*/ 23 w 106"/>
                      <a:gd name="T79" fmla="*/ 119 h 143"/>
                      <a:gd name="T80" fmla="*/ 22 w 106"/>
                      <a:gd name="T81" fmla="*/ 123 h 143"/>
                      <a:gd name="T82" fmla="*/ 20 w 106"/>
                      <a:gd name="T83" fmla="*/ 125 h 143"/>
                      <a:gd name="T84" fmla="*/ 18 w 106"/>
                      <a:gd name="T85" fmla="*/ 129 h 143"/>
                      <a:gd name="T86" fmla="*/ 16 w 106"/>
                      <a:gd name="T87" fmla="*/ 131 h 143"/>
                      <a:gd name="T88" fmla="*/ 14 w 106"/>
                      <a:gd name="T89" fmla="*/ 134 h 143"/>
                      <a:gd name="T90" fmla="*/ 12 w 106"/>
                      <a:gd name="T91" fmla="*/ 136 h 143"/>
                      <a:gd name="T92" fmla="*/ 10 w 106"/>
                      <a:gd name="T93" fmla="*/ 137 h 143"/>
                      <a:gd name="T94" fmla="*/ 8 w 106"/>
                      <a:gd name="T95" fmla="*/ 139 h 143"/>
                      <a:gd name="T96" fmla="*/ 6 w 106"/>
                      <a:gd name="T97" fmla="*/ 140 h 143"/>
                      <a:gd name="T98" fmla="*/ 4 w 106"/>
                      <a:gd name="T99" fmla="*/ 141 h 143"/>
                      <a:gd name="T100" fmla="*/ 3 w 106"/>
                      <a:gd name="T101" fmla="*/ 142 h 143"/>
                      <a:gd name="T102" fmla="*/ 0 w 106"/>
                      <a:gd name="T103" fmla="*/ 142 h 143"/>
                      <a:gd name="T104" fmla="*/ 43 w 106"/>
                      <a:gd name="T105" fmla="*/ 142 h 1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06"/>
                      <a:gd name="T160" fmla="*/ 0 h 143"/>
                      <a:gd name="T161" fmla="*/ 106 w 106"/>
                      <a:gd name="T162" fmla="*/ 143 h 1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06" h="143">
                        <a:moveTo>
                          <a:pt x="43" y="142"/>
                        </a:moveTo>
                        <a:lnTo>
                          <a:pt x="46" y="142"/>
                        </a:lnTo>
                        <a:lnTo>
                          <a:pt x="50" y="142"/>
                        </a:lnTo>
                        <a:lnTo>
                          <a:pt x="55" y="140"/>
                        </a:lnTo>
                        <a:lnTo>
                          <a:pt x="58" y="137"/>
                        </a:lnTo>
                        <a:lnTo>
                          <a:pt x="62" y="133"/>
                        </a:lnTo>
                        <a:lnTo>
                          <a:pt x="65" y="129"/>
                        </a:lnTo>
                        <a:lnTo>
                          <a:pt x="68" y="125"/>
                        </a:lnTo>
                        <a:lnTo>
                          <a:pt x="71" y="119"/>
                        </a:lnTo>
                        <a:lnTo>
                          <a:pt x="73" y="114"/>
                        </a:lnTo>
                        <a:lnTo>
                          <a:pt x="76" y="107"/>
                        </a:lnTo>
                        <a:lnTo>
                          <a:pt x="78" y="99"/>
                        </a:lnTo>
                        <a:lnTo>
                          <a:pt x="81" y="91"/>
                        </a:lnTo>
                        <a:lnTo>
                          <a:pt x="83" y="84"/>
                        </a:lnTo>
                        <a:lnTo>
                          <a:pt x="84" y="78"/>
                        </a:lnTo>
                        <a:lnTo>
                          <a:pt x="85" y="71"/>
                        </a:lnTo>
                        <a:lnTo>
                          <a:pt x="86" y="65"/>
                        </a:lnTo>
                        <a:lnTo>
                          <a:pt x="87" y="61"/>
                        </a:lnTo>
                        <a:lnTo>
                          <a:pt x="87" y="56"/>
                        </a:lnTo>
                        <a:lnTo>
                          <a:pt x="88" y="50"/>
                        </a:lnTo>
                        <a:lnTo>
                          <a:pt x="89" y="42"/>
                        </a:lnTo>
                        <a:lnTo>
                          <a:pt x="90" y="33"/>
                        </a:lnTo>
                        <a:lnTo>
                          <a:pt x="105" y="33"/>
                        </a:lnTo>
                        <a:lnTo>
                          <a:pt x="68" y="0"/>
                        </a:lnTo>
                        <a:lnTo>
                          <a:pt x="25" y="33"/>
                        </a:lnTo>
                        <a:lnTo>
                          <a:pt x="42" y="33"/>
                        </a:lnTo>
                        <a:lnTo>
                          <a:pt x="42" y="39"/>
                        </a:lnTo>
                        <a:lnTo>
                          <a:pt x="41" y="46"/>
                        </a:lnTo>
                        <a:lnTo>
                          <a:pt x="40" y="54"/>
                        </a:lnTo>
                        <a:lnTo>
                          <a:pt x="39" y="61"/>
                        </a:lnTo>
                        <a:lnTo>
                          <a:pt x="38" y="67"/>
                        </a:lnTo>
                        <a:lnTo>
                          <a:pt x="37" y="73"/>
                        </a:lnTo>
                        <a:lnTo>
                          <a:pt x="35" y="83"/>
                        </a:lnTo>
                        <a:lnTo>
                          <a:pt x="33" y="92"/>
                        </a:lnTo>
                        <a:lnTo>
                          <a:pt x="31" y="98"/>
                        </a:lnTo>
                        <a:lnTo>
                          <a:pt x="30" y="103"/>
                        </a:lnTo>
                        <a:lnTo>
                          <a:pt x="28" y="108"/>
                        </a:lnTo>
                        <a:lnTo>
                          <a:pt x="26" y="112"/>
                        </a:lnTo>
                        <a:lnTo>
                          <a:pt x="25" y="116"/>
                        </a:lnTo>
                        <a:lnTo>
                          <a:pt x="23" y="119"/>
                        </a:lnTo>
                        <a:lnTo>
                          <a:pt x="22" y="123"/>
                        </a:lnTo>
                        <a:lnTo>
                          <a:pt x="20" y="125"/>
                        </a:lnTo>
                        <a:lnTo>
                          <a:pt x="18" y="129"/>
                        </a:lnTo>
                        <a:lnTo>
                          <a:pt x="16" y="131"/>
                        </a:lnTo>
                        <a:lnTo>
                          <a:pt x="14" y="134"/>
                        </a:lnTo>
                        <a:lnTo>
                          <a:pt x="12" y="136"/>
                        </a:lnTo>
                        <a:lnTo>
                          <a:pt x="10" y="137"/>
                        </a:lnTo>
                        <a:lnTo>
                          <a:pt x="8" y="139"/>
                        </a:lnTo>
                        <a:lnTo>
                          <a:pt x="6" y="140"/>
                        </a:lnTo>
                        <a:lnTo>
                          <a:pt x="4" y="141"/>
                        </a:lnTo>
                        <a:lnTo>
                          <a:pt x="3" y="142"/>
                        </a:lnTo>
                        <a:lnTo>
                          <a:pt x="0" y="142"/>
                        </a:lnTo>
                        <a:lnTo>
                          <a:pt x="43" y="142"/>
                        </a:lnTo>
                      </a:path>
                    </a:pathLst>
                  </a:custGeom>
                  <a:solidFill>
                    <a:srgbClr val="80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09" name="Freeform 199"/>
                  <p:cNvSpPr>
                    <a:spLocks/>
                  </p:cNvSpPr>
                  <p:nvPr/>
                </p:nvSpPr>
                <p:spPr bwMode="auto">
                  <a:xfrm>
                    <a:off x="2429" y="3374"/>
                    <a:ext cx="92" cy="140"/>
                  </a:xfrm>
                  <a:custGeom>
                    <a:avLst/>
                    <a:gdLst>
                      <a:gd name="T0" fmla="*/ 44 w 92"/>
                      <a:gd name="T1" fmla="*/ 139 h 140"/>
                      <a:gd name="T2" fmla="*/ 69 w 92"/>
                      <a:gd name="T3" fmla="*/ 119 h 140"/>
                      <a:gd name="T4" fmla="*/ 91 w 92"/>
                      <a:gd name="T5" fmla="*/ 138 h 140"/>
                      <a:gd name="T6" fmla="*/ 91 w 92"/>
                      <a:gd name="T7" fmla="*/ 130 h 140"/>
                      <a:gd name="T8" fmla="*/ 91 w 92"/>
                      <a:gd name="T9" fmla="*/ 118 h 140"/>
                      <a:gd name="T10" fmla="*/ 90 w 92"/>
                      <a:gd name="T11" fmla="*/ 107 h 140"/>
                      <a:gd name="T12" fmla="*/ 89 w 92"/>
                      <a:gd name="T13" fmla="*/ 96 h 140"/>
                      <a:gd name="T14" fmla="*/ 87 w 92"/>
                      <a:gd name="T15" fmla="*/ 84 h 140"/>
                      <a:gd name="T16" fmla="*/ 86 w 92"/>
                      <a:gd name="T17" fmla="*/ 72 h 140"/>
                      <a:gd name="T18" fmla="*/ 84 w 92"/>
                      <a:gd name="T19" fmla="*/ 65 h 140"/>
                      <a:gd name="T20" fmla="*/ 82 w 92"/>
                      <a:gd name="T21" fmla="*/ 56 h 140"/>
                      <a:gd name="T22" fmla="*/ 81 w 92"/>
                      <a:gd name="T23" fmla="*/ 48 h 140"/>
                      <a:gd name="T24" fmla="*/ 79 w 92"/>
                      <a:gd name="T25" fmla="*/ 42 h 140"/>
                      <a:gd name="T26" fmla="*/ 77 w 92"/>
                      <a:gd name="T27" fmla="*/ 36 h 140"/>
                      <a:gd name="T28" fmla="*/ 74 w 92"/>
                      <a:gd name="T29" fmla="*/ 29 h 140"/>
                      <a:gd name="T30" fmla="*/ 72 w 92"/>
                      <a:gd name="T31" fmla="*/ 24 h 140"/>
                      <a:gd name="T32" fmla="*/ 69 w 92"/>
                      <a:gd name="T33" fmla="*/ 19 h 140"/>
                      <a:gd name="T34" fmla="*/ 67 w 92"/>
                      <a:gd name="T35" fmla="*/ 14 h 140"/>
                      <a:gd name="T36" fmla="*/ 65 w 92"/>
                      <a:gd name="T37" fmla="*/ 12 h 140"/>
                      <a:gd name="T38" fmla="*/ 62 w 92"/>
                      <a:gd name="T39" fmla="*/ 9 h 140"/>
                      <a:gd name="T40" fmla="*/ 60 w 92"/>
                      <a:gd name="T41" fmla="*/ 7 h 140"/>
                      <a:gd name="T42" fmla="*/ 57 w 92"/>
                      <a:gd name="T43" fmla="*/ 4 h 140"/>
                      <a:gd name="T44" fmla="*/ 54 w 92"/>
                      <a:gd name="T45" fmla="*/ 2 h 140"/>
                      <a:gd name="T46" fmla="*/ 52 w 92"/>
                      <a:gd name="T47" fmla="*/ 1 h 140"/>
                      <a:gd name="T48" fmla="*/ 49 w 92"/>
                      <a:gd name="T49" fmla="*/ 0 h 140"/>
                      <a:gd name="T50" fmla="*/ 47 w 92"/>
                      <a:gd name="T51" fmla="*/ 0 h 140"/>
                      <a:gd name="T52" fmla="*/ 45 w 92"/>
                      <a:gd name="T53" fmla="*/ 0 h 140"/>
                      <a:gd name="T54" fmla="*/ 0 w 92"/>
                      <a:gd name="T55" fmla="*/ 0 h 140"/>
                      <a:gd name="T56" fmla="*/ 3 w 92"/>
                      <a:gd name="T57" fmla="*/ 1 h 140"/>
                      <a:gd name="T58" fmla="*/ 6 w 92"/>
                      <a:gd name="T59" fmla="*/ 2 h 140"/>
                      <a:gd name="T60" fmla="*/ 9 w 92"/>
                      <a:gd name="T61" fmla="*/ 3 h 140"/>
                      <a:gd name="T62" fmla="*/ 12 w 92"/>
                      <a:gd name="T63" fmla="*/ 5 h 140"/>
                      <a:gd name="T64" fmla="*/ 14 w 92"/>
                      <a:gd name="T65" fmla="*/ 8 h 140"/>
                      <a:gd name="T66" fmla="*/ 17 w 92"/>
                      <a:gd name="T67" fmla="*/ 11 h 140"/>
                      <a:gd name="T68" fmla="*/ 20 w 92"/>
                      <a:gd name="T69" fmla="*/ 15 h 140"/>
                      <a:gd name="T70" fmla="*/ 23 w 92"/>
                      <a:gd name="T71" fmla="*/ 20 h 140"/>
                      <a:gd name="T72" fmla="*/ 26 w 92"/>
                      <a:gd name="T73" fmla="*/ 26 h 140"/>
                      <a:gd name="T74" fmla="*/ 27 w 92"/>
                      <a:gd name="T75" fmla="*/ 30 h 140"/>
                      <a:gd name="T76" fmla="*/ 30 w 92"/>
                      <a:gd name="T77" fmla="*/ 35 h 140"/>
                      <a:gd name="T78" fmla="*/ 31 w 92"/>
                      <a:gd name="T79" fmla="*/ 40 h 140"/>
                      <a:gd name="T80" fmla="*/ 33 w 92"/>
                      <a:gd name="T81" fmla="*/ 46 h 140"/>
                      <a:gd name="T82" fmla="*/ 34 w 92"/>
                      <a:gd name="T83" fmla="*/ 51 h 140"/>
                      <a:gd name="T84" fmla="*/ 36 w 92"/>
                      <a:gd name="T85" fmla="*/ 61 h 140"/>
                      <a:gd name="T86" fmla="*/ 38 w 92"/>
                      <a:gd name="T87" fmla="*/ 69 h 140"/>
                      <a:gd name="T88" fmla="*/ 40 w 92"/>
                      <a:gd name="T89" fmla="*/ 79 h 140"/>
                      <a:gd name="T90" fmla="*/ 41 w 92"/>
                      <a:gd name="T91" fmla="*/ 90 h 140"/>
                      <a:gd name="T92" fmla="*/ 43 w 92"/>
                      <a:gd name="T93" fmla="*/ 102 h 140"/>
                      <a:gd name="T94" fmla="*/ 43 w 92"/>
                      <a:gd name="T95" fmla="*/ 111 h 140"/>
                      <a:gd name="T96" fmla="*/ 44 w 92"/>
                      <a:gd name="T97" fmla="*/ 121 h 140"/>
                      <a:gd name="T98" fmla="*/ 44 w 92"/>
                      <a:gd name="T99" fmla="*/ 132 h 140"/>
                      <a:gd name="T100" fmla="*/ 44 w 92"/>
                      <a:gd name="T101" fmla="*/ 139 h 14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2"/>
                      <a:gd name="T154" fmla="*/ 0 h 140"/>
                      <a:gd name="T155" fmla="*/ 92 w 92"/>
                      <a:gd name="T156" fmla="*/ 140 h 14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2" h="140">
                        <a:moveTo>
                          <a:pt x="44" y="139"/>
                        </a:moveTo>
                        <a:lnTo>
                          <a:pt x="69" y="119"/>
                        </a:lnTo>
                        <a:lnTo>
                          <a:pt x="91" y="138"/>
                        </a:lnTo>
                        <a:lnTo>
                          <a:pt x="91" y="130"/>
                        </a:lnTo>
                        <a:lnTo>
                          <a:pt x="91" y="118"/>
                        </a:lnTo>
                        <a:lnTo>
                          <a:pt x="90" y="107"/>
                        </a:lnTo>
                        <a:lnTo>
                          <a:pt x="89" y="96"/>
                        </a:lnTo>
                        <a:lnTo>
                          <a:pt x="87" y="84"/>
                        </a:lnTo>
                        <a:lnTo>
                          <a:pt x="86" y="72"/>
                        </a:lnTo>
                        <a:lnTo>
                          <a:pt x="84" y="65"/>
                        </a:lnTo>
                        <a:lnTo>
                          <a:pt x="82" y="56"/>
                        </a:lnTo>
                        <a:lnTo>
                          <a:pt x="81" y="48"/>
                        </a:lnTo>
                        <a:lnTo>
                          <a:pt x="79" y="42"/>
                        </a:lnTo>
                        <a:lnTo>
                          <a:pt x="77" y="36"/>
                        </a:lnTo>
                        <a:lnTo>
                          <a:pt x="74" y="29"/>
                        </a:lnTo>
                        <a:lnTo>
                          <a:pt x="72" y="24"/>
                        </a:lnTo>
                        <a:lnTo>
                          <a:pt x="69" y="19"/>
                        </a:lnTo>
                        <a:lnTo>
                          <a:pt x="67" y="14"/>
                        </a:lnTo>
                        <a:lnTo>
                          <a:pt x="65" y="12"/>
                        </a:lnTo>
                        <a:lnTo>
                          <a:pt x="62" y="9"/>
                        </a:lnTo>
                        <a:lnTo>
                          <a:pt x="60" y="7"/>
                        </a:lnTo>
                        <a:lnTo>
                          <a:pt x="57" y="4"/>
                        </a:lnTo>
                        <a:lnTo>
                          <a:pt x="54" y="2"/>
                        </a:lnTo>
                        <a:lnTo>
                          <a:pt x="52" y="1"/>
                        </a:lnTo>
                        <a:lnTo>
                          <a:pt x="49" y="0"/>
                        </a:lnTo>
                        <a:lnTo>
                          <a:pt x="47" y="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3" y="1"/>
                        </a:lnTo>
                        <a:lnTo>
                          <a:pt x="6" y="2"/>
                        </a:lnTo>
                        <a:lnTo>
                          <a:pt x="9" y="3"/>
                        </a:lnTo>
                        <a:lnTo>
                          <a:pt x="12" y="5"/>
                        </a:lnTo>
                        <a:lnTo>
                          <a:pt x="14" y="8"/>
                        </a:lnTo>
                        <a:lnTo>
                          <a:pt x="17" y="11"/>
                        </a:lnTo>
                        <a:lnTo>
                          <a:pt x="20" y="15"/>
                        </a:lnTo>
                        <a:lnTo>
                          <a:pt x="23" y="20"/>
                        </a:lnTo>
                        <a:lnTo>
                          <a:pt x="26" y="26"/>
                        </a:lnTo>
                        <a:lnTo>
                          <a:pt x="27" y="30"/>
                        </a:lnTo>
                        <a:lnTo>
                          <a:pt x="30" y="35"/>
                        </a:lnTo>
                        <a:lnTo>
                          <a:pt x="31" y="40"/>
                        </a:lnTo>
                        <a:lnTo>
                          <a:pt x="33" y="46"/>
                        </a:lnTo>
                        <a:lnTo>
                          <a:pt x="34" y="51"/>
                        </a:lnTo>
                        <a:lnTo>
                          <a:pt x="36" y="61"/>
                        </a:lnTo>
                        <a:lnTo>
                          <a:pt x="38" y="69"/>
                        </a:lnTo>
                        <a:lnTo>
                          <a:pt x="40" y="79"/>
                        </a:lnTo>
                        <a:lnTo>
                          <a:pt x="41" y="90"/>
                        </a:lnTo>
                        <a:lnTo>
                          <a:pt x="43" y="102"/>
                        </a:lnTo>
                        <a:lnTo>
                          <a:pt x="43" y="111"/>
                        </a:lnTo>
                        <a:lnTo>
                          <a:pt x="44" y="121"/>
                        </a:lnTo>
                        <a:lnTo>
                          <a:pt x="44" y="132"/>
                        </a:lnTo>
                        <a:lnTo>
                          <a:pt x="44" y="139"/>
                        </a:lnTo>
                      </a:path>
                    </a:pathLst>
                  </a:custGeom>
                  <a:solidFill>
                    <a:srgbClr val="80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207" name="Freeform 200"/>
                <p:cNvSpPr>
                  <a:spLocks/>
                </p:cNvSpPr>
                <p:nvPr/>
              </p:nvSpPr>
              <p:spPr bwMode="auto">
                <a:xfrm>
                  <a:off x="2385" y="3374"/>
                  <a:ext cx="93" cy="276"/>
                </a:xfrm>
                <a:custGeom>
                  <a:avLst/>
                  <a:gdLst>
                    <a:gd name="T0" fmla="*/ 89 w 93"/>
                    <a:gd name="T1" fmla="*/ 275 h 276"/>
                    <a:gd name="T2" fmla="*/ 77 w 93"/>
                    <a:gd name="T3" fmla="*/ 267 h 276"/>
                    <a:gd name="T4" fmla="*/ 68 w 93"/>
                    <a:gd name="T5" fmla="*/ 254 h 276"/>
                    <a:gd name="T6" fmla="*/ 59 w 93"/>
                    <a:gd name="T7" fmla="*/ 232 h 276"/>
                    <a:gd name="T8" fmla="*/ 53 w 93"/>
                    <a:gd name="T9" fmla="*/ 204 h 276"/>
                    <a:gd name="T10" fmla="*/ 49 w 93"/>
                    <a:gd name="T11" fmla="*/ 177 h 276"/>
                    <a:gd name="T12" fmla="*/ 47 w 93"/>
                    <a:gd name="T13" fmla="*/ 146 h 276"/>
                    <a:gd name="T14" fmla="*/ 49 w 93"/>
                    <a:gd name="T15" fmla="*/ 105 h 276"/>
                    <a:gd name="T16" fmla="*/ 53 w 93"/>
                    <a:gd name="T17" fmla="*/ 70 h 276"/>
                    <a:gd name="T18" fmla="*/ 59 w 93"/>
                    <a:gd name="T19" fmla="*/ 44 h 276"/>
                    <a:gd name="T20" fmla="*/ 65 w 93"/>
                    <a:gd name="T21" fmla="*/ 28 h 276"/>
                    <a:gd name="T22" fmla="*/ 72 w 93"/>
                    <a:gd name="T23" fmla="*/ 16 h 276"/>
                    <a:gd name="T24" fmla="*/ 79 w 93"/>
                    <a:gd name="T25" fmla="*/ 7 h 276"/>
                    <a:gd name="T26" fmla="*/ 83 w 93"/>
                    <a:gd name="T27" fmla="*/ 3 h 276"/>
                    <a:gd name="T28" fmla="*/ 92 w 93"/>
                    <a:gd name="T29" fmla="*/ 0 h 276"/>
                    <a:gd name="T30" fmla="*/ 38 w 93"/>
                    <a:gd name="T31" fmla="*/ 1 h 276"/>
                    <a:gd name="T32" fmla="*/ 30 w 93"/>
                    <a:gd name="T33" fmla="*/ 7 h 276"/>
                    <a:gd name="T34" fmla="*/ 24 w 93"/>
                    <a:gd name="T35" fmla="*/ 15 h 276"/>
                    <a:gd name="T36" fmla="*/ 19 w 93"/>
                    <a:gd name="T37" fmla="*/ 24 h 276"/>
                    <a:gd name="T38" fmla="*/ 14 w 93"/>
                    <a:gd name="T39" fmla="*/ 38 h 276"/>
                    <a:gd name="T40" fmla="*/ 9 w 93"/>
                    <a:gd name="T41" fmla="*/ 55 h 276"/>
                    <a:gd name="T42" fmla="*/ 4 w 93"/>
                    <a:gd name="T43" fmla="*/ 78 h 276"/>
                    <a:gd name="T44" fmla="*/ 1 w 93"/>
                    <a:gd name="T45" fmla="*/ 109 h 276"/>
                    <a:gd name="T46" fmla="*/ 0 w 93"/>
                    <a:gd name="T47" fmla="*/ 147 h 276"/>
                    <a:gd name="T48" fmla="*/ 2 w 93"/>
                    <a:gd name="T49" fmla="*/ 175 h 276"/>
                    <a:gd name="T50" fmla="*/ 4 w 93"/>
                    <a:gd name="T51" fmla="*/ 194 h 276"/>
                    <a:gd name="T52" fmla="*/ 7 w 93"/>
                    <a:gd name="T53" fmla="*/ 210 h 276"/>
                    <a:gd name="T54" fmla="*/ 11 w 93"/>
                    <a:gd name="T55" fmla="*/ 227 h 276"/>
                    <a:gd name="T56" fmla="*/ 14 w 93"/>
                    <a:gd name="T57" fmla="*/ 239 h 276"/>
                    <a:gd name="T58" fmla="*/ 18 w 93"/>
                    <a:gd name="T59" fmla="*/ 249 h 276"/>
                    <a:gd name="T60" fmla="*/ 23 w 93"/>
                    <a:gd name="T61" fmla="*/ 258 h 276"/>
                    <a:gd name="T62" fmla="*/ 27 w 93"/>
                    <a:gd name="T63" fmla="*/ 264 h 276"/>
                    <a:gd name="T64" fmla="*/ 32 w 93"/>
                    <a:gd name="T65" fmla="*/ 270 h 276"/>
                    <a:gd name="T66" fmla="*/ 38 w 93"/>
                    <a:gd name="T67" fmla="*/ 274 h 276"/>
                    <a:gd name="T68" fmla="*/ 43 w 93"/>
                    <a:gd name="T69" fmla="*/ 275 h 27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3"/>
                    <a:gd name="T106" fmla="*/ 0 h 276"/>
                    <a:gd name="T107" fmla="*/ 93 w 93"/>
                    <a:gd name="T108" fmla="*/ 276 h 27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3" h="276">
                      <a:moveTo>
                        <a:pt x="46" y="275"/>
                      </a:moveTo>
                      <a:lnTo>
                        <a:pt x="89" y="275"/>
                      </a:lnTo>
                      <a:lnTo>
                        <a:pt x="83" y="272"/>
                      </a:lnTo>
                      <a:lnTo>
                        <a:pt x="77" y="267"/>
                      </a:lnTo>
                      <a:lnTo>
                        <a:pt x="72" y="261"/>
                      </a:lnTo>
                      <a:lnTo>
                        <a:pt x="68" y="254"/>
                      </a:lnTo>
                      <a:lnTo>
                        <a:pt x="63" y="243"/>
                      </a:lnTo>
                      <a:lnTo>
                        <a:pt x="59" y="232"/>
                      </a:lnTo>
                      <a:lnTo>
                        <a:pt x="56" y="220"/>
                      </a:lnTo>
                      <a:lnTo>
                        <a:pt x="53" y="204"/>
                      </a:lnTo>
                      <a:lnTo>
                        <a:pt x="51" y="191"/>
                      </a:lnTo>
                      <a:lnTo>
                        <a:pt x="49" y="177"/>
                      </a:lnTo>
                      <a:lnTo>
                        <a:pt x="48" y="163"/>
                      </a:lnTo>
                      <a:lnTo>
                        <a:pt x="47" y="146"/>
                      </a:lnTo>
                      <a:lnTo>
                        <a:pt x="47" y="123"/>
                      </a:lnTo>
                      <a:lnTo>
                        <a:pt x="49" y="105"/>
                      </a:lnTo>
                      <a:lnTo>
                        <a:pt x="50" y="88"/>
                      </a:lnTo>
                      <a:lnTo>
                        <a:pt x="53" y="70"/>
                      </a:lnTo>
                      <a:lnTo>
                        <a:pt x="56" y="56"/>
                      </a:lnTo>
                      <a:lnTo>
                        <a:pt x="59" y="44"/>
                      </a:lnTo>
                      <a:lnTo>
                        <a:pt x="63" y="35"/>
                      </a:lnTo>
                      <a:lnTo>
                        <a:pt x="65" y="28"/>
                      </a:lnTo>
                      <a:lnTo>
                        <a:pt x="68" y="22"/>
                      </a:lnTo>
                      <a:lnTo>
                        <a:pt x="72" y="16"/>
                      </a:lnTo>
                      <a:lnTo>
                        <a:pt x="74" y="11"/>
                      </a:lnTo>
                      <a:lnTo>
                        <a:pt x="79" y="7"/>
                      </a:lnTo>
                      <a:lnTo>
                        <a:pt x="80" y="5"/>
                      </a:lnTo>
                      <a:lnTo>
                        <a:pt x="83" y="3"/>
                      </a:lnTo>
                      <a:lnTo>
                        <a:pt x="87" y="1"/>
                      </a:lnTo>
                      <a:lnTo>
                        <a:pt x="92" y="0"/>
                      </a:lnTo>
                      <a:lnTo>
                        <a:pt x="43" y="0"/>
                      </a:lnTo>
                      <a:lnTo>
                        <a:pt x="38" y="1"/>
                      </a:lnTo>
                      <a:lnTo>
                        <a:pt x="34" y="4"/>
                      </a:lnTo>
                      <a:lnTo>
                        <a:pt x="30" y="7"/>
                      </a:lnTo>
                      <a:lnTo>
                        <a:pt x="27" y="11"/>
                      </a:lnTo>
                      <a:lnTo>
                        <a:pt x="24" y="15"/>
                      </a:lnTo>
                      <a:lnTo>
                        <a:pt x="22" y="19"/>
                      </a:lnTo>
                      <a:lnTo>
                        <a:pt x="19" y="24"/>
                      </a:lnTo>
                      <a:lnTo>
                        <a:pt x="16" y="31"/>
                      </a:lnTo>
                      <a:lnTo>
                        <a:pt x="14" y="38"/>
                      </a:lnTo>
                      <a:lnTo>
                        <a:pt x="11" y="46"/>
                      </a:lnTo>
                      <a:lnTo>
                        <a:pt x="9" y="55"/>
                      </a:lnTo>
                      <a:lnTo>
                        <a:pt x="6" y="65"/>
                      </a:lnTo>
                      <a:lnTo>
                        <a:pt x="4" y="78"/>
                      </a:lnTo>
                      <a:lnTo>
                        <a:pt x="3" y="92"/>
                      </a:lnTo>
                      <a:lnTo>
                        <a:pt x="1" y="109"/>
                      </a:lnTo>
                      <a:lnTo>
                        <a:pt x="0" y="126"/>
                      </a:lnTo>
                      <a:lnTo>
                        <a:pt x="0" y="147"/>
                      </a:lnTo>
                      <a:lnTo>
                        <a:pt x="1" y="164"/>
                      </a:lnTo>
                      <a:lnTo>
                        <a:pt x="2" y="175"/>
                      </a:lnTo>
                      <a:lnTo>
                        <a:pt x="3" y="185"/>
                      </a:lnTo>
                      <a:lnTo>
                        <a:pt x="4" y="194"/>
                      </a:lnTo>
                      <a:lnTo>
                        <a:pt x="5" y="201"/>
                      </a:lnTo>
                      <a:lnTo>
                        <a:pt x="7" y="210"/>
                      </a:lnTo>
                      <a:lnTo>
                        <a:pt x="9" y="220"/>
                      </a:lnTo>
                      <a:lnTo>
                        <a:pt x="11" y="227"/>
                      </a:lnTo>
                      <a:lnTo>
                        <a:pt x="13" y="235"/>
                      </a:lnTo>
                      <a:lnTo>
                        <a:pt x="14" y="239"/>
                      </a:lnTo>
                      <a:lnTo>
                        <a:pt x="16" y="244"/>
                      </a:lnTo>
                      <a:lnTo>
                        <a:pt x="18" y="249"/>
                      </a:lnTo>
                      <a:lnTo>
                        <a:pt x="21" y="255"/>
                      </a:lnTo>
                      <a:lnTo>
                        <a:pt x="23" y="258"/>
                      </a:lnTo>
                      <a:lnTo>
                        <a:pt x="25" y="261"/>
                      </a:lnTo>
                      <a:lnTo>
                        <a:pt x="27" y="264"/>
                      </a:lnTo>
                      <a:lnTo>
                        <a:pt x="29" y="267"/>
                      </a:lnTo>
                      <a:lnTo>
                        <a:pt x="32" y="270"/>
                      </a:lnTo>
                      <a:lnTo>
                        <a:pt x="35" y="272"/>
                      </a:lnTo>
                      <a:lnTo>
                        <a:pt x="38" y="274"/>
                      </a:lnTo>
                      <a:lnTo>
                        <a:pt x="41" y="275"/>
                      </a:lnTo>
                      <a:lnTo>
                        <a:pt x="43" y="275"/>
                      </a:lnTo>
                      <a:lnTo>
                        <a:pt x="46" y="275"/>
                      </a:lnTo>
                    </a:path>
                  </a:pathLst>
                </a:custGeom>
                <a:solidFill>
                  <a:srgbClr val="FF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7195" name="Group 201"/>
              <p:cNvGrpSpPr>
                <a:grpSpLocks/>
              </p:cNvGrpSpPr>
              <p:nvPr/>
            </p:nvGrpSpPr>
            <p:grpSpPr bwMode="auto">
              <a:xfrm>
                <a:off x="3219" y="2835"/>
                <a:ext cx="286" cy="146"/>
                <a:chOff x="3219" y="2835"/>
                <a:chExt cx="286" cy="146"/>
              </a:xfrm>
            </p:grpSpPr>
            <p:sp>
              <p:nvSpPr>
                <p:cNvPr id="7202" name="Freeform 202"/>
                <p:cNvSpPr>
                  <a:spLocks/>
                </p:cNvSpPr>
                <p:nvPr/>
              </p:nvSpPr>
              <p:spPr bwMode="auto">
                <a:xfrm>
                  <a:off x="3219" y="2892"/>
                  <a:ext cx="286" cy="89"/>
                </a:xfrm>
                <a:custGeom>
                  <a:avLst/>
                  <a:gdLst>
                    <a:gd name="T0" fmla="*/ 285 w 286"/>
                    <a:gd name="T1" fmla="*/ 3 h 89"/>
                    <a:gd name="T2" fmla="*/ 277 w 286"/>
                    <a:gd name="T3" fmla="*/ 14 h 89"/>
                    <a:gd name="T4" fmla="*/ 263 w 286"/>
                    <a:gd name="T5" fmla="*/ 23 h 89"/>
                    <a:gd name="T6" fmla="*/ 241 w 286"/>
                    <a:gd name="T7" fmla="*/ 31 h 89"/>
                    <a:gd name="T8" fmla="*/ 211 w 286"/>
                    <a:gd name="T9" fmla="*/ 37 h 89"/>
                    <a:gd name="T10" fmla="*/ 183 w 286"/>
                    <a:gd name="T11" fmla="*/ 41 h 89"/>
                    <a:gd name="T12" fmla="*/ 151 w 286"/>
                    <a:gd name="T13" fmla="*/ 43 h 89"/>
                    <a:gd name="T14" fmla="*/ 108 w 286"/>
                    <a:gd name="T15" fmla="*/ 41 h 89"/>
                    <a:gd name="T16" fmla="*/ 72 w 286"/>
                    <a:gd name="T17" fmla="*/ 37 h 89"/>
                    <a:gd name="T18" fmla="*/ 46 w 286"/>
                    <a:gd name="T19" fmla="*/ 31 h 89"/>
                    <a:gd name="T20" fmla="*/ 29 w 286"/>
                    <a:gd name="T21" fmla="*/ 26 h 89"/>
                    <a:gd name="T22" fmla="*/ 17 w 286"/>
                    <a:gd name="T23" fmla="*/ 19 h 89"/>
                    <a:gd name="T24" fmla="*/ 7 w 286"/>
                    <a:gd name="T25" fmla="*/ 13 h 89"/>
                    <a:gd name="T26" fmla="*/ 3 w 286"/>
                    <a:gd name="T27" fmla="*/ 8 h 89"/>
                    <a:gd name="T28" fmla="*/ 0 w 286"/>
                    <a:gd name="T29" fmla="*/ 0 h 89"/>
                    <a:gd name="T30" fmla="*/ 1 w 286"/>
                    <a:gd name="T31" fmla="*/ 51 h 89"/>
                    <a:gd name="T32" fmla="*/ 7 w 286"/>
                    <a:gd name="T33" fmla="*/ 59 h 89"/>
                    <a:gd name="T34" fmla="*/ 15 w 286"/>
                    <a:gd name="T35" fmla="*/ 65 h 89"/>
                    <a:gd name="T36" fmla="*/ 25 w 286"/>
                    <a:gd name="T37" fmla="*/ 69 h 89"/>
                    <a:gd name="T38" fmla="*/ 39 w 286"/>
                    <a:gd name="T39" fmla="*/ 75 h 89"/>
                    <a:gd name="T40" fmla="*/ 57 w 286"/>
                    <a:gd name="T41" fmla="*/ 80 h 89"/>
                    <a:gd name="T42" fmla="*/ 80 w 286"/>
                    <a:gd name="T43" fmla="*/ 84 h 89"/>
                    <a:gd name="T44" fmla="*/ 113 w 286"/>
                    <a:gd name="T45" fmla="*/ 87 h 89"/>
                    <a:gd name="T46" fmla="*/ 153 w 286"/>
                    <a:gd name="T47" fmla="*/ 88 h 89"/>
                    <a:gd name="T48" fmla="*/ 182 w 286"/>
                    <a:gd name="T49" fmla="*/ 86 h 89"/>
                    <a:gd name="T50" fmla="*/ 201 w 286"/>
                    <a:gd name="T51" fmla="*/ 84 h 89"/>
                    <a:gd name="T52" fmla="*/ 217 w 286"/>
                    <a:gd name="T53" fmla="*/ 82 h 89"/>
                    <a:gd name="T54" fmla="*/ 236 w 286"/>
                    <a:gd name="T55" fmla="*/ 78 h 89"/>
                    <a:gd name="T56" fmla="*/ 248 w 286"/>
                    <a:gd name="T57" fmla="*/ 74 h 89"/>
                    <a:gd name="T58" fmla="*/ 258 w 286"/>
                    <a:gd name="T59" fmla="*/ 71 h 89"/>
                    <a:gd name="T60" fmla="*/ 267 w 286"/>
                    <a:gd name="T61" fmla="*/ 66 h 89"/>
                    <a:gd name="T62" fmla="*/ 274 w 286"/>
                    <a:gd name="T63" fmla="*/ 62 h 89"/>
                    <a:gd name="T64" fmla="*/ 279 w 286"/>
                    <a:gd name="T65" fmla="*/ 58 h 89"/>
                    <a:gd name="T66" fmla="*/ 284 w 286"/>
                    <a:gd name="T67" fmla="*/ 52 h 89"/>
                    <a:gd name="T68" fmla="*/ 285 w 286"/>
                    <a:gd name="T69" fmla="*/ 46 h 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86"/>
                    <a:gd name="T106" fmla="*/ 0 h 89"/>
                    <a:gd name="T107" fmla="*/ 286 w 286"/>
                    <a:gd name="T108" fmla="*/ 89 h 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86" h="89">
                      <a:moveTo>
                        <a:pt x="285" y="43"/>
                      </a:moveTo>
                      <a:lnTo>
                        <a:pt x="285" y="3"/>
                      </a:lnTo>
                      <a:lnTo>
                        <a:pt x="282" y="9"/>
                      </a:lnTo>
                      <a:lnTo>
                        <a:pt x="277" y="14"/>
                      </a:lnTo>
                      <a:lnTo>
                        <a:pt x="270" y="19"/>
                      </a:lnTo>
                      <a:lnTo>
                        <a:pt x="263" y="23"/>
                      </a:lnTo>
                      <a:lnTo>
                        <a:pt x="252" y="28"/>
                      </a:lnTo>
                      <a:lnTo>
                        <a:pt x="241" y="31"/>
                      </a:lnTo>
                      <a:lnTo>
                        <a:pt x="228" y="34"/>
                      </a:lnTo>
                      <a:lnTo>
                        <a:pt x="211" y="37"/>
                      </a:lnTo>
                      <a:lnTo>
                        <a:pt x="198" y="40"/>
                      </a:lnTo>
                      <a:lnTo>
                        <a:pt x="183" y="41"/>
                      </a:lnTo>
                      <a:lnTo>
                        <a:pt x="169" y="42"/>
                      </a:lnTo>
                      <a:lnTo>
                        <a:pt x="151" y="43"/>
                      </a:lnTo>
                      <a:lnTo>
                        <a:pt x="128" y="43"/>
                      </a:lnTo>
                      <a:lnTo>
                        <a:pt x="108" y="41"/>
                      </a:lnTo>
                      <a:lnTo>
                        <a:pt x="91" y="40"/>
                      </a:lnTo>
                      <a:lnTo>
                        <a:pt x="72" y="37"/>
                      </a:lnTo>
                      <a:lnTo>
                        <a:pt x="58" y="34"/>
                      </a:lnTo>
                      <a:lnTo>
                        <a:pt x="46" y="31"/>
                      </a:lnTo>
                      <a:lnTo>
                        <a:pt x="36" y="28"/>
                      </a:lnTo>
                      <a:lnTo>
                        <a:pt x="29" y="26"/>
                      </a:lnTo>
                      <a:lnTo>
                        <a:pt x="22" y="23"/>
                      </a:lnTo>
                      <a:lnTo>
                        <a:pt x="17" y="19"/>
                      </a:lnTo>
                      <a:lnTo>
                        <a:pt x="11" y="17"/>
                      </a:lnTo>
                      <a:lnTo>
                        <a:pt x="7" y="13"/>
                      </a:lnTo>
                      <a:lnTo>
                        <a:pt x="5" y="11"/>
                      </a:lnTo>
                      <a:lnTo>
                        <a:pt x="3" y="8"/>
                      </a:lnTo>
                      <a:lnTo>
                        <a:pt x="1" y="5"/>
                      </a:lnTo>
                      <a:lnTo>
                        <a:pt x="0" y="0"/>
                      </a:lnTo>
                      <a:lnTo>
                        <a:pt x="0" y="47"/>
                      </a:lnTo>
                      <a:lnTo>
                        <a:pt x="1" y="51"/>
                      </a:lnTo>
                      <a:lnTo>
                        <a:pt x="4" y="56"/>
                      </a:lnTo>
                      <a:lnTo>
                        <a:pt x="7" y="59"/>
                      </a:lnTo>
                      <a:lnTo>
                        <a:pt x="11" y="62"/>
                      </a:lnTo>
                      <a:lnTo>
                        <a:pt x="15" y="65"/>
                      </a:lnTo>
                      <a:lnTo>
                        <a:pt x="20" y="67"/>
                      </a:lnTo>
                      <a:lnTo>
                        <a:pt x="25" y="69"/>
                      </a:lnTo>
                      <a:lnTo>
                        <a:pt x="32" y="72"/>
                      </a:lnTo>
                      <a:lnTo>
                        <a:pt x="39" y="75"/>
                      </a:lnTo>
                      <a:lnTo>
                        <a:pt x="48" y="78"/>
                      </a:lnTo>
                      <a:lnTo>
                        <a:pt x="57" y="80"/>
                      </a:lnTo>
                      <a:lnTo>
                        <a:pt x="67" y="82"/>
                      </a:lnTo>
                      <a:lnTo>
                        <a:pt x="80" y="84"/>
                      </a:lnTo>
                      <a:lnTo>
                        <a:pt x="95" y="86"/>
                      </a:lnTo>
                      <a:lnTo>
                        <a:pt x="113" y="87"/>
                      </a:lnTo>
                      <a:lnTo>
                        <a:pt x="130" y="88"/>
                      </a:lnTo>
                      <a:lnTo>
                        <a:pt x="153" y="88"/>
                      </a:lnTo>
                      <a:lnTo>
                        <a:pt x="170" y="87"/>
                      </a:lnTo>
                      <a:lnTo>
                        <a:pt x="182" y="86"/>
                      </a:lnTo>
                      <a:lnTo>
                        <a:pt x="192" y="85"/>
                      </a:lnTo>
                      <a:lnTo>
                        <a:pt x="201" y="84"/>
                      </a:lnTo>
                      <a:lnTo>
                        <a:pt x="208" y="83"/>
                      </a:lnTo>
                      <a:lnTo>
                        <a:pt x="217" y="82"/>
                      </a:lnTo>
                      <a:lnTo>
                        <a:pt x="228" y="80"/>
                      </a:lnTo>
                      <a:lnTo>
                        <a:pt x="236" y="78"/>
                      </a:lnTo>
                      <a:lnTo>
                        <a:pt x="243" y="75"/>
                      </a:lnTo>
                      <a:lnTo>
                        <a:pt x="248" y="74"/>
                      </a:lnTo>
                      <a:lnTo>
                        <a:pt x="253" y="72"/>
                      </a:lnTo>
                      <a:lnTo>
                        <a:pt x="258" y="71"/>
                      </a:lnTo>
                      <a:lnTo>
                        <a:pt x="264" y="68"/>
                      </a:lnTo>
                      <a:lnTo>
                        <a:pt x="267" y="66"/>
                      </a:lnTo>
                      <a:lnTo>
                        <a:pt x="270" y="64"/>
                      </a:lnTo>
                      <a:lnTo>
                        <a:pt x="274" y="62"/>
                      </a:lnTo>
                      <a:lnTo>
                        <a:pt x="277" y="60"/>
                      </a:lnTo>
                      <a:lnTo>
                        <a:pt x="279" y="58"/>
                      </a:lnTo>
                      <a:lnTo>
                        <a:pt x="282" y="55"/>
                      </a:lnTo>
                      <a:lnTo>
                        <a:pt x="284" y="52"/>
                      </a:lnTo>
                      <a:lnTo>
                        <a:pt x="285" y="49"/>
                      </a:lnTo>
                      <a:lnTo>
                        <a:pt x="285" y="46"/>
                      </a:lnTo>
                      <a:lnTo>
                        <a:pt x="285" y="43"/>
                      </a:lnTo>
                    </a:path>
                  </a:pathLst>
                </a:custGeom>
                <a:solidFill>
                  <a:srgbClr val="80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grpSp>
              <p:nvGrpSpPr>
                <p:cNvPr id="7203" name="Group 203"/>
                <p:cNvGrpSpPr>
                  <a:grpSpLocks/>
                </p:cNvGrpSpPr>
                <p:nvPr/>
              </p:nvGrpSpPr>
              <p:grpSpPr bwMode="auto">
                <a:xfrm>
                  <a:off x="3219" y="2835"/>
                  <a:ext cx="286" cy="103"/>
                  <a:chOff x="3219" y="2835"/>
                  <a:chExt cx="286" cy="103"/>
                </a:xfrm>
              </p:grpSpPr>
              <p:sp>
                <p:nvSpPr>
                  <p:cNvPr id="7204" name="Freeform 204"/>
                  <p:cNvSpPr>
                    <a:spLocks/>
                  </p:cNvSpPr>
                  <p:nvPr/>
                </p:nvSpPr>
                <p:spPr bwMode="auto">
                  <a:xfrm>
                    <a:off x="3356" y="2835"/>
                    <a:ext cx="149" cy="102"/>
                  </a:xfrm>
                  <a:custGeom>
                    <a:avLst/>
                    <a:gdLst>
                      <a:gd name="T0" fmla="*/ 148 w 149"/>
                      <a:gd name="T1" fmla="*/ 59 h 102"/>
                      <a:gd name="T2" fmla="*/ 148 w 149"/>
                      <a:gd name="T3" fmla="*/ 57 h 102"/>
                      <a:gd name="T4" fmla="*/ 147 w 149"/>
                      <a:gd name="T5" fmla="*/ 53 h 102"/>
                      <a:gd name="T6" fmla="*/ 146 w 149"/>
                      <a:gd name="T7" fmla="*/ 48 h 102"/>
                      <a:gd name="T8" fmla="*/ 142 w 149"/>
                      <a:gd name="T9" fmla="*/ 45 h 102"/>
                      <a:gd name="T10" fmla="*/ 139 w 149"/>
                      <a:gd name="T11" fmla="*/ 41 h 102"/>
                      <a:gd name="T12" fmla="*/ 135 w 149"/>
                      <a:gd name="T13" fmla="*/ 39 h 102"/>
                      <a:gd name="T14" fmla="*/ 130 w 149"/>
                      <a:gd name="T15" fmla="*/ 36 h 102"/>
                      <a:gd name="T16" fmla="*/ 125 w 149"/>
                      <a:gd name="T17" fmla="*/ 33 h 102"/>
                      <a:gd name="T18" fmla="*/ 119 w 149"/>
                      <a:gd name="T19" fmla="*/ 30 h 102"/>
                      <a:gd name="T20" fmla="*/ 112 w 149"/>
                      <a:gd name="T21" fmla="*/ 28 h 102"/>
                      <a:gd name="T22" fmla="*/ 104 w 149"/>
                      <a:gd name="T23" fmla="*/ 25 h 102"/>
                      <a:gd name="T24" fmla="*/ 94 w 149"/>
                      <a:gd name="T25" fmla="*/ 23 h 102"/>
                      <a:gd name="T26" fmla="*/ 88 w 149"/>
                      <a:gd name="T27" fmla="*/ 22 h 102"/>
                      <a:gd name="T28" fmla="*/ 81 w 149"/>
                      <a:gd name="T29" fmla="*/ 20 h 102"/>
                      <a:gd name="T30" fmla="*/ 74 w 149"/>
                      <a:gd name="T31" fmla="*/ 19 h 102"/>
                      <a:gd name="T32" fmla="*/ 68 w 149"/>
                      <a:gd name="T33" fmla="*/ 18 h 102"/>
                      <a:gd name="T34" fmla="*/ 64 w 149"/>
                      <a:gd name="T35" fmla="*/ 17 h 102"/>
                      <a:gd name="T36" fmla="*/ 59 w 149"/>
                      <a:gd name="T37" fmla="*/ 17 h 102"/>
                      <a:gd name="T38" fmla="*/ 52 w 149"/>
                      <a:gd name="T39" fmla="*/ 16 h 102"/>
                      <a:gd name="T40" fmla="*/ 44 w 149"/>
                      <a:gd name="T41" fmla="*/ 16 h 102"/>
                      <a:gd name="T42" fmla="*/ 35 w 149"/>
                      <a:gd name="T43" fmla="*/ 15 h 102"/>
                      <a:gd name="T44" fmla="*/ 35 w 149"/>
                      <a:gd name="T45" fmla="*/ 0 h 102"/>
                      <a:gd name="T46" fmla="*/ 0 w 149"/>
                      <a:gd name="T47" fmla="*/ 36 h 102"/>
                      <a:gd name="T48" fmla="*/ 35 w 149"/>
                      <a:gd name="T49" fmla="*/ 77 h 102"/>
                      <a:gd name="T50" fmla="*/ 35 w 149"/>
                      <a:gd name="T51" fmla="*/ 61 h 102"/>
                      <a:gd name="T52" fmla="*/ 41 w 149"/>
                      <a:gd name="T53" fmla="*/ 61 h 102"/>
                      <a:gd name="T54" fmla="*/ 48 w 149"/>
                      <a:gd name="T55" fmla="*/ 62 h 102"/>
                      <a:gd name="T56" fmla="*/ 56 w 149"/>
                      <a:gd name="T57" fmla="*/ 63 h 102"/>
                      <a:gd name="T58" fmla="*/ 64 w 149"/>
                      <a:gd name="T59" fmla="*/ 64 h 102"/>
                      <a:gd name="T60" fmla="*/ 70 w 149"/>
                      <a:gd name="T61" fmla="*/ 65 h 102"/>
                      <a:gd name="T62" fmla="*/ 77 w 149"/>
                      <a:gd name="T63" fmla="*/ 66 h 102"/>
                      <a:gd name="T64" fmla="*/ 87 w 149"/>
                      <a:gd name="T65" fmla="*/ 68 h 102"/>
                      <a:gd name="T66" fmla="*/ 96 w 149"/>
                      <a:gd name="T67" fmla="*/ 70 h 102"/>
                      <a:gd name="T68" fmla="*/ 102 w 149"/>
                      <a:gd name="T69" fmla="*/ 71 h 102"/>
                      <a:gd name="T70" fmla="*/ 108 w 149"/>
                      <a:gd name="T71" fmla="*/ 73 h 102"/>
                      <a:gd name="T72" fmla="*/ 113 w 149"/>
                      <a:gd name="T73" fmla="*/ 74 h 102"/>
                      <a:gd name="T74" fmla="*/ 117 w 149"/>
                      <a:gd name="T75" fmla="*/ 76 h 102"/>
                      <a:gd name="T76" fmla="*/ 121 w 149"/>
                      <a:gd name="T77" fmla="*/ 77 h 102"/>
                      <a:gd name="T78" fmla="*/ 125 w 149"/>
                      <a:gd name="T79" fmla="*/ 79 h 102"/>
                      <a:gd name="T80" fmla="*/ 127 w 149"/>
                      <a:gd name="T81" fmla="*/ 80 h 102"/>
                      <a:gd name="T82" fmla="*/ 130 w 149"/>
                      <a:gd name="T83" fmla="*/ 82 h 102"/>
                      <a:gd name="T84" fmla="*/ 134 w 149"/>
                      <a:gd name="T85" fmla="*/ 84 h 102"/>
                      <a:gd name="T86" fmla="*/ 136 w 149"/>
                      <a:gd name="T87" fmla="*/ 86 h 102"/>
                      <a:gd name="T88" fmla="*/ 139 w 149"/>
                      <a:gd name="T89" fmla="*/ 88 h 102"/>
                      <a:gd name="T90" fmla="*/ 141 w 149"/>
                      <a:gd name="T91" fmla="*/ 90 h 102"/>
                      <a:gd name="T92" fmla="*/ 143 w 149"/>
                      <a:gd name="T93" fmla="*/ 91 h 102"/>
                      <a:gd name="T94" fmla="*/ 145 w 149"/>
                      <a:gd name="T95" fmla="*/ 93 h 102"/>
                      <a:gd name="T96" fmla="*/ 146 w 149"/>
                      <a:gd name="T97" fmla="*/ 95 h 102"/>
                      <a:gd name="T98" fmla="*/ 147 w 149"/>
                      <a:gd name="T99" fmla="*/ 97 h 102"/>
                      <a:gd name="T100" fmla="*/ 147 w 149"/>
                      <a:gd name="T101" fmla="*/ 99 h 102"/>
                      <a:gd name="T102" fmla="*/ 148 w 149"/>
                      <a:gd name="T103" fmla="*/ 101 h 102"/>
                      <a:gd name="T104" fmla="*/ 148 w 149"/>
                      <a:gd name="T105" fmla="*/ 59 h 10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49"/>
                      <a:gd name="T160" fmla="*/ 0 h 102"/>
                      <a:gd name="T161" fmla="*/ 149 w 149"/>
                      <a:gd name="T162" fmla="*/ 102 h 10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49" h="102">
                        <a:moveTo>
                          <a:pt x="148" y="59"/>
                        </a:moveTo>
                        <a:lnTo>
                          <a:pt x="148" y="57"/>
                        </a:lnTo>
                        <a:lnTo>
                          <a:pt x="147" y="53"/>
                        </a:lnTo>
                        <a:lnTo>
                          <a:pt x="146" y="48"/>
                        </a:lnTo>
                        <a:lnTo>
                          <a:pt x="142" y="45"/>
                        </a:lnTo>
                        <a:lnTo>
                          <a:pt x="139" y="41"/>
                        </a:lnTo>
                        <a:lnTo>
                          <a:pt x="135" y="39"/>
                        </a:lnTo>
                        <a:lnTo>
                          <a:pt x="130" y="36"/>
                        </a:lnTo>
                        <a:lnTo>
                          <a:pt x="125" y="33"/>
                        </a:lnTo>
                        <a:lnTo>
                          <a:pt x="119" y="30"/>
                        </a:lnTo>
                        <a:lnTo>
                          <a:pt x="112" y="28"/>
                        </a:lnTo>
                        <a:lnTo>
                          <a:pt x="104" y="25"/>
                        </a:lnTo>
                        <a:lnTo>
                          <a:pt x="94" y="23"/>
                        </a:lnTo>
                        <a:lnTo>
                          <a:pt x="88" y="22"/>
                        </a:lnTo>
                        <a:lnTo>
                          <a:pt x="81" y="20"/>
                        </a:lnTo>
                        <a:lnTo>
                          <a:pt x="74" y="19"/>
                        </a:lnTo>
                        <a:lnTo>
                          <a:pt x="68" y="18"/>
                        </a:lnTo>
                        <a:lnTo>
                          <a:pt x="64" y="17"/>
                        </a:lnTo>
                        <a:lnTo>
                          <a:pt x="59" y="17"/>
                        </a:lnTo>
                        <a:lnTo>
                          <a:pt x="52" y="16"/>
                        </a:lnTo>
                        <a:lnTo>
                          <a:pt x="44" y="16"/>
                        </a:lnTo>
                        <a:lnTo>
                          <a:pt x="35" y="15"/>
                        </a:lnTo>
                        <a:lnTo>
                          <a:pt x="35" y="0"/>
                        </a:lnTo>
                        <a:lnTo>
                          <a:pt x="0" y="36"/>
                        </a:lnTo>
                        <a:lnTo>
                          <a:pt x="35" y="77"/>
                        </a:lnTo>
                        <a:lnTo>
                          <a:pt x="35" y="61"/>
                        </a:lnTo>
                        <a:lnTo>
                          <a:pt x="41" y="61"/>
                        </a:lnTo>
                        <a:lnTo>
                          <a:pt x="48" y="62"/>
                        </a:lnTo>
                        <a:lnTo>
                          <a:pt x="56" y="63"/>
                        </a:lnTo>
                        <a:lnTo>
                          <a:pt x="64" y="64"/>
                        </a:lnTo>
                        <a:lnTo>
                          <a:pt x="70" y="65"/>
                        </a:lnTo>
                        <a:lnTo>
                          <a:pt x="77" y="66"/>
                        </a:lnTo>
                        <a:lnTo>
                          <a:pt x="87" y="68"/>
                        </a:lnTo>
                        <a:lnTo>
                          <a:pt x="96" y="70"/>
                        </a:lnTo>
                        <a:lnTo>
                          <a:pt x="102" y="71"/>
                        </a:lnTo>
                        <a:lnTo>
                          <a:pt x="108" y="73"/>
                        </a:lnTo>
                        <a:lnTo>
                          <a:pt x="113" y="74"/>
                        </a:lnTo>
                        <a:lnTo>
                          <a:pt x="117" y="76"/>
                        </a:lnTo>
                        <a:lnTo>
                          <a:pt x="121" y="77"/>
                        </a:lnTo>
                        <a:lnTo>
                          <a:pt x="125" y="79"/>
                        </a:lnTo>
                        <a:lnTo>
                          <a:pt x="127" y="80"/>
                        </a:lnTo>
                        <a:lnTo>
                          <a:pt x="130" y="82"/>
                        </a:lnTo>
                        <a:lnTo>
                          <a:pt x="134" y="84"/>
                        </a:lnTo>
                        <a:lnTo>
                          <a:pt x="136" y="86"/>
                        </a:lnTo>
                        <a:lnTo>
                          <a:pt x="139" y="88"/>
                        </a:lnTo>
                        <a:lnTo>
                          <a:pt x="141" y="90"/>
                        </a:lnTo>
                        <a:lnTo>
                          <a:pt x="143" y="91"/>
                        </a:lnTo>
                        <a:lnTo>
                          <a:pt x="145" y="93"/>
                        </a:lnTo>
                        <a:lnTo>
                          <a:pt x="146" y="95"/>
                        </a:lnTo>
                        <a:lnTo>
                          <a:pt x="147" y="97"/>
                        </a:lnTo>
                        <a:lnTo>
                          <a:pt x="147" y="99"/>
                        </a:lnTo>
                        <a:lnTo>
                          <a:pt x="148" y="101"/>
                        </a:lnTo>
                        <a:lnTo>
                          <a:pt x="148" y="59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05" name="Freeform 205"/>
                  <p:cNvSpPr>
                    <a:spLocks/>
                  </p:cNvSpPr>
                  <p:nvPr/>
                </p:nvSpPr>
                <p:spPr bwMode="auto">
                  <a:xfrm>
                    <a:off x="3219" y="2849"/>
                    <a:ext cx="145" cy="89"/>
                  </a:xfrm>
                  <a:custGeom>
                    <a:avLst/>
                    <a:gdLst>
                      <a:gd name="T0" fmla="*/ 144 w 145"/>
                      <a:gd name="T1" fmla="*/ 45 h 89"/>
                      <a:gd name="T2" fmla="*/ 123 w 145"/>
                      <a:gd name="T3" fmla="*/ 22 h 89"/>
                      <a:gd name="T4" fmla="*/ 143 w 145"/>
                      <a:gd name="T5" fmla="*/ 0 h 89"/>
                      <a:gd name="T6" fmla="*/ 134 w 145"/>
                      <a:gd name="T7" fmla="*/ 0 h 89"/>
                      <a:gd name="T8" fmla="*/ 122 w 145"/>
                      <a:gd name="T9" fmla="*/ 0 h 89"/>
                      <a:gd name="T10" fmla="*/ 111 w 145"/>
                      <a:gd name="T11" fmla="*/ 1 h 89"/>
                      <a:gd name="T12" fmla="*/ 99 w 145"/>
                      <a:gd name="T13" fmla="*/ 2 h 89"/>
                      <a:gd name="T14" fmla="*/ 87 w 145"/>
                      <a:gd name="T15" fmla="*/ 3 h 89"/>
                      <a:gd name="T16" fmla="*/ 75 w 145"/>
                      <a:gd name="T17" fmla="*/ 5 h 89"/>
                      <a:gd name="T18" fmla="*/ 67 w 145"/>
                      <a:gd name="T19" fmla="*/ 6 h 89"/>
                      <a:gd name="T20" fmla="*/ 58 w 145"/>
                      <a:gd name="T21" fmla="*/ 8 h 89"/>
                      <a:gd name="T22" fmla="*/ 50 w 145"/>
                      <a:gd name="T23" fmla="*/ 10 h 89"/>
                      <a:gd name="T24" fmla="*/ 43 w 145"/>
                      <a:gd name="T25" fmla="*/ 12 h 89"/>
                      <a:gd name="T26" fmla="*/ 37 w 145"/>
                      <a:gd name="T27" fmla="*/ 14 h 89"/>
                      <a:gd name="T28" fmla="*/ 30 w 145"/>
                      <a:gd name="T29" fmla="*/ 16 h 89"/>
                      <a:gd name="T30" fmla="*/ 25 w 145"/>
                      <a:gd name="T31" fmla="*/ 18 h 89"/>
                      <a:gd name="T32" fmla="*/ 20 w 145"/>
                      <a:gd name="T33" fmla="*/ 21 h 89"/>
                      <a:gd name="T34" fmla="*/ 15 w 145"/>
                      <a:gd name="T35" fmla="*/ 23 h 89"/>
                      <a:gd name="T36" fmla="*/ 12 w 145"/>
                      <a:gd name="T37" fmla="*/ 25 h 89"/>
                      <a:gd name="T38" fmla="*/ 9 w 145"/>
                      <a:gd name="T39" fmla="*/ 28 h 89"/>
                      <a:gd name="T40" fmla="*/ 7 w 145"/>
                      <a:gd name="T41" fmla="*/ 30 h 89"/>
                      <a:gd name="T42" fmla="*/ 4 w 145"/>
                      <a:gd name="T43" fmla="*/ 33 h 89"/>
                      <a:gd name="T44" fmla="*/ 2 w 145"/>
                      <a:gd name="T45" fmla="*/ 35 h 89"/>
                      <a:gd name="T46" fmla="*/ 1 w 145"/>
                      <a:gd name="T47" fmla="*/ 38 h 89"/>
                      <a:gd name="T48" fmla="*/ 0 w 145"/>
                      <a:gd name="T49" fmla="*/ 40 h 89"/>
                      <a:gd name="T50" fmla="*/ 0 w 145"/>
                      <a:gd name="T51" fmla="*/ 42 h 89"/>
                      <a:gd name="T52" fmla="*/ 0 w 145"/>
                      <a:gd name="T53" fmla="*/ 45 h 89"/>
                      <a:gd name="T54" fmla="*/ 0 w 145"/>
                      <a:gd name="T55" fmla="*/ 88 h 89"/>
                      <a:gd name="T56" fmla="*/ 0 w 145"/>
                      <a:gd name="T57" fmla="*/ 85 h 89"/>
                      <a:gd name="T58" fmla="*/ 1 w 145"/>
                      <a:gd name="T59" fmla="*/ 82 h 89"/>
                      <a:gd name="T60" fmla="*/ 3 w 145"/>
                      <a:gd name="T61" fmla="*/ 79 h 89"/>
                      <a:gd name="T62" fmla="*/ 5 w 145"/>
                      <a:gd name="T63" fmla="*/ 76 h 89"/>
                      <a:gd name="T64" fmla="*/ 8 w 145"/>
                      <a:gd name="T65" fmla="*/ 74 h 89"/>
                      <a:gd name="T66" fmla="*/ 11 w 145"/>
                      <a:gd name="T67" fmla="*/ 71 h 89"/>
                      <a:gd name="T68" fmla="*/ 15 w 145"/>
                      <a:gd name="T69" fmla="*/ 69 h 89"/>
                      <a:gd name="T70" fmla="*/ 21 w 145"/>
                      <a:gd name="T71" fmla="*/ 66 h 89"/>
                      <a:gd name="T72" fmla="*/ 27 w 145"/>
                      <a:gd name="T73" fmla="*/ 63 h 89"/>
                      <a:gd name="T74" fmla="*/ 31 w 145"/>
                      <a:gd name="T75" fmla="*/ 61 h 89"/>
                      <a:gd name="T76" fmla="*/ 36 w 145"/>
                      <a:gd name="T77" fmla="*/ 59 h 89"/>
                      <a:gd name="T78" fmla="*/ 42 w 145"/>
                      <a:gd name="T79" fmla="*/ 58 h 89"/>
                      <a:gd name="T80" fmla="*/ 48 w 145"/>
                      <a:gd name="T81" fmla="*/ 56 h 89"/>
                      <a:gd name="T82" fmla="*/ 53 w 145"/>
                      <a:gd name="T83" fmla="*/ 55 h 89"/>
                      <a:gd name="T84" fmla="*/ 63 w 145"/>
                      <a:gd name="T85" fmla="*/ 53 h 89"/>
                      <a:gd name="T86" fmla="*/ 71 w 145"/>
                      <a:gd name="T87" fmla="*/ 51 h 89"/>
                      <a:gd name="T88" fmla="*/ 81 w 145"/>
                      <a:gd name="T89" fmla="*/ 50 h 89"/>
                      <a:gd name="T90" fmla="*/ 93 w 145"/>
                      <a:gd name="T91" fmla="*/ 48 h 89"/>
                      <a:gd name="T92" fmla="*/ 105 w 145"/>
                      <a:gd name="T93" fmla="*/ 47 h 89"/>
                      <a:gd name="T94" fmla="*/ 115 w 145"/>
                      <a:gd name="T95" fmla="*/ 46 h 89"/>
                      <a:gd name="T96" fmla="*/ 125 w 145"/>
                      <a:gd name="T97" fmla="*/ 45 h 89"/>
                      <a:gd name="T98" fmla="*/ 137 w 145"/>
                      <a:gd name="T99" fmla="*/ 45 h 89"/>
                      <a:gd name="T100" fmla="*/ 144 w 145"/>
                      <a:gd name="T101" fmla="*/ 45 h 8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45"/>
                      <a:gd name="T154" fmla="*/ 0 h 89"/>
                      <a:gd name="T155" fmla="*/ 145 w 145"/>
                      <a:gd name="T156" fmla="*/ 89 h 8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45" h="89">
                        <a:moveTo>
                          <a:pt x="144" y="45"/>
                        </a:moveTo>
                        <a:lnTo>
                          <a:pt x="123" y="22"/>
                        </a:lnTo>
                        <a:lnTo>
                          <a:pt x="143" y="0"/>
                        </a:lnTo>
                        <a:lnTo>
                          <a:pt x="134" y="0"/>
                        </a:lnTo>
                        <a:lnTo>
                          <a:pt x="122" y="0"/>
                        </a:lnTo>
                        <a:lnTo>
                          <a:pt x="111" y="1"/>
                        </a:lnTo>
                        <a:lnTo>
                          <a:pt x="99" y="2"/>
                        </a:lnTo>
                        <a:lnTo>
                          <a:pt x="87" y="3"/>
                        </a:lnTo>
                        <a:lnTo>
                          <a:pt x="75" y="5"/>
                        </a:lnTo>
                        <a:lnTo>
                          <a:pt x="67" y="6"/>
                        </a:lnTo>
                        <a:lnTo>
                          <a:pt x="58" y="8"/>
                        </a:lnTo>
                        <a:lnTo>
                          <a:pt x="50" y="10"/>
                        </a:lnTo>
                        <a:lnTo>
                          <a:pt x="43" y="12"/>
                        </a:lnTo>
                        <a:lnTo>
                          <a:pt x="37" y="14"/>
                        </a:lnTo>
                        <a:lnTo>
                          <a:pt x="30" y="16"/>
                        </a:lnTo>
                        <a:lnTo>
                          <a:pt x="25" y="18"/>
                        </a:lnTo>
                        <a:lnTo>
                          <a:pt x="20" y="21"/>
                        </a:lnTo>
                        <a:lnTo>
                          <a:pt x="15" y="23"/>
                        </a:lnTo>
                        <a:lnTo>
                          <a:pt x="12" y="25"/>
                        </a:lnTo>
                        <a:lnTo>
                          <a:pt x="9" y="28"/>
                        </a:lnTo>
                        <a:lnTo>
                          <a:pt x="7" y="30"/>
                        </a:lnTo>
                        <a:lnTo>
                          <a:pt x="4" y="33"/>
                        </a:lnTo>
                        <a:lnTo>
                          <a:pt x="2" y="35"/>
                        </a:lnTo>
                        <a:lnTo>
                          <a:pt x="1" y="38"/>
                        </a:lnTo>
                        <a:lnTo>
                          <a:pt x="0" y="40"/>
                        </a:lnTo>
                        <a:lnTo>
                          <a:pt x="0" y="42"/>
                        </a:lnTo>
                        <a:lnTo>
                          <a:pt x="0" y="45"/>
                        </a:lnTo>
                        <a:lnTo>
                          <a:pt x="0" y="88"/>
                        </a:lnTo>
                        <a:lnTo>
                          <a:pt x="0" y="85"/>
                        </a:lnTo>
                        <a:lnTo>
                          <a:pt x="1" y="82"/>
                        </a:lnTo>
                        <a:lnTo>
                          <a:pt x="3" y="79"/>
                        </a:lnTo>
                        <a:lnTo>
                          <a:pt x="5" y="76"/>
                        </a:lnTo>
                        <a:lnTo>
                          <a:pt x="8" y="74"/>
                        </a:lnTo>
                        <a:lnTo>
                          <a:pt x="11" y="71"/>
                        </a:lnTo>
                        <a:lnTo>
                          <a:pt x="15" y="69"/>
                        </a:lnTo>
                        <a:lnTo>
                          <a:pt x="21" y="66"/>
                        </a:lnTo>
                        <a:lnTo>
                          <a:pt x="27" y="63"/>
                        </a:lnTo>
                        <a:lnTo>
                          <a:pt x="31" y="61"/>
                        </a:lnTo>
                        <a:lnTo>
                          <a:pt x="36" y="59"/>
                        </a:lnTo>
                        <a:lnTo>
                          <a:pt x="42" y="58"/>
                        </a:lnTo>
                        <a:lnTo>
                          <a:pt x="48" y="56"/>
                        </a:lnTo>
                        <a:lnTo>
                          <a:pt x="53" y="55"/>
                        </a:lnTo>
                        <a:lnTo>
                          <a:pt x="63" y="53"/>
                        </a:lnTo>
                        <a:lnTo>
                          <a:pt x="71" y="51"/>
                        </a:lnTo>
                        <a:lnTo>
                          <a:pt x="81" y="50"/>
                        </a:lnTo>
                        <a:lnTo>
                          <a:pt x="93" y="48"/>
                        </a:lnTo>
                        <a:lnTo>
                          <a:pt x="105" y="47"/>
                        </a:lnTo>
                        <a:lnTo>
                          <a:pt x="115" y="46"/>
                        </a:lnTo>
                        <a:lnTo>
                          <a:pt x="125" y="45"/>
                        </a:lnTo>
                        <a:lnTo>
                          <a:pt x="137" y="45"/>
                        </a:lnTo>
                        <a:lnTo>
                          <a:pt x="144" y="4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</p:grpSp>
          <p:grpSp>
            <p:nvGrpSpPr>
              <p:cNvPr id="7196" name="Group 206"/>
              <p:cNvGrpSpPr>
                <a:grpSpLocks/>
              </p:cNvGrpSpPr>
              <p:nvPr/>
            </p:nvGrpSpPr>
            <p:grpSpPr bwMode="auto">
              <a:xfrm>
                <a:off x="3175" y="4002"/>
                <a:ext cx="285" cy="146"/>
                <a:chOff x="3175" y="4002"/>
                <a:chExt cx="285" cy="146"/>
              </a:xfrm>
            </p:grpSpPr>
            <p:grpSp>
              <p:nvGrpSpPr>
                <p:cNvPr id="7198" name="Group 207"/>
                <p:cNvGrpSpPr>
                  <a:grpSpLocks/>
                </p:cNvGrpSpPr>
                <p:nvPr/>
              </p:nvGrpSpPr>
              <p:grpSpPr bwMode="auto">
                <a:xfrm>
                  <a:off x="3175" y="4045"/>
                  <a:ext cx="285" cy="103"/>
                  <a:chOff x="3175" y="4045"/>
                  <a:chExt cx="285" cy="103"/>
                </a:xfrm>
              </p:grpSpPr>
              <p:sp>
                <p:nvSpPr>
                  <p:cNvPr id="7200" name="Freeform 208"/>
                  <p:cNvSpPr>
                    <a:spLocks/>
                  </p:cNvSpPr>
                  <p:nvPr/>
                </p:nvSpPr>
                <p:spPr bwMode="auto">
                  <a:xfrm>
                    <a:off x="3175" y="4046"/>
                    <a:ext cx="147" cy="102"/>
                  </a:xfrm>
                  <a:custGeom>
                    <a:avLst/>
                    <a:gdLst>
                      <a:gd name="T0" fmla="*/ 0 w 147"/>
                      <a:gd name="T1" fmla="*/ 42 h 102"/>
                      <a:gd name="T2" fmla="*/ 0 w 147"/>
                      <a:gd name="T3" fmla="*/ 44 h 102"/>
                      <a:gd name="T4" fmla="*/ 0 w 147"/>
                      <a:gd name="T5" fmla="*/ 48 h 102"/>
                      <a:gd name="T6" fmla="*/ 2 w 147"/>
                      <a:gd name="T7" fmla="*/ 53 h 102"/>
                      <a:gd name="T8" fmla="*/ 5 w 147"/>
                      <a:gd name="T9" fmla="*/ 56 h 102"/>
                      <a:gd name="T10" fmla="*/ 9 w 147"/>
                      <a:gd name="T11" fmla="*/ 60 h 102"/>
                      <a:gd name="T12" fmla="*/ 13 w 147"/>
                      <a:gd name="T13" fmla="*/ 63 h 102"/>
                      <a:gd name="T14" fmla="*/ 17 w 147"/>
                      <a:gd name="T15" fmla="*/ 65 h 102"/>
                      <a:gd name="T16" fmla="*/ 23 w 147"/>
                      <a:gd name="T17" fmla="*/ 68 h 102"/>
                      <a:gd name="T18" fmla="*/ 29 w 147"/>
                      <a:gd name="T19" fmla="*/ 71 h 102"/>
                      <a:gd name="T20" fmla="*/ 36 w 147"/>
                      <a:gd name="T21" fmla="*/ 73 h 102"/>
                      <a:gd name="T22" fmla="*/ 44 w 147"/>
                      <a:gd name="T23" fmla="*/ 75 h 102"/>
                      <a:gd name="T24" fmla="*/ 53 w 147"/>
                      <a:gd name="T25" fmla="*/ 78 h 102"/>
                      <a:gd name="T26" fmla="*/ 59 w 147"/>
                      <a:gd name="T27" fmla="*/ 79 h 102"/>
                      <a:gd name="T28" fmla="*/ 66 w 147"/>
                      <a:gd name="T29" fmla="*/ 81 h 102"/>
                      <a:gd name="T30" fmla="*/ 73 w 147"/>
                      <a:gd name="T31" fmla="*/ 82 h 102"/>
                      <a:gd name="T32" fmla="*/ 79 w 147"/>
                      <a:gd name="T33" fmla="*/ 83 h 102"/>
                      <a:gd name="T34" fmla="*/ 83 w 147"/>
                      <a:gd name="T35" fmla="*/ 83 h 102"/>
                      <a:gd name="T36" fmla="*/ 88 w 147"/>
                      <a:gd name="T37" fmla="*/ 84 h 102"/>
                      <a:gd name="T38" fmla="*/ 95 w 147"/>
                      <a:gd name="T39" fmla="*/ 85 h 102"/>
                      <a:gd name="T40" fmla="*/ 102 w 147"/>
                      <a:gd name="T41" fmla="*/ 85 h 102"/>
                      <a:gd name="T42" fmla="*/ 112 w 147"/>
                      <a:gd name="T43" fmla="*/ 86 h 102"/>
                      <a:gd name="T44" fmla="*/ 112 w 147"/>
                      <a:gd name="T45" fmla="*/ 101 h 102"/>
                      <a:gd name="T46" fmla="*/ 146 w 147"/>
                      <a:gd name="T47" fmla="*/ 65 h 102"/>
                      <a:gd name="T48" fmla="*/ 112 w 147"/>
                      <a:gd name="T49" fmla="*/ 24 h 102"/>
                      <a:gd name="T50" fmla="*/ 112 w 147"/>
                      <a:gd name="T51" fmla="*/ 40 h 102"/>
                      <a:gd name="T52" fmla="*/ 106 w 147"/>
                      <a:gd name="T53" fmla="*/ 40 h 102"/>
                      <a:gd name="T54" fmla="*/ 99 w 147"/>
                      <a:gd name="T55" fmla="*/ 39 h 102"/>
                      <a:gd name="T56" fmla="*/ 91 w 147"/>
                      <a:gd name="T57" fmla="*/ 38 h 102"/>
                      <a:gd name="T58" fmla="*/ 83 w 147"/>
                      <a:gd name="T59" fmla="*/ 38 h 102"/>
                      <a:gd name="T60" fmla="*/ 77 w 147"/>
                      <a:gd name="T61" fmla="*/ 36 h 102"/>
                      <a:gd name="T62" fmla="*/ 71 w 147"/>
                      <a:gd name="T63" fmla="*/ 35 h 102"/>
                      <a:gd name="T64" fmla="*/ 61 w 147"/>
                      <a:gd name="T65" fmla="*/ 33 h 102"/>
                      <a:gd name="T66" fmla="*/ 52 w 147"/>
                      <a:gd name="T67" fmla="*/ 32 h 102"/>
                      <a:gd name="T68" fmla="*/ 45 w 147"/>
                      <a:gd name="T69" fmla="*/ 30 h 102"/>
                      <a:gd name="T70" fmla="*/ 40 w 147"/>
                      <a:gd name="T71" fmla="*/ 29 h 102"/>
                      <a:gd name="T72" fmla="*/ 35 w 147"/>
                      <a:gd name="T73" fmla="*/ 27 h 102"/>
                      <a:gd name="T74" fmla="*/ 31 w 147"/>
                      <a:gd name="T75" fmla="*/ 25 h 102"/>
                      <a:gd name="T76" fmla="*/ 26 w 147"/>
                      <a:gd name="T77" fmla="*/ 24 h 102"/>
                      <a:gd name="T78" fmla="*/ 23 w 147"/>
                      <a:gd name="T79" fmla="*/ 22 h 102"/>
                      <a:gd name="T80" fmla="*/ 20 w 147"/>
                      <a:gd name="T81" fmla="*/ 21 h 102"/>
                      <a:gd name="T82" fmla="*/ 17 w 147"/>
                      <a:gd name="T83" fmla="*/ 19 h 102"/>
                      <a:gd name="T84" fmla="*/ 14 w 147"/>
                      <a:gd name="T85" fmla="*/ 17 h 102"/>
                      <a:gd name="T86" fmla="*/ 11 w 147"/>
                      <a:gd name="T87" fmla="*/ 15 h 102"/>
                      <a:gd name="T88" fmla="*/ 9 w 147"/>
                      <a:gd name="T89" fmla="*/ 14 h 102"/>
                      <a:gd name="T90" fmla="*/ 6 w 147"/>
                      <a:gd name="T91" fmla="*/ 12 h 102"/>
                      <a:gd name="T92" fmla="*/ 5 w 147"/>
                      <a:gd name="T93" fmla="*/ 10 h 102"/>
                      <a:gd name="T94" fmla="*/ 3 w 147"/>
                      <a:gd name="T95" fmla="*/ 8 h 102"/>
                      <a:gd name="T96" fmla="*/ 2 w 147"/>
                      <a:gd name="T97" fmla="*/ 6 h 102"/>
                      <a:gd name="T98" fmla="*/ 1 w 147"/>
                      <a:gd name="T99" fmla="*/ 4 h 102"/>
                      <a:gd name="T100" fmla="*/ 0 w 147"/>
                      <a:gd name="T101" fmla="*/ 2 h 102"/>
                      <a:gd name="T102" fmla="*/ 0 w 147"/>
                      <a:gd name="T103" fmla="*/ 0 h 102"/>
                      <a:gd name="T104" fmla="*/ 0 w 147"/>
                      <a:gd name="T105" fmla="*/ 42 h 10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47"/>
                      <a:gd name="T160" fmla="*/ 0 h 102"/>
                      <a:gd name="T161" fmla="*/ 147 w 147"/>
                      <a:gd name="T162" fmla="*/ 102 h 10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47" h="102">
                        <a:moveTo>
                          <a:pt x="0" y="42"/>
                        </a:moveTo>
                        <a:lnTo>
                          <a:pt x="0" y="44"/>
                        </a:lnTo>
                        <a:lnTo>
                          <a:pt x="0" y="48"/>
                        </a:lnTo>
                        <a:lnTo>
                          <a:pt x="2" y="53"/>
                        </a:lnTo>
                        <a:lnTo>
                          <a:pt x="5" y="56"/>
                        </a:lnTo>
                        <a:lnTo>
                          <a:pt x="9" y="60"/>
                        </a:lnTo>
                        <a:lnTo>
                          <a:pt x="13" y="63"/>
                        </a:lnTo>
                        <a:lnTo>
                          <a:pt x="17" y="65"/>
                        </a:lnTo>
                        <a:lnTo>
                          <a:pt x="23" y="68"/>
                        </a:lnTo>
                        <a:lnTo>
                          <a:pt x="29" y="71"/>
                        </a:lnTo>
                        <a:lnTo>
                          <a:pt x="36" y="73"/>
                        </a:lnTo>
                        <a:lnTo>
                          <a:pt x="44" y="75"/>
                        </a:lnTo>
                        <a:lnTo>
                          <a:pt x="53" y="78"/>
                        </a:lnTo>
                        <a:lnTo>
                          <a:pt x="59" y="79"/>
                        </a:lnTo>
                        <a:lnTo>
                          <a:pt x="66" y="81"/>
                        </a:lnTo>
                        <a:lnTo>
                          <a:pt x="73" y="82"/>
                        </a:lnTo>
                        <a:lnTo>
                          <a:pt x="79" y="83"/>
                        </a:lnTo>
                        <a:lnTo>
                          <a:pt x="83" y="83"/>
                        </a:lnTo>
                        <a:lnTo>
                          <a:pt x="88" y="84"/>
                        </a:lnTo>
                        <a:lnTo>
                          <a:pt x="95" y="85"/>
                        </a:lnTo>
                        <a:lnTo>
                          <a:pt x="102" y="85"/>
                        </a:lnTo>
                        <a:lnTo>
                          <a:pt x="112" y="86"/>
                        </a:lnTo>
                        <a:lnTo>
                          <a:pt x="112" y="101"/>
                        </a:lnTo>
                        <a:lnTo>
                          <a:pt x="146" y="65"/>
                        </a:lnTo>
                        <a:lnTo>
                          <a:pt x="112" y="24"/>
                        </a:lnTo>
                        <a:lnTo>
                          <a:pt x="112" y="40"/>
                        </a:lnTo>
                        <a:lnTo>
                          <a:pt x="106" y="40"/>
                        </a:lnTo>
                        <a:lnTo>
                          <a:pt x="99" y="39"/>
                        </a:lnTo>
                        <a:lnTo>
                          <a:pt x="91" y="38"/>
                        </a:lnTo>
                        <a:lnTo>
                          <a:pt x="83" y="38"/>
                        </a:lnTo>
                        <a:lnTo>
                          <a:pt x="77" y="36"/>
                        </a:lnTo>
                        <a:lnTo>
                          <a:pt x="71" y="35"/>
                        </a:lnTo>
                        <a:lnTo>
                          <a:pt x="61" y="33"/>
                        </a:lnTo>
                        <a:lnTo>
                          <a:pt x="52" y="32"/>
                        </a:lnTo>
                        <a:lnTo>
                          <a:pt x="45" y="30"/>
                        </a:lnTo>
                        <a:lnTo>
                          <a:pt x="40" y="29"/>
                        </a:lnTo>
                        <a:lnTo>
                          <a:pt x="35" y="27"/>
                        </a:lnTo>
                        <a:lnTo>
                          <a:pt x="31" y="25"/>
                        </a:lnTo>
                        <a:lnTo>
                          <a:pt x="26" y="24"/>
                        </a:lnTo>
                        <a:lnTo>
                          <a:pt x="23" y="22"/>
                        </a:lnTo>
                        <a:lnTo>
                          <a:pt x="20" y="21"/>
                        </a:lnTo>
                        <a:lnTo>
                          <a:pt x="17" y="19"/>
                        </a:lnTo>
                        <a:lnTo>
                          <a:pt x="14" y="17"/>
                        </a:lnTo>
                        <a:lnTo>
                          <a:pt x="11" y="15"/>
                        </a:lnTo>
                        <a:lnTo>
                          <a:pt x="9" y="14"/>
                        </a:lnTo>
                        <a:lnTo>
                          <a:pt x="6" y="12"/>
                        </a:lnTo>
                        <a:lnTo>
                          <a:pt x="5" y="10"/>
                        </a:lnTo>
                        <a:lnTo>
                          <a:pt x="3" y="8"/>
                        </a:lnTo>
                        <a:lnTo>
                          <a:pt x="2" y="6"/>
                        </a:lnTo>
                        <a:lnTo>
                          <a:pt x="1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42"/>
                        </a:lnTo>
                      </a:path>
                    </a:pathLst>
                  </a:custGeom>
                  <a:solidFill>
                    <a:srgbClr val="80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  <p:sp>
                <p:nvSpPr>
                  <p:cNvPr id="7201" name="Freeform 209"/>
                  <p:cNvSpPr>
                    <a:spLocks/>
                  </p:cNvSpPr>
                  <p:nvPr/>
                </p:nvSpPr>
                <p:spPr bwMode="auto">
                  <a:xfrm>
                    <a:off x="3316" y="4045"/>
                    <a:ext cx="144" cy="89"/>
                  </a:xfrm>
                  <a:custGeom>
                    <a:avLst/>
                    <a:gdLst>
                      <a:gd name="T0" fmla="*/ 0 w 144"/>
                      <a:gd name="T1" fmla="*/ 42 h 89"/>
                      <a:gd name="T2" fmla="*/ 20 w 144"/>
                      <a:gd name="T3" fmla="*/ 66 h 89"/>
                      <a:gd name="T4" fmla="*/ 1 w 144"/>
                      <a:gd name="T5" fmla="*/ 88 h 89"/>
                      <a:gd name="T6" fmla="*/ 10 w 144"/>
                      <a:gd name="T7" fmla="*/ 88 h 89"/>
                      <a:gd name="T8" fmla="*/ 22 w 144"/>
                      <a:gd name="T9" fmla="*/ 88 h 89"/>
                      <a:gd name="T10" fmla="*/ 33 w 144"/>
                      <a:gd name="T11" fmla="*/ 87 h 89"/>
                      <a:gd name="T12" fmla="*/ 44 w 144"/>
                      <a:gd name="T13" fmla="*/ 86 h 89"/>
                      <a:gd name="T14" fmla="*/ 57 w 144"/>
                      <a:gd name="T15" fmla="*/ 84 h 89"/>
                      <a:gd name="T16" fmla="*/ 69 w 144"/>
                      <a:gd name="T17" fmla="*/ 83 h 89"/>
                      <a:gd name="T18" fmla="*/ 76 w 144"/>
                      <a:gd name="T19" fmla="*/ 81 h 89"/>
                      <a:gd name="T20" fmla="*/ 85 w 144"/>
                      <a:gd name="T21" fmla="*/ 80 h 89"/>
                      <a:gd name="T22" fmla="*/ 93 w 144"/>
                      <a:gd name="T23" fmla="*/ 78 h 89"/>
                      <a:gd name="T24" fmla="*/ 100 w 144"/>
                      <a:gd name="T25" fmla="*/ 76 h 89"/>
                      <a:gd name="T26" fmla="*/ 106 w 144"/>
                      <a:gd name="T27" fmla="*/ 74 h 89"/>
                      <a:gd name="T28" fmla="*/ 113 w 144"/>
                      <a:gd name="T29" fmla="*/ 72 h 89"/>
                      <a:gd name="T30" fmla="*/ 118 w 144"/>
                      <a:gd name="T31" fmla="*/ 70 h 89"/>
                      <a:gd name="T32" fmla="*/ 124 w 144"/>
                      <a:gd name="T33" fmla="*/ 67 h 89"/>
                      <a:gd name="T34" fmla="*/ 128 w 144"/>
                      <a:gd name="T35" fmla="*/ 65 h 89"/>
                      <a:gd name="T36" fmla="*/ 131 w 144"/>
                      <a:gd name="T37" fmla="*/ 62 h 89"/>
                      <a:gd name="T38" fmla="*/ 134 w 144"/>
                      <a:gd name="T39" fmla="*/ 60 h 89"/>
                      <a:gd name="T40" fmla="*/ 136 w 144"/>
                      <a:gd name="T41" fmla="*/ 58 h 89"/>
                      <a:gd name="T42" fmla="*/ 139 w 144"/>
                      <a:gd name="T43" fmla="*/ 55 h 89"/>
                      <a:gd name="T44" fmla="*/ 141 w 144"/>
                      <a:gd name="T45" fmla="*/ 53 h 89"/>
                      <a:gd name="T46" fmla="*/ 142 w 144"/>
                      <a:gd name="T47" fmla="*/ 50 h 89"/>
                      <a:gd name="T48" fmla="*/ 143 w 144"/>
                      <a:gd name="T49" fmla="*/ 48 h 89"/>
                      <a:gd name="T50" fmla="*/ 143 w 144"/>
                      <a:gd name="T51" fmla="*/ 46 h 89"/>
                      <a:gd name="T52" fmla="*/ 143 w 144"/>
                      <a:gd name="T53" fmla="*/ 43 h 89"/>
                      <a:gd name="T54" fmla="*/ 143 w 144"/>
                      <a:gd name="T55" fmla="*/ 0 h 89"/>
                      <a:gd name="T56" fmla="*/ 142 w 144"/>
                      <a:gd name="T57" fmla="*/ 3 h 89"/>
                      <a:gd name="T58" fmla="*/ 141 w 144"/>
                      <a:gd name="T59" fmla="*/ 6 h 89"/>
                      <a:gd name="T60" fmla="*/ 140 w 144"/>
                      <a:gd name="T61" fmla="*/ 9 h 89"/>
                      <a:gd name="T62" fmla="*/ 138 w 144"/>
                      <a:gd name="T63" fmla="*/ 12 h 89"/>
                      <a:gd name="T64" fmla="*/ 135 w 144"/>
                      <a:gd name="T65" fmla="*/ 14 h 89"/>
                      <a:gd name="T66" fmla="*/ 132 w 144"/>
                      <a:gd name="T67" fmla="*/ 17 h 89"/>
                      <a:gd name="T68" fmla="*/ 128 w 144"/>
                      <a:gd name="T69" fmla="*/ 19 h 89"/>
                      <a:gd name="T70" fmla="*/ 123 w 144"/>
                      <a:gd name="T71" fmla="*/ 22 h 89"/>
                      <a:gd name="T72" fmla="*/ 116 w 144"/>
                      <a:gd name="T73" fmla="*/ 25 h 89"/>
                      <a:gd name="T74" fmla="*/ 112 w 144"/>
                      <a:gd name="T75" fmla="*/ 26 h 89"/>
                      <a:gd name="T76" fmla="*/ 107 w 144"/>
                      <a:gd name="T77" fmla="*/ 29 h 89"/>
                      <a:gd name="T78" fmla="*/ 101 w 144"/>
                      <a:gd name="T79" fmla="*/ 30 h 89"/>
                      <a:gd name="T80" fmla="*/ 95 w 144"/>
                      <a:gd name="T81" fmla="*/ 32 h 89"/>
                      <a:gd name="T82" fmla="*/ 90 w 144"/>
                      <a:gd name="T83" fmla="*/ 33 h 89"/>
                      <a:gd name="T84" fmla="*/ 80 w 144"/>
                      <a:gd name="T85" fmla="*/ 35 h 89"/>
                      <a:gd name="T86" fmla="*/ 72 w 144"/>
                      <a:gd name="T87" fmla="*/ 37 h 89"/>
                      <a:gd name="T88" fmla="*/ 62 w 144"/>
                      <a:gd name="T89" fmla="*/ 38 h 89"/>
                      <a:gd name="T90" fmla="*/ 50 w 144"/>
                      <a:gd name="T91" fmla="*/ 40 h 89"/>
                      <a:gd name="T92" fmla="*/ 38 w 144"/>
                      <a:gd name="T93" fmla="*/ 41 h 89"/>
                      <a:gd name="T94" fmla="*/ 29 w 144"/>
                      <a:gd name="T95" fmla="*/ 42 h 89"/>
                      <a:gd name="T96" fmla="*/ 18 w 144"/>
                      <a:gd name="T97" fmla="*/ 42 h 89"/>
                      <a:gd name="T98" fmla="*/ 7 w 144"/>
                      <a:gd name="T99" fmla="*/ 43 h 89"/>
                      <a:gd name="T100" fmla="*/ 0 w 144"/>
                      <a:gd name="T101" fmla="*/ 42 h 8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44"/>
                      <a:gd name="T154" fmla="*/ 0 h 89"/>
                      <a:gd name="T155" fmla="*/ 144 w 144"/>
                      <a:gd name="T156" fmla="*/ 89 h 8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44" h="89">
                        <a:moveTo>
                          <a:pt x="0" y="42"/>
                        </a:moveTo>
                        <a:lnTo>
                          <a:pt x="20" y="66"/>
                        </a:lnTo>
                        <a:lnTo>
                          <a:pt x="1" y="88"/>
                        </a:lnTo>
                        <a:lnTo>
                          <a:pt x="10" y="88"/>
                        </a:lnTo>
                        <a:lnTo>
                          <a:pt x="22" y="88"/>
                        </a:lnTo>
                        <a:lnTo>
                          <a:pt x="33" y="87"/>
                        </a:lnTo>
                        <a:lnTo>
                          <a:pt x="44" y="86"/>
                        </a:lnTo>
                        <a:lnTo>
                          <a:pt x="57" y="84"/>
                        </a:lnTo>
                        <a:lnTo>
                          <a:pt x="69" y="83"/>
                        </a:lnTo>
                        <a:lnTo>
                          <a:pt x="76" y="81"/>
                        </a:lnTo>
                        <a:lnTo>
                          <a:pt x="85" y="80"/>
                        </a:lnTo>
                        <a:lnTo>
                          <a:pt x="93" y="78"/>
                        </a:lnTo>
                        <a:lnTo>
                          <a:pt x="100" y="76"/>
                        </a:lnTo>
                        <a:lnTo>
                          <a:pt x="106" y="74"/>
                        </a:lnTo>
                        <a:lnTo>
                          <a:pt x="113" y="72"/>
                        </a:lnTo>
                        <a:lnTo>
                          <a:pt x="118" y="70"/>
                        </a:lnTo>
                        <a:lnTo>
                          <a:pt x="124" y="67"/>
                        </a:lnTo>
                        <a:lnTo>
                          <a:pt x="128" y="65"/>
                        </a:lnTo>
                        <a:lnTo>
                          <a:pt x="131" y="62"/>
                        </a:lnTo>
                        <a:lnTo>
                          <a:pt x="134" y="60"/>
                        </a:lnTo>
                        <a:lnTo>
                          <a:pt x="136" y="58"/>
                        </a:lnTo>
                        <a:lnTo>
                          <a:pt x="139" y="55"/>
                        </a:lnTo>
                        <a:lnTo>
                          <a:pt x="141" y="53"/>
                        </a:lnTo>
                        <a:lnTo>
                          <a:pt x="142" y="50"/>
                        </a:lnTo>
                        <a:lnTo>
                          <a:pt x="143" y="48"/>
                        </a:lnTo>
                        <a:lnTo>
                          <a:pt x="143" y="46"/>
                        </a:lnTo>
                        <a:lnTo>
                          <a:pt x="143" y="43"/>
                        </a:lnTo>
                        <a:lnTo>
                          <a:pt x="143" y="0"/>
                        </a:lnTo>
                        <a:lnTo>
                          <a:pt x="142" y="3"/>
                        </a:lnTo>
                        <a:lnTo>
                          <a:pt x="141" y="6"/>
                        </a:lnTo>
                        <a:lnTo>
                          <a:pt x="140" y="9"/>
                        </a:lnTo>
                        <a:lnTo>
                          <a:pt x="138" y="12"/>
                        </a:lnTo>
                        <a:lnTo>
                          <a:pt x="135" y="14"/>
                        </a:lnTo>
                        <a:lnTo>
                          <a:pt x="132" y="17"/>
                        </a:lnTo>
                        <a:lnTo>
                          <a:pt x="128" y="19"/>
                        </a:lnTo>
                        <a:lnTo>
                          <a:pt x="123" y="22"/>
                        </a:lnTo>
                        <a:lnTo>
                          <a:pt x="116" y="25"/>
                        </a:lnTo>
                        <a:lnTo>
                          <a:pt x="112" y="26"/>
                        </a:lnTo>
                        <a:lnTo>
                          <a:pt x="107" y="29"/>
                        </a:lnTo>
                        <a:lnTo>
                          <a:pt x="101" y="30"/>
                        </a:lnTo>
                        <a:lnTo>
                          <a:pt x="95" y="32"/>
                        </a:lnTo>
                        <a:lnTo>
                          <a:pt x="90" y="33"/>
                        </a:lnTo>
                        <a:lnTo>
                          <a:pt x="80" y="35"/>
                        </a:lnTo>
                        <a:lnTo>
                          <a:pt x="72" y="37"/>
                        </a:lnTo>
                        <a:lnTo>
                          <a:pt x="62" y="38"/>
                        </a:lnTo>
                        <a:lnTo>
                          <a:pt x="50" y="40"/>
                        </a:lnTo>
                        <a:lnTo>
                          <a:pt x="38" y="41"/>
                        </a:lnTo>
                        <a:lnTo>
                          <a:pt x="29" y="42"/>
                        </a:lnTo>
                        <a:lnTo>
                          <a:pt x="18" y="42"/>
                        </a:lnTo>
                        <a:lnTo>
                          <a:pt x="7" y="43"/>
                        </a:lnTo>
                        <a:lnTo>
                          <a:pt x="0" y="42"/>
                        </a:lnTo>
                      </a:path>
                    </a:pathLst>
                  </a:custGeom>
                  <a:solidFill>
                    <a:srgbClr val="8000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IN"/>
                  </a:p>
                </p:txBody>
              </p:sp>
            </p:grpSp>
            <p:sp>
              <p:nvSpPr>
                <p:cNvPr id="7199" name="Freeform 210"/>
                <p:cNvSpPr>
                  <a:spLocks/>
                </p:cNvSpPr>
                <p:nvPr/>
              </p:nvSpPr>
              <p:spPr bwMode="auto">
                <a:xfrm>
                  <a:off x="3175" y="4002"/>
                  <a:ext cx="285" cy="89"/>
                </a:xfrm>
                <a:custGeom>
                  <a:avLst/>
                  <a:gdLst>
                    <a:gd name="T0" fmla="*/ 0 w 285"/>
                    <a:gd name="T1" fmla="*/ 85 h 89"/>
                    <a:gd name="T2" fmla="*/ 8 w 285"/>
                    <a:gd name="T3" fmla="*/ 74 h 89"/>
                    <a:gd name="T4" fmla="*/ 22 w 285"/>
                    <a:gd name="T5" fmla="*/ 65 h 89"/>
                    <a:gd name="T6" fmla="*/ 44 w 285"/>
                    <a:gd name="T7" fmla="*/ 57 h 89"/>
                    <a:gd name="T8" fmla="*/ 73 w 285"/>
                    <a:gd name="T9" fmla="*/ 51 h 89"/>
                    <a:gd name="T10" fmla="*/ 101 w 285"/>
                    <a:gd name="T11" fmla="*/ 47 h 89"/>
                    <a:gd name="T12" fmla="*/ 134 w 285"/>
                    <a:gd name="T13" fmla="*/ 45 h 89"/>
                    <a:gd name="T14" fmla="*/ 176 w 285"/>
                    <a:gd name="T15" fmla="*/ 47 h 89"/>
                    <a:gd name="T16" fmla="*/ 212 w 285"/>
                    <a:gd name="T17" fmla="*/ 51 h 89"/>
                    <a:gd name="T18" fmla="*/ 238 w 285"/>
                    <a:gd name="T19" fmla="*/ 56 h 89"/>
                    <a:gd name="T20" fmla="*/ 255 w 285"/>
                    <a:gd name="T21" fmla="*/ 62 h 89"/>
                    <a:gd name="T22" fmla="*/ 267 w 285"/>
                    <a:gd name="T23" fmla="*/ 69 h 89"/>
                    <a:gd name="T24" fmla="*/ 277 w 285"/>
                    <a:gd name="T25" fmla="*/ 75 h 89"/>
                    <a:gd name="T26" fmla="*/ 281 w 285"/>
                    <a:gd name="T27" fmla="*/ 80 h 89"/>
                    <a:gd name="T28" fmla="*/ 284 w 285"/>
                    <a:gd name="T29" fmla="*/ 88 h 89"/>
                    <a:gd name="T30" fmla="*/ 283 w 285"/>
                    <a:gd name="T31" fmla="*/ 37 h 89"/>
                    <a:gd name="T32" fmla="*/ 277 w 285"/>
                    <a:gd name="T33" fmla="*/ 29 h 89"/>
                    <a:gd name="T34" fmla="*/ 269 w 285"/>
                    <a:gd name="T35" fmla="*/ 23 h 89"/>
                    <a:gd name="T36" fmla="*/ 259 w 285"/>
                    <a:gd name="T37" fmla="*/ 19 h 89"/>
                    <a:gd name="T38" fmla="*/ 245 w 285"/>
                    <a:gd name="T39" fmla="*/ 13 h 89"/>
                    <a:gd name="T40" fmla="*/ 227 w 285"/>
                    <a:gd name="T41" fmla="*/ 8 h 89"/>
                    <a:gd name="T42" fmla="*/ 204 w 285"/>
                    <a:gd name="T43" fmla="*/ 4 h 89"/>
                    <a:gd name="T44" fmla="*/ 171 w 285"/>
                    <a:gd name="T45" fmla="*/ 1 h 89"/>
                    <a:gd name="T46" fmla="*/ 132 w 285"/>
                    <a:gd name="T47" fmla="*/ 0 h 89"/>
                    <a:gd name="T48" fmla="*/ 103 w 285"/>
                    <a:gd name="T49" fmla="*/ 1 h 89"/>
                    <a:gd name="T50" fmla="*/ 84 w 285"/>
                    <a:gd name="T51" fmla="*/ 4 h 89"/>
                    <a:gd name="T52" fmla="*/ 67 w 285"/>
                    <a:gd name="T53" fmla="*/ 6 h 89"/>
                    <a:gd name="T54" fmla="*/ 49 w 285"/>
                    <a:gd name="T55" fmla="*/ 10 h 89"/>
                    <a:gd name="T56" fmla="*/ 37 w 285"/>
                    <a:gd name="T57" fmla="*/ 14 h 89"/>
                    <a:gd name="T58" fmla="*/ 27 w 285"/>
                    <a:gd name="T59" fmla="*/ 17 h 89"/>
                    <a:gd name="T60" fmla="*/ 18 w 285"/>
                    <a:gd name="T61" fmla="*/ 22 h 89"/>
                    <a:gd name="T62" fmla="*/ 11 w 285"/>
                    <a:gd name="T63" fmla="*/ 26 h 89"/>
                    <a:gd name="T64" fmla="*/ 6 w 285"/>
                    <a:gd name="T65" fmla="*/ 30 h 89"/>
                    <a:gd name="T66" fmla="*/ 1 w 285"/>
                    <a:gd name="T67" fmla="*/ 36 h 89"/>
                    <a:gd name="T68" fmla="*/ 0 w 285"/>
                    <a:gd name="T69" fmla="*/ 41 h 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85"/>
                    <a:gd name="T106" fmla="*/ 0 h 89"/>
                    <a:gd name="T107" fmla="*/ 285 w 285"/>
                    <a:gd name="T108" fmla="*/ 89 h 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85" h="89">
                      <a:moveTo>
                        <a:pt x="0" y="44"/>
                      </a:moveTo>
                      <a:lnTo>
                        <a:pt x="0" y="85"/>
                      </a:lnTo>
                      <a:lnTo>
                        <a:pt x="3" y="79"/>
                      </a:lnTo>
                      <a:lnTo>
                        <a:pt x="8" y="74"/>
                      </a:lnTo>
                      <a:lnTo>
                        <a:pt x="15" y="69"/>
                      </a:lnTo>
                      <a:lnTo>
                        <a:pt x="22" y="65"/>
                      </a:lnTo>
                      <a:lnTo>
                        <a:pt x="33" y="60"/>
                      </a:lnTo>
                      <a:lnTo>
                        <a:pt x="44" y="57"/>
                      </a:lnTo>
                      <a:lnTo>
                        <a:pt x="57" y="54"/>
                      </a:lnTo>
                      <a:lnTo>
                        <a:pt x="73" y="51"/>
                      </a:lnTo>
                      <a:lnTo>
                        <a:pt x="87" y="48"/>
                      </a:lnTo>
                      <a:lnTo>
                        <a:pt x="101" y="47"/>
                      </a:lnTo>
                      <a:lnTo>
                        <a:pt x="116" y="46"/>
                      </a:lnTo>
                      <a:lnTo>
                        <a:pt x="134" y="45"/>
                      </a:lnTo>
                      <a:lnTo>
                        <a:pt x="157" y="45"/>
                      </a:lnTo>
                      <a:lnTo>
                        <a:pt x="176" y="47"/>
                      </a:lnTo>
                      <a:lnTo>
                        <a:pt x="193" y="48"/>
                      </a:lnTo>
                      <a:lnTo>
                        <a:pt x="212" y="51"/>
                      </a:lnTo>
                      <a:lnTo>
                        <a:pt x="227" y="54"/>
                      </a:lnTo>
                      <a:lnTo>
                        <a:pt x="238" y="56"/>
                      </a:lnTo>
                      <a:lnTo>
                        <a:pt x="248" y="60"/>
                      </a:lnTo>
                      <a:lnTo>
                        <a:pt x="255" y="62"/>
                      </a:lnTo>
                      <a:lnTo>
                        <a:pt x="261" y="65"/>
                      </a:lnTo>
                      <a:lnTo>
                        <a:pt x="267" y="69"/>
                      </a:lnTo>
                      <a:lnTo>
                        <a:pt x="272" y="71"/>
                      </a:lnTo>
                      <a:lnTo>
                        <a:pt x="277" y="75"/>
                      </a:lnTo>
                      <a:lnTo>
                        <a:pt x="279" y="77"/>
                      </a:lnTo>
                      <a:lnTo>
                        <a:pt x="281" y="80"/>
                      </a:lnTo>
                      <a:lnTo>
                        <a:pt x="283" y="83"/>
                      </a:lnTo>
                      <a:lnTo>
                        <a:pt x="284" y="88"/>
                      </a:lnTo>
                      <a:lnTo>
                        <a:pt x="284" y="41"/>
                      </a:lnTo>
                      <a:lnTo>
                        <a:pt x="283" y="37"/>
                      </a:lnTo>
                      <a:lnTo>
                        <a:pt x="280" y="32"/>
                      </a:lnTo>
                      <a:lnTo>
                        <a:pt x="277" y="29"/>
                      </a:lnTo>
                      <a:lnTo>
                        <a:pt x="272" y="26"/>
                      </a:lnTo>
                      <a:lnTo>
                        <a:pt x="269" y="23"/>
                      </a:lnTo>
                      <a:lnTo>
                        <a:pt x="264" y="21"/>
                      </a:lnTo>
                      <a:lnTo>
                        <a:pt x="259" y="19"/>
                      </a:lnTo>
                      <a:lnTo>
                        <a:pt x="252" y="16"/>
                      </a:lnTo>
                      <a:lnTo>
                        <a:pt x="245" y="13"/>
                      </a:lnTo>
                      <a:lnTo>
                        <a:pt x="237" y="10"/>
                      </a:lnTo>
                      <a:lnTo>
                        <a:pt x="227" y="8"/>
                      </a:lnTo>
                      <a:lnTo>
                        <a:pt x="217" y="6"/>
                      </a:lnTo>
                      <a:lnTo>
                        <a:pt x="204" y="4"/>
                      </a:lnTo>
                      <a:lnTo>
                        <a:pt x="189" y="2"/>
                      </a:lnTo>
                      <a:lnTo>
                        <a:pt x="171" y="1"/>
                      </a:lnTo>
                      <a:lnTo>
                        <a:pt x="154" y="0"/>
                      </a:lnTo>
                      <a:lnTo>
                        <a:pt x="132" y="0"/>
                      </a:lnTo>
                      <a:lnTo>
                        <a:pt x="114" y="1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4"/>
                      </a:lnTo>
                      <a:lnTo>
                        <a:pt x="77" y="5"/>
                      </a:lnTo>
                      <a:lnTo>
                        <a:pt x="67" y="6"/>
                      </a:lnTo>
                      <a:lnTo>
                        <a:pt x="57" y="8"/>
                      </a:lnTo>
                      <a:lnTo>
                        <a:pt x="49" y="10"/>
                      </a:lnTo>
                      <a:lnTo>
                        <a:pt x="41" y="12"/>
                      </a:lnTo>
                      <a:lnTo>
                        <a:pt x="37" y="14"/>
                      </a:lnTo>
                      <a:lnTo>
                        <a:pt x="32" y="16"/>
                      </a:lnTo>
                      <a:lnTo>
                        <a:pt x="27" y="17"/>
                      </a:lnTo>
                      <a:lnTo>
                        <a:pt x="21" y="20"/>
                      </a:lnTo>
                      <a:lnTo>
                        <a:pt x="18" y="22"/>
                      </a:lnTo>
                      <a:lnTo>
                        <a:pt x="15" y="24"/>
                      </a:lnTo>
                      <a:lnTo>
                        <a:pt x="11" y="26"/>
                      </a:lnTo>
                      <a:lnTo>
                        <a:pt x="8" y="28"/>
                      </a:lnTo>
                      <a:lnTo>
                        <a:pt x="6" y="30"/>
                      </a:lnTo>
                      <a:lnTo>
                        <a:pt x="3" y="33"/>
                      </a:lnTo>
                      <a:lnTo>
                        <a:pt x="1" y="36"/>
                      </a:lnTo>
                      <a:lnTo>
                        <a:pt x="0" y="39"/>
                      </a:lnTo>
                      <a:lnTo>
                        <a:pt x="0" y="41"/>
                      </a:lnTo>
                      <a:lnTo>
                        <a:pt x="0" y="44"/>
                      </a:lnTo>
                    </a:path>
                  </a:pathLst>
                </a:custGeom>
                <a:solidFill>
                  <a:srgbClr val="FF00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7197" name="Freeform 211"/>
              <p:cNvSpPr>
                <a:spLocks/>
              </p:cNvSpPr>
              <p:nvPr/>
            </p:nvSpPr>
            <p:spPr bwMode="auto">
              <a:xfrm>
                <a:off x="2450" y="3416"/>
                <a:ext cx="142" cy="154"/>
              </a:xfrm>
              <a:custGeom>
                <a:avLst/>
                <a:gdLst>
                  <a:gd name="T0" fmla="*/ 137 w 142"/>
                  <a:gd name="T1" fmla="*/ 1 h 154"/>
                  <a:gd name="T2" fmla="*/ 130 w 142"/>
                  <a:gd name="T3" fmla="*/ 3 h 154"/>
                  <a:gd name="T4" fmla="*/ 124 w 142"/>
                  <a:gd name="T5" fmla="*/ 5 h 154"/>
                  <a:gd name="T6" fmla="*/ 118 w 142"/>
                  <a:gd name="T7" fmla="*/ 9 h 154"/>
                  <a:gd name="T8" fmla="*/ 111 w 142"/>
                  <a:gd name="T9" fmla="*/ 14 h 154"/>
                  <a:gd name="T10" fmla="*/ 106 w 142"/>
                  <a:gd name="T11" fmla="*/ 19 h 154"/>
                  <a:gd name="T12" fmla="*/ 103 w 142"/>
                  <a:gd name="T13" fmla="*/ 25 h 154"/>
                  <a:gd name="T14" fmla="*/ 101 w 142"/>
                  <a:gd name="T15" fmla="*/ 33 h 154"/>
                  <a:gd name="T16" fmla="*/ 100 w 142"/>
                  <a:gd name="T17" fmla="*/ 40 h 154"/>
                  <a:gd name="T18" fmla="*/ 99 w 142"/>
                  <a:gd name="T19" fmla="*/ 48 h 154"/>
                  <a:gd name="T20" fmla="*/ 97 w 142"/>
                  <a:gd name="T21" fmla="*/ 56 h 154"/>
                  <a:gd name="T22" fmla="*/ 95 w 142"/>
                  <a:gd name="T23" fmla="*/ 67 h 154"/>
                  <a:gd name="T24" fmla="*/ 95 w 142"/>
                  <a:gd name="T25" fmla="*/ 78 h 154"/>
                  <a:gd name="T26" fmla="*/ 93 w 142"/>
                  <a:gd name="T27" fmla="*/ 89 h 154"/>
                  <a:gd name="T28" fmla="*/ 90 w 142"/>
                  <a:gd name="T29" fmla="*/ 98 h 154"/>
                  <a:gd name="T30" fmla="*/ 88 w 142"/>
                  <a:gd name="T31" fmla="*/ 109 h 154"/>
                  <a:gd name="T32" fmla="*/ 84 w 142"/>
                  <a:gd name="T33" fmla="*/ 123 h 154"/>
                  <a:gd name="T34" fmla="*/ 77 w 142"/>
                  <a:gd name="T35" fmla="*/ 133 h 154"/>
                  <a:gd name="T36" fmla="*/ 66 w 142"/>
                  <a:gd name="T37" fmla="*/ 140 h 154"/>
                  <a:gd name="T38" fmla="*/ 54 w 142"/>
                  <a:gd name="T39" fmla="*/ 147 h 154"/>
                  <a:gd name="T40" fmla="*/ 37 w 142"/>
                  <a:gd name="T41" fmla="*/ 150 h 154"/>
                  <a:gd name="T42" fmla="*/ 22 w 142"/>
                  <a:gd name="T43" fmla="*/ 152 h 154"/>
                  <a:gd name="T44" fmla="*/ 11 w 142"/>
                  <a:gd name="T45" fmla="*/ 153 h 154"/>
                  <a:gd name="T46" fmla="*/ 0 w 142"/>
                  <a:gd name="T47" fmla="*/ 153 h 154"/>
                  <a:gd name="T48" fmla="*/ 6 w 142"/>
                  <a:gd name="T49" fmla="*/ 151 h 154"/>
                  <a:gd name="T50" fmla="*/ 11 w 142"/>
                  <a:gd name="T51" fmla="*/ 149 h 154"/>
                  <a:gd name="T52" fmla="*/ 17 w 142"/>
                  <a:gd name="T53" fmla="*/ 147 h 154"/>
                  <a:gd name="T54" fmla="*/ 24 w 142"/>
                  <a:gd name="T55" fmla="*/ 145 h 154"/>
                  <a:gd name="T56" fmla="*/ 31 w 142"/>
                  <a:gd name="T57" fmla="*/ 142 h 154"/>
                  <a:gd name="T58" fmla="*/ 38 w 142"/>
                  <a:gd name="T59" fmla="*/ 139 h 154"/>
                  <a:gd name="T60" fmla="*/ 44 w 142"/>
                  <a:gd name="T61" fmla="*/ 134 h 154"/>
                  <a:gd name="T62" fmla="*/ 50 w 142"/>
                  <a:gd name="T63" fmla="*/ 129 h 154"/>
                  <a:gd name="T64" fmla="*/ 55 w 142"/>
                  <a:gd name="T65" fmla="*/ 122 h 154"/>
                  <a:gd name="T66" fmla="*/ 59 w 142"/>
                  <a:gd name="T67" fmla="*/ 115 h 154"/>
                  <a:gd name="T68" fmla="*/ 63 w 142"/>
                  <a:gd name="T69" fmla="*/ 108 h 154"/>
                  <a:gd name="T70" fmla="*/ 64 w 142"/>
                  <a:gd name="T71" fmla="*/ 102 h 154"/>
                  <a:gd name="T72" fmla="*/ 67 w 142"/>
                  <a:gd name="T73" fmla="*/ 88 h 154"/>
                  <a:gd name="T74" fmla="*/ 68 w 142"/>
                  <a:gd name="T75" fmla="*/ 77 h 154"/>
                  <a:gd name="T76" fmla="*/ 70 w 142"/>
                  <a:gd name="T77" fmla="*/ 70 h 154"/>
                  <a:gd name="T78" fmla="*/ 71 w 142"/>
                  <a:gd name="T79" fmla="*/ 61 h 154"/>
                  <a:gd name="T80" fmla="*/ 72 w 142"/>
                  <a:gd name="T81" fmla="*/ 51 h 154"/>
                  <a:gd name="T82" fmla="*/ 73 w 142"/>
                  <a:gd name="T83" fmla="*/ 43 h 154"/>
                  <a:gd name="T84" fmla="*/ 75 w 142"/>
                  <a:gd name="T85" fmla="*/ 36 h 154"/>
                  <a:gd name="T86" fmla="*/ 77 w 142"/>
                  <a:gd name="T87" fmla="*/ 30 h 154"/>
                  <a:gd name="T88" fmla="*/ 81 w 142"/>
                  <a:gd name="T89" fmla="*/ 23 h 154"/>
                  <a:gd name="T90" fmla="*/ 85 w 142"/>
                  <a:gd name="T91" fmla="*/ 15 h 154"/>
                  <a:gd name="T92" fmla="*/ 90 w 142"/>
                  <a:gd name="T93" fmla="*/ 10 h 154"/>
                  <a:gd name="T94" fmla="*/ 95 w 142"/>
                  <a:gd name="T95" fmla="*/ 6 h 154"/>
                  <a:gd name="T96" fmla="*/ 105 w 142"/>
                  <a:gd name="T97" fmla="*/ 4 h 154"/>
                  <a:gd name="T98" fmla="*/ 112 w 142"/>
                  <a:gd name="T99" fmla="*/ 3 h 154"/>
                  <a:gd name="T100" fmla="*/ 118 w 142"/>
                  <a:gd name="T101" fmla="*/ 2 h 154"/>
                  <a:gd name="T102" fmla="*/ 127 w 142"/>
                  <a:gd name="T103" fmla="*/ 1 h 154"/>
                  <a:gd name="T104" fmla="*/ 135 w 142"/>
                  <a:gd name="T105" fmla="*/ 0 h 154"/>
                  <a:gd name="T106" fmla="*/ 141 w 142"/>
                  <a:gd name="T107" fmla="*/ 0 h 1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2"/>
                  <a:gd name="T163" fmla="*/ 0 h 154"/>
                  <a:gd name="T164" fmla="*/ 142 w 142"/>
                  <a:gd name="T165" fmla="*/ 154 h 1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2" h="154">
                    <a:moveTo>
                      <a:pt x="141" y="0"/>
                    </a:moveTo>
                    <a:lnTo>
                      <a:pt x="140" y="1"/>
                    </a:lnTo>
                    <a:lnTo>
                      <a:pt x="139" y="1"/>
                    </a:lnTo>
                    <a:lnTo>
                      <a:pt x="138" y="1"/>
                    </a:lnTo>
                    <a:lnTo>
                      <a:pt x="137" y="1"/>
                    </a:lnTo>
                    <a:lnTo>
                      <a:pt x="136" y="1"/>
                    </a:lnTo>
                    <a:lnTo>
                      <a:pt x="134" y="2"/>
                    </a:lnTo>
                    <a:lnTo>
                      <a:pt x="133" y="2"/>
                    </a:lnTo>
                    <a:lnTo>
                      <a:pt x="132" y="2"/>
                    </a:lnTo>
                    <a:lnTo>
                      <a:pt x="132" y="3"/>
                    </a:lnTo>
                    <a:lnTo>
                      <a:pt x="130" y="3"/>
                    </a:lnTo>
                    <a:lnTo>
                      <a:pt x="129" y="3"/>
                    </a:lnTo>
                    <a:lnTo>
                      <a:pt x="128" y="4"/>
                    </a:lnTo>
                    <a:lnTo>
                      <a:pt x="127" y="4"/>
                    </a:lnTo>
                    <a:lnTo>
                      <a:pt x="126" y="4"/>
                    </a:lnTo>
                    <a:lnTo>
                      <a:pt x="125" y="5"/>
                    </a:lnTo>
                    <a:lnTo>
                      <a:pt x="124" y="5"/>
                    </a:lnTo>
                    <a:lnTo>
                      <a:pt x="123" y="6"/>
                    </a:lnTo>
                    <a:lnTo>
                      <a:pt x="122" y="6"/>
                    </a:lnTo>
                    <a:lnTo>
                      <a:pt x="121" y="7"/>
                    </a:lnTo>
                    <a:lnTo>
                      <a:pt x="120" y="7"/>
                    </a:lnTo>
                    <a:lnTo>
                      <a:pt x="119" y="8"/>
                    </a:lnTo>
                    <a:lnTo>
                      <a:pt x="118" y="9"/>
                    </a:lnTo>
                    <a:lnTo>
                      <a:pt x="115" y="10"/>
                    </a:lnTo>
                    <a:lnTo>
                      <a:pt x="114" y="10"/>
                    </a:lnTo>
                    <a:lnTo>
                      <a:pt x="113" y="11"/>
                    </a:lnTo>
                    <a:lnTo>
                      <a:pt x="112" y="12"/>
                    </a:lnTo>
                    <a:lnTo>
                      <a:pt x="112" y="13"/>
                    </a:lnTo>
                    <a:lnTo>
                      <a:pt x="111" y="14"/>
                    </a:lnTo>
                    <a:lnTo>
                      <a:pt x="110" y="14"/>
                    </a:lnTo>
                    <a:lnTo>
                      <a:pt x="109" y="15"/>
                    </a:lnTo>
                    <a:lnTo>
                      <a:pt x="108" y="16"/>
                    </a:lnTo>
                    <a:lnTo>
                      <a:pt x="107" y="17"/>
                    </a:lnTo>
                    <a:lnTo>
                      <a:pt x="107" y="18"/>
                    </a:lnTo>
                    <a:lnTo>
                      <a:pt x="106" y="19"/>
                    </a:lnTo>
                    <a:lnTo>
                      <a:pt x="105" y="20"/>
                    </a:lnTo>
                    <a:lnTo>
                      <a:pt x="105" y="21"/>
                    </a:lnTo>
                    <a:lnTo>
                      <a:pt x="104" y="22"/>
                    </a:lnTo>
                    <a:lnTo>
                      <a:pt x="104" y="23"/>
                    </a:lnTo>
                    <a:lnTo>
                      <a:pt x="103" y="24"/>
                    </a:lnTo>
                    <a:lnTo>
                      <a:pt x="103" y="25"/>
                    </a:lnTo>
                    <a:lnTo>
                      <a:pt x="102" y="26"/>
                    </a:lnTo>
                    <a:lnTo>
                      <a:pt x="102" y="27"/>
                    </a:lnTo>
                    <a:lnTo>
                      <a:pt x="102" y="28"/>
                    </a:lnTo>
                    <a:lnTo>
                      <a:pt x="102" y="31"/>
                    </a:lnTo>
                    <a:lnTo>
                      <a:pt x="101" y="32"/>
                    </a:lnTo>
                    <a:lnTo>
                      <a:pt x="101" y="33"/>
                    </a:lnTo>
                    <a:lnTo>
                      <a:pt x="100" y="34"/>
                    </a:lnTo>
                    <a:lnTo>
                      <a:pt x="100" y="35"/>
                    </a:lnTo>
                    <a:lnTo>
                      <a:pt x="100" y="36"/>
                    </a:lnTo>
                    <a:lnTo>
                      <a:pt x="100" y="37"/>
                    </a:lnTo>
                    <a:lnTo>
                      <a:pt x="100" y="38"/>
                    </a:lnTo>
                    <a:lnTo>
                      <a:pt x="100" y="40"/>
                    </a:lnTo>
                    <a:lnTo>
                      <a:pt x="100" y="42"/>
                    </a:lnTo>
                    <a:lnTo>
                      <a:pt x="99" y="43"/>
                    </a:lnTo>
                    <a:lnTo>
                      <a:pt x="99" y="44"/>
                    </a:lnTo>
                    <a:lnTo>
                      <a:pt x="99" y="45"/>
                    </a:lnTo>
                    <a:lnTo>
                      <a:pt x="99" y="47"/>
                    </a:lnTo>
                    <a:lnTo>
                      <a:pt x="99" y="48"/>
                    </a:lnTo>
                    <a:lnTo>
                      <a:pt x="99" y="49"/>
                    </a:lnTo>
                    <a:lnTo>
                      <a:pt x="98" y="51"/>
                    </a:lnTo>
                    <a:lnTo>
                      <a:pt x="98" y="53"/>
                    </a:lnTo>
                    <a:lnTo>
                      <a:pt x="97" y="54"/>
                    </a:lnTo>
                    <a:lnTo>
                      <a:pt x="97" y="55"/>
                    </a:lnTo>
                    <a:lnTo>
                      <a:pt x="97" y="56"/>
                    </a:lnTo>
                    <a:lnTo>
                      <a:pt x="97" y="58"/>
                    </a:lnTo>
                    <a:lnTo>
                      <a:pt x="96" y="60"/>
                    </a:lnTo>
                    <a:lnTo>
                      <a:pt x="96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7"/>
                    </a:lnTo>
                    <a:lnTo>
                      <a:pt x="95" y="70"/>
                    </a:lnTo>
                    <a:lnTo>
                      <a:pt x="95" y="72"/>
                    </a:lnTo>
                    <a:lnTo>
                      <a:pt x="95" y="74"/>
                    </a:lnTo>
                    <a:lnTo>
                      <a:pt x="95" y="76"/>
                    </a:lnTo>
                    <a:lnTo>
                      <a:pt x="95" y="77"/>
                    </a:lnTo>
                    <a:lnTo>
                      <a:pt x="95" y="78"/>
                    </a:lnTo>
                    <a:lnTo>
                      <a:pt x="94" y="79"/>
                    </a:lnTo>
                    <a:lnTo>
                      <a:pt x="94" y="82"/>
                    </a:lnTo>
                    <a:lnTo>
                      <a:pt x="94" y="83"/>
                    </a:lnTo>
                    <a:lnTo>
                      <a:pt x="93" y="86"/>
                    </a:lnTo>
                    <a:lnTo>
                      <a:pt x="93" y="87"/>
                    </a:lnTo>
                    <a:lnTo>
                      <a:pt x="93" y="89"/>
                    </a:lnTo>
                    <a:lnTo>
                      <a:pt x="92" y="91"/>
                    </a:lnTo>
                    <a:lnTo>
                      <a:pt x="92" y="92"/>
                    </a:lnTo>
                    <a:lnTo>
                      <a:pt x="91" y="94"/>
                    </a:lnTo>
                    <a:lnTo>
                      <a:pt x="91" y="95"/>
                    </a:lnTo>
                    <a:lnTo>
                      <a:pt x="90" y="96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89" y="103"/>
                    </a:lnTo>
                    <a:lnTo>
                      <a:pt x="88" y="105"/>
                    </a:lnTo>
                    <a:lnTo>
                      <a:pt x="88" y="107"/>
                    </a:lnTo>
                    <a:lnTo>
                      <a:pt x="88" y="109"/>
                    </a:lnTo>
                    <a:lnTo>
                      <a:pt x="87" y="111"/>
                    </a:lnTo>
                    <a:lnTo>
                      <a:pt x="86" y="114"/>
                    </a:lnTo>
                    <a:lnTo>
                      <a:pt x="86" y="116"/>
                    </a:lnTo>
                    <a:lnTo>
                      <a:pt x="85" y="119"/>
                    </a:lnTo>
                    <a:lnTo>
                      <a:pt x="85" y="121"/>
                    </a:lnTo>
                    <a:lnTo>
                      <a:pt x="84" y="123"/>
                    </a:lnTo>
                    <a:lnTo>
                      <a:pt x="83" y="126"/>
                    </a:lnTo>
                    <a:lnTo>
                      <a:pt x="82" y="128"/>
                    </a:lnTo>
                    <a:lnTo>
                      <a:pt x="81" y="129"/>
                    </a:lnTo>
                    <a:lnTo>
                      <a:pt x="80" y="130"/>
                    </a:lnTo>
                    <a:lnTo>
                      <a:pt x="79" y="132"/>
                    </a:lnTo>
                    <a:lnTo>
                      <a:pt x="77" y="133"/>
                    </a:lnTo>
                    <a:lnTo>
                      <a:pt x="75" y="136"/>
                    </a:lnTo>
                    <a:lnTo>
                      <a:pt x="74" y="136"/>
                    </a:lnTo>
                    <a:lnTo>
                      <a:pt x="72" y="137"/>
                    </a:lnTo>
                    <a:lnTo>
                      <a:pt x="70" y="138"/>
                    </a:lnTo>
                    <a:lnTo>
                      <a:pt x="68" y="138"/>
                    </a:lnTo>
                    <a:lnTo>
                      <a:pt x="66" y="140"/>
                    </a:lnTo>
                    <a:lnTo>
                      <a:pt x="64" y="141"/>
                    </a:lnTo>
                    <a:lnTo>
                      <a:pt x="63" y="143"/>
                    </a:lnTo>
                    <a:lnTo>
                      <a:pt x="61" y="144"/>
                    </a:lnTo>
                    <a:lnTo>
                      <a:pt x="60" y="145"/>
                    </a:lnTo>
                    <a:lnTo>
                      <a:pt x="57" y="146"/>
                    </a:lnTo>
                    <a:lnTo>
                      <a:pt x="54" y="147"/>
                    </a:lnTo>
                    <a:lnTo>
                      <a:pt x="51" y="147"/>
                    </a:lnTo>
                    <a:lnTo>
                      <a:pt x="48" y="148"/>
                    </a:lnTo>
                    <a:lnTo>
                      <a:pt x="45" y="148"/>
                    </a:lnTo>
                    <a:lnTo>
                      <a:pt x="43" y="149"/>
                    </a:lnTo>
                    <a:lnTo>
                      <a:pt x="40" y="150"/>
                    </a:lnTo>
                    <a:lnTo>
                      <a:pt x="37" y="150"/>
                    </a:lnTo>
                    <a:lnTo>
                      <a:pt x="34" y="151"/>
                    </a:lnTo>
                    <a:lnTo>
                      <a:pt x="31" y="151"/>
                    </a:lnTo>
                    <a:lnTo>
                      <a:pt x="28" y="152"/>
                    </a:lnTo>
                    <a:lnTo>
                      <a:pt x="26" y="152"/>
                    </a:lnTo>
                    <a:lnTo>
                      <a:pt x="24" y="152"/>
                    </a:lnTo>
                    <a:lnTo>
                      <a:pt x="22" y="152"/>
                    </a:lnTo>
                    <a:lnTo>
                      <a:pt x="20" y="153"/>
                    </a:lnTo>
                    <a:lnTo>
                      <a:pt x="18" y="153"/>
                    </a:lnTo>
                    <a:lnTo>
                      <a:pt x="16" y="153"/>
                    </a:lnTo>
                    <a:lnTo>
                      <a:pt x="14" y="153"/>
                    </a:lnTo>
                    <a:lnTo>
                      <a:pt x="13" y="153"/>
                    </a:lnTo>
                    <a:lnTo>
                      <a:pt x="11" y="153"/>
                    </a:lnTo>
                    <a:lnTo>
                      <a:pt x="10" y="153"/>
                    </a:lnTo>
                    <a:lnTo>
                      <a:pt x="8" y="153"/>
                    </a:lnTo>
                    <a:lnTo>
                      <a:pt x="6" y="153"/>
                    </a:lnTo>
                    <a:lnTo>
                      <a:pt x="3" y="153"/>
                    </a:lnTo>
                    <a:lnTo>
                      <a:pt x="1" y="153"/>
                    </a:lnTo>
                    <a:lnTo>
                      <a:pt x="0" y="153"/>
                    </a:lnTo>
                    <a:lnTo>
                      <a:pt x="1" y="153"/>
                    </a:lnTo>
                    <a:lnTo>
                      <a:pt x="2" y="153"/>
                    </a:lnTo>
                    <a:lnTo>
                      <a:pt x="3" y="152"/>
                    </a:lnTo>
                    <a:lnTo>
                      <a:pt x="4" y="152"/>
                    </a:lnTo>
                    <a:lnTo>
                      <a:pt x="6" y="151"/>
                    </a:lnTo>
                    <a:lnTo>
                      <a:pt x="7" y="151"/>
                    </a:lnTo>
                    <a:lnTo>
                      <a:pt x="8" y="151"/>
                    </a:lnTo>
                    <a:lnTo>
                      <a:pt x="9" y="150"/>
                    </a:lnTo>
                    <a:lnTo>
                      <a:pt x="10" y="150"/>
                    </a:lnTo>
                    <a:lnTo>
                      <a:pt x="11" y="149"/>
                    </a:lnTo>
                    <a:lnTo>
                      <a:pt x="12" y="149"/>
                    </a:lnTo>
                    <a:lnTo>
                      <a:pt x="13" y="148"/>
                    </a:lnTo>
                    <a:lnTo>
                      <a:pt x="14" y="148"/>
                    </a:lnTo>
                    <a:lnTo>
                      <a:pt x="15" y="148"/>
                    </a:lnTo>
                    <a:lnTo>
                      <a:pt x="16" y="148"/>
                    </a:lnTo>
                    <a:lnTo>
                      <a:pt x="17" y="147"/>
                    </a:lnTo>
                    <a:lnTo>
                      <a:pt x="18" y="147"/>
                    </a:lnTo>
                    <a:lnTo>
                      <a:pt x="19" y="147"/>
                    </a:lnTo>
                    <a:lnTo>
                      <a:pt x="21" y="146"/>
                    </a:lnTo>
                    <a:lnTo>
                      <a:pt x="23" y="146"/>
                    </a:lnTo>
                    <a:lnTo>
                      <a:pt x="24" y="145"/>
                    </a:lnTo>
                    <a:lnTo>
                      <a:pt x="26" y="145"/>
                    </a:lnTo>
                    <a:lnTo>
                      <a:pt x="26" y="144"/>
                    </a:lnTo>
                    <a:lnTo>
                      <a:pt x="28" y="143"/>
                    </a:lnTo>
                    <a:lnTo>
                      <a:pt x="29" y="142"/>
                    </a:lnTo>
                    <a:lnTo>
                      <a:pt x="31" y="142"/>
                    </a:lnTo>
                    <a:lnTo>
                      <a:pt x="32" y="141"/>
                    </a:lnTo>
                    <a:lnTo>
                      <a:pt x="33" y="141"/>
                    </a:lnTo>
                    <a:lnTo>
                      <a:pt x="34" y="140"/>
                    </a:lnTo>
                    <a:lnTo>
                      <a:pt x="35" y="140"/>
                    </a:lnTo>
                    <a:lnTo>
                      <a:pt x="36" y="139"/>
                    </a:lnTo>
                    <a:lnTo>
                      <a:pt x="38" y="139"/>
                    </a:lnTo>
                    <a:lnTo>
                      <a:pt x="38" y="138"/>
                    </a:lnTo>
                    <a:lnTo>
                      <a:pt x="39" y="138"/>
                    </a:lnTo>
                    <a:lnTo>
                      <a:pt x="41" y="137"/>
                    </a:lnTo>
                    <a:lnTo>
                      <a:pt x="41" y="136"/>
                    </a:lnTo>
                    <a:lnTo>
                      <a:pt x="43" y="135"/>
                    </a:lnTo>
                    <a:lnTo>
                      <a:pt x="44" y="134"/>
                    </a:lnTo>
                    <a:lnTo>
                      <a:pt x="46" y="133"/>
                    </a:lnTo>
                    <a:lnTo>
                      <a:pt x="47" y="132"/>
                    </a:lnTo>
                    <a:lnTo>
                      <a:pt x="48" y="131"/>
                    </a:lnTo>
                    <a:lnTo>
                      <a:pt x="48" y="130"/>
                    </a:lnTo>
                    <a:lnTo>
                      <a:pt x="49" y="130"/>
                    </a:lnTo>
                    <a:lnTo>
                      <a:pt x="50" y="129"/>
                    </a:lnTo>
                    <a:lnTo>
                      <a:pt x="51" y="128"/>
                    </a:lnTo>
                    <a:lnTo>
                      <a:pt x="51" y="127"/>
                    </a:lnTo>
                    <a:lnTo>
                      <a:pt x="52" y="126"/>
                    </a:lnTo>
                    <a:lnTo>
                      <a:pt x="53" y="125"/>
                    </a:lnTo>
                    <a:lnTo>
                      <a:pt x="54" y="123"/>
                    </a:lnTo>
                    <a:lnTo>
                      <a:pt x="55" y="122"/>
                    </a:lnTo>
                    <a:lnTo>
                      <a:pt x="56" y="121"/>
                    </a:lnTo>
                    <a:lnTo>
                      <a:pt x="57" y="120"/>
                    </a:lnTo>
                    <a:lnTo>
                      <a:pt x="57" y="119"/>
                    </a:lnTo>
                    <a:lnTo>
                      <a:pt x="58" y="118"/>
                    </a:lnTo>
                    <a:lnTo>
                      <a:pt x="58" y="117"/>
                    </a:lnTo>
                    <a:lnTo>
                      <a:pt x="59" y="115"/>
                    </a:lnTo>
                    <a:lnTo>
                      <a:pt x="59" y="114"/>
                    </a:lnTo>
                    <a:lnTo>
                      <a:pt x="60" y="113"/>
                    </a:lnTo>
                    <a:lnTo>
                      <a:pt x="61" y="112"/>
                    </a:lnTo>
                    <a:lnTo>
                      <a:pt x="62" y="111"/>
                    </a:lnTo>
                    <a:lnTo>
                      <a:pt x="62" y="109"/>
                    </a:lnTo>
                    <a:lnTo>
                      <a:pt x="63" y="108"/>
                    </a:lnTo>
                    <a:lnTo>
                      <a:pt x="63" y="107"/>
                    </a:lnTo>
                    <a:lnTo>
                      <a:pt x="63" y="106"/>
                    </a:lnTo>
                    <a:lnTo>
                      <a:pt x="63" y="105"/>
                    </a:lnTo>
                    <a:lnTo>
                      <a:pt x="64" y="104"/>
                    </a:lnTo>
                    <a:lnTo>
                      <a:pt x="64" y="103"/>
                    </a:lnTo>
                    <a:lnTo>
                      <a:pt x="64" y="102"/>
                    </a:lnTo>
                    <a:lnTo>
                      <a:pt x="65" y="100"/>
                    </a:lnTo>
                    <a:lnTo>
                      <a:pt x="65" y="97"/>
                    </a:lnTo>
                    <a:lnTo>
                      <a:pt x="65" y="95"/>
                    </a:lnTo>
                    <a:lnTo>
                      <a:pt x="66" y="92"/>
                    </a:lnTo>
                    <a:lnTo>
                      <a:pt x="67" y="90"/>
                    </a:lnTo>
                    <a:lnTo>
                      <a:pt x="67" y="88"/>
                    </a:lnTo>
                    <a:lnTo>
                      <a:pt x="67" y="85"/>
                    </a:lnTo>
                    <a:lnTo>
                      <a:pt x="68" y="83"/>
                    </a:lnTo>
                    <a:lnTo>
                      <a:pt x="68" y="81"/>
                    </a:lnTo>
                    <a:lnTo>
                      <a:pt x="68" y="79"/>
                    </a:lnTo>
                    <a:lnTo>
                      <a:pt x="68" y="78"/>
                    </a:lnTo>
                    <a:lnTo>
                      <a:pt x="68" y="77"/>
                    </a:lnTo>
                    <a:lnTo>
                      <a:pt x="69" y="76"/>
                    </a:lnTo>
                    <a:lnTo>
                      <a:pt x="69" y="74"/>
                    </a:lnTo>
                    <a:lnTo>
                      <a:pt x="69" y="73"/>
                    </a:lnTo>
                    <a:lnTo>
                      <a:pt x="70" y="72"/>
                    </a:lnTo>
                    <a:lnTo>
                      <a:pt x="70" y="71"/>
                    </a:lnTo>
                    <a:lnTo>
                      <a:pt x="70" y="70"/>
                    </a:lnTo>
                    <a:lnTo>
                      <a:pt x="70" y="68"/>
                    </a:lnTo>
                    <a:lnTo>
                      <a:pt x="70" y="67"/>
                    </a:lnTo>
                    <a:lnTo>
                      <a:pt x="71" y="65"/>
                    </a:lnTo>
                    <a:lnTo>
                      <a:pt x="71" y="64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2" y="59"/>
                    </a:lnTo>
                    <a:lnTo>
                      <a:pt x="72" y="57"/>
                    </a:lnTo>
                    <a:lnTo>
                      <a:pt x="72" y="55"/>
                    </a:lnTo>
                    <a:lnTo>
                      <a:pt x="72" y="53"/>
                    </a:lnTo>
                    <a:lnTo>
                      <a:pt x="72" y="52"/>
                    </a:lnTo>
                    <a:lnTo>
                      <a:pt x="72" y="51"/>
                    </a:lnTo>
                    <a:lnTo>
                      <a:pt x="73" y="50"/>
                    </a:lnTo>
                    <a:lnTo>
                      <a:pt x="73" y="48"/>
                    </a:lnTo>
                    <a:lnTo>
                      <a:pt x="73" y="47"/>
                    </a:lnTo>
                    <a:lnTo>
                      <a:pt x="73" y="45"/>
                    </a:lnTo>
                    <a:lnTo>
                      <a:pt x="73" y="44"/>
                    </a:lnTo>
                    <a:lnTo>
                      <a:pt x="73" y="43"/>
                    </a:lnTo>
                    <a:lnTo>
                      <a:pt x="73" y="42"/>
                    </a:lnTo>
                    <a:lnTo>
                      <a:pt x="74" y="41"/>
                    </a:lnTo>
                    <a:lnTo>
                      <a:pt x="74" y="40"/>
                    </a:lnTo>
                    <a:lnTo>
                      <a:pt x="74" y="38"/>
                    </a:lnTo>
                    <a:lnTo>
                      <a:pt x="75" y="37"/>
                    </a:lnTo>
                    <a:lnTo>
                      <a:pt x="75" y="36"/>
                    </a:lnTo>
                    <a:lnTo>
                      <a:pt x="75" y="35"/>
                    </a:lnTo>
                    <a:lnTo>
                      <a:pt x="76" y="34"/>
                    </a:lnTo>
                    <a:lnTo>
                      <a:pt x="76" y="33"/>
                    </a:lnTo>
                    <a:lnTo>
                      <a:pt x="77" y="32"/>
                    </a:lnTo>
                    <a:lnTo>
                      <a:pt x="77" y="31"/>
                    </a:lnTo>
                    <a:lnTo>
                      <a:pt x="77" y="30"/>
                    </a:lnTo>
                    <a:lnTo>
                      <a:pt x="78" y="28"/>
                    </a:lnTo>
                    <a:lnTo>
                      <a:pt x="79" y="27"/>
                    </a:lnTo>
                    <a:lnTo>
                      <a:pt x="79" y="26"/>
                    </a:lnTo>
                    <a:lnTo>
                      <a:pt x="80" y="25"/>
                    </a:lnTo>
                    <a:lnTo>
                      <a:pt x="81" y="24"/>
                    </a:lnTo>
                    <a:lnTo>
                      <a:pt x="81" y="23"/>
                    </a:lnTo>
                    <a:lnTo>
                      <a:pt x="82" y="22"/>
                    </a:lnTo>
                    <a:lnTo>
                      <a:pt x="82" y="19"/>
                    </a:lnTo>
                    <a:lnTo>
                      <a:pt x="83" y="18"/>
                    </a:lnTo>
                    <a:lnTo>
                      <a:pt x="84" y="17"/>
                    </a:lnTo>
                    <a:lnTo>
                      <a:pt x="84" y="16"/>
                    </a:lnTo>
                    <a:lnTo>
                      <a:pt x="85" y="15"/>
                    </a:lnTo>
                    <a:lnTo>
                      <a:pt x="85" y="14"/>
                    </a:lnTo>
                    <a:lnTo>
                      <a:pt x="86" y="14"/>
                    </a:lnTo>
                    <a:lnTo>
                      <a:pt x="87" y="13"/>
                    </a:lnTo>
                    <a:lnTo>
                      <a:pt x="88" y="12"/>
                    </a:lnTo>
                    <a:lnTo>
                      <a:pt x="89" y="11"/>
                    </a:lnTo>
                    <a:lnTo>
                      <a:pt x="90" y="10"/>
                    </a:lnTo>
                    <a:lnTo>
                      <a:pt x="91" y="10"/>
                    </a:lnTo>
                    <a:lnTo>
                      <a:pt x="92" y="8"/>
                    </a:lnTo>
                    <a:lnTo>
                      <a:pt x="94" y="7"/>
                    </a:lnTo>
                    <a:lnTo>
                      <a:pt x="95" y="7"/>
                    </a:lnTo>
                    <a:lnTo>
                      <a:pt x="95" y="6"/>
                    </a:lnTo>
                    <a:lnTo>
                      <a:pt x="97" y="6"/>
                    </a:lnTo>
                    <a:lnTo>
                      <a:pt x="97" y="5"/>
                    </a:lnTo>
                    <a:lnTo>
                      <a:pt x="99" y="5"/>
                    </a:lnTo>
                    <a:lnTo>
                      <a:pt x="100" y="5"/>
                    </a:lnTo>
                    <a:lnTo>
                      <a:pt x="102" y="4"/>
                    </a:lnTo>
                    <a:lnTo>
                      <a:pt x="105" y="4"/>
                    </a:lnTo>
                    <a:lnTo>
                      <a:pt x="107" y="4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10" y="3"/>
                    </a:lnTo>
                    <a:lnTo>
                      <a:pt x="112" y="3"/>
                    </a:lnTo>
                    <a:lnTo>
                      <a:pt x="112" y="2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7" y="2"/>
                    </a:lnTo>
                    <a:lnTo>
                      <a:pt x="118" y="2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6" y="1"/>
                    </a:lnTo>
                    <a:lnTo>
                      <a:pt x="127" y="1"/>
                    </a:lnTo>
                    <a:lnTo>
                      <a:pt x="129" y="1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2" y="0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1" y="0"/>
                    </a:lnTo>
                  </a:path>
                </a:pathLst>
              </a:custGeom>
              <a:solidFill>
                <a:srgbClr val="FFC5CF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7177" name="Line 212"/>
            <p:cNvSpPr>
              <a:spLocks noChangeShapeType="1"/>
            </p:cNvSpPr>
            <p:nvPr/>
          </p:nvSpPr>
          <p:spPr bwMode="auto">
            <a:xfrm>
              <a:off x="1507" y="3493"/>
              <a:ext cx="3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178" name="Line 213"/>
            <p:cNvSpPr>
              <a:spLocks noChangeShapeType="1"/>
            </p:cNvSpPr>
            <p:nvPr/>
          </p:nvSpPr>
          <p:spPr bwMode="auto">
            <a:xfrm>
              <a:off x="3945" y="3493"/>
              <a:ext cx="3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179" name="Arc 214"/>
            <p:cNvSpPr>
              <a:spLocks/>
            </p:cNvSpPr>
            <p:nvPr/>
          </p:nvSpPr>
          <p:spPr bwMode="auto">
            <a:xfrm>
              <a:off x="4030" y="3227"/>
              <a:ext cx="107" cy="2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180" name="Rectangle 215"/>
            <p:cNvSpPr>
              <a:spLocks noChangeArrowheads="1"/>
            </p:cNvSpPr>
            <p:nvPr/>
          </p:nvSpPr>
          <p:spPr bwMode="auto">
            <a:xfrm>
              <a:off x="96" y="3794"/>
              <a:ext cx="34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RuvA</a:t>
              </a:r>
            </a:p>
          </p:txBody>
        </p:sp>
        <p:sp>
          <p:nvSpPr>
            <p:cNvPr id="7181" name="Rectangle 216"/>
            <p:cNvSpPr>
              <a:spLocks noChangeArrowheads="1"/>
            </p:cNvSpPr>
            <p:nvPr/>
          </p:nvSpPr>
          <p:spPr bwMode="auto">
            <a:xfrm>
              <a:off x="1766" y="3801"/>
              <a:ext cx="41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RuvAB</a:t>
              </a:r>
            </a:p>
          </p:txBody>
        </p:sp>
        <p:sp>
          <p:nvSpPr>
            <p:cNvPr id="7182" name="Rectangle 217"/>
            <p:cNvSpPr>
              <a:spLocks noChangeArrowheads="1"/>
            </p:cNvSpPr>
            <p:nvPr/>
          </p:nvSpPr>
          <p:spPr bwMode="auto">
            <a:xfrm>
              <a:off x="4296" y="3801"/>
              <a:ext cx="337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RuvC</a:t>
              </a:r>
            </a:p>
          </p:txBody>
        </p:sp>
        <p:sp>
          <p:nvSpPr>
            <p:cNvPr id="7183" name="Rectangle 218"/>
            <p:cNvSpPr>
              <a:spLocks noChangeArrowheads="1"/>
            </p:cNvSpPr>
            <p:nvPr/>
          </p:nvSpPr>
          <p:spPr bwMode="auto">
            <a:xfrm>
              <a:off x="3920" y="3053"/>
              <a:ext cx="459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RuvAB?</a:t>
              </a:r>
            </a:p>
          </p:txBody>
        </p:sp>
        <p:sp>
          <p:nvSpPr>
            <p:cNvPr id="7184" name="Rectangle 219"/>
            <p:cNvSpPr>
              <a:spLocks noChangeArrowheads="1"/>
            </p:cNvSpPr>
            <p:nvPr/>
          </p:nvSpPr>
          <p:spPr bwMode="auto">
            <a:xfrm>
              <a:off x="342" y="2446"/>
              <a:ext cx="78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junction binding</a:t>
              </a:r>
            </a:p>
          </p:txBody>
        </p:sp>
        <p:sp>
          <p:nvSpPr>
            <p:cNvPr id="7185" name="Rectangle 220"/>
            <p:cNvSpPr>
              <a:spLocks noChangeArrowheads="1"/>
            </p:cNvSpPr>
            <p:nvPr/>
          </p:nvSpPr>
          <p:spPr bwMode="auto">
            <a:xfrm>
              <a:off x="2312" y="2475"/>
              <a:ext cx="81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branch migration</a:t>
              </a:r>
            </a:p>
          </p:txBody>
        </p:sp>
        <p:sp>
          <p:nvSpPr>
            <p:cNvPr id="7186" name="Rectangle 221"/>
            <p:cNvSpPr>
              <a:spLocks noChangeArrowheads="1"/>
            </p:cNvSpPr>
            <p:nvPr/>
          </p:nvSpPr>
          <p:spPr bwMode="auto">
            <a:xfrm>
              <a:off x="4581" y="2475"/>
              <a:ext cx="51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GB" sz="1600">
                  <a:latin typeface="Times New Roman" pitchFamily="18" charset="0"/>
                </a:rPr>
                <a:t>resolution</a:t>
              </a:r>
            </a:p>
          </p:txBody>
        </p:sp>
      </p:grpSp>
      <p:sp>
        <p:nvSpPr>
          <p:cNvPr id="7172" name="Text Box 222"/>
          <p:cNvSpPr txBox="1">
            <a:spLocks noChangeArrowheads="1"/>
          </p:cNvSpPr>
          <p:nvPr/>
        </p:nvSpPr>
        <p:spPr bwMode="auto">
          <a:xfrm>
            <a:off x="1422400" y="5402263"/>
            <a:ext cx="62573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800">
                <a:latin typeface="Times New Roman" pitchFamily="18" charset="0"/>
              </a:rPr>
              <a:t>Formation of a RuvABC resolvasome</a:t>
            </a:r>
          </a:p>
          <a:p>
            <a:pPr eaLnBrk="1" hangingPunct="1">
              <a:buFontTx/>
              <a:buChar char="•"/>
            </a:pPr>
            <a:r>
              <a:rPr lang="en-GB" sz="2800">
                <a:latin typeface="Times New Roman" pitchFamily="18" charset="0"/>
              </a:rPr>
              <a:t>RuvC distorts DNA upon binding </a:t>
            </a:r>
            <a:r>
              <a:rPr lang="en-GB" sz="2800" i="1">
                <a:latin typeface="Times New Roman" pitchFamily="18" charset="0"/>
              </a:rPr>
              <a:t>in vitro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2372785" y="1844676"/>
            <a:ext cx="4895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/>
              <a:t>Catalysed by the RuvABC system</a:t>
            </a:r>
            <a:endParaRPr lang="en-IN" sz="2800"/>
          </a:p>
        </p:txBody>
      </p:sp>
    </p:spTree>
    <p:extLst>
      <p:ext uri="{BB962C8B-B14F-4D97-AF65-F5344CB8AC3E}">
        <p14:creationId xmlns:p14="http://schemas.microsoft.com/office/powerpoint/2010/main" val="132172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RuvCdimer">
            <a:extLst>
              <a:ext uri="{FF2B5EF4-FFF2-40B4-BE49-F238E27FC236}">
                <a16:creationId xmlns:a16="http://schemas.microsoft.com/office/drawing/2014/main" id="{16DD3B2D-DAE4-4B9E-969E-94073920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26466"/>
          <a:stretch>
            <a:fillRect/>
          </a:stretch>
        </p:blipFill>
        <p:spPr bwMode="auto">
          <a:xfrm>
            <a:off x="3863976" y="1484313"/>
            <a:ext cx="162877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943116ED-00E1-4D5F-976F-A562A7DC0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3716338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>
                <a:latin typeface="Times New Roman" panose="02020603050405020304" pitchFamily="18" charset="0"/>
              </a:rPr>
              <a:t>E.coli</a:t>
            </a:r>
            <a:r>
              <a:rPr lang="en-GB" altLang="en-US">
                <a:latin typeface="Times New Roman" panose="02020603050405020304" pitchFamily="18" charset="0"/>
              </a:rPr>
              <a:t> RuvC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364" name="Picture 8" descr="Hjcdimer">
            <a:extLst>
              <a:ext uri="{FF2B5EF4-FFF2-40B4-BE49-F238E27FC236}">
                <a16:creationId xmlns:a16="http://schemas.microsoft.com/office/drawing/2014/main" id="{CC80407C-B283-4783-9AF6-14FEA0B8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r="28600"/>
          <a:stretch>
            <a:fillRect/>
          </a:stretch>
        </p:blipFill>
        <p:spPr bwMode="auto">
          <a:xfrm>
            <a:off x="6275388" y="1755775"/>
            <a:ext cx="118586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9">
            <a:extLst>
              <a:ext uri="{FF2B5EF4-FFF2-40B4-BE49-F238E27FC236}">
                <a16:creationId xmlns:a16="http://schemas.microsoft.com/office/drawing/2014/main" id="{6FAF4398-38A9-4E60-9049-3376F30B9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3651251"/>
            <a:ext cx="150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>
                <a:latin typeface="Times New Roman" panose="02020603050405020304" pitchFamily="18" charset="0"/>
              </a:rPr>
              <a:t>P.furiosus</a:t>
            </a:r>
            <a:r>
              <a:rPr lang="en-GB" altLang="en-US">
                <a:latin typeface="Times New Roman" panose="02020603050405020304" pitchFamily="18" charset="0"/>
              </a:rPr>
              <a:t> Hjc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366" name="Picture 10" descr="T7endoIdimer">
            <a:extLst>
              <a:ext uri="{FF2B5EF4-FFF2-40B4-BE49-F238E27FC236}">
                <a16:creationId xmlns:a16="http://schemas.microsoft.com/office/drawing/2014/main" id="{08659346-D787-4EA3-B289-ED5379053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r="30780"/>
          <a:stretch>
            <a:fillRect/>
          </a:stretch>
        </p:blipFill>
        <p:spPr bwMode="auto">
          <a:xfrm>
            <a:off x="8328026" y="1628776"/>
            <a:ext cx="125571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1">
            <a:extLst>
              <a:ext uri="{FF2B5EF4-FFF2-40B4-BE49-F238E27FC236}">
                <a16:creationId xmlns:a16="http://schemas.microsoft.com/office/drawing/2014/main" id="{4FCF9E0F-80EE-4537-A028-49FED76C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3716338"/>
            <a:ext cx="163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latin typeface="Times New Roman" panose="02020603050405020304" pitchFamily="18" charset="0"/>
              </a:rPr>
              <a:t>Phage T7 endoI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368" name="Picture 12" descr="T4endoVIIdimer">
            <a:extLst>
              <a:ext uri="{FF2B5EF4-FFF2-40B4-BE49-F238E27FC236}">
                <a16:creationId xmlns:a16="http://schemas.microsoft.com/office/drawing/2014/main" id="{F105F121-097F-44FF-AB05-230E30E3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30124"/>
          <a:stretch>
            <a:fillRect/>
          </a:stretch>
        </p:blipFill>
        <p:spPr bwMode="auto">
          <a:xfrm>
            <a:off x="4464051" y="4243389"/>
            <a:ext cx="113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14">
            <a:extLst>
              <a:ext uri="{FF2B5EF4-FFF2-40B4-BE49-F238E27FC236}">
                <a16:creationId xmlns:a16="http://schemas.microsoft.com/office/drawing/2014/main" id="{B4D658E0-468D-4BE6-A0F4-804E348EC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4006851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u="sng">
                <a:latin typeface="Times New Roman" panose="02020603050405020304" pitchFamily="18" charset="0"/>
              </a:rPr>
              <a:t>“Outliers”</a:t>
            </a:r>
            <a:endParaRPr lang="en-US" altLang="en-US" u="sng">
              <a:latin typeface="Times New Roman" panose="02020603050405020304" pitchFamily="18" charset="0"/>
            </a:endParaRPr>
          </a:p>
        </p:txBody>
      </p:sp>
      <p:sp>
        <p:nvSpPr>
          <p:cNvPr id="15370" name="Text Box 15">
            <a:extLst>
              <a:ext uri="{FF2B5EF4-FFF2-40B4-BE49-F238E27FC236}">
                <a16:creationId xmlns:a16="http://schemas.microsoft.com/office/drawing/2014/main" id="{15DD2322-02AF-47F2-8D64-E2A1F0D9B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6080126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latin typeface="Times New Roman" panose="02020603050405020304" pitchFamily="18" charset="0"/>
              </a:rPr>
              <a:t>Phage T4 endoVII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5371" name="Picture 16" descr="RusAdimer">
            <a:extLst>
              <a:ext uri="{FF2B5EF4-FFF2-40B4-BE49-F238E27FC236}">
                <a16:creationId xmlns:a16="http://schemas.microsoft.com/office/drawing/2014/main" id="{3477CD2D-DE6D-4DE3-8716-54287D0E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5" r="9673"/>
          <a:stretch>
            <a:fillRect/>
          </a:stretch>
        </p:blipFill>
        <p:spPr bwMode="auto">
          <a:xfrm>
            <a:off x="6396039" y="4421189"/>
            <a:ext cx="1328737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17">
            <a:extLst>
              <a:ext uri="{FF2B5EF4-FFF2-40B4-BE49-F238E27FC236}">
                <a16:creationId xmlns:a16="http://schemas.microsoft.com/office/drawing/2014/main" id="{C9F6BDF1-5A60-4F6A-8517-54B7822E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6080126"/>
            <a:ext cx="130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>
                <a:latin typeface="Times New Roman" panose="02020603050405020304" pitchFamily="18" charset="0"/>
              </a:rPr>
              <a:t>E.coli</a:t>
            </a:r>
            <a:r>
              <a:rPr lang="en-GB" altLang="en-US">
                <a:latin typeface="Times New Roman" panose="02020603050405020304" pitchFamily="18" charset="0"/>
              </a:rPr>
              <a:t> RusA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3" name="Text Box 7">
            <a:extLst>
              <a:ext uri="{FF2B5EF4-FFF2-40B4-BE49-F238E27FC236}">
                <a16:creationId xmlns:a16="http://schemas.microsoft.com/office/drawing/2014/main" id="{400C7E89-C014-430B-BF5E-2D94D91F0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1549401"/>
            <a:ext cx="207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u="sng">
                <a:latin typeface="Times New Roman" panose="02020603050405020304" pitchFamily="18" charset="0"/>
              </a:rPr>
              <a:t>Nuclease sub-family</a:t>
            </a:r>
            <a:endParaRPr lang="en-US" altLang="en-US" u="sng">
              <a:latin typeface="Times New Roman" panose="02020603050405020304" pitchFamily="18" charset="0"/>
            </a:endParaRPr>
          </a:p>
        </p:txBody>
      </p:sp>
      <p:sp>
        <p:nvSpPr>
          <p:cNvPr id="15374" name="Rectangle 19">
            <a:extLst>
              <a:ext uri="{FF2B5EF4-FFF2-40B4-BE49-F238E27FC236}">
                <a16:creationId xmlns:a16="http://schemas.microsoft.com/office/drawing/2014/main" id="{7D62E11D-F125-4DD6-A306-A55ED0078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5746" y="33043"/>
            <a:ext cx="11014363" cy="1143000"/>
          </a:xfrm>
        </p:spPr>
        <p:txBody>
          <a:bodyPr/>
          <a:lstStyle/>
          <a:p>
            <a:pPr algn="ctr" eaLnBrk="1" hangingPunct="1"/>
            <a:r>
              <a:rPr lang="en-GB" altLang="en-US" sz="3200" dirty="0"/>
              <a:t>Resolvases mostly occur in one of two major structural families</a:t>
            </a:r>
            <a:endParaRPr lang="en-US" altLang="en-US" sz="3200" dirty="0"/>
          </a:p>
        </p:txBody>
      </p:sp>
      <p:pic>
        <p:nvPicPr>
          <p:cNvPr id="15375" name="Picture 20" descr="Ydc2">
            <a:extLst>
              <a:ext uri="{FF2B5EF4-FFF2-40B4-BE49-F238E27FC236}">
                <a16:creationId xmlns:a16="http://schemas.microsoft.com/office/drawing/2014/main" id="{5B1EF1C2-721E-41B4-99E3-D700745B0A1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r="19962"/>
          <a:stretch>
            <a:fillRect/>
          </a:stretch>
        </p:blipFill>
        <p:spPr>
          <a:xfrm>
            <a:off x="1847851" y="1773238"/>
            <a:ext cx="1584325" cy="1981200"/>
          </a:xfrm>
          <a:noFill/>
        </p:spPr>
      </p:pic>
      <p:sp>
        <p:nvSpPr>
          <p:cNvPr id="15376" name="Text Box 22">
            <a:extLst>
              <a:ext uri="{FF2B5EF4-FFF2-40B4-BE49-F238E27FC236}">
                <a16:creationId xmlns:a16="http://schemas.microsoft.com/office/drawing/2014/main" id="{932141CC-7B12-493C-AACE-79E78F125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16338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i="1">
                <a:latin typeface="Times New Roman" panose="02020603050405020304" pitchFamily="18" charset="0"/>
              </a:rPr>
              <a:t>S.pombe</a:t>
            </a:r>
            <a:r>
              <a:rPr lang="en-GB" altLang="en-US">
                <a:latin typeface="Times New Roman" panose="02020603050405020304" pitchFamily="18" charset="0"/>
              </a:rPr>
              <a:t> CCe1 </a:t>
            </a:r>
          </a:p>
          <a:p>
            <a:pPr eaLnBrk="1" hangingPunct="1"/>
            <a:r>
              <a:rPr lang="en-GB" altLang="en-US">
                <a:latin typeface="Times New Roman" panose="02020603050405020304" pitchFamily="18" charset="0"/>
              </a:rPr>
              <a:t>(Ydc2)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7" name="Text Box 6">
            <a:extLst>
              <a:ext uri="{FF2B5EF4-FFF2-40B4-BE49-F238E27FC236}">
                <a16:creationId xmlns:a16="http://schemas.microsoft.com/office/drawing/2014/main" id="{69D31213-70B3-464B-B1A3-1FCD1638B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549401"/>
            <a:ext cx="207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u="sng">
                <a:latin typeface="Times New Roman" panose="02020603050405020304" pitchFamily="18" charset="0"/>
              </a:rPr>
              <a:t>Integrase sub-family</a:t>
            </a:r>
            <a:endParaRPr lang="en-US" altLang="en-US" u="sng">
              <a:latin typeface="Times New Roman" panose="02020603050405020304" pitchFamily="18" charset="0"/>
            </a:endParaRPr>
          </a:p>
        </p:txBody>
      </p:sp>
      <p:grpSp>
        <p:nvGrpSpPr>
          <p:cNvPr id="15378" name="Group 19">
            <a:extLst>
              <a:ext uri="{FF2B5EF4-FFF2-40B4-BE49-F238E27FC236}">
                <a16:creationId xmlns:a16="http://schemas.microsoft.com/office/drawing/2014/main" id="{263689FF-F4E2-4B56-BB2B-DD1A94925FA6}"/>
              </a:ext>
            </a:extLst>
          </p:cNvPr>
          <p:cNvGrpSpPr>
            <a:grpSpLocks/>
          </p:cNvGrpSpPr>
          <p:nvPr/>
        </p:nvGrpSpPr>
        <p:grpSpPr bwMode="auto">
          <a:xfrm>
            <a:off x="1533526" y="1571625"/>
            <a:ext cx="3921125" cy="4090988"/>
            <a:chOff x="9696" y="1571625"/>
            <a:chExt cx="3920954" cy="409162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155105-C232-413E-A899-817E320AC639}"/>
                </a:ext>
              </a:extLst>
            </p:cNvPr>
            <p:cNvSpPr/>
            <p:nvPr/>
          </p:nvSpPr>
          <p:spPr>
            <a:xfrm>
              <a:off x="2359094" y="1571625"/>
              <a:ext cx="1571556" cy="27864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5380" name="TextBox 18">
              <a:extLst>
                <a:ext uri="{FF2B5EF4-FFF2-40B4-BE49-F238E27FC236}">
                  <a16:creationId xmlns:a16="http://schemas.microsoft.com/office/drawing/2014/main" id="{AEF64297-651A-401E-AEDE-B82A7FF6C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441777">
              <a:off x="9696" y="5140029"/>
              <a:ext cx="35798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dirty="0"/>
                <a:t>Structure is pretty flat</a:t>
              </a:r>
              <a:endParaRPr lang="en-IN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516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4"/>
          <p:cNvSpPr>
            <a:spLocks noGrp="1"/>
          </p:cNvSpPr>
          <p:nvPr>
            <p:ph type="ctrTitle"/>
          </p:nvPr>
        </p:nvSpPr>
        <p:spPr>
          <a:xfrm>
            <a:off x="914400" y="147639"/>
            <a:ext cx="10363200" cy="1470025"/>
          </a:xfrm>
        </p:spPr>
        <p:txBody>
          <a:bodyPr/>
          <a:lstStyle/>
          <a:p>
            <a:r>
              <a:rPr lang="en-US"/>
              <a:t>RecU</a:t>
            </a:r>
          </a:p>
        </p:txBody>
      </p:sp>
      <p:sp>
        <p:nvSpPr>
          <p:cNvPr id="10243" name="Subtitle 6"/>
          <p:cNvSpPr>
            <a:spLocks noGrp="1"/>
          </p:cNvSpPr>
          <p:nvPr>
            <p:ph type="subTitle" idx="1"/>
          </p:nvPr>
        </p:nvSpPr>
        <p:spPr>
          <a:xfrm>
            <a:off x="1390651" y="2755900"/>
            <a:ext cx="9355667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4000"/>
              <a:t>The equivalent of </a:t>
            </a:r>
            <a:r>
              <a:rPr lang="en-US" sz="4000" i="1"/>
              <a:t>E.coli </a:t>
            </a:r>
            <a:r>
              <a:rPr lang="en-US" sz="4000"/>
              <a:t>RuvC</a:t>
            </a:r>
          </a:p>
          <a:p>
            <a:r>
              <a:rPr lang="en-US" sz="4000"/>
              <a:t>In</a:t>
            </a:r>
          </a:p>
          <a:p>
            <a:r>
              <a:rPr lang="en-US" sz="4000"/>
              <a:t>Gram(+) </a:t>
            </a:r>
            <a:r>
              <a:rPr lang="en-US" sz="4000" i="1"/>
              <a:t>B.subtilis</a:t>
            </a:r>
            <a:endParaRPr lang="en-US" sz="4000"/>
          </a:p>
        </p:txBody>
      </p:sp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2218267" y="5840414"/>
            <a:ext cx="58192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0000"/>
                </a:solidFill>
                <a:latin typeface="Blackadder ITC" pitchFamily="82" charset="0"/>
              </a:rPr>
              <a:t>An interesting beginning</a:t>
            </a:r>
          </a:p>
        </p:txBody>
      </p:sp>
    </p:spTree>
    <p:extLst>
      <p:ext uri="{BB962C8B-B14F-4D97-AF65-F5344CB8AC3E}">
        <p14:creationId xmlns:p14="http://schemas.microsoft.com/office/powerpoint/2010/main" val="185508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RecUfig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8" y="2800949"/>
            <a:ext cx="406823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recudimerbigla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77" y="126885"/>
            <a:ext cx="342053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RecUfig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1" y="2595449"/>
            <a:ext cx="3304116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835907" y="2399311"/>
            <a:ext cx="2244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400" b="1">
                <a:latin typeface="Times New Roman" pitchFamily="18" charset="0"/>
              </a:rPr>
              <a:t>RecU monomer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6671734" y="1906474"/>
            <a:ext cx="1769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400" b="1">
                <a:latin typeface="Times New Roman" pitchFamily="18" charset="0"/>
              </a:rPr>
              <a:t>RecU dimer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428133" y="79455"/>
            <a:ext cx="428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3600" dirty="0" err="1"/>
              <a:t>RecU</a:t>
            </a:r>
            <a:r>
              <a:rPr lang="en-GB" sz="3600" dirty="0"/>
              <a:t>: Apo structure</a:t>
            </a:r>
            <a:endParaRPr lang="en-US" sz="3600" dirty="0"/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124254" y="2814750"/>
            <a:ext cx="239566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75000"/>
              <a:buFont typeface="Wingdings" pitchFamily="2" charset="2"/>
              <a:buChar char="n"/>
            </a:pPr>
            <a:r>
              <a:rPr lang="en-GB" sz="1100" b="1" dirty="0">
                <a:solidFill>
                  <a:srgbClr val="0070C0"/>
                </a:solidFill>
              </a:rPr>
              <a:t>Space Group P 65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75000"/>
              <a:buFont typeface="Wingdings" pitchFamily="2" charset="2"/>
              <a:buChar char="n"/>
            </a:pPr>
            <a:r>
              <a:rPr lang="en-GB" sz="1100" b="1" dirty="0">
                <a:solidFill>
                  <a:srgbClr val="0070C0"/>
                </a:solidFill>
              </a:rPr>
              <a:t>Resolution 2.25 Å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000000"/>
              </a:buClr>
              <a:buSzPct val="75000"/>
              <a:buFont typeface="Wingdings" pitchFamily="2" charset="2"/>
              <a:buChar char="n"/>
            </a:pPr>
            <a:r>
              <a:rPr lang="en-GB" sz="1100" b="1" dirty="0">
                <a:solidFill>
                  <a:srgbClr val="0070C0"/>
                </a:solidFill>
              </a:rPr>
              <a:t>R-Value 0.219 (obs.) R-Free 0.269</a:t>
            </a:r>
          </a:p>
        </p:txBody>
      </p:sp>
      <p:sp>
        <p:nvSpPr>
          <p:cNvPr id="11273" name="Rectangle 14"/>
          <p:cNvSpPr>
            <a:spLocks noChangeArrowheads="1"/>
          </p:cNvSpPr>
          <p:nvPr/>
        </p:nvSpPr>
        <p:spPr bwMode="auto">
          <a:xfrm>
            <a:off x="3387977" y="883155"/>
            <a:ext cx="348614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1100" b="1" dirty="0">
                <a:solidFill>
                  <a:srgbClr val="7030A0"/>
                </a:solidFill>
              </a:rPr>
              <a:t>McGregor </a:t>
            </a:r>
            <a:r>
              <a:rPr lang="en-GB" sz="1100" b="1" i="1" dirty="0">
                <a:solidFill>
                  <a:srgbClr val="7030A0"/>
                </a:solidFill>
              </a:rPr>
              <a:t>et al.</a:t>
            </a:r>
            <a:r>
              <a:rPr lang="en-GB" sz="1100" b="1" dirty="0">
                <a:solidFill>
                  <a:srgbClr val="7030A0"/>
                </a:solidFill>
              </a:rPr>
              <a:t> Structure 2005</a:t>
            </a: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158574" y="4793261"/>
            <a:ext cx="1233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</a:rPr>
              <a:t>Mushroom</a:t>
            </a:r>
          </a:p>
          <a:p>
            <a:pPr eaLnBrk="1" hangingPunct="1"/>
            <a:r>
              <a:rPr lang="en-US" sz="1600" b="1">
                <a:solidFill>
                  <a:srgbClr val="008000"/>
                </a:solidFill>
              </a:rPr>
              <a:t>stalk</a:t>
            </a:r>
            <a:endParaRPr lang="en-IN" sz="1600" b="1">
              <a:solidFill>
                <a:srgbClr val="008000"/>
              </a:solidFill>
            </a:endParaRPr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2063575" y="5852123"/>
            <a:ext cx="1324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C00000"/>
                </a:solidFill>
              </a:rPr>
              <a:t>Disordered </a:t>
            </a:r>
          </a:p>
          <a:p>
            <a:pPr eaLnBrk="1" hangingPunct="1"/>
            <a:r>
              <a:rPr lang="en-US" sz="1600" b="1">
                <a:solidFill>
                  <a:srgbClr val="C00000"/>
                </a:solidFill>
              </a:rPr>
              <a:t>N-terminus</a:t>
            </a:r>
            <a:endParaRPr lang="en-IN" sz="1600" b="1">
              <a:solidFill>
                <a:srgbClr val="C00000"/>
              </a:solidFill>
            </a:endParaRPr>
          </a:p>
        </p:txBody>
      </p:sp>
      <p:sp>
        <p:nvSpPr>
          <p:cNvPr id="11276" name="TextBox 11"/>
          <p:cNvSpPr txBox="1">
            <a:spLocks noChangeArrowheads="1"/>
          </p:cNvSpPr>
          <p:nvPr/>
        </p:nvSpPr>
        <p:spPr bwMode="auto">
          <a:xfrm>
            <a:off x="430821" y="6491062"/>
            <a:ext cx="4390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Solved using MIR (Au and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derivatives)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0" y="49428"/>
            <a:ext cx="3235674" cy="217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5189" y="5263974"/>
            <a:ext cx="6561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RecU</a:t>
            </a:r>
            <a:r>
              <a:rPr lang="en-US" dirty="0"/>
              <a:t> structure is solved.</a:t>
            </a:r>
          </a:p>
          <a:p>
            <a:r>
              <a:rPr lang="en-US" dirty="0"/>
              <a:t>33 amino acids at N-terminus region are missing.</a:t>
            </a:r>
          </a:p>
          <a:p>
            <a:r>
              <a:rPr lang="en-US" dirty="0"/>
              <a:t>Stalk region is incomplete.</a:t>
            </a:r>
          </a:p>
          <a:p>
            <a:r>
              <a:rPr lang="en-US" dirty="0"/>
              <a:t>NTR and stalk are highly flexible.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5910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4417</TotalTime>
  <Words>1343</Words>
  <Application>Microsoft Office PowerPoint</Application>
  <PresentationFormat>Widescreen</PresentationFormat>
  <Paragraphs>323</Paragraphs>
  <Slides>52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Blackadder ITC</vt:lpstr>
      <vt:lpstr>Calibri</vt:lpstr>
      <vt:lpstr>Calibri Light</vt:lpstr>
      <vt:lpstr>Edwardian Script ITC</vt:lpstr>
      <vt:lpstr>Open Sans</vt:lpstr>
      <vt:lpstr>Times New Roman</vt:lpstr>
      <vt:lpstr>Wingdings</vt:lpstr>
      <vt:lpstr>Office Theme</vt:lpstr>
      <vt:lpstr>Document</vt:lpstr>
      <vt:lpstr>Bitmap Image</vt:lpstr>
      <vt:lpstr>Chart</vt:lpstr>
      <vt:lpstr>Deciphering the structural dogma of biological systems using  Integrative Structural Biology Approach</vt:lpstr>
      <vt:lpstr>Integrative Structural Biology Approach</vt:lpstr>
      <vt:lpstr>Structural and functional studies   on B.subtilis RecU</vt:lpstr>
      <vt:lpstr>Homologous Recombination</vt:lpstr>
      <vt:lpstr>PowerPoint Presentation</vt:lpstr>
      <vt:lpstr>Recombination in E.coli</vt:lpstr>
      <vt:lpstr>Resolvases mostly occur in one of two major structural families</vt:lpstr>
      <vt:lpstr>RecU</vt:lpstr>
      <vt:lpstr>PowerPoint Presentation</vt:lpstr>
      <vt:lpstr>RecU structure</vt:lpstr>
      <vt:lpstr>The DNA complex</vt:lpstr>
      <vt:lpstr>Junction designs</vt:lpstr>
      <vt:lpstr>Crystallization</vt:lpstr>
      <vt:lpstr>And then the Joy: The crystals</vt:lpstr>
      <vt:lpstr>RecU: ASU</vt:lpstr>
      <vt:lpstr>Thermofluor assay</vt:lpstr>
      <vt:lpstr>PowerPoint Presentation</vt:lpstr>
      <vt:lpstr>EOM analysis of SAXS data</vt:lpstr>
      <vt:lpstr>Holliday Junction Modeling</vt:lpstr>
      <vt:lpstr>Computational studies on PARAM</vt:lpstr>
      <vt:lpstr>MD results: The Eigen Vector Plot</vt:lpstr>
      <vt:lpstr>Domain movement</vt:lpstr>
      <vt:lpstr>PowerPoint Presentation</vt:lpstr>
      <vt:lpstr>Structural and functional studies   on C. jejuni Peb4</vt:lpstr>
      <vt:lpstr>Campylobacter jejuni </vt:lpstr>
      <vt:lpstr>Outer membrane proteins</vt:lpstr>
      <vt:lpstr>OMPs transport system</vt:lpstr>
      <vt:lpstr>Peb4 is important for C.jejuni</vt:lpstr>
      <vt:lpstr>Why study Peb4?</vt:lpstr>
      <vt:lpstr>Purification of Peb4</vt:lpstr>
      <vt:lpstr>Crystallization of Peb4</vt:lpstr>
      <vt:lpstr>Peb4 structure: monomer</vt:lpstr>
      <vt:lpstr>Peb4 structure: MET’s position</vt:lpstr>
      <vt:lpstr>Peb4 structure: dimer check</vt:lpstr>
      <vt:lpstr>Peb4 structure: dimer</vt:lpstr>
      <vt:lpstr>Peb4 structure: inter-twined dimer</vt:lpstr>
      <vt:lpstr>Peb4 variant</vt:lpstr>
      <vt:lpstr>PPIase activity for Peb4</vt:lpstr>
      <vt:lpstr>RCM  RNAse T1 assay</vt:lpstr>
      <vt:lpstr>RCM  RNAse T1 assay (Peb4)</vt:lpstr>
      <vt:lpstr>RCM  RNAse T1 assay (Peb4)</vt:lpstr>
      <vt:lpstr>PPIase activity for Peb4</vt:lpstr>
      <vt:lpstr>Rhodanese chaperone assay</vt:lpstr>
      <vt:lpstr>Rhodanese aggregation assay</vt:lpstr>
      <vt:lpstr>What’s the verdict</vt:lpstr>
      <vt:lpstr>PowerPoint Presentation</vt:lpstr>
      <vt:lpstr>Eigen vector plot: conformations of Peb4</vt:lpstr>
      <vt:lpstr>Dynamics of Peb4</vt:lpstr>
      <vt:lpstr>PowerPoint Presentation</vt:lpstr>
      <vt:lpstr>PowerPoint Presentation</vt:lpstr>
      <vt:lpstr>To me the MANTRA for success….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for Proteomics</dc:title>
  <dc:creator>Avinash</dc:creator>
  <cp:lastModifiedBy>Avinash</cp:lastModifiedBy>
  <cp:revision>59</cp:revision>
  <cp:lastPrinted>2017-10-26T09:22:34Z</cp:lastPrinted>
  <dcterms:created xsi:type="dcterms:W3CDTF">2017-01-31T06:27:55Z</dcterms:created>
  <dcterms:modified xsi:type="dcterms:W3CDTF">2017-10-26T09:37:44Z</dcterms:modified>
</cp:coreProperties>
</file>