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20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C8E8-669A-4043-8AB5-81E0049DFCB5}" type="datetimeFigureOut">
              <a:rPr lang="en-US" smtClean="0"/>
              <a:t>10/16/2016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3E84D-E42C-4B8A-AB8C-70F87F0509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C8E8-669A-4043-8AB5-81E0049DFCB5}" type="datetimeFigureOut">
              <a:rPr lang="en-US" smtClean="0"/>
              <a:t>10/16/2016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3E84D-E42C-4B8A-AB8C-70F87F0509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C8E8-669A-4043-8AB5-81E0049DFCB5}" type="datetimeFigureOut">
              <a:rPr lang="en-US" smtClean="0"/>
              <a:t>10/16/2016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3E84D-E42C-4B8A-AB8C-70F87F0509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C8E8-669A-4043-8AB5-81E0049DFCB5}" type="datetimeFigureOut">
              <a:rPr lang="en-US" smtClean="0"/>
              <a:t>10/16/2016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3E84D-E42C-4B8A-AB8C-70F87F0509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C8E8-669A-4043-8AB5-81E0049DFCB5}" type="datetimeFigureOut">
              <a:rPr lang="en-US" smtClean="0"/>
              <a:t>10/16/2016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3E84D-E42C-4B8A-AB8C-70F87F0509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C8E8-669A-4043-8AB5-81E0049DFCB5}" type="datetimeFigureOut">
              <a:rPr lang="en-US" smtClean="0"/>
              <a:t>10/16/2016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3E84D-E42C-4B8A-AB8C-70F87F0509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C8E8-669A-4043-8AB5-81E0049DFCB5}" type="datetimeFigureOut">
              <a:rPr lang="en-US" smtClean="0"/>
              <a:t>10/16/2016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3E84D-E42C-4B8A-AB8C-70F87F0509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C8E8-669A-4043-8AB5-81E0049DFCB5}" type="datetimeFigureOut">
              <a:rPr lang="en-US" smtClean="0"/>
              <a:t>10/16/2016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3E84D-E42C-4B8A-AB8C-70F87F0509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C8E8-669A-4043-8AB5-81E0049DFCB5}" type="datetimeFigureOut">
              <a:rPr lang="en-US" smtClean="0"/>
              <a:t>10/16/2016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3E84D-E42C-4B8A-AB8C-70F87F0509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C8E8-669A-4043-8AB5-81E0049DFCB5}" type="datetimeFigureOut">
              <a:rPr lang="en-US" smtClean="0"/>
              <a:t>10/16/2016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3E84D-E42C-4B8A-AB8C-70F87F0509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C8E8-669A-4043-8AB5-81E0049DFCB5}" type="datetimeFigureOut">
              <a:rPr lang="en-US" smtClean="0"/>
              <a:t>10/16/2016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3E84D-E42C-4B8A-AB8C-70F87F050949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3C8E8-669A-4043-8AB5-81E0049DFCB5}" type="datetimeFigureOut">
              <a:rPr lang="en-US" smtClean="0"/>
              <a:t>10/16/2016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3E84D-E42C-4B8A-AB8C-70F87F05094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1"/>
            <a:ext cx="8001000" cy="2457450"/>
          </a:xfrm>
        </p:spPr>
        <p:txBody>
          <a:bodyPr>
            <a:normAutofit/>
          </a:bodyPr>
          <a:lstStyle/>
          <a:p>
            <a:r>
              <a:rPr lang="en-US" sz="3200" dirty="0"/>
              <a:t>Future Observational Prospects at Mid-IR Wavelengths &amp; the AGN Torus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400" smtClean="0"/>
              <a:t>Prof. Chris Packham </a:t>
            </a:r>
          </a:p>
          <a:p>
            <a:r>
              <a:rPr lang="en-US" sz="2400" smtClean="0"/>
              <a:t>University of Texas</a:t>
            </a:r>
          </a:p>
          <a:p>
            <a:r>
              <a:rPr lang="en-US" sz="2400" smtClean="0"/>
              <a:t>Monday, October 17, 2016 </a:t>
            </a:r>
          </a:p>
          <a:p>
            <a:r>
              <a:rPr lang="en-US" sz="2400" smtClean="0"/>
              <a:t> </a:t>
            </a:r>
            <a:r>
              <a:rPr lang="en-US" sz="2400" b="1" smtClean="0"/>
              <a:t>14:00</a:t>
            </a:r>
            <a:r>
              <a:rPr lang="en-US" sz="2400" smtClean="0"/>
              <a:t> to </a:t>
            </a:r>
            <a:r>
              <a:rPr lang="en-US" sz="2400" b="1" smtClean="0"/>
              <a:t>15:00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49278961"/>
      </p:ext>
    </p:extLst>
  </p:cSld>
  <p:clrMapOvr>
    <a:masterClrMapping/>
  </p:clrMapOvr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TM02455519[[fn=Winter]]</Template>
  <TotalTime>2</TotalTime>
  <Words>12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Winter</vt:lpstr>
      <vt:lpstr>Future Observational Prospects at Mid-IR Wavelengths &amp; the AGN Torus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Observational Prospects at Mid-IR Wavelengths &amp; the AGN Torus </dc:title>
  <dc:creator>rrs</dc:creator>
  <cp:lastModifiedBy>rrs</cp:lastModifiedBy>
  <cp:revision>1</cp:revision>
  <dcterms:created xsi:type="dcterms:W3CDTF">2016-10-16T16:15:53Z</dcterms:created>
  <dcterms:modified xsi:type="dcterms:W3CDTF">2016-10-16T16:18:43Z</dcterms:modified>
</cp:coreProperties>
</file>