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diagrams/drawing2.xml" ContentType="application/vnd.ms-office.drawingml.diagramDrawing+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diagrams/quickStyle2.xml" ContentType="application/vnd.openxmlformats-officedocument.drawingml.diagramStyl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diagrams/layout5.xml" ContentType="application/vnd.openxmlformats-officedocument.drawingml.diagramLayout+xml"/>
  <Override PartName="/ppt/diagrams/layout3.xml" ContentType="application/vnd.openxmlformats-officedocument.drawingml.diagramLayout+xml"/>
  <Override PartName="/ppt/diagrams/data4.xml" ContentType="application/vnd.openxmlformats-officedocument.drawingml.diagramData+xml"/>
  <Override PartName="/ppt/diagrams/layout1.xml" ContentType="application/vnd.openxmlformats-officedocument.drawingml.diagramLayout+xml"/>
  <Override PartName="/ppt/diagrams/data2.xml" ContentType="application/vnd.openxmlformats-officedocument.drawingml.diagramData+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diagrams/colors4.xml" ContentType="application/vnd.openxmlformats-officedocument.drawingml.diagramColors+xml"/>
  <Override PartName="/ppt/diagrams/drawing5.xml" ContentType="application/vnd.ms-office.drawingml.diagramDrawing+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Default Extension="bin" ContentType="application/vnd.openxmlformats-officedocument.oleObject"/>
  <Override PartName="/ppt/diagrams/colors2.xml" ContentType="application/vnd.openxmlformats-officedocument.drawingml.diagramColors+xml"/>
  <Override PartName="/ppt/diagrams/drawing3.xml" ContentType="application/vnd.ms-office.drawingml.diagramDrawing+xml"/>
  <Override PartName="/ppt/diagrams/quickStyle5.xml" ContentType="application/vnd.openxmlformats-officedocument.drawingml.diagramStyl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diagrams/drawing1.xml" ContentType="application/vnd.ms-office.drawingml.diagramDrawing+xml"/>
  <Override PartName="/ppt/diagrams/quickStyle3.xml" ContentType="application/vnd.openxmlformats-officedocument.drawingml.diagramStyl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Default Extension="jpeg" ContentType="image/jpeg"/>
  <Override PartName="/ppt/slideLayouts/slideLayout3.xml" ContentType="application/vnd.openxmlformats-officedocument.presentationml.slideLayout+xml"/>
  <Override PartName="/ppt/diagrams/quickStyle1.xml" ContentType="application/vnd.openxmlformats-officedocument.drawingml.diagramStyl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diagrams/layout4.xml" ContentType="application/vnd.openxmlformats-officedocument.drawingml.diagramLayout+xml"/>
  <Override PartName="/ppt/slideLayouts/slideLayout10.xml" ContentType="application/vnd.openxmlformats-officedocument.presentationml.slideLayout+xml"/>
  <Default Extension="vml" ContentType="application/vnd.openxmlformats-officedocument.vmlDrawing"/>
  <Override PartName="/ppt/diagrams/layout2.xml" ContentType="application/vnd.openxmlformats-officedocument.drawingml.diagramLayout+xml"/>
  <Default Extension="gif" ContentType="image/gif"/>
  <Override PartName="/ppt/diagrams/data5.xml" ContentType="application/vnd.openxmlformats-officedocument.drawingml.diagramData+xml"/>
  <Override PartName="/ppt/diagrams/data3.xml" ContentType="application/vnd.openxmlformats-officedocument.drawingml.diagramData+xml"/>
  <Override PartName="/ppt/diagrams/colors5.xml" ContentType="application/vnd.openxmlformats-officedocument.drawingml.diagramColors+xml"/>
  <Override PartName="/ppt/slides/slide8.xml" ContentType="application/vnd.openxmlformats-officedocument.presentationml.slide+xml"/>
  <Override PartName="/ppt/slides/slide49.xml" ContentType="application/vnd.openxmlformats-officedocument.presentationml.slide+xml"/>
  <Override PartName="/ppt/diagrams/data1.xml" ContentType="application/vnd.openxmlformats-officedocument.drawingml.diagramData+xml"/>
  <Override PartName="/ppt/diagrams/colors3.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Default Extension="mp4" ContentType="video/unknown"/>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diagrams/quickStyle4.xml" ContentType="application/vnd.openxmlformats-officedocument.drawingml.diagramStyl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Default Extension="wmf" ContentType="image/x-wmf"/>
  <Default Extension="rels" ContentType="application/vnd.openxmlformats-package.relationship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68" r:id="rId1"/>
  </p:sldMasterIdLst>
  <p:notesMasterIdLst>
    <p:notesMasterId r:id="rId55"/>
  </p:notesMasterIdLst>
  <p:sldIdLst>
    <p:sldId id="256" r:id="rId2"/>
    <p:sldId id="310" r:id="rId3"/>
    <p:sldId id="311" r:id="rId4"/>
    <p:sldId id="403" r:id="rId5"/>
    <p:sldId id="257" r:id="rId6"/>
    <p:sldId id="259" r:id="rId7"/>
    <p:sldId id="313" r:id="rId8"/>
    <p:sldId id="388" r:id="rId9"/>
    <p:sldId id="268" r:id="rId10"/>
    <p:sldId id="269" r:id="rId11"/>
    <p:sldId id="332" r:id="rId12"/>
    <p:sldId id="406" r:id="rId13"/>
    <p:sldId id="390" r:id="rId14"/>
    <p:sldId id="407" r:id="rId15"/>
    <p:sldId id="365" r:id="rId16"/>
    <p:sldId id="408" r:id="rId17"/>
    <p:sldId id="409" r:id="rId18"/>
    <p:sldId id="306" r:id="rId19"/>
    <p:sldId id="333" r:id="rId20"/>
    <p:sldId id="314" r:id="rId21"/>
    <p:sldId id="374" r:id="rId22"/>
    <p:sldId id="375" r:id="rId23"/>
    <p:sldId id="398" r:id="rId24"/>
    <p:sldId id="399" r:id="rId25"/>
    <p:sldId id="400" r:id="rId26"/>
    <p:sldId id="389" r:id="rId27"/>
    <p:sldId id="397" r:id="rId28"/>
    <p:sldId id="387" r:id="rId29"/>
    <p:sldId id="410" r:id="rId30"/>
    <p:sldId id="411" r:id="rId31"/>
    <p:sldId id="405" r:id="rId32"/>
    <p:sldId id="412" r:id="rId33"/>
    <p:sldId id="401" r:id="rId34"/>
    <p:sldId id="276" r:id="rId35"/>
    <p:sldId id="260" r:id="rId36"/>
    <p:sldId id="278" r:id="rId37"/>
    <p:sldId id="280" r:id="rId38"/>
    <p:sldId id="261" r:id="rId39"/>
    <p:sldId id="262" r:id="rId40"/>
    <p:sldId id="263" r:id="rId41"/>
    <p:sldId id="273" r:id="rId42"/>
    <p:sldId id="274" r:id="rId43"/>
    <p:sldId id="275" r:id="rId44"/>
    <p:sldId id="264" r:id="rId45"/>
    <p:sldId id="402" r:id="rId46"/>
    <p:sldId id="266" r:id="rId47"/>
    <p:sldId id="282" r:id="rId48"/>
    <p:sldId id="283" r:id="rId49"/>
    <p:sldId id="284" r:id="rId50"/>
    <p:sldId id="404" r:id="rId51"/>
    <p:sldId id="270" r:id="rId52"/>
    <p:sldId id="271" r:id="rId53"/>
    <p:sldId id="285" r:id="rId5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979" autoAdjust="0"/>
    <p:restoredTop sz="94660"/>
  </p:normalViewPr>
  <p:slideViewPr>
    <p:cSldViewPr snapToGrid="0">
      <p:cViewPr varScale="1">
        <p:scale>
          <a:sx n="71" d="100"/>
          <a:sy n="71" d="100"/>
        </p:scale>
        <p:origin x="-498" y="-102"/>
      </p:cViewPr>
      <p:guideLst>
        <p:guide orient="horz" pos="2160"/>
        <p:guide pos="3840"/>
      </p:guideLst>
    </p:cSldViewPr>
  </p:slid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diagrams/_rels/data5.xml.rels><?xml version="1.0" encoding="UTF-8" standalone="yes"?>
<Relationships xmlns="http://schemas.openxmlformats.org/package/2006/relationships"><Relationship Id="rId1" Type="http://schemas.openxmlformats.org/officeDocument/2006/relationships/image" Target="../media/image37.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5B4E9E1-E198-4BB7-B2F9-520006A16480}" type="doc">
      <dgm:prSet loTypeId="urn:microsoft.com/office/officeart/2005/8/layout/funnel1" loCatId="process" qsTypeId="urn:microsoft.com/office/officeart/2005/8/quickstyle/simple1" qsCatId="simple" csTypeId="urn:microsoft.com/office/officeart/2005/8/colors/accent1_2" csCatId="accent1" phldr="1"/>
      <dgm:spPr/>
      <dgm:t>
        <a:bodyPr/>
        <a:lstStyle/>
        <a:p>
          <a:endParaRPr lang="en-US"/>
        </a:p>
      </dgm:t>
    </dgm:pt>
    <dgm:pt modelId="{BD8D2ED5-F470-44F1-A7E7-8A9A60AC5233}">
      <dgm:prSet phldrT="[Text]" custT="1"/>
      <dgm:spPr/>
      <dgm:t>
        <a:bodyPr/>
        <a:lstStyle/>
        <a:p>
          <a:r>
            <a:rPr lang="en-US" sz="2000" b="1" dirty="0"/>
            <a:t>WHY?</a:t>
          </a:r>
        </a:p>
      </dgm:t>
    </dgm:pt>
    <dgm:pt modelId="{49963F12-9FBC-4D2B-A9BE-9EE70DA48F43}" type="parTrans" cxnId="{F503DA73-772C-4062-A53B-6EE1BDF5F3F0}">
      <dgm:prSet/>
      <dgm:spPr/>
      <dgm:t>
        <a:bodyPr/>
        <a:lstStyle/>
        <a:p>
          <a:endParaRPr lang="en-US"/>
        </a:p>
      </dgm:t>
    </dgm:pt>
    <dgm:pt modelId="{1328DDA0-CF84-41AC-B551-598A28E3A79C}" type="sibTrans" cxnId="{F503DA73-772C-4062-A53B-6EE1BDF5F3F0}">
      <dgm:prSet/>
      <dgm:spPr/>
      <dgm:t>
        <a:bodyPr/>
        <a:lstStyle/>
        <a:p>
          <a:endParaRPr lang="en-US"/>
        </a:p>
      </dgm:t>
    </dgm:pt>
    <dgm:pt modelId="{B8AEE487-AC77-4829-BF54-BC25C496C794}">
      <dgm:prSet phldrT="[Text]" custT="1"/>
      <dgm:spPr/>
      <dgm:t>
        <a:bodyPr/>
        <a:lstStyle/>
        <a:p>
          <a:r>
            <a:rPr lang="en-US" sz="2000" b="1" dirty="0"/>
            <a:t>WHAT?</a:t>
          </a:r>
        </a:p>
      </dgm:t>
    </dgm:pt>
    <dgm:pt modelId="{8298518D-83D3-4291-B134-CF8FF82DF26E}" type="parTrans" cxnId="{DA292E15-19FC-4785-B968-1AF15D9219A8}">
      <dgm:prSet/>
      <dgm:spPr/>
      <dgm:t>
        <a:bodyPr/>
        <a:lstStyle/>
        <a:p>
          <a:endParaRPr lang="en-US"/>
        </a:p>
      </dgm:t>
    </dgm:pt>
    <dgm:pt modelId="{00A999FF-E618-4B7F-8D9F-43918C4C1FB8}" type="sibTrans" cxnId="{DA292E15-19FC-4785-B968-1AF15D9219A8}">
      <dgm:prSet/>
      <dgm:spPr/>
      <dgm:t>
        <a:bodyPr/>
        <a:lstStyle/>
        <a:p>
          <a:endParaRPr lang="en-US"/>
        </a:p>
      </dgm:t>
    </dgm:pt>
    <dgm:pt modelId="{D54AC5D8-90C9-432B-A4BF-207AAB4B574A}">
      <dgm:prSet phldrT="[Text]" custT="1"/>
      <dgm:spPr/>
      <dgm:t>
        <a:bodyPr/>
        <a:lstStyle/>
        <a:p>
          <a:r>
            <a:rPr lang="en-US" sz="2000" b="1" dirty="0"/>
            <a:t/>
          </a:r>
          <a:br>
            <a:rPr lang="en-US" sz="2000" b="1" dirty="0"/>
          </a:br>
          <a:r>
            <a:rPr lang="en-US" sz="2000" b="1" dirty="0"/>
            <a:t/>
          </a:r>
          <a:br>
            <a:rPr lang="en-US" sz="2000" b="1" dirty="0"/>
          </a:br>
          <a:r>
            <a:rPr lang="en-US" sz="2000" b="1" dirty="0"/>
            <a:t>HOW?</a:t>
          </a:r>
        </a:p>
        <a:p>
          <a:endParaRPr lang="en-US" sz="2400" b="1" dirty="0"/>
        </a:p>
        <a:p>
          <a:endParaRPr lang="en-US" sz="700" dirty="0"/>
        </a:p>
      </dgm:t>
    </dgm:pt>
    <dgm:pt modelId="{D926AA58-00E9-4DB3-A90D-3E85FAAF41EA}" type="parTrans" cxnId="{3C569620-1401-425C-B445-643DD82509FE}">
      <dgm:prSet/>
      <dgm:spPr/>
      <dgm:t>
        <a:bodyPr/>
        <a:lstStyle/>
        <a:p>
          <a:endParaRPr lang="en-US"/>
        </a:p>
      </dgm:t>
    </dgm:pt>
    <dgm:pt modelId="{251C45B4-64A3-4564-A023-DCDA42D5A3A3}" type="sibTrans" cxnId="{3C569620-1401-425C-B445-643DD82509FE}">
      <dgm:prSet/>
      <dgm:spPr/>
      <dgm:t>
        <a:bodyPr/>
        <a:lstStyle/>
        <a:p>
          <a:endParaRPr lang="en-US"/>
        </a:p>
      </dgm:t>
    </dgm:pt>
    <dgm:pt modelId="{BEBABBBE-EF0D-47A0-AA24-DBEFB6E05C6C}">
      <dgm:prSet phldrT="[Text]"/>
      <dgm:spPr/>
      <dgm:t>
        <a:bodyPr/>
        <a:lstStyle/>
        <a:p>
          <a:r>
            <a:rPr lang="en-US" b="1" dirty="0">
              <a:solidFill>
                <a:schemeClr val="bg1"/>
              </a:solidFill>
            </a:rPr>
            <a:t>AWARENESS TOWARDS COMPLETE FITNESS	</a:t>
          </a:r>
          <a:endParaRPr lang="en-US" dirty="0">
            <a:solidFill>
              <a:schemeClr val="bg1"/>
            </a:solidFill>
          </a:endParaRPr>
        </a:p>
      </dgm:t>
    </dgm:pt>
    <dgm:pt modelId="{CF083143-2576-47B2-9630-3C6AC90AFCD9}" type="parTrans" cxnId="{C2EE36FC-F227-4362-BA9D-35E333A1B71F}">
      <dgm:prSet/>
      <dgm:spPr/>
      <dgm:t>
        <a:bodyPr/>
        <a:lstStyle/>
        <a:p>
          <a:endParaRPr lang="en-US"/>
        </a:p>
      </dgm:t>
    </dgm:pt>
    <dgm:pt modelId="{06FA4374-7CC1-4027-BC04-65D019CE2111}" type="sibTrans" cxnId="{C2EE36FC-F227-4362-BA9D-35E333A1B71F}">
      <dgm:prSet/>
      <dgm:spPr/>
      <dgm:t>
        <a:bodyPr/>
        <a:lstStyle/>
        <a:p>
          <a:endParaRPr lang="en-US"/>
        </a:p>
      </dgm:t>
    </dgm:pt>
    <dgm:pt modelId="{4EFD5768-81BE-42DE-9152-3E1FF4A32B6B}" type="pres">
      <dgm:prSet presAssocID="{45B4E9E1-E198-4BB7-B2F9-520006A16480}" presName="Name0" presStyleCnt="0">
        <dgm:presLayoutVars>
          <dgm:chMax val="4"/>
          <dgm:resizeHandles val="exact"/>
        </dgm:presLayoutVars>
      </dgm:prSet>
      <dgm:spPr/>
      <dgm:t>
        <a:bodyPr/>
        <a:lstStyle/>
        <a:p>
          <a:endParaRPr lang="en-US"/>
        </a:p>
      </dgm:t>
    </dgm:pt>
    <dgm:pt modelId="{6240AC8A-F9CB-4A43-A278-2CB7242DED27}" type="pres">
      <dgm:prSet presAssocID="{45B4E9E1-E198-4BB7-B2F9-520006A16480}" presName="ellipse" presStyleLbl="trBgShp" presStyleIdx="0" presStyleCnt="1"/>
      <dgm:spPr/>
    </dgm:pt>
    <dgm:pt modelId="{7F89406C-D3B6-425F-A382-EBC8AA7D2804}" type="pres">
      <dgm:prSet presAssocID="{45B4E9E1-E198-4BB7-B2F9-520006A16480}" presName="arrow1" presStyleLbl="fgShp" presStyleIdx="0" presStyleCnt="1"/>
      <dgm:spPr/>
    </dgm:pt>
    <dgm:pt modelId="{73AF104F-0734-42CB-8E6A-58D7C3E10A72}" type="pres">
      <dgm:prSet presAssocID="{45B4E9E1-E198-4BB7-B2F9-520006A16480}" presName="rectangle" presStyleLbl="revTx" presStyleIdx="0" presStyleCnt="1" custScaleX="207619">
        <dgm:presLayoutVars>
          <dgm:bulletEnabled val="1"/>
        </dgm:presLayoutVars>
      </dgm:prSet>
      <dgm:spPr/>
      <dgm:t>
        <a:bodyPr/>
        <a:lstStyle/>
        <a:p>
          <a:endParaRPr lang="en-US"/>
        </a:p>
      </dgm:t>
    </dgm:pt>
    <dgm:pt modelId="{AF9A306D-9987-4399-8263-D5D979C0216D}" type="pres">
      <dgm:prSet presAssocID="{B8AEE487-AC77-4829-BF54-BC25C496C794}" presName="item1" presStyleLbl="node1" presStyleIdx="0" presStyleCnt="3" custLinFactNeighborX="1460" custLinFactNeighborY="216">
        <dgm:presLayoutVars>
          <dgm:bulletEnabled val="1"/>
        </dgm:presLayoutVars>
      </dgm:prSet>
      <dgm:spPr/>
      <dgm:t>
        <a:bodyPr/>
        <a:lstStyle/>
        <a:p>
          <a:endParaRPr lang="en-US"/>
        </a:p>
      </dgm:t>
    </dgm:pt>
    <dgm:pt modelId="{BEB9F702-4B74-4EA1-BC15-5889636A5246}" type="pres">
      <dgm:prSet presAssocID="{D54AC5D8-90C9-432B-A4BF-207AAB4B574A}" presName="item2" presStyleLbl="node1" presStyleIdx="1" presStyleCnt="3">
        <dgm:presLayoutVars>
          <dgm:bulletEnabled val="1"/>
        </dgm:presLayoutVars>
      </dgm:prSet>
      <dgm:spPr/>
      <dgm:t>
        <a:bodyPr/>
        <a:lstStyle/>
        <a:p>
          <a:endParaRPr lang="en-US"/>
        </a:p>
      </dgm:t>
    </dgm:pt>
    <dgm:pt modelId="{2F38220D-E35D-48CE-BF7F-82150331BA95}" type="pres">
      <dgm:prSet presAssocID="{BEBABBBE-EF0D-47A0-AA24-DBEFB6E05C6C}" presName="item3" presStyleLbl="node1" presStyleIdx="2" presStyleCnt="3">
        <dgm:presLayoutVars>
          <dgm:bulletEnabled val="1"/>
        </dgm:presLayoutVars>
      </dgm:prSet>
      <dgm:spPr/>
      <dgm:t>
        <a:bodyPr/>
        <a:lstStyle/>
        <a:p>
          <a:endParaRPr lang="en-US"/>
        </a:p>
      </dgm:t>
    </dgm:pt>
    <dgm:pt modelId="{5370B71D-4E37-4069-8100-E11EEA8010EE}" type="pres">
      <dgm:prSet presAssocID="{45B4E9E1-E198-4BB7-B2F9-520006A16480}" presName="funnel" presStyleLbl="trAlignAcc1" presStyleIdx="0" presStyleCnt="1" custLinFactNeighborX="-1429" custLinFactNeighborY="-893"/>
      <dgm:spPr/>
    </dgm:pt>
  </dgm:ptLst>
  <dgm:cxnLst>
    <dgm:cxn modelId="{C9955BB5-799D-4AA0-92CA-5572BAEDE3F6}" type="presOf" srcId="{B8AEE487-AC77-4829-BF54-BC25C496C794}" destId="{BEB9F702-4B74-4EA1-BC15-5889636A5246}" srcOrd="0" destOrd="0" presId="urn:microsoft.com/office/officeart/2005/8/layout/funnel1"/>
    <dgm:cxn modelId="{3C569620-1401-425C-B445-643DD82509FE}" srcId="{45B4E9E1-E198-4BB7-B2F9-520006A16480}" destId="{D54AC5D8-90C9-432B-A4BF-207AAB4B574A}" srcOrd="2" destOrd="0" parTransId="{D926AA58-00E9-4DB3-A90D-3E85FAAF41EA}" sibTransId="{251C45B4-64A3-4564-A023-DCDA42D5A3A3}"/>
    <dgm:cxn modelId="{F503DA73-772C-4062-A53B-6EE1BDF5F3F0}" srcId="{45B4E9E1-E198-4BB7-B2F9-520006A16480}" destId="{BD8D2ED5-F470-44F1-A7E7-8A9A60AC5233}" srcOrd="0" destOrd="0" parTransId="{49963F12-9FBC-4D2B-A9BE-9EE70DA48F43}" sibTransId="{1328DDA0-CF84-41AC-B551-598A28E3A79C}"/>
    <dgm:cxn modelId="{6A845563-CC02-44A2-A6BE-BCEF664D8918}" type="presOf" srcId="{45B4E9E1-E198-4BB7-B2F9-520006A16480}" destId="{4EFD5768-81BE-42DE-9152-3E1FF4A32B6B}" srcOrd="0" destOrd="0" presId="urn:microsoft.com/office/officeart/2005/8/layout/funnel1"/>
    <dgm:cxn modelId="{40AE25F4-0389-4899-9811-39278D81735C}" type="presOf" srcId="{D54AC5D8-90C9-432B-A4BF-207AAB4B574A}" destId="{AF9A306D-9987-4399-8263-D5D979C0216D}" srcOrd="0" destOrd="0" presId="urn:microsoft.com/office/officeart/2005/8/layout/funnel1"/>
    <dgm:cxn modelId="{6BC54E2B-6AA0-4B79-9E02-497825AEAC9C}" type="presOf" srcId="{BD8D2ED5-F470-44F1-A7E7-8A9A60AC5233}" destId="{2F38220D-E35D-48CE-BF7F-82150331BA95}" srcOrd="0" destOrd="0" presId="urn:microsoft.com/office/officeart/2005/8/layout/funnel1"/>
    <dgm:cxn modelId="{DA292E15-19FC-4785-B968-1AF15D9219A8}" srcId="{45B4E9E1-E198-4BB7-B2F9-520006A16480}" destId="{B8AEE487-AC77-4829-BF54-BC25C496C794}" srcOrd="1" destOrd="0" parTransId="{8298518D-83D3-4291-B134-CF8FF82DF26E}" sibTransId="{00A999FF-E618-4B7F-8D9F-43918C4C1FB8}"/>
    <dgm:cxn modelId="{C7AD52B5-BF9B-4D75-AEEE-8A5FF8246269}" type="presOf" srcId="{BEBABBBE-EF0D-47A0-AA24-DBEFB6E05C6C}" destId="{73AF104F-0734-42CB-8E6A-58D7C3E10A72}" srcOrd="0" destOrd="0" presId="urn:microsoft.com/office/officeart/2005/8/layout/funnel1"/>
    <dgm:cxn modelId="{C2EE36FC-F227-4362-BA9D-35E333A1B71F}" srcId="{45B4E9E1-E198-4BB7-B2F9-520006A16480}" destId="{BEBABBBE-EF0D-47A0-AA24-DBEFB6E05C6C}" srcOrd="3" destOrd="0" parTransId="{CF083143-2576-47B2-9630-3C6AC90AFCD9}" sibTransId="{06FA4374-7CC1-4027-BC04-65D019CE2111}"/>
    <dgm:cxn modelId="{6C837E4C-54E6-490C-BA6B-13946ACD25B1}" type="presParOf" srcId="{4EFD5768-81BE-42DE-9152-3E1FF4A32B6B}" destId="{6240AC8A-F9CB-4A43-A278-2CB7242DED27}" srcOrd="0" destOrd="0" presId="urn:microsoft.com/office/officeart/2005/8/layout/funnel1"/>
    <dgm:cxn modelId="{FD2D483E-6A8B-4A22-81A3-E8D85423C983}" type="presParOf" srcId="{4EFD5768-81BE-42DE-9152-3E1FF4A32B6B}" destId="{7F89406C-D3B6-425F-A382-EBC8AA7D2804}" srcOrd="1" destOrd="0" presId="urn:microsoft.com/office/officeart/2005/8/layout/funnel1"/>
    <dgm:cxn modelId="{506FF76C-42B1-490A-BF62-FBA34D878358}" type="presParOf" srcId="{4EFD5768-81BE-42DE-9152-3E1FF4A32B6B}" destId="{73AF104F-0734-42CB-8E6A-58D7C3E10A72}" srcOrd="2" destOrd="0" presId="urn:microsoft.com/office/officeart/2005/8/layout/funnel1"/>
    <dgm:cxn modelId="{F7C0784B-D7DE-4F0C-A797-6153CE005D14}" type="presParOf" srcId="{4EFD5768-81BE-42DE-9152-3E1FF4A32B6B}" destId="{AF9A306D-9987-4399-8263-D5D979C0216D}" srcOrd="3" destOrd="0" presId="urn:microsoft.com/office/officeart/2005/8/layout/funnel1"/>
    <dgm:cxn modelId="{EDE165EF-90B6-4EEE-A9A7-C12E27C73869}" type="presParOf" srcId="{4EFD5768-81BE-42DE-9152-3E1FF4A32B6B}" destId="{BEB9F702-4B74-4EA1-BC15-5889636A5246}" srcOrd="4" destOrd="0" presId="urn:microsoft.com/office/officeart/2005/8/layout/funnel1"/>
    <dgm:cxn modelId="{C7ACF2F0-588E-446E-8F6A-A9CDA3A9ADF6}" type="presParOf" srcId="{4EFD5768-81BE-42DE-9152-3E1FF4A32B6B}" destId="{2F38220D-E35D-48CE-BF7F-82150331BA95}" srcOrd="5" destOrd="0" presId="urn:microsoft.com/office/officeart/2005/8/layout/funnel1"/>
    <dgm:cxn modelId="{178BAD28-9996-4ED7-B1AC-39B9A7704B42}" type="presParOf" srcId="{4EFD5768-81BE-42DE-9152-3E1FF4A32B6B}" destId="{5370B71D-4E37-4069-8100-E11EEA8010EE}" srcOrd="6" destOrd="0" presId="urn:microsoft.com/office/officeart/2005/8/layout/funnel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2773912-BB72-4A5D-8D97-7D3143FA27D1}" type="doc">
      <dgm:prSet loTypeId="urn:microsoft.com/office/officeart/2005/8/layout/balance1" loCatId="relationship" qsTypeId="urn:microsoft.com/office/officeart/2005/8/quickstyle/simple1" qsCatId="simple" csTypeId="urn:microsoft.com/office/officeart/2005/8/colors/accent1_2" csCatId="accent1" phldr="1"/>
      <dgm:spPr/>
      <dgm:t>
        <a:bodyPr/>
        <a:lstStyle/>
        <a:p>
          <a:endParaRPr lang="en-IN"/>
        </a:p>
      </dgm:t>
    </dgm:pt>
    <dgm:pt modelId="{29F63BF3-1D68-4CA5-8994-CD1A844F8D93}">
      <dgm:prSet phldrT="[Text]"/>
      <dgm:spPr/>
      <dgm:t>
        <a:bodyPr/>
        <a:lstStyle/>
        <a:p>
          <a:r>
            <a:rPr lang="en-IN" dirty="0"/>
            <a:t>BODY</a:t>
          </a:r>
        </a:p>
      </dgm:t>
    </dgm:pt>
    <dgm:pt modelId="{AAB49601-FEB4-4998-BCAC-CC9704BDCC9E}" type="parTrans" cxnId="{170046BE-883C-4436-8C38-14B9F2FDFA3B}">
      <dgm:prSet/>
      <dgm:spPr/>
      <dgm:t>
        <a:bodyPr/>
        <a:lstStyle/>
        <a:p>
          <a:endParaRPr lang="en-IN"/>
        </a:p>
      </dgm:t>
    </dgm:pt>
    <dgm:pt modelId="{486E8311-F7D4-4A76-95ED-CDFD4B977478}" type="sibTrans" cxnId="{170046BE-883C-4436-8C38-14B9F2FDFA3B}">
      <dgm:prSet/>
      <dgm:spPr/>
      <dgm:t>
        <a:bodyPr/>
        <a:lstStyle/>
        <a:p>
          <a:endParaRPr lang="en-IN"/>
        </a:p>
      </dgm:t>
    </dgm:pt>
    <dgm:pt modelId="{8B632047-74E8-41A2-9179-B9EFEFA0F740}">
      <dgm:prSet phldrT="[Text]"/>
      <dgm:spPr/>
      <dgm:t>
        <a:bodyPr/>
        <a:lstStyle/>
        <a:p>
          <a:r>
            <a:rPr lang="en-US" dirty="0"/>
            <a:t>DISCIPLINE</a:t>
          </a:r>
          <a:endParaRPr lang="en-IN" dirty="0"/>
        </a:p>
      </dgm:t>
    </dgm:pt>
    <dgm:pt modelId="{184B1753-028D-4040-AE57-6EF6C9DB2862}" type="parTrans" cxnId="{FD76FB96-4ED9-439B-8C4A-7AF4B8842447}">
      <dgm:prSet/>
      <dgm:spPr/>
      <dgm:t>
        <a:bodyPr/>
        <a:lstStyle/>
        <a:p>
          <a:endParaRPr lang="en-IN"/>
        </a:p>
      </dgm:t>
    </dgm:pt>
    <dgm:pt modelId="{01B77224-98D5-4DA7-A7C7-8CF175901493}" type="sibTrans" cxnId="{FD76FB96-4ED9-439B-8C4A-7AF4B8842447}">
      <dgm:prSet/>
      <dgm:spPr/>
      <dgm:t>
        <a:bodyPr/>
        <a:lstStyle/>
        <a:p>
          <a:endParaRPr lang="en-IN"/>
        </a:p>
      </dgm:t>
    </dgm:pt>
    <dgm:pt modelId="{85466141-301B-4646-B551-34691D33F5CF}">
      <dgm:prSet phldrT="[Text]"/>
      <dgm:spPr/>
      <dgm:t>
        <a:bodyPr/>
        <a:lstStyle/>
        <a:p>
          <a:r>
            <a:rPr lang="en-US" dirty="0"/>
            <a:t>HABIT</a:t>
          </a:r>
          <a:endParaRPr lang="en-IN" dirty="0"/>
        </a:p>
      </dgm:t>
    </dgm:pt>
    <dgm:pt modelId="{F2D2F459-A545-4620-A696-9F661D4D9B05}" type="parTrans" cxnId="{1BA898B2-E035-4E1C-B55F-8B7D8911DD13}">
      <dgm:prSet/>
      <dgm:spPr/>
      <dgm:t>
        <a:bodyPr/>
        <a:lstStyle/>
        <a:p>
          <a:endParaRPr lang="en-IN"/>
        </a:p>
      </dgm:t>
    </dgm:pt>
    <dgm:pt modelId="{6A5DAE98-4B16-41A5-B237-A567ADD3B6AE}" type="sibTrans" cxnId="{1BA898B2-E035-4E1C-B55F-8B7D8911DD13}">
      <dgm:prSet/>
      <dgm:spPr/>
      <dgm:t>
        <a:bodyPr/>
        <a:lstStyle/>
        <a:p>
          <a:endParaRPr lang="en-IN"/>
        </a:p>
      </dgm:t>
    </dgm:pt>
    <dgm:pt modelId="{3D20CF97-B33A-4768-B86F-C4C532A3529F}">
      <dgm:prSet phldrT="[Text]"/>
      <dgm:spPr/>
      <dgm:t>
        <a:bodyPr/>
        <a:lstStyle/>
        <a:p>
          <a:r>
            <a:rPr lang="en-IN" dirty="0"/>
            <a:t>MIND</a:t>
          </a:r>
        </a:p>
      </dgm:t>
    </dgm:pt>
    <dgm:pt modelId="{9FB2D4C8-CCC1-4F37-8915-260B470B91A2}" type="parTrans" cxnId="{2410A128-1229-4F77-B7B2-DBB8B0EFFC5B}">
      <dgm:prSet/>
      <dgm:spPr/>
      <dgm:t>
        <a:bodyPr/>
        <a:lstStyle/>
        <a:p>
          <a:endParaRPr lang="en-IN"/>
        </a:p>
      </dgm:t>
    </dgm:pt>
    <dgm:pt modelId="{F2161A1E-0ACF-4D1D-B1C9-116B1C593B0B}" type="sibTrans" cxnId="{2410A128-1229-4F77-B7B2-DBB8B0EFFC5B}">
      <dgm:prSet/>
      <dgm:spPr/>
      <dgm:t>
        <a:bodyPr/>
        <a:lstStyle/>
        <a:p>
          <a:endParaRPr lang="en-IN"/>
        </a:p>
      </dgm:t>
    </dgm:pt>
    <dgm:pt modelId="{6B042522-F15C-402A-9A43-B96C6815F4D6}">
      <dgm:prSet phldrT="[Text]"/>
      <dgm:spPr/>
      <dgm:t>
        <a:bodyPr/>
        <a:lstStyle/>
        <a:p>
          <a:r>
            <a:rPr lang="en-US" dirty="0"/>
            <a:t>SKILLS- PATIENCE</a:t>
          </a:r>
          <a:endParaRPr lang="en-IN" dirty="0"/>
        </a:p>
      </dgm:t>
    </dgm:pt>
    <dgm:pt modelId="{88B99C3D-E131-4220-9C8A-0979698CDB07}" type="parTrans" cxnId="{EBBFF514-24E9-4453-9312-EBEBDB28E8B8}">
      <dgm:prSet/>
      <dgm:spPr/>
      <dgm:t>
        <a:bodyPr/>
        <a:lstStyle/>
        <a:p>
          <a:endParaRPr lang="en-IN"/>
        </a:p>
      </dgm:t>
    </dgm:pt>
    <dgm:pt modelId="{4CA6788F-239B-423F-8652-870929689E1C}" type="sibTrans" cxnId="{EBBFF514-24E9-4453-9312-EBEBDB28E8B8}">
      <dgm:prSet/>
      <dgm:spPr/>
      <dgm:t>
        <a:bodyPr/>
        <a:lstStyle/>
        <a:p>
          <a:endParaRPr lang="en-IN"/>
        </a:p>
      </dgm:t>
    </dgm:pt>
    <dgm:pt modelId="{826474C3-1437-4900-A9D6-4127A7F4832E}">
      <dgm:prSet phldrT="[Text]"/>
      <dgm:spPr/>
      <dgm:t>
        <a:bodyPr/>
        <a:lstStyle/>
        <a:p>
          <a:r>
            <a:rPr lang="en-US" dirty="0"/>
            <a:t>PRACTICE</a:t>
          </a:r>
          <a:endParaRPr lang="en-IN" dirty="0"/>
        </a:p>
      </dgm:t>
    </dgm:pt>
    <dgm:pt modelId="{CDBE557C-86AC-40DB-8DD4-4C6ADA1AD01C}" type="parTrans" cxnId="{31D3B706-9D5F-48BD-8E8D-F59B0A8FD7EF}">
      <dgm:prSet/>
      <dgm:spPr/>
      <dgm:t>
        <a:bodyPr/>
        <a:lstStyle/>
        <a:p>
          <a:endParaRPr lang="en-IN"/>
        </a:p>
      </dgm:t>
    </dgm:pt>
    <dgm:pt modelId="{2134BA63-DF6E-44B9-87C7-8D6835E30E33}" type="sibTrans" cxnId="{31D3B706-9D5F-48BD-8E8D-F59B0A8FD7EF}">
      <dgm:prSet/>
      <dgm:spPr/>
      <dgm:t>
        <a:bodyPr/>
        <a:lstStyle/>
        <a:p>
          <a:endParaRPr lang="en-IN"/>
        </a:p>
      </dgm:t>
    </dgm:pt>
    <dgm:pt modelId="{033CBA46-31BC-4F45-A8BC-CC598A4828F6}">
      <dgm:prSet phldrT="[Text]"/>
      <dgm:spPr/>
      <dgm:t>
        <a:bodyPr/>
        <a:lstStyle/>
        <a:p>
          <a:r>
            <a:rPr lang="en-US" dirty="0"/>
            <a:t>SECURED MIND</a:t>
          </a:r>
          <a:endParaRPr lang="en-IN" dirty="0"/>
        </a:p>
      </dgm:t>
    </dgm:pt>
    <dgm:pt modelId="{B07673DA-E88F-478C-8FBB-E97435C01853}" type="parTrans" cxnId="{588BAC48-9EA2-441B-AAA1-3707998B277A}">
      <dgm:prSet/>
      <dgm:spPr/>
      <dgm:t>
        <a:bodyPr/>
        <a:lstStyle/>
        <a:p>
          <a:endParaRPr lang="en-IN"/>
        </a:p>
      </dgm:t>
    </dgm:pt>
    <dgm:pt modelId="{12B7D820-1D1D-4746-AC70-D50A8B199F66}" type="sibTrans" cxnId="{588BAC48-9EA2-441B-AAA1-3707998B277A}">
      <dgm:prSet/>
      <dgm:spPr/>
      <dgm:t>
        <a:bodyPr/>
        <a:lstStyle/>
        <a:p>
          <a:endParaRPr lang="en-IN"/>
        </a:p>
      </dgm:t>
    </dgm:pt>
    <dgm:pt modelId="{89E5713B-5236-4D3E-9F3B-83E0C8419171}" type="pres">
      <dgm:prSet presAssocID="{02773912-BB72-4A5D-8D97-7D3143FA27D1}" presName="outerComposite" presStyleCnt="0">
        <dgm:presLayoutVars>
          <dgm:chMax val="2"/>
          <dgm:animLvl val="lvl"/>
          <dgm:resizeHandles val="exact"/>
        </dgm:presLayoutVars>
      </dgm:prSet>
      <dgm:spPr/>
      <dgm:t>
        <a:bodyPr/>
        <a:lstStyle/>
        <a:p>
          <a:endParaRPr lang="en-US"/>
        </a:p>
      </dgm:t>
    </dgm:pt>
    <dgm:pt modelId="{10D987D2-BFA1-4041-B420-10D33BAA4957}" type="pres">
      <dgm:prSet presAssocID="{02773912-BB72-4A5D-8D97-7D3143FA27D1}" presName="dummyMaxCanvas" presStyleCnt="0"/>
      <dgm:spPr/>
    </dgm:pt>
    <dgm:pt modelId="{4549DE19-1CF0-4F5C-9ACB-2E75AAB4E799}" type="pres">
      <dgm:prSet presAssocID="{02773912-BB72-4A5D-8D97-7D3143FA27D1}" presName="parentComposite" presStyleCnt="0"/>
      <dgm:spPr/>
    </dgm:pt>
    <dgm:pt modelId="{A60A8926-2D62-42B2-BE96-058B454D449A}" type="pres">
      <dgm:prSet presAssocID="{02773912-BB72-4A5D-8D97-7D3143FA27D1}" presName="parent1" presStyleLbl="alignAccFollowNode1" presStyleIdx="0" presStyleCnt="4">
        <dgm:presLayoutVars>
          <dgm:chMax val="4"/>
        </dgm:presLayoutVars>
      </dgm:prSet>
      <dgm:spPr/>
      <dgm:t>
        <a:bodyPr/>
        <a:lstStyle/>
        <a:p>
          <a:endParaRPr lang="en-US"/>
        </a:p>
      </dgm:t>
    </dgm:pt>
    <dgm:pt modelId="{2685FFE9-48BB-4109-8EDE-CE78701DBF83}" type="pres">
      <dgm:prSet presAssocID="{02773912-BB72-4A5D-8D97-7D3143FA27D1}" presName="parent2" presStyleLbl="alignAccFollowNode1" presStyleIdx="1" presStyleCnt="4">
        <dgm:presLayoutVars>
          <dgm:chMax val="4"/>
        </dgm:presLayoutVars>
      </dgm:prSet>
      <dgm:spPr/>
      <dgm:t>
        <a:bodyPr/>
        <a:lstStyle/>
        <a:p>
          <a:endParaRPr lang="en-US"/>
        </a:p>
      </dgm:t>
    </dgm:pt>
    <dgm:pt modelId="{FE04CE1C-D070-48E0-8DEA-A23E1699CB9D}" type="pres">
      <dgm:prSet presAssocID="{02773912-BB72-4A5D-8D97-7D3143FA27D1}" presName="childrenComposite" presStyleCnt="0"/>
      <dgm:spPr/>
    </dgm:pt>
    <dgm:pt modelId="{386F7BF0-A5EA-43F7-9EFB-4140350CFAB1}" type="pres">
      <dgm:prSet presAssocID="{02773912-BB72-4A5D-8D97-7D3143FA27D1}" presName="dummyMaxCanvas_ChildArea" presStyleCnt="0"/>
      <dgm:spPr/>
    </dgm:pt>
    <dgm:pt modelId="{436A90EE-B9D5-48BC-AC07-70D8717FBF38}" type="pres">
      <dgm:prSet presAssocID="{02773912-BB72-4A5D-8D97-7D3143FA27D1}" presName="fulcrum" presStyleLbl="alignAccFollowNode1" presStyleIdx="2" presStyleCnt="4"/>
      <dgm:spPr/>
    </dgm:pt>
    <dgm:pt modelId="{A965B797-9632-4EE0-863F-9E5F72DFB89B}" type="pres">
      <dgm:prSet presAssocID="{02773912-BB72-4A5D-8D97-7D3143FA27D1}" presName="balance_23" presStyleLbl="alignAccFollowNode1" presStyleIdx="3" presStyleCnt="4">
        <dgm:presLayoutVars>
          <dgm:bulletEnabled val="1"/>
        </dgm:presLayoutVars>
      </dgm:prSet>
      <dgm:spPr/>
    </dgm:pt>
    <dgm:pt modelId="{CC3FE3E5-DB0C-44B0-AD24-A1B4E61365B3}" type="pres">
      <dgm:prSet presAssocID="{02773912-BB72-4A5D-8D97-7D3143FA27D1}" presName="right_23_1" presStyleLbl="node1" presStyleIdx="0" presStyleCnt="5">
        <dgm:presLayoutVars>
          <dgm:bulletEnabled val="1"/>
        </dgm:presLayoutVars>
      </dgm:prSet>
      <dgm:spPr/>
      <dgm:t>
        <a:bodyPr/>
        <a:lstStyle/>
        <a:p>
          <a:endParaRPr lang="en-US"/>
        </a:p>
      </dgm:t>
    </dgm:pt>
    <dgm:pt modelId="{E33166AC-55F3-4A67-8071-1815ECE1C810}" type="pres">
      <dgm:prSet presAssocID="{02773912-BB72-4A5D-8D97-7D3143FA27D1}" presName="right_23_2" presStyleLbl="node1" presStyleIdx="1" presStyleCnt="5">
        <dgm:presLayoutVars>
          <dgm:bulletEnabled val="1"/>
        </dgm:presLayoutVars>
      </dgm:prSet>
      <dgm:spPr/>
      <dgm:t>
        <a:bodyPr/>
        <a:lstStyle/>
        <a:p>
          <a:endParaRPr lang="en-US"/>
        </a:p>
      </dgm:t>
    </dgm:pt>
    <dgm:pt modelId="{1CC2AC36-4F6C-4ABF-B38E-8046F267D6B0}" type="pres">
      <dgm:prSet presAssocID="{02773912-BB72-4A5D-8D97-7D3143FA27D1}" presName="right_23_3" presStyleLbl="node1" presStyleIdx="2" presStyleCnt="5">
        <dgm:presLayoutVars>
          <dgm:bulletEnabled val="1"/>
        </dgm:presLayoutVars>
      </dgm:prSet>
      <dgm:spPr/>
      <dgm:t>
        <a:bodyPr/>
        <a:lstStyle/>
        <a:p>
          <a:endParaRPr lang="en-US"/>
        </a:p>
      </dgm:t>
    </dgm:pt>
    <dgm:pt modelId="{6D159CDD-896A-446F-8B04-12FFBD2EE800}" type="pres">
      <dgm:prSet presAssocID="{02773912-BB72-4A5D-8D97-7D3143FA27D1}" presName="left_23_1" presStyleLbl="node1" presStyleIdx="3" presStyleCnt="5">
        <dgm:presLayoutVars>
          <dgm:bulletEnabled val="1"/>
        </dgm:presLayoutVars>
      </dgm:prSet>
      <dgm:spPr/>
      <dgm:t>
        <a:bodyPr/>
        <a:lstStyle/>
        <a:p>
          <a:endParaRPr lang="en-US"/>
        </a:p>
      </dgm:t>
    </dgm:pt>
    <dgm:pt modelId="{138B1271-F591-45C0-A516-E375E2791667}" type="pres">
      <dgm:prSet presAssocID="{02773912-BB72-4A5D-8D97-7D3143FA27D1}" presName="left_23_2" presStyleLbl="node1" presStyleIdx="4" presStyleCnt="5">
        <dgm:presLayoutVars>
          <dgm:bulletEnabled val="1"/>
        </dgm:presLayoutVars>
      </dgm:prSet>
      <dgm:spPr/>
      <dgm:t>
        <a:bodyPr/>
        <a:lstStyle/>
        <a:p>
          <a:endParaRPr lang="en-US"/>
        </a:p>
      </dgm:t>
    </dgm:pt>
  </dgm:ptLst>
  <dgm:cxnLst>
    <dgm:cxn modelId="{588BAC48-9EA2-441B-AAA1-3707998B277A}" srcId="{3D20CF97-B33A-4768-B86F-C4C532A3529F}" destId="{033CBA46-31BC-4F45-A8BC-CC598A4828F6}" srcOrd="2" destOrd="0" parTransId="{B07673DA-E88F-478C-8FBB-E97435C01853}" sibTransId="{12B7D820-1D1D-4746-AC70-D50A8B199F66}"/>
    <dgm:cxn modelId="{58C492FA-366C-4952-BF3A-0E46DD3470D4}" type="presOf" srcId="{826474C3-1437-4900-A9D6-4127A7F4832E}" destId="{E33166AC-55F3-4A67-8071-1815ECE1C810}" srcOrd="0" destOrd="0" presId="urn:microsoft.com/office/officeart/2005/8/layout/balance1"/>
    <dgm:cxn modelId="{661C6BF4-CF6C-4D73-B419-98FA758B876D}" type="presOf" srcId="{02773912-BB72-4A5D-8D97-7D3143FA27D1}" destId="{89E5713B-5236-4D3E-9F3B-83E0C8419171}" srcOrd="0" destOrd="0" presId="urn:microsoft.com/office/officeart/2005/8/layout/balance1"/>
    <dgm:cxn modelId="{5FBB6B7D-858B-44DB-AA1D-A43C3AEC0CFE}" type="presOf" srcId="{85466141-301B-4646-B551-34691D33F5CF}" destId="{138B1271-F591-45C0-A516-E375E2791667}" srcOrd="0" destOrd="0" presId="urn:microsoft.com/office/officeart/2005/8/layout/balance1"/>
    <dgm:cxn modelId="{2410A128-1229-4F77-B7B2-DBB8B0EFFC5B}" srcId="{02773912-BB72-4A5D-8D97-7D3143FA27D1}" destId="{3D20CF97-B33A-4768-B86F-C4C532A3529F}" srcOrd="1" destOrd="0" parTransId="{9FB2D4C8-CCC1-4F37-8915-260B470B91A2}" sibTransId="{F2161A1E-0ACF-4D1D-B1C9-116B1C593B0B}"/>
    <dgm:cxn modelId="{FD76FB96-4ED9-439B-8C4A-7AF4B8842447}" srcId="{29F63BF3-1D68-4CA5-8994-CD1A844F8D93}" destId="{8B632047-74E8-41A2-9179-B9EFEFA0F740}" srcOrd="0" destOrd="0" parTransId="{184B1753-028D-4040-AE57-6EF6C9DB2862}" sibTransId="{01B77224-98D5-4DA7-A7C7-8CF175901493}"/>
    <dgm:cxn modelId="{31D3B706-9D5F-48BD-8E8D-F59B0A8FD7EF}" srcId="{3D20CF97-B33A-4768-B86F-C4C532A3529F}" destId="{826474C3-1437-4900-A9D6-4127A7F4832E}" srcOrd="1" destOrd="0" parTransId="{CDBE557C-86AC-40DB-8DD4-4C6ADA1AD01C}" sibTransId="{2134BA63-DF6E-44B9-87C7-8D6835E30E33}"/>
    <dgm:cxn modelId="{832A7754-25BB-4D74-A26D-281CE776D606}" type="presOf" srcId="{6B042522-F15C-402A-9A43-B96C6815F4D6}" destId="{CC3FE3E5-DB0C-44B0-AD24-A1B4E61365B3}" srcOrd="0" destOrd="0" presId="urn:microsoft.com/office/officeart/2005/8/layout/balance1"/>
    <dgm:cxn modelId="{C16BAEC9-80A0-4477-8951-D8368AAE0FE8}" type="presOf" srcId="{8B632047-74E8-41A2-9179-B9EFEFA0F740}" destId="{6D159CDD-896A-446F-8B04-12FFBD2EE800}" srcOrd="0" destOrd="0" presId="urn:microsoft.com/office/officeart/2005/8/layout/balance1"/>
    <dgm:cxn modelId="{170046BE-883C-4436-8C38-14B9F2FDFA3B}" srcId="{02773912-BB72-4A5D-8D97-7D3143FA27D1}" destId="{29F63BF3-1D68-4CA5-8994-CD1A844F8D93}" srcOrd="0" destOrd="0" parTransId="{AAB49601-FEB4-4998-BCAC-CC9704BDCC9E}" sibTransId="{486E8311-F7D4-4A76-95ED-CDFD4B977478}"/>
    <dgm:cxn modelId="{1BA898B2-E035-4E1C-B55F-8B7D8911DD13}" srcId="{29F63BF3-1D68-4CA5-8994-CD1A844F8D93}" destId="{85466141-301B-4646-B551-34691D33F5CF}" srcOrd="1" destOrd="0" parTransId="{F2D2F459-A545-4620-A696-9F661D4D9B05}" sibTransId="{6A5DAE98-4B16-41A5-B237-A567ADD3B6AE}"/>
    <dgm:cxn modelId="{EBBFF514-24E9-4453-9312-EBEBDB28E8B8}" srcId="{3D20CF97-B33A-4768-B86F-C4C532A3529F}" destId="{6B042522-F15C-402A-9A43-B96C6815F4D6}" srcOrd="0" destOrd="0" parTransId="{88B99C3D-E131-4220-9C8A-0979698CDB07}" sibTransId="{4CA6788F-239B-423F-8652-870929689E1C}"/>
    <dgm:cxn modelId="{A85F697C-28BD-46E5-86A5-E3E7D9A15549}" type="presOf" srcId="{29F63BF3-1D68-4CA5-8994-CD1A844F8D93}" destId="{A60A8926-2D62-42B2-BE96-058B454D449A}" srcOrd="0" destOrd="0" presId="urn:microsoft.com/office/officeart/2005/8/layout/balance1"/>
    <dgm:cxn modelId="{E97DDFC4-0CA8-4C4E-8615-33B09D794F04}" type="presOf" srcId="{033CBA46-31BC-4F45-A8BC-CC598A4828F6}" destId="{1CC2AC36-4F6C-4ABF-B38E-8046F267D6B0}" srcOrd="0" destOrd="0" presId="urn:microsoft.com/office/officeart/2005/8/layout/balance1"/>
    <dgm:cxn modelId="{1E456ED3-FD3F-4560-AC7F-2E9875B1FFFE}" type="presOf" srcId="{3D20CF97-B33A-4768-B86F-C4C532A3529F}" destId="{2685FFE9-48BB-4109-8EDE-CE78701DBF83}" srcOrd="0" destOrd="0" presId="urn:microsoft.com/office/officeart/2005/8/layout/balance1"/>
    <dgm:cxn modelId="{01799C4C-A182-4CB1-9588-2F83FEC6AA25}" type="presParOf" srcId="{89E5713B-5236-4D3E-9F3B-83E0C8419171}" destId="{10D987D2-BFA1-4041-B420-10D33BAA4957}" srcOrd="0" destOrd="0" presId="urn:microsoft.com/office/officeart/2005/8/layout/balance1"/>
    <dgm:cxn modelId="{729E253A-BD04-4876-946B-27713A2342F1}" type="presParOf" srcId="{89E5713B-5236-4D3E-9F3B-83E0C8419171}" destId="{4549DE19-1CF0-4F5C-9ACB-2E75AAB4E799}" srcOrd="1" destOrd="0" presId="urn:microsoft.com/office/officeart/2005/8/layout/balance1"/>
    <dgm:cxn modelId="{175E06BE-63C5-464A-A008-AA9F60207690}" type="presParOf" srcId="{4549DE19-1CF0-4F5C-9ACB-2E75AAB4E799}" destId="{A60A8926-2D62-42B2-BE96-058B454D449A}" srcOrd="0" destOrd="0" presId="urn:microsoft.com/office/officeart/2005/8/layout/balance1"/>
    <dgm:cxn modelId="{22C82F44-233A-4A95-88DB-6BF6085A2D72}" type="presParOf" srcId="{4549DE19-1CF0-4F5C-9ACB-2E75AAB4E799}" destId="{2685FFE9-48BB-4109-8EDE-CE78701DBF83}" srcOrd="1" destOrd="0" presId="urn:microsoft.com/office/officeart/2005/8/layout/balance1"/>
    <dgm:cxn modelId="{0C3AED0D-F073-4F8F-A4FB-EE4C6A6E6141}" type="presParOf" srcId="{89E5713B-5236-4D3E-9F3B-83E0C8419171}" destId="{FE04CE1C-D070-48E0-8DEA-A23E1699CB9D}" srcOrd="2" destOrd="0" presId="urn:microsoft.com/office/officeart/2005/8/layout/balance1"/>
    <dgm:cxn modelId="{64AD3F48-D00F-4874-9BF5-D157FD46F639}" type="presParOf" srcId="{FE04CE1C-D070-48E0-8DEA-A23E1699CB9D}" destId="{386F7BF0-A5EA-43F7-9EFB-4140350CFAB1}" srcOrd="0" destOrd="0" presId="urn:microsoft.com/office/officeart/2005/8/layout/balance1"/>
    <dgm:cxn modelId="{FB9FAAF5-C1BD-448C-BC17-77DD7EF678DE}" type="presParOf" srcId="{FE04CE1C-D070-48E0-8DEA-A23E1699CB9D}" destId="{436A90EE-B9D5-48BC-AC07-70D8717FBF38}" srcOrd="1" destOrd="0" presId="urn:microsoft.com/office/officeart/2005/8/layout/balance1"/>
    <dgm:cxn modelId="{F62970E6-BC85-4B96-A441-E16293954C3A}" type="presParOf" srcId="{FE04CE1C-D070-48E0-8DEA-A23E1699CB9D}" destId="{A965B797-9632-4EE0-863F-9E5F72DFB89B}" srcOrd="2" destOrd="0" presId="urn:microsoft.com/office/officeart/2005/8/layout/balance1"/>
    <dgm:cxn modelId="{F6C4A07E-D0AB-4C26-AAE6-17A03F23F605}" type="presParOf" srcId="{FE04CE1C-D070-48E0-8DEA-A23E1699CB9D}" destId="{CC3FE3E5-DB0C-44B0-AD24-A1B4E61365B3}" srcOrd="3" destOrd="0" presId="urn:microsoft.com/office/officeart/2005/8/layout/balance1"/>
    <dgm:cxn modelId="{CE25F870-2811-4F2E-9875-F7AF025F3B3E}" type="presParOf" srcId="{FE04CE1C-D070-48E0-8DEA-A23E1699CB9D}" destId="{E33166AC-55F3-4A67-8071-1815ECE1C810}" srcOrd="4" destOrd="0" presId="urn:microsoft.com/office/officeart/2005/8/layout/balance1"/>
    <dgm:cxn modelId="{D127E4F3-269E-4F45-8ADF-2D79F2CD702A}" type="presParOf" srcId="{FE04CE1C-D070-48E0-8DEA-A23E1699CB9D}" destId="{1CC2AC36-4F6C-4ABF-B38E-8046F267D6B0}" srcOrd="5" destOrd="0" presId="urn:microsoft.com/office/officeart/2005/8/layout/balance1"/>
    <dgm:cxn modelId="{00D325B0-D31F-409D-94A0-2476100422B3}" type="presParOf" srcId="{FE04CE1C-D070-48E0-8DEA-A23E1699CB9D}" destId="{6D159CDD-896A-446F-8B04-12FFBD2EE800}" srcOrd="6" destOrd="0" presId="urn:microsoft.com/office/officeart/2005/8/layout/balance1"/>
    <dgm:cxn modelId="{E5D69819-4168-4D43-9341-F1B0F0132552}" type="presParOf" srcId="{FE04CE1C-D070-48E0-8DEA-A23E1699CB9D}" destId="{138B1271-F591-45C0-A516-E375E2791667}" srcOrd="7" destOrd="0" presId="urn:microsoft.com/office/officeart/2005/8/layout/balance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0E58CDD-C470-4500-9F49-27C68230D053}" type="doc">
      <dgm:prSet loTypeId="urn:microsoft.com/office/officeart/2005/8/layout/cycle4#2" loCatId="matrix" qsTypeId="urn:microsoft.com/office/officeart/2005/8/quickstyle/3d1" qsCatId="3D" csTypeId="urn:microsoft.com/office/officeart/2005/8/colors/accent1_2" csCatId="accent1" phldr="1"/>
      <dgm:spPr/>
      <dgm:t>
        <a:bodyPr/>
        <a:lstStyle/>
        <a:p>
          <a:endParaRPr lang="en-IN"/>
        </a:p>
      </dgm:t>
    </dgm:pt>
    <dgm:pt modelId="{21B4C938-F785-40FB-8E52-71312581CD96}">
      <dgm:prSet phldrT="[Text]" custT="1"/>
      <dgm:spPr/>
      <dgm:t>
        <a:bodyPr/>
        <a:lstStyle/>
        <a:p>
          <a:r>
            <a:rPr lang="en-IN" sz="1200" dirty="0"/>
            <a:t>Satisfaction</a:t>
          </a:r>
        </a:p>
      </dgm:t>
    </dgm:pt>
    <dgm:pt modelId="{34C68433-C38D-4BEB-A2DF-A7E618E6A61A}" type="parTrans" cxnId="{50B8ED07-E245-47DF-A3D3-ADD0483E9633}">
      <dgm:prSet/>
      <dgm:spPr/>
      <dgm:t>
        <a:bodyPr/>
        <a:lstStyle/>
        <a:p>
          <a:endParaRPr lang="en-IN"/>
        </a:p>
      </dgm:t>
    </dgm:pt>
    <dgm:pt modelId="{7926ECB6-904D-4DCD-8C94-F2BB2435EC93}" type="sibTrans" cxnId="{50B8ED07-E245-47DF-A3D3-ADD0483E9633}">
      <dgm:prSet/>
      <dgm:spPr/>
      <dgm:t>
        <a:bodyPr/>
        <a:lstStyle/>
        <a:p>
          <a:endParaRPr lang="en-IN"/>
        </a:p>
      </dgm:t>
    </dgm:pt>
    <dgm:pt modelId="{8178664E-0B7A-477B-9115-CE7A4C572681}">
      <dgm:prSet phldrT="[Text]" custT="1"/>
      <dgm:spPr/>
      <dgm:t>
        <a:bodyPr/>
        <a:lstStyle/>
        <a:p>
          <a:r>
            <a:rPr lang="en-IN" sz="2400" dirty="0"/>
            <a:t>Greed</a:t>
          </a:r>
        </a:p>
      </dgm:t>
    </dgm:pt>
    <dgm:pt modelId="{1CA88752-99B8-407D-9539-4234723DB976}" type="parTrans" cxnId="{9F61567E-7639-4A45-9564-B0DE2F81598B}">
      <dgm:prSet/>
      <dgm:spPr/>
      <dgm:t>
        <a:bodyPr/>
        <a:lstStyle/>
        <a:p>
          <a:endParaRPr lang="en-IN"/>
        </a:p>
      </dgm:t>
    </dgm:pt>
    <dgm:pt modelId="{CD08D3F1-A127-43DE-A851-BDC99ADF6818}" type="sibTrans" cxnId="{9F61567E-7639-4A45-9564-B0DE2F81598B}">
      <dgm:prSet/>
      <dgm:spPr/>
      <dgm:t>
        <a:bodyPr/>
        <a:lstStyle/>
        <a:p>
          <a:endParaRPr lang="en-IN"/>
        </a:p>
      </dgm:t>
    </dgm:pt>
    <dgm:pt modelId="{4581986A-8013-4EA4-9C09-E7B33949D8E7}">
      <dgm:prSet phldrT="[Text]" custT="1"/>
      <dgm:spPr/>
      <dgm:t>
        <a:bodyPr/>
        <a:lstStyle/>
        <a:p>
          <a:r>
            <a:rPr lang="en-IN" sz="1200" dirty="0"/>
            <a:t>Work progress</a:t>
          </a:r>
        </a:p>
      </dgm:t>
    </dgm:pt>
    <dgm:pt modelId="{C061DA07-6532-4515-AB5E-1B0A49EEEB78}" type="parTrans" cxnId="{2EA3F638-5FB4-4CF3-8CCF-61BA0694A6F6}">
      <dgm:prSet/>
      <dgm:spPr/>
      <dgm:t>
        <a:bodyPr/>
        <a:lstStyle/>
        <a:p>
          <a:endParaRPr lang="en-IN"/>
        </a:p>
      </dgm:t>
    </dgm:pt>
    <dgm:pt modelId="{929B89DA-CED8-4A4B-8AE7-465D46FDC51E}" type="sibTrans" cxnId="{2EA3F638-5FB4-4CF3-8CCF-61BA0694A6F6}">
      <dgm:prSet/>
      <dgm:spPr/>
      <dgm:t>
        <a:bodyPr/>
        <a:lstStyle/>
        <a:p>
          <a:endParaRPr lang="en-IN"/>
        </a:p>
      </dgm:t>
    </dgm:pt>
    <dgm:pt modelId="{AEFDD38E-F917-436B-A521-7F4F92056510}">
      <dgm:prSet phldrT="[Text]"/>
      <dgm:spPr/>
      <dgm:t>
        <a:bodyPr/>
        <a:lstStyle/>
        <a:p>
          <a:r>
            <a:rPr lang="en-IN" dirty="0"/>
            <a:t>Escapism</a:t>
          </a:r>
        </a:p>
      </dgm:t>
    </dgm:pt>
    <dgm:pt modelId="{07E41C8F-F454-4E03-BC86-496131B408F0}" type="parTrans" cxnId="{2729C418-F31F-46D8-AD1E-FB0C2D32C1CA}">
      <dgm:prSet/>
      <dgm:spPr/>
      <dgm:t>
        <a:bodyPr/>
        <a:lstStyle/>
        <a:p>
          <a:endParaRPr lang="en-IN"/>
        </a:p>
      </dgm:t>
    </dgm:pt>
    <dgm:pt modelId="{DD48F3CC-FF04-4F39-A19C-E9D8641655AC}" type="sibTrans" cxnId="{2729C418-F31F-46D8-AD1E-FB0C2D32C1CA}">
      <dgm:prSet/>
      <dgm:spPr/>
      <dgm:t>
        <a:bodyPr/>
        <a:lstStyle/>
        <a:p>
          <a:endParaRPr lang="en-IN"/>
        </a:p>
      </dgm:t>
    </dgm:pt>
    <dgm:pt modelId="{C5150E50-D937-45F6-9520-589C4DEB7D04}">
      <dgm:prSet phldrT="[Text]" custT="1"/>
      <dgm:spPr/>
      <dgm:t>
        <a:bodyPr/>
        <a:lstStyle/>
        <a:p>
          <a:r>
            <a:rPr lang="en-IN" sz="1200" dirty="0"/>
            <a:t>Achievement</a:t>
          </a:r>
        </a:p>
      </dgm:t>
    </dgm:pt>
    <dgm:pt modelId="{AA54B99D-4E49-4918-B1E4-0C836B88C577}" type="parTrans" cxnId="{C1834841-A6B5-49F0-A411-216D13406D12}">
      <dgm:prSet/>
      <dgm:spPr/>
      <dgm:t>
        <a:bodyPr/>
        <a:lstStyle/>
        <a:p>
          <a:endParaRPr lang="en-IN"/>
        </a:p>
      </dgm:t>
    </dgm:pt>
    <dgm:pt modelId="{FADF0BED-7E7D-40E1-A5BD-4E7E0CA4AE8D}" type="sibTrans" cxnId="{C1834841-A6B5-49F0-A411-216D13406D12}">
      <dgm:prSet/>
      <dgm:spPr/>
      <dgm:t>
        <a:bodyPr/>
        <a:lstStyle/>
        <a:p>
          <a:endParaRPr lang="en-IN"/>
        </a:p>
      </dgm:t>
    </dgm:pt>
    <dgm:pt modelId="{988933C5-74F0-4F06-9A9A-61A7A8A49C9E}">
      <dgm:prSet phldrT="[Text]"/>
      <dgm:spPr/>
      <dgm:t>
        <a:bodyPr/>
        <a:lstStyle/>
        <a:p>
          <a:r>
            <a:rPr lang="en-IN" dirty="0"/>
            <a:t>Argument</a:t>
          </a:r>
        </a:p>
      </dgm:t>
    </dgm:pt>
    <dgm:pt modelId="{D61F0497-46D7-45CD-A409-84E7BF452477}" type="parTrans" cxnId="{6D990B0A-3F5C-4DEE-AED7-DCE8B47A603D}">
      <dgm:prSet/>
      <dgm:spPr/>
      <dgm:t>
        <a:bodyPr/>
        <a:lstStyle/>
        <a:p>
          <a:endParaRPr lang="en-IN"/>
        </a:p>
      </dgm:t>
    </dgm:pt>
    <dgm:pt modelId="{CB632050-1FDE-4FBB-818A-DD35B191F84F}" type="sibTrans" cxnId="{6D990B0A-3F5C-4DEE-AED7-DCE8B47A603D}">
      <dgm:prSet/>
      <dgm:spPr/>
      <dgm:t>
        <a:bodyPr/>
        <a:lstStyle/>
        <a:p>
          <a:endParaRPr lang="en-IN"/>
        </a:p>
      </dgm:t>
    </dgm:pt>
    <dgm:pt modelId="{03D96C36-524E-481F-AE56-9A58DF2A6A51}">
      <dgm:prSet phldrT="[Text]" custT="1"/>
      <dgm:spPr/>
      <dgm:t>
        <a:bodyPr/>
        <a:lstStyle/>
        <a:p>
          <a:r>
            <a:rPr lang="en-IN" sz="1200" dirty="0"/>
            <a:t>Self growth</a:t>
          </a:r>
        </a:p>
      </dgm:t>
    </dgm:pt>
    <dgm:pt modelId="{8D97AD1F-318D-466A-BDA1-6DB2F491D9AF}" type="parTrans" cxnId="{8DEF03F3-B39A-482D-B78F-304A9733C355}">
      <dgm:prSet/>
      <dgm:spPr/>
      <dgm:t>
        <a:bodyPr/>
        <a:lstStyle/>
        <a:p>
          <a:endParaRPr lang="en-IN"/>
        </a:p>
      </dgm:t>
    </dgm:pt>
    <dgm:pt modelId="{D5DCD116-D16C-4441-B57B-83769DDD7410}" type="sibTrans" cxnId="{8DEF03F3-B39A-482D-B78F-304A9733C355}">
      <dgm:prSet/>
      <dgm:spPr/>
      <dgm:t>
        <a:bodyPr/>
        <a:lstStyle/>
        <a:p>
          <a:endParaRPr lang="en-IN"/>
        </a:p>
      </dgm:t>
    </dgm:pt>
    <dgm:pt modelId="{0BCFE24C-4C88-4207-8442-8A0155F11711}">
      <dgm:prSet phldrT="[Text]"/>
      <dgm:spPr/>
      <dgm:t>
        <a:bodyPr/>
        <a:lstStyle/>
        <a:p>
          <a:r>
            <a:rPr lang="en-IN" dirty="0"/>
            <a:t>Careless </a:t>
          </a:r>
        </a:p>
      </dgm:t>
    </dgm:pt>
    <dgm:pt modelId="{40A7DD69-8EF7-4C48-AF29-54D46669DED7}" type="parTrans" cxnId="{780534AD-B8C9-4857-BE20-CB6D73EFABB8}">
      <dgm:prSet/>
      <dgm:spPr/>
      <dgm:t>
        <a:bodyPr/>
        <a:lstStyle/>
        <a:p>
          <a:endParaRPr lang="en-IN"/>
        </a:p>
      </dgm:t>
    </dgm:pt>
    <dgm:pt modelId="{C509E1FD-0163-425E-83DA-515E8CC740F4}" type="sibTrans" cxnId="{780534AD-B8C9-4857-BE20-CB6D73EFABB8}">
      <dgm:prSet/>
      <dgm:spPr/>
      <dgm:t>
        <a:bodyPr/>
        <a:lstStyle/>
        <a:p>
          <a:endParaRPr lang="en-IN"/>
        </a:p>
      </dgm:t>
    </dgm:pt>
    <dgm:pt modelId="{4561D493-C176-451A-B129-294AF2FF7268}">
      <dgm:prSet phldrT="[Text]"/>
      <dgm:spPr/>
      <dgm:t>
        <a:bodyPr/>
        <a:lstStyle/>
        <a:p>
          <a:r>
            <a:rPr lang="en-IN" dirty="0"/>
            <a:t>Excuses</a:t>
          </a:r>
        </a:p>
      </dgm:t>
    </dgm:pt>
    <dgm:pt modelId="{00C5271D-99CA-443E-9C7D-F99F70CB3511}" type="parTrans" cxnId="{7F097EF3-AE13-4662-8F95-448710D23A61}">
      <dgm:prSet/>
      <dgm:spPr/>
      <dgm:t>
        <a:bodyPr/>
        <a:lstStyle/>
        <a:p>
          <a:endParaRPr lang="en-IN"/>
        </a:p>
      </dgm:t>
    </dgm:pt>
    <dgm:pt modelId="{48F0DF13-DC96-4E56-9BBC-4EB98CDF49D4}" type="sibTrans" cxnId="{7F097EF3-AE13-4662-8F95-448710D23A61}">
      <dgm:prSet/>
      <dgm:spPr/>
      <dgm:t>
        <a:bodyPr/>
        <a:lstStyle/>
        <a:p>
          <a:endParaRPr lang="en-IN"/>
        </a:p>
      </dgm:t>
    </dgm:pt>
    <dgm:pt modelId="{3A86A8A2-C4B9-4494-9FAB-CF1F8C2603E3}">
      <dgm:prSet phldrT="[Text]"/>
      <dgm:spPr/>
      <dgm:t>
        <a:bodyPr/>
        <a:lstStyle/>
        <a:p>
          <a:r>
            <a:rPr lang="en-IN" dirty="0"/>
            <a:t>Let go attitude</a:t>
          </a:r>
        </a:p>
      </dgm:t>
    </dgm:pt>
    <dgm:pt modelId="{4A01AF37-B799-423C-B593-51B72F89321C}" type="parTrans" cxnId="{638A8901-BCC9-434A-B544-130CEEE77A8C}">
      <dgm:prSet/>
      <dgm:spPr/>
      <dgm:t>
        <a:bodyPr/>
        <a:lstStyle/>
        <a:p>
          <a:endParaRPr lang="en-IN"/>
        </a:p>
      </dgm:t>
    </dgm:pt>
    <dgm:pt modelId="{55067DAE-AB94-4F96-A6BD-55082BC47CD2}" type="sibTrans" cxnId="{638A8901-BCC9-434A-B544-130CEEE77A8C}">
      <dgm:prSet/>
      <dgm:spPr/>
      <dgm:t>
        <a:bodyPr/>
        <a:lstStyle/>
        <a:p>
          <a:endParaRPr lang="en-IN"/>
        </a:p>
      </dgm:t>
    </dgm:pt>
    <dgm:pt modelId="{30E47DA4-46B9-4FF7-BEFD-6327B8204A3A}">
      <dgm:prSet phldrT="[Text]"/>
      <dgm:spPr/>
      <dgm:t>
        <a:bodyPr/>
        <a:lstStyle/>
        <a:p>
          <a:r>
            <a:rPr lang="en-IN" dirty="0"/>
            <a:t>Anxiety</a:t>
          </a:r>
        </a:p>
      </dgm:t>
    </dgm:pt>
    <dgm:pt modelId="{88C6DC8E-CA60-4958-A2C4-B93C94AD7210}" type="parTrans" cxnId="{D440383E-0C88-4463-9F73-44E3C6DFA7B3}">
      <dgm:prSet/>
      <dgm:spPr/>
      <dgm:t>
        <a:bodyPr/>
        <a:lstStyle/>
        <a:p>
          <a:endParaRPr lang="en-IN"/>
        </a:p>
      </dgm:t>
    </dgm:pt>
    <dgm:pt modelId="{B0AD81F0-7760-4DB9-94F9-A0701D477654}" type="sibTrans" cxnId="{D440383E-0C88-4463-9F73-44E3C6DFA7B3}">
      <dgm:prSet/>
      <dgm:spPr/>
      <dgm:t>
        <a:bodyPr/>
        <a:lstStyle/>
        <a:p>
          <a:endParaRPr lang="en-IN"/>
        </a:p>
      </dgm:t>
    </dgm:pt>
    <dgm:pt modelId="{583181D0-1A8A-4F7C-AD76-81DEA503B16C}">
      <dgm:prSet phldrT="[Text]"/>
      <dgm:spPr/>
      <dgm:t>
        <a:bodyPr/>
        <a:lstStyle/>
        <a:p>
          <a:r>
            <a:rPr lang="en-IN" dirty="0"/>
            <a:t>Anger</a:t>
          </a:r>
        </a:p>
      </dgm:t>
    </dgm:pt>
    <dgm:pt modelId="{B76929DD-C6A9-474D-A6E8-A6598EC89121}" type="parTrans" cxnId="{330D3B6C-5E18-4BD5-BD55-2CA0915F4D9E}">
      <dgm:prSet/>
      <dgm:spPr/>
      <dgm:t>
        <a:bodyPr/>
        <a:lstStyle/>
        <a:p>
          <a:endParaRPr lang="en-IN"/>
        </a:p>
      </dgm:t>
    </dgm:pt>
    <dgm:pt modelId="{6E657C3E-4F90-4E4E-9948-98098A83D9A4}" type="sibTrans" cxnId="{330D3B6C-5E18-4BD5-BD55-2CA0915F4D9E}">
      <dgm:prSet/>
      <dgm:spPr/>
      <dgm:t>
        <a:bodyPr/>
        <a:lstStyle/>
        <a:p>
          <a:endParaRPr lang="en-IN"/>
        </a:p>
      </dgm:t>
    </dgm:pt>
    <dgm:pt modelId="{016FC2AF-90A9-45FB-B87C-183A6F59B07A}" type="pres">
      <dgm:prSet presAssocID="{50E58CDD-C470-4500-9F49-27C68230D053}" presName="cycleMatrixDiagram" presStyleCnt="0">
        <dgm:presLayoutVars>
          <dgm:chMax val="1"/>
          <dgm:dir/>
          <dgm:animLvl val="lvl"/>
          <dgm:resizeHandles val="exact"/>
        </dgm:presLayoutVars>
      </dgm:prSet>
      <dgm:spPr/>
      <dgm:t>
        <a:bodyPr/>
        <a:lstStyle/>
        <a:p>
          <a:endParaRPr lang="en-US"/>
        </a:p>
      </dgm:t>
    </dgm:pt>
    <dgm:pt modelId="{A0E2278F-487C-4454-BBBE-A412A117ED2F}" type="pres">
      <dgm:prSet presAssocID="{50E58CDD-C470-4500-9F49-27C68230D053}" presName="children" presStyleCnt="0"/>
      <dgm:spPr/>
    </dgm:pt>
    <dgm:pt modelId="{A38F55E6-3014-4CDE-B0D0-E8797206DFCE}" type="pres">
      <dgm:prSet presAssocID="{50E58CDD-C470-4500-9F49-27C68230D053}" presName="child1group" presStyleCnt="0"/>
      <dgm:spPr/>
    </dgm:pt>
    <dgm:pt modelId="{B9BB3370-F5A7-4EB1-989C-67AB15F99C7A}" type="pres">
      <dgm:prSet presAssocID="{50E58CDD-C470-4500-9F49-27C68230D053}" presName="child1" presStyleLbl="bgAcc1" presStyleIdx="0" presStyleCnt="4"/>
      <dgm:spPr/>
      <dgm:t>
        <a:bodyPr/>
        <a:lstStyle/>
        <a:p>
          <a:endParaRPr lang="en-US"/>
        </a:p>
      </dgm:t>
    </dgm:pt>
    <dgm:pt modelId="{37504FE5-0BA8-47CD-8C82-B826052C3895}" type="pres">
      <dgm:prSet presAssocID="{50E58CDD-C470-4500-9F49-27C68230D053}" presName="child1Text" presStyleLbl="bgAcc1" presStyleIdx="0" presStyleCnt="4">
        <dgm:presLayoutVars>
          <dgm:bulletEnabled val="1"/>
        </dgm:presLayoutVars>
      </dgm:prSet>
      <dgm:spPr/>
      <dgm:t>
        <a:bodyPr/>
        <a:lstStyle/>
        <a:p>
          <a:endParaRPr lang="en-US"/>
        </a:p>
      </dgm:t>
    </dgm:pt>
    <dgm:pt modelId="{999F5016-D786-4DD1-A1C8-5E84D169FFAA}" type="pres">
      <dgm:prSet presAssocID="{50E58CDD-C470-4500-9F49-27C68230D053}" presName="child2group" presStyleCnt="0"/>
      <dgm:spPr/>
    </dgm:pt>
    <dgm:pt modelId="{CBBBFDE9-5C12-4DE6-918B-BE612A75A02E}" type="pres">
      <dgm:prSet presAssocID="{50E58CDD-C470-4500-9F49-27C68230D053}" presName="child2" presStyleLbl="bgAcc1" presStyleIdx="1" presStyleCnt="4"/>
      <dgm:spPr/>
      <dgm:t>
        <a:bodyPr/>
        <a:lstStyle/>
        <a:p>
          <a:endParaRPr lang="en-US"/>
        </a:p>
      </dgm:t>
    </dgm:pt>
    <dgm:pt modelId="{A435E909-6907-47CA-916E-0E9312A14BB9}" type="pres">
      <dgm:prSet presAssocID="{50E58CDD-C470-4500-9F49-27C68230D053}" presName="child2Text" presStyleLbl="bgAcc1" presStyleIdx="1" presStyleCnt="4">
        <dgm:presLayoutVars>
          <dgm:bulletEnabled val="1"/>
        </dgm:presLayoutVars>
      </dgm:prSet>
      <dgm:spPr/>
      <dgm:t>
        <a:bodyPr/>
        <a:lstStyle/>
        <a:p>
          <a:endParaRPr lang="en-US"/>
        </a:p>
      </dgm:t>
    </dgm:pt>
    <dgm:pt modelId="{5D4B80AF-5AF8-46AB-80CB-A68B06D0CE87}" type="pres">
      <dgm:prSet presAssocID="{50E58CDD-C470-4500-9F49-27C68230D053}" presName="child3group" presStyleCnt="0"/>
      <dgm:spPr/>
    </dgm:pt>
    <dgm:pt modelId="{EE980920-E2BF-4852-BF95-E1D35FD6C106}" type="pres">
      <dgm:prSet presAssocID="{50E58CDD-C470-4500-9F49-27C68230D053}" presName="child3" presStyleLbl="bgAcc1" presStyleIdx="2" presStyleCnt="4" custLinFactNeighborX="-3717" custLinFactNeighborY="-321"/>
      <dgm:spPr/>
      <dgm:t>
        <a:bodyPr/>
        <a:lstStyle/>
        <a:p>
          <a:endParaRPr lang="en-US"/>
        </a:p>
      </dgm:t>
    </dgm:pt>
    <dgm:pt modelId="{83C69447-5146-40ED-A01D-A36A4DD472A3}" type="pres">
      <dgm:prSet presAssocID="{50E58CDD-C470-4500-9F49-27C68230D053}" presName="child3Text" presStyleLbl="bgAcc1" presStyleIdx="2" presStyleCnt="4">
        <dgm:presLayoutVars>
          <dgm:bulletEnabled val="1"/>
        </dgm:presLayoutVars>
      </dgm:prSet>
      <dgm:spPr/>
      <dgm:t>
        <a:bodyPr/>
        <a:lstStyle/>
        <a:p>
          <a:endParaRPr lang="en-US"/>
        </a:p>
      </dgm:t>
    </dgm:pt>
    <dgm:pt modelId="{3CC7BB21-F146-4CBF-97BC-11925447620C}" type="pres">
      <dgm:prSet presAssocID="{50E58CDD-C470-4500-9F49-27C68230D053}" presName="child4group" presStyleCnt="0"/>
      <dgm:spPr/>
    </dgm:pt>
    <dgm:pt modelId="{63A67CC3-DC25-420A-B558-F5BAFCB018AD}" type="pres">
      <dgm:prSet presAssocID="{50E58CDD-C470-4500-9F49-27C68230D053}" presName="child4" presStyleLbl="bgAcc1" presStyleIdx="3" presStyleCnt="4"/>
      <dgm:spPr/>
      <dgm:t>
        <a:bodyPr/>
        <a:lstStyle/>
        <a:p>
          <a:endParaRPr lang="en-US"/>
        </a:p>
      </dgm:t>
    </dgm:pt>
    <dgm:pt modelId="{C2FE4540-7992-46C7-A9C6-27DD0DF009A2}" type="pres">
      <dgm:prSet presAssocID="{50E58CDD-C470-4500-9F49-27C68230D053}" presName="child4Text" presStyleLbl="bgAcc1" presStyleIdx="3" presStyleCnt="4">
        <dgm:presLayoutVars>
          <dgm:bulletEnabled val="1"/>
        </dgm:presLayoutVars>
      </dgm:prSet>
      <dgm:spPr/>
      <dgm:t>
        <a:bodyPr/>
        <a:lstStyle/>
        <a:p>
          <a:endParaRPr lang="en-US"/>
        </a:p>
      </dgm:t>
    </dgm:pt>
    <dgm:pt modelId="{266E522B-C4F2-44F4-BEB3-F0B23F876266}" type="pres">
      <dgm:prSet presAssocID="{50E58CDD-C470-4500-9F49-27C68230D053}" presName="childPlaceholder" presStyleCnt="0"/>
      <dgm:spPr/>
    </dgm:pt>
    <dgm:pt modelId="{D7ECDCE0-780C-461F-9DE6-3B83BCAB222A}" type="pres">
      <dgm:prSet presAssocID="{50E58CDD-C470-4500-9F49-27C68230D053}" presName="circle" presStyleCnt="0"/>
      <dgm:spPr/>
    </dgm:pt>
    <dgm:pt modelId="{36F69A18-6EF0-4F32-BA13-F390AAB5DF2A}" type="pres">
      <dgm:prSet presAssocID="{50E58CDD-C470-4500-9F49-27C68230D053}" presName="quadrant1" presStyleLbl="node1" presStyleIdx="0" presStyleCnt="4" custScaleX="62236" custScaleY="60136">
        <dgm:presLayoutVars>
          <dgm:chMax val="1"/>
          <dgm:bulletEnabled val="1"/>
        </dgm:presLayoutVars>
      </dgm:prSet>
      <dgm:spPr/>
      <dgm:t>
        <a:bodyPr/>
        <a:lstStyle/>
        <a:p>
          <a:endParaRPr lang="en-US"/>
        </a:p>
      </dgm:t>
    </dgm:pt>
    <dgm:pt modelId="{88477CD5-793D-402A-92A8-E03D9678C17B}" type="pres">
      <dgm:prSet presAssocID="{50E58CDD-C470-4500-9F49-27C68230D053}" presName="quadrant2" presStyleLbl="node1" presStyleIdx="1" presStyleCnt="4" custScaleX="48109" custScaleY="60136">
        <dgm:presLayoutVars>
          <dgm:chMax val="1"/>
          <dgm:bulletEnabled val="1"/>
        </dgm:presLayoutVars>
      </dgm:prSet>
      <dgm:spPr/>
      <dgm:t>
        <a:bodyPr/>
        <a:lstStyle/>
        <a:p>
          <a:endParaRPr lang="en-US"/>
        </a:p>
      </dgm:t>
    </dgm:pt>
    <dgm:pt modelId="{FF6B4FEF-1D6F-44AA-A1DA-923EF40E8E23}" type="pres">
      <dgm:prSet presAssocID="{50E58CDD-C470-4500-9F49-27C68230D053}" presName="quadrant3" presStyleLbl="node1" presStyleIdx="2" presStyleCnt="4" custScaleX="76364" custScaleY="78464">
        <dgm:presLayoutVars>
          <dgm:chMax val="1"/>
          <dgm:bulletEnabled val="1"/>
        </dgm:presLayoutVars>
      </dgm:prSet>
      <dgm:spPr/>
      <dgm:t>
        <a:bodyPr/>
        <a:lstStyle/>
        <a:p>
          <a:endParaRPr lang="en-US"/>
        </a:p>
      </dgm:t>
    </dgm:pt>
    <dgm:pt modelId="{FB822CE6-60F1-473A-8E74-DF98E9604322}" type="pres">
      <dgm:prSet presAssocID="{50E58CDD-C470-4500-9F49-27C68230D053}" presName="quadrant4" presStyleLbl="node1" presStyleIdx="3" presStyleCnt="4" custScaleX="69300" custScaleY="71400">
        <dgm:presLayoutVars>
          <dgm:chMax val="1"/>
          <dgm:bulletEnabled val="1"/>
        </dgm:presLayoutVars>
      </dgm:prSet>
      <dgm:spPr/>
      <dgm:t>
        <a:bodyPr/>
        <a:lstStyle/>
        <a:p>
          <a:endParaRPr lang="en-US"/>
        </a:p>
      </dgm:t>
    </dgm:pt>
    <dgm:pt modelId="{75EB973C-8035-4C68-A636-DBD56574F022}" type="pres">
      <dgm:prSet presAssocID="{50E58CDD-C470-4500-9F49-27C68230D053}" presName="quadrantPlaceholder" presStyleCnt="0"/>
      <dgm:spPr/>
    </dgm:pt>
    <dgm:pt modelId="{70992C6A-C046-4214-B088-7899815CDEA7}" type="pres">
      <dgm:prSet presAssocID="{50E58CDD-C470-4500-9F49-27C68230D053}" presName="center1" presStyleLbl="fgShp" presStyleIdx="0" presStyleCnt="2"/>
      <dgm:spPr/>
    </dgm:pt>
    <dgm:pt modelId="{DFF4CF61-E7B5-4596-BA16-CB706886A337}" type="pres">
      <dgm:prSet presAssocID="{50E58CDD-C470-4500-9F49-27C68230D053}" presName="center2" presStyleLbl="fgShp" presStyleIdx="1" presStyleCnt="2"/>
      <dgm:spPr/>
    </dgm:pt>
  </dgm:ptLst>
  <dgm:cxnLst>
    <dgm:cxn modelId="{A84F7196-CECF-4F9B-9F8B-36EA68440212}" type="presOf" srcId="{0BCFE24C-4C88-4207-8442-8A0155F11711}" destId="{C2FE4540-7992-46C7-A9C6-27DD0DF009A2}" srcOrd="1" destOrd="0" presId="urn:microsoft.com/office/officeart/2005/8/layout/cycle4#2"/>
    <dgm:cxn modelId="{0F5A3966-8DA6-4FCC-8B7A-641E14C4F19C}" type="presOf" srcId="{30E47DA4-46B9-4FF7-BEFD-6327B8204A3A}" destId="{EE980920-E2BF-4852-BF95-E1D35FD6C106}" srcOrd="0" destOrd="1" presId="urn:microsoft.com/office/officeart/2005/8/layout/cycle4#2"/>
    <dgm:cxn modelId="{8DEF03F3-B39A-482D-B78F-304A9733C355}" srcId="{50E58CDD-C470-4500-9F49-27C68230D053}" destId="{03D96C36-524E-481F-AE56-9A58DF2A6A51}" srcOrd="3" destOrd="0" parTransId="{8D97AD1F-318D-466A-BDA1-6DB2F491D9AF}" sibTransId="{D5DCD116-D16C-4441-B57B-83769DDD7410}"/>
    <dgm:cxn modelId="{8E8AE776-9322-4512-88E9-C4A71E3BFFB0}" type="presOf" srcId="{AEFDD38E-F917-436B-A521-7F4F92056510}" destId="{A435E909-6907-47CA-916E-0E9312A14BB9}" srcOrd="1" destOrd="0" presId="urn:microsoft.com/office/officeart/2005/8/layout/cycle4#2"/>
    <dgm:cxn modelId="{C1834841-A6B5-49F0-A411-216D13406D12}" srcId="{50E58CDD-C470-4500-9F49-27C68230D053}" destId="{C5150E50-D937-45F6-9520-589C4DEB7D04}" srcOrd="2" destOrd="0" parTransId="{AA54B99D-4E49-4918-B1E4-0C836B88C577}" sibTransId="{FADF0BED-7E7D-40E1-A5BD-4E7E0CA4AE8D}"/>
    <dgm:cxn modelId="{1FFB7A2A-5764-48B1-8701-7C8061C41F61}" type="presOf" srcId="{3A86A8A2-C4B9-4494-9FAB-CF1F8C2603E3}" destId="{63A67CC3-DC25-420A-B558-F5BAFCB018AD}" srcOrd="0" destOrd="1" presId="urn:microsoft.com/office/officeart/2005/8/layout/cycle4#2"/>
    <dgm:cxn modelId="{A91D4110-CEE4-4DB0-B61B-FAFC7605EDFF}" type="presOf" srcId="{3A86A8A2-C4B9-4494-9FAB-CF1F8C2603E3}" destId="{C2FE4540-7992-46C7-A9C6-27DD0DF009A2}" srcOrd="1" destOrd="1" presId="urn:microsoft.com/office/officeart/2005/8/layout/cycle4#2"/>
    <dgm:cxn modelId="{7F097EF3-AE13-4662-8F95-448710D23A61}" srcId="{4581986A-8013-4EA4-9C09-E7B33949D8E7}" destId="{4561D493-C176-451A-B129-294AF2FF7268}" srcOrd="1" destOrd="0" parTransId="{00C5271D-99CA-443E-9C7D-F99F70CB3511}" sibTransId="{48F0DF13-DC96-4E56-9BBC-4EB98CDF49D4}"/>
    <dgm:cxn modelId="{330D3B6C-5E18-4BD5-BD55-2CA0915F4D9E}" srcId="{C5150E50-D937-45F6-9520-589C4DEB7D04}" destId="{583181D0-1A8A-4F7C-AD76-81DEA503B16C}" srcOrd="2" destOrd="0" parTransId="{B76929DD-C6A9-474D-A6E8-A6598EC89121}" sibTransId="{6E657C3E-4F90-4E4E-9948-98098A83D9A4}"/>
    <dgm:cxn modelId="{C2818046-A18D-4CA7-9F69-5D00BF43B7CD}" type="presOf" srcId="{8178664E-0B7A-477B-9115-CE7A4C572681}" destId="{37504FE5-0BA8-47CD-8C82-B826052C3895}" srcOrd="1" destOrd="0" presId="urn:microsoft.com/office/officeart/2005/8/layout/cycle4#2"/>
    <dgm:cxn modelId="{9F61567E-7639-4A45-9564-B0DE2F81598B}" srcId="{21B4C938-F785-40FB-8E52-71312581CD96}" destId="{8178664E-0B7A-477B-9115-CE7A4C572681}" srcOrd="0" destOrd="0" parTransId="{1CA88752-99B8-407D-9539-4234723DB976}" sibTransId="{CD08D3F1-A127-43DE-A851-BDC99ADF6818}"/>
    <dgm:cxn modelId="{A2E291A5-48DB-4F38-B717-8546AC898E03}" type="presOf" srcId="{988933C5-74F0-4F06-9A9A-61A7A8A49C9E}" destId="{EE980920-E2BF-4852-BF95-E1D35FD6C106}" srcOrd="0" destOrd="0" presId="urn:microsoft.com/office/officeart/2005/8/layout/cycle4#2"/>
    <dgm:cxn modelId="{54D3A7C5-A617-4C40-A57F-55AB355360FB}" type="presOf" srcId="{4561D493-C176-451A-B129-294AF2FF7268}" destId="{CBBBFDE9-5C12-4DE6-918B-BE612A75A02E}" srcOrd="0" destOrd="1" presId="urn:microsoft.com/office/officeart/2005/8/layout/cycle4#2"/>
    <dgm:cxn modelId="{DE21020D-745E-49CD-A21F-AF03C36F71C7}" type="presOf" srcId="{8178664E-0B7A-477B-9115-CE7A4C572681}" destId="{B9BB3370-F5A7-4EB1-989C-67AB15F99C7A}" srcOrd="0" destOrd="0" presId="urn:microsoft.com/office/officeart/2005/8/layout/cycle4#2"/>
    <dgm:cxn modelId="{50758C82-1F4D-409C-A0BA-CCBA49BB0D3B}" type="presOf" srcId="{583181D0-1A8A-4F7C-AD76-81DEA503B16C}" destId="{83C69447-5146-40ED-A01D-A36A4DD472A3}" srcOrd="1" destOrd="2" presId="urn:microsoft.com/office/officeart/2005/8/layout/cycle4#2"/>
    <dgm:cxn modelId="{50B8ED07-E245-47DF-A3D3-ADD0483E9633}" srcId="{50E58CDD-C470-4500-9F49-27C68230D053}" destId="{21B4C938-F785-40FB-8E52-71312581CD96}" srcOrd="0" destOrd="0" parTransId="{34C68433-C38D-4BEB-A2DF-A7E618E6A61A}" sibTransId="{7926ECB6-904D-4DCD-8C94-F2BB2435EC93}"/>
    <dgm:cxn modelId="{57EDD1BA-C15D-48C9-9666-7A361CF46596}" type="presOf" srcId="{50E58CDD-C470-4500-9F49-27C68230D053}" destId="{016FC2AF-90A9-45FB-B87C-183A6F59B07A}" srcOrd="0" destOrd="0" presId="urn:microsoft.com/office/officeart/2005/8/layout/cycle4#2"/>
    <dgm:cxn modelId="{1F0D0C32-5B8E-490D-8124-61997AC9E006}" type="presOf" srcId="{4561D493-C176-451A-B129-294AF2FF7268}" destId="{A435E909-6907-47CA-916E-0E9312A14BB9}" srcOrd="1" destOrd="1" presId="urn:microsoft.com/office/officeart/2005/8/layout/cycle4#2"/>
    <dgm:cxn modelId="{625D4680-7C9D-4AAD-BDA9-D628DDA2C8D8}" type="presOf" srcId="{C5150E50-D937-45F6-9520-589C4DEB7D04}" destId="{FF6B4FEF-1D6F-44AA-A1DA-923EF40E8E23}" srcOrd="0" destOrd="0" presId="urn:microsoft.com/office/officeart/2005/8/layout/cycle4#2"/>
    <dgm:cxn modelId="{1B8CE9C8-B24C-41DF-96B0-46653B3788AC}" type="presOf" srcId="{30E47DA4-46B9-4FF7-BEFD-6327B8204A3A}" destId="{83C69447-5146-40ED-A01D-A36A4DD472A3}" srcOrd="1" destOrd="1" presId="urn:microsoft.com/office/officeart/2005/8/layout/cycle4#2"/>
    <dgm:cxn modelId="{2B4C3A7D-C59F-49F8-924F-74DB68ADEB4C}" type="presOf" srcId="{583181D0-1A8A-4F7C-AD76-81DEA503B16C}" destId="{EE980920-E2BF-4852-BF95-E1D35FD6C106}" srcOrd="0" destOrd="2" presId="urn:microsoft.com/office/officeart/2005/8/layout/cycle4#2"/>
    <dgm:cxn modelId="{4B3EA145-C379-487C-8136-375B2B202650}" type="presOf" srcId="{21B4C938-F785-40FB-8E52-71312581CD96}" destId="{36F69A18-6EF0-4F32-BA13-F390AAB5DF2A}" srcOrd="0" destOrd="0" presId="urn:microsoft.com/office/officeart/2005/8/layout/cycle4#2"/>
    <dgm:cxn modelId="{EB26A3C3-3E92-4FFB-B0E8-645BED0199D7}" type="presOf" srcId="{AEFDD38E-F917-436B-A521-7F4F92056510}" destId="{CBBBFDE9-5C12-4DE6-918B-BE612A75A02E}" srcOrd="0" destOrd="0" presId="urn:microsoft.com/office/officeart/2005/8/layout/cycle4#2"/>
    <dgm:cxn modelId="{780534AD-B8C9-4857-BE20-CB6D73EFABB8}" srcId="{03D96C36-524E-481F-AE56-9A58DF2A6A51}" destId="{0BCFE24C-4C88-4207-8442-8A0155F11711}" srcOrd="0" destOrd="0" parTransId="{40A7DD69-8EF7-4C48-AF29-54D46669DED7}" sibTransId="{C509E1FD-0163-425E-83DA-515E8CC740F4}"/>
    <dgm:cxn modelId="{C74EB469-A848-4B8E-8BFD-698A986C98EA}" type="presOf" srcId="{03D96C36-524E-481F-AE56-9A58DF2A6A51}" destId="{FB822CE6-60F1-473A-8E74-DF98E9604322}" srcOrd="0" destOrd="0" presId="urn:microsoft.com/office/officeart/2005/8/layout/cycle4#2"/>
    <dgm:cxn modelId="{D440383E-0C88-4463-9F73-44E3C6DFA7B3}" srcId="{C5150E50-D937-45F6-9520-589C4DEB7D04}" destId="{30E47DA4-46B9-4FF7-BEFD-6327B8204A3A}" srcOrd="1" destOrd="0" parTransId="{88C6DC8E-CA60-4958-A2C4-B93C94AD7210}" sibTransId="{B0AD81F0-7760-4DB9-94F9-A0701D477654}"/>
    <dgm:cxn modelId="{2EA3F638-5FB4-4CF3-8CCF-61BA0694A6F6}" srcId="{50E58CDD-C470-4500-9F49-27C68230D053}" destId="{4581986A-8013-4EA4-9C09-E7B33949D8E7}" srcOrd="1" destOrd="0" parTransId="{C061DA07-6532-4515-AB5E-1B0A49EEEB78}" sibTransId="{929B89DA-CED8-4A4B-8AE7-465D46FDC51E}"/>
    <dgm:cxn modelId="{638A8901-BCC9-434A-B544-130CEEE77A8C}" srcId="{03D96C36-524E-481F-AE56-9A58DF2A6A51}" destId="{3A86A8A2-C4B9-4494-9FAB-CF1F8C2603E3}" srcOrd="1" destOrd="0" parTransId="{4A01AF37-B799-423C-B593-51B72F89321C}" sibTransId="{55067DAE-AB94-4F96-A6BD-55082BC47CD2}"/>
    <dgm:cxn modelId="{6D990B0A-3F5C-4DEE-AED7-DCE8B47A603D}" srcId="{C5150E50-D937-45F6-9520-589C4DEB7D04}" destId="{988933C5-74F0-4F06-9A9A-61A7A8A49C9E}" srcOrd="0" destOrd="0" parTransId="{D61F0497-46D7-45CD-A409-84E7BF452477}" sibTransId="{CB632050-1FDE-4FBB-818A-DD35B191F84F}"/>
    <dgm:cxn modelId="{2F29F7FF-EA8D-4B18-AC16-5D87F8933819}" type="presOf" srcId="{0BCFE24C-4C88-4207-8442-8A0155F11711}" destId="{63A67CC3-DC25-420A-B558-F5BAFCB018AD}" srcOrd="0" destOrd="0" presId="urn:microsoft.com/office/officeart/2005/8/layout/cycle4#2"/>
    <dgm:cxn modelId="{1FB4102F-AEC7-4453-AFEA-3E0E0D060F01}" type="presOf" srcId="{4581986A-8013-4EA4-9C09-E7B33949D8E7}" destId="{88477CD5-793D-402A-92A8-E03D9678C17B}" srcOrd="0" destOrd="0" presId="urn:microsoft.com/office/officeart/2005/8/layout/cycle4#2"/>
    <dgm:cxn modelId="{2729C418-F31F-46D8-AD1E-FB0C2D32C1CA}" srcId="{4581986A-8013-4EA4-9C09-E7B33949D8E7}" destId="{AEFDD38E-F917-436B-A521-7F4F92056510}" srcOrd="0" destOrd="0" parTransId="{07E41C8F-F454-4E03-BC86-496131B408F0}" sibTransId="{DD48F3CC-FF04-4F39-A19C-E9D8641655AC}"/>
    <dgm:cxn modelId="{0F323FA1-0990-4195-89CE-428003B27647}" type="presOf" srcId="{988933C5-74F0-4F06-9A9A-61A7A8A49C9E}" destId="{83C69447-5146-40ED-A01D-A36A4DD472A3}" srcOrd="1" destOrd="0" presId="urn:microsoft.com/office/officeart/2005/8/layout/cycle4#2"/>
    <dgm:cxn modelId="{7304780E-C2C1-4222-B67B-E8B97904C711}" type="presParOf" srcId="{016FC2AF-90A9-45FB-B87C-183A6F59B07A}" destId="{A0E2278F-487C-4454-BBBE-A412A117ED2F}" srcOrd="0" destOrd="0" presId="urn:microsoft.com/office/officeart/2005/8/layout/cycle4#2"/>
    <dgm:cxn modelId="{4CB47619-B8B1-49EF-BA1B-0B094F92FC2E}" type="presParOf" srcId="{A0E2278F-487C-4454-BBBE-A412A117ED2F}" destId="{A38F55E6-3014-4CDE-B0D0-E8797206DFCE}" srcOrd="0" destOrd="0" presId="urn:microsoft.com/office/officeart/2005/8/layout/cycle4#2"/>
    <dgm:cxn modelId="{FCF90C17-FE19-4380-88E4-DE4DFE8E8832}" type="presParOf" srcId="{A38F55E6-3014-4CDE-B0D0-E8797206DFCE}" destId="{B9BB3370-F5A7-4EB1-989C-67AB15F99C7A}" srcOrd="0" destOrd="0" presId="urn:microsoft.com/office/officeart/2005/8/layout/cycle4#2"/>
    <dgm:cxn modelId="{44685ECD-DBB5-4D73-92A3-6F019CB8FE5C}" type="presParOf" srcId="{A38F55E6-3014-4CDE-B0D0-E8797206DFCE}" destId="{37504FE5-0BA8-47CD-8C82-B826052C3895}" srcOrd="1" destOrd="0" presId="urn:microsoft.com/office/officeart/2005/8/layout/cycle4#2"/>
    <dgm:cxn modelId="{D350EE8D-ACB2-4EF1-B46B-BA6005586C46}" type="presParOf" srcId="{A0E2278F-487C-4454-BBBE-A412A117ED2F}" destId="{999F5016-D786-4DD1-A1C8-5E84D169FFAA}" srcOrd="1" destOrd="0" presId="urn:microsoft.com/office/officeart/2005/8/layout/cycle4#2"/>
    <dgm:cxn modelId="{A176B357-B2B1-4E53-83B7-D6AFC88CDF57}" type="presParOf" srcId="{999F5016-D786-4DD1-A1C8-5E84D169FFAA}" destId="{CBBBFDE9-5C12-4DE6-918B-BE612A75A02E}" srcOrd="0" destOrd="0" presId="urn:microsoft.com/office/officeart/2005/8/layout/cycle4#2"/>
    <dgm:cxn modelId="{A9CC0E3F-1CC4-464F-817F-D3E446162EBE}" type="presParOf" srcId="{999F5016-D786-4DD1-A1C8-5E84D169FFAA}" destId="{A435E909-6907-47CA-916E-0E9312A14BB9}" srcOrd="1" destOrd="0" presId="urn:microsoft.com/office/officeart/2005/8/layout/cycle4#2"/>
    <dgm:cxn modelId="{F9C11A8E-F8BA-4910-9C2A-D86BF50364FF}" type="presParOf" srcId="{A0E2278F-487C-4454-BBBE-A412A117ED2F}" destId="{5D4B80AF-5AF8-46AB-80CB-A68B06D0CE87}" srcOrd="2" destOrd="0" presId="urn:microsoft.com/office/officeart/2005/8/layout/cycle4#2"/>
    <dgm:cxn modelId="{F72FA2F4-9AF3-482A-92D6-FB89D1D54306}" type="presParOf" srcId="{5D4B80AF-5AF8-46AB-80CB-A68B06D0CE87}" destId="{EE980920-E2BF-4852-BF95-E1D35FD6C106}" srcOrd="0" destOrd="0" presId="urn:microsoft.com/office/officeart/2005/8/layout/cycle4#2"/>
    <dgm:cxn modelId="{7380DF55-5D3F-4546-8474-350BB9E655A8}" type="presParOf" srcId="{5D4B80AF-5AF8-46AB-80CB-A68B06D0CE87}" destId="{83C69447-5146-40ED-A01D-A36A4DD472A3}" srcOrd="1" destOrd="0" presId="urn:microsoft.com/office/officeart/2005/8/layout/cycle4#2"/>
    <dgm:cxn modelId="{AA32330E-C7C1-4B73-8B1B-4FCF7C5B2779}" type="presParOf" srcId="{A0E2278F-487C-4454-BBBE-A412A117ED2F}" destId="{3CC7BB21-F146-4CBF-97BC-11925447620C}" srcOrd="3" destOrd="0" presId="urn:microsoft.com/office/officeart/2005/8/layout/cycle4#2"/>
    <dgm:cxn modelId="{13DB7E0A-B2A9-4072-A8C2-E441D71CF95C}" type="presParOf" srcId="{3CC7BB21-F146-4CBF-97BC-11925447620C}" destId="{63A67CC3-DC25-420A-B558-F5BAFCB018AD}" srcOrd="0" destOrd="0" presId="urn:microsoft.com/office/officeart/2005/8/layout/cycle4#2"/>
    <dgm:cxn modelId="{0AAEEAC5-B764-4080-887E-8DCB389B80B7}" type="presParOf" srcId="{3CC7BB21-F146-4CBF-97BC-11925447620C}" destId="{C2FE4540-7992-46C7-A9C6-27DD0DF009A2}" srcOrd="1" destOrd="0" presId="urn:microsoft.com/office/officeart/2005/8/layout/cycle4#2"/>
    <dgm:cxn modelId="{708B99F0-937C-468E-B9F6-29C0034F7738}" type="presParOf" srcId="{A0E2278F-487C-4454-BBBE-A412A117ED2F}" destId="{266E522B-C4F2-44F4-BEB3-F0B23F876266}" srcOrd="4" destOrd="0" presId="urn:microsoft.com/office/officeart/2005/8/layout/cycle4#2"/>
    <dgm:cxn modelId="{51443EC7-8141-4830-9349-7A1B17085D6F}" type="presParOf" srcId="{016FC2AF-90A9-45FB-B87C-183A6F59B07A}" destId="{D7ECDCE0-780C-461F-9DE6-3B83BCAB222A}" srcOrd="1" destOrd="0" presId="urn:microsoft.com/office/officeart/2005/8/layout/cycle4#2"/>
    <dgm:cxn modelId="{4719A063-BE85-4E1E-8185-E15497D9BE48}" type="presParOf" srcId="{D7ECDCE0-780C-461F-9DE6-3B83BCAB222A}" destId="{36F69A18-6EF0-4F32-BA13-F390AAB5DF2A}" srcOrd="0" destOrd="0" presId="urn:microsoft.com/office/officeart/2005/8/layout/cycle4#2"/>
    <dgm:cxn modelId="{404E13F3-A286-4920-B5DC-95C0DEE394CC}" type="presParOf" srcId="{D7ECDCE0-780C-461F-9DE6-3B83BCAB222A}" destId="{88477CD5-793D-402A-92A8-E03D9678C17B}" srcOrd="1" destOrd="0" presId="urn:microsoft.com/office/officeart/2005/8/layout/cycle4#2"/>
    <dgm:cxn modelId="{275F7DC3-695C-493D-B57F-1D23125812A9}" type="presParOf" srcId="{D7ECDCE0-780C-461F-9DE6-3B83BCAB222A}" destId="{FF6B4FEF-1D6F-44AA-A1DA-923EF40E8E23}" srcOrd="2" destOrd="0" presId="urn:microsoft.com/office/officeart/2005/8/layout/cycle4#2"/>
    <dgm:cxn modelId="{6DB53BAB-6B9F-4F86-823E-7C6B8768A242}" type="presParOf" srcId="{D7ECDCE0-780C-461F-9DE6-3B83BCAB222A}" destId="{FB822CE6-60F1-473A-8E74-DF98E9604322}" srcOrd="3" destOrd="0" presId="urn:microsoft.com/office/officeart/2005/8/layout/cycle4#2"/>
    <dgm:cxn modelId="{1BE90001-122A-49E2-AAFE-45188D1E03A6}" type="presParOf" srcId="{D7ECDCE0-780C-461F-9DE6-3B83BCAB222A}" destId="{75EB973C-8035-4C68-A636-DBD56574F022}" srcOrd="4" destOrd="0" presId="urn:microsoft.com/office/officeart/2005/8/layout/cycle4#2"/>
    <dgm:cxn modelId="{4EDEB290-F290-4B10-ACA7-01A9677C0EA5}" type="presParOf" srcId="{016FC2AF-90A9-45FB-B87C-183A6F59B07A}" destId="{70992C6A-C046-4214-B088-7899815CDEA7}" srcOrd="2" destOrd="0" presId="urn:microsoft.com/office/officeart/2005/8/layout/cycle4#2"/>
    <dgm:cxn modelId="{F7E3BF86-DD3D-4E6F-9193-C3A450AA740B}" type="presParOf" srcId="{016FC2AF-90A9-45FB-B87C-183A6F59B07A}" destId="{DFF4CF61-E7B5-4596-BA16-CB706886A337}" srcOrd="3" destOrd="0" presId="urn:microsoft.com/office/officeart/2005/8/layout/cycle4#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1308CDC-1F2B-46C7-BEC5-E71F60291DB0}" type="doc">
      <dgm:prSet loTypeId="urn:microsoft.com/office/officeart/2005/8/layout/lProcess2" loCatId="list" qsTypeId="urn:microsoft.com/office/officeart/2005/8/quickstyle/simple1" qsCatId="simple" csTypeId="urn:microsoft.com/office/officeart/2005/8/colors/accent1_2" csCatId="accent1" phldr="1"/>
      <dgm:spPr/>
      <dgm:t>
        <a:bodyPr/>
        <a:lstStyle/>
        <a:p>
          <a:endParaRPr lang="en-IN"/>
        </a:p>
      </dgm:t>
    </dgm:pt>
    <dgm:pt modelId="{5B0609E7-C1CC-4719-A03C-A0D88EEA56B7}">
      <dgm:prSet phldrT="[Text]"/>
      <dgm:spPr/>
      <dgm:t>
        <a:bodyPr/>
        <a:lstStyle/>
        <a:p>
          <a:r>
            <a:rPr lang="en-IN" dirty="0"/>
            <a:t>Deficiency</a:t>
          </a:r>
        </a:p>
      </dgm:t>
    </dgm:pt>
    <dgm:pt modelId="{0139E48B-42F2-46D9-A00C-4229DA5F23D8}" type="parTrans" cxnId="{F72D58F0-3F70-4A19-A1A4-168A065163E1}">
      <dgm:prSet/>
      <dgm:spPr/>
      <dgm:t>
        <a:bodyPr/>
        <a:lstStyle/>
        <a:p>
          <a:endParaRPr lang="en-IN"/>
        </a:p>
      </dgm:t>
    </dgm:pt>
    <dgm:pt modelId="{79BAD465-C762-4300-B60B-D1247E3069E7}" type="sibTrans" cxnId="{F72D58F0-3F70-4A19-A1A4-168A065163E1}">
      <dgm:prSet/>
      <dgm:spPr/>
      <dgm:t>
        <a:bodyPr/>
        <a:lstStyle/>
        <a:p>
          <a:endParaRPr lang="en-IN"/>
        </a:p>
      </dgm:t>
    </dgm:pt>
    <dgm:pt modelId="{4229A577-C049-4052-87B7-1973DDE28FFD}">
      <dgm:prSet phldrT="[Text]"/>
      <dgm:spPr/>
      <dgm:t>
        <a:bodyPr/>
        <a:lstStyle/>
        <a:p>
          <a:r>
            <a:rPr lang="en-IN" dirty="0"/>
            <a:t>haemoglobin</a:t>
          </a:r>
        </a:p>
      </dgm:t>
    </dgm:pt>
    <dgm:pt modelId="{6B1D4837-0383-41DE-BA70-2D322B42CA7C}" type="parTrans" cxnId="{0457378F-096E-4D73-BE23-65768376DEFC}">
      <dgm:prSet/>
      <dgm:spPr/>
      <dgm:t>
        <a:bodyPr/>
        <a:lstStyle/>
        <a:p>
          <a:endParaRPr lang="en-IN"/>
        </a:p>
      </dgm:t>
    </dgm:pt>
    <dgm:pt modelId="{9D1A163B-C333-49AE-A824-4D445DF5C2FB}" type="sibTrans" cxnId="{0457378F-096E-4D73-BE23-65768376DEFC}">
      <dgm:prSet/>
      <dgm:spPr/>
      <dgm:t>
        <a:bodyPr/>
        <a:lstStyle/>
        <a:p>
          <a:endParaRPr lang="en-IN"/>
        </a:p>
      </dgm:t>
    </dgm:pt>
    <dgm:pt modelId="{3D762105-8509-47AE-A290-EE345C00C0CC}">
      <dgm:prSet phldrT="[Text]"/>
      <dgm:spPr/>
      <dgm:t>
        <a:bodyPr/>
        <a:lstStyle/>
        <a:p>
          <a:r>
            <a:rPr lang="en-IN" dirty="0"/>
            <a:t>B12</a:t>
          </a:r>
        </a:p>
      </dgm:t>
    </dgm:pt>
    <dgm:pt modelId="{337CEB33-BE36-4BC9-B346-CC41AD160436}" type="parTrans" cxnId="{C6E6035E-413D-4479-AED5-28DB3B804CC2}">
      <dgm:prSet/>
      <dgm:spPr/>
      <dgm:t>
        <a:bodyPr/>
        <a:lstStyle/>
        <a:p>
          <a:endParaRPr lang="en-IN"/>
        </a:p>
      </dgm:t>
    </dgm:pt>
    <dgm:pt modelId="{47BA82DE-F5D4-411F-AA2C-183B7909F4DD}" type="sibTrans" cxnId="{C6E6035E-413D-4479-AED5-28DB3B804CC2}">
      <dgm:prSet/>
      <dgm:spPr/>
      <dgm:t>
        <a:bodyPr/>
        <a:lstStyle/>
        <a:p>
          <a:endParaRPr lang="en-IN"/>
        </a:p>
      </dgm:t>
    </dgm:pt>
    <dgm:pt modelId="{0B4584F9-C9F0-4EFD-A426-BB7AC7147EF1}">
      <dgm:prSet phldrT="[Text]"/>
      <dgm:spPr/>
      <dgm:t>
        <a:bodyPr/>
        <a:lstStyle/>
        <a:p>
          <a:r>
            <a:rPr lang="en-IN" dirty="0"/>
            <a:t>Results in</a:t>
          </a:r>
        </a:p>
      </dgm:t>
    </dgm:pt>
    <dgm:pt modelId="{2A9B3EC8-A1E7-4F31-8160-4918C77896D9}" type="parTrans" cxnId="{C4ACBF37-6FA3-4680-BA10-F91449B16839}">
      <dgm:prSet/>
      <dgm:spPr/>
      <dgm:t>
        <a:bodyPr/>
        <a:lstStyle/>
        <a:p>
          <a:endParaRPr lang="en-IN"/>
        </a:p>
      </dgm:t>
    </dgm:pt>
    <dgm:pt modelId="{0D57771A-D046-4F75-A563-6EAEED94D8B3}" type="sibTrans" cxnId="{C4ACBF37-6FA3-4680-BA10-F91449B16839}">
      <dgm:prSet/>
      <dgm:spPr/>
      <dgm:t>
        <a:bodyPr/>
        <a:lstStyle/>
        <a:p>
          <a:endParaRPr lang="en-IN"/>
        </a:p>
      </dgm:t>
    </dgm:pt>
    <dgm:pt modelId="{F044DB84-2E88-4BCC-A9A1-36CA97DC1E76}">
      <dgm:prSet phldrT="[Text]"/>
      <dgm:spPr/>
      <dgm:t>
        <a:bodyPr/>
        <a:lstStyle/>
        <a:p>
          <a:r>
            <a:rPr lang="en-IN" dirty="0"/>
            <a:t>Conscious</a:t>
          </a:r>
        </a:p>
      </dgm:t>
    </dgm:pt>
    <dgm:pt modelId="{C2D71A96-3BAE-404C-B8EB-7CD65C584981}" type="parTrans" cxnId="{2336699D-B3FE-48DF-BE53-F8BD5963F4A4}">
      <dgm:prSet/>
      <dgm:spPr/>
      <dgm:t>
        <a:bodyPr/>
        <a:lstStyle/>
        <a:p>
          <a:endParaRPr lang="en-IN"/>
        </a:p>
      </dgm:t>
    </dgm:pt>
    <dgm:pt modelId="{7E64A8C1-044B-4AEC-A80D-F3F08BC15475}" type="sibTrans" cxnId="{2336699D-B3FE-48DF-BE53-F8BD5963F4A4}">
      <dgm:prSet/>
      <dgm:spPr/>
      <dgm:t>
        <a:bodyPr/>
        <a:lstStyle/>
        <a:p>
          <a:endParaRPr lang="en-IN"/>
        </a:p>
      </dgm:t>
    </dgm:pt>
    <dgm:pt modelId="{472FF899-A72C-4471-A8F1-33435ABDBBDB}">
      <dgm:prSet phldrT="[Text]"/>
      <dgm:spPr/>
      <dgm:t>
        <a:bodyPr/>
        <a:lstStyle/>
        <a:p>
          <a:r>
            <a:rPr lang="en-IN" dirty="0"/>
            <a:t>‘Look’</a:t>
          </a:r>
        </a:p>
      </dgm:t>
    </dgm:pt>
    <dgm:pt modelId="{BFDB5BCF-BFAD-46C2-949D-A18D171CACF6}" type="parTrans" cxnId="{9CF3B9A6-0C9C-4EB7-8920-9A22837E6F46}">
      <dgm:prSet/>
      <dgm:spPr/>
      <dgm:t>
        <a:bodyPr/>
        <a:lstStyle/>
        <a:p>
          <a:endParaRPr lang="en-IN"/>
        </a:p>
      </dgm:t>
    </dgm:pt>
    <dgm:pt modelId="{15E97E21-15B8-4D97-B9DA-7BF257CF4741}" type="sibTrans" cxnId="{9CF3B9A6-0C9C-4EB7-8920-9A22837E6F46}">
      <dgm:prSet/>
      <dgm:spPr/>
      <dgm:t>
        <a:bodyPr/>
        <a:lstStyle/>
        <a:p>
          <a:endParaRPr lang="en-IN"/>
        </a:p>
      </dgm:t>
    </dgm:pt>
    <dgm:pt modelId="{877FC13E-68A6-4B38-B17E-24375611D13C}">
      <dgm:prSet phldrT="[Text]"/>
      <dgm:spPr/>
      <dgm:t>
        <a:bodyPr/>
        <a:lstStyle/>
        <a:p>
          <a:r>
            <a:rPr lang="en-IN" dirty="0"/>
            <a:t>Mind set</a:t>
          </a:r>
        </a:p>
      </dgm:t>
    </dgm:pt>
    <dgm:pt modelId="{6E7BEA98-062E-4050-ACE4-A74F58CEEDC3}" type="parTrans" cxnId="{30E110FE-F333-424A-B5CF-D3CFBBC2DD04}">
      <dgm:prSet/>
      <dgm:spPr/>
      <dgm:t>
        <a:bodyPr/>
        <a:lstStyle/>
        <a:p>
          <a:endParaRPr lang="en-IN"/>
        </a:p>
      </dgm:t>
    </dgm:pt>
    <dgm:pt modelId="{001CF038-E2CE-4819-B51C-FFEB391013AD}" type="sibTrans" cxnId="{30E110FE-F333-424A-B5CF-D3CFBBC2DD04}">
      <dgm:prSet/>
      <dgm:spPr/>
      <dgm:t>
        <a:bodyPr/>
        <a:lstStyle/>
        <a:p>
          <a:endParaRPr lang="en-IN"/>
        </a:p>
      </dgm:t>
    </dgm:pt>
    <dgm:pt modelId="{8AFE13B0-ABA5-4950-A78B-AB2C5CD933F5}">
      <dgm:prSet phldrT="[Text]"/>
      <dgm:spPr/>
      <dgm:t>
        <a:bodyPr/>
        <a:lstStyle/>
        <a:p>
          <a:r>
            <a:rPr lang="en-IN" dirty="0"/>
            <a:t>Anxiety</a:t>
          </a:r>
        </a:p>
      </dgm:t>
    </dgm:pt>
    <dgm:pt modelId="{F459CECF-16C7-44DE-B5BB-6B95B96CAACC}" type="parTrans" cxnId="{5299A985-3343-49FF-A775-4D0FC2490E48}">
      <dgm:prSet/>
      <dgm:spPr/>
      <dgm:t>
        <a:bodyPr/>
        <a:lstStyle/>
        <a:p>
          <a:endParaRPr lang="en-IN"/>
        </a:p>
      </dgm:t>
    </dgm:pt>
    <dgm:pt modelId="{828103AD-D7F1-4BA1-8487-07037128B221}" type="sibTrans" cxnId="{5299A985-3343-49FF-A775-4D0FC2490E48}">
      <dgm:prSet/>
      <dgm:spPr/>
      <dgm:t>
        <a:bodyPr/>
        <a:lstStyle/>
        <a:p>
          <a:endParaRPr lang="en-IN"/>
        </a:p>
      </dgm:t>
    </dgm:pt>
    <dgm:pt modelId="{7F5F9E7C-7701-45EF-8C76-E146E1907F91}">
      <dgm:prSet phldrT="[Text]"/>
      <dgm:spPr/>
      <dgm:t>
        <a:bodyPr/>
        <a:lstStyle/>
        <a:p>
          <a:r>
            <a:rPr lang="en-IN" dirty="0"/>
            <a:t>B complex</a:t>
          </a:r>
        </a:p>
      </dgm:t>
    </dgm:pt>
    <dgm:pt modelId="{70C8BB3A-0098-47BF-8B4A-D3E8B62495F0}" type="parTrans" cxnId="{CA3F2745-F177-414A-8EF7-8F98714066DF}">
      <dgm:prSet/>
      <dgm:spPr/>
      <dgm:t>
        <a:bodyPr/>
        <a:lstStyle/>
        <a:p>
          <a:endParaRPr lang="en-IN"/>
        </a:p>
      </dgm:t>
    </dgm:pt>
    <dgm:pt modelId="{06DB4D9F-F266-45C6-8590-B4FE2F6FF2E3}" type="sibTrans" cxnId="{CA3F2745-F177-414A-8EF7-8F98714066DF}">
      <dgm:prSet/>
      <dgm:spPr/>
      <dgm:t>
        <a:bodyPr/>
        <a:lstStyle/>
        <a:p>
          <a:endParaRPr lang="en-IN"/>
        </a:p>
      </dgm:t>
    </dgm:pt>
    <dgm:pt modelId="{66F25A18-01DF-4437-8582-1E3E3DB670F2}">
      <dgm:prSet phldrT="[Text]"/>
      <dgm:spPr/>
      <dgm:t>
        <a:bodyPr/>
        <a:lstStyle/>
        <a:p>
          <a:r>
            <a:rPr lang="en-IN" dirty="0"/>
            <a:t>Vitamin D</a:t>
          </a:r>
        </a:p>
      </dgm:t>
    </dgm:pt>
    <dgm:pt modelId="{6397D4FE-DEA4-4463-BC0A-2F4D56A150EF}" type="parTrans" cxnId="{71D36438-7875-4C57-9574-0B4AC285C3B3}">
      <dgm:prSet/>
      <dgm:spPr/>
      <dgm:t>
        <a:bodyPr/>
        <a:lstStyle/>
        <a:p>
          <a:endParaRPr lang="en-IN"/>
        </a:p>
      </dgm:t>
    </dgm:pt>
    <dgm:pt modelId="{010F4E0D-A885-4EB1-8D1F-F1CF18A063F1}" type="sibTrans" cxnId="{71D36438-7875-4C57-9574-0B4AC285C3B3}">
      <dgm:prSet/>
      <dgm:spPr/>
      <dgm:t>
        <a:bodyPr/>
        <a:lstStyle/>
        <a:p>
          <a:endParaRPr lang="en-IN"/>
        </a:p>
      </dgm:t>
    </dgm:pt>
    <dgm:pt modelId="{13843FDF-51D4-4CDE-8EFB-47947BF783FC}">
      <dgm:prSet phldrT="[Text]"/>
      <dgm:spPr/>
      <dgm:t>
        <a:bodyPr/>
        <a:lstStyle/>
        <a:p>
          <a:r>
            <a:rPr lang="en-IN" dirty="0"/>
            <a:t>Vitamin C</a:t>
          </a:r>
        </a:p>
      </dgm:t>
    </dgm:pt>
    <dgm:pt modelId="{EF3248F9-0143-40CB-B2AC-08536CCD57A6}" type="parTrans" cxnId="{2C6C3517-A139-460B-A72A-4C5FF792111C}">
      <dgm:prSet/>
      <dgm:spPr/>
      <dgm:t>
        <a:bodyPr/>
        <a:lstStyle/>
        <a:p>
          <a:endParaRPr lang="en-IN"/>
        </a:p>
      </dgm:t>
    </dgm:pt>
    <dgm:pt modelId="{6A61677B-FDCE-4CB4-BBC9-7E89DFB04F82}" type="sibTrans" cxnId="{2C6C3517-A139-460B-A72A-4C5FF792111C}">
      <dgm:prSet/>
      <dgm:spPr/>
      <dgm:t>
        <a:bodyPr/>
        <a:lstStyle/>
        <a:p>
          <a:endParaRPr lang="en-IN"/>
        </a:p>
      </dgm:t>
    </dgm:pt>
    <dgm:pt modelId="{BBE2B1FB-412F-46CE-BB55-48FCAB9CEA04}">
      <dgm:prSet phldrT="[Text]"/>
      <dgm:spPr/>
      <dgm:t>
        <a:bodyPr/>
        <a:lstStyle/>
        <a:p>
          <a:r>
            <a:rPr lang="en-IN" dirty="0"/>
            <a:t>BUT ?</a:t>
          </a:r>
        </a:p>
      </dgm:t>
    </dgm:pt>
    <dgm:pt modelId="{CF2FDC00-F64C-41C7-89F8-5A3695E9257B}" type="parTrans" cxnId="{BD763A79-7D9C-4CF9-8A10-F20D5B7972E7}">
      <dgm:prSet/>
      <dgm:spPr/>
      <dgm:t>
        <a:bodyPr/>
        <a:lstStyle/>
        <a:p>
          <a:endParaRPr lang="en-IN"/>
        </a:p>
      </dgm:t>
    </dgm:pt>
    <dgm:pt modelId="{A727DDE3-AB15-4A03-B288-BF5A46B3CEFE}" type="sibTrans" cxnId="{BD763A79-7D9C-4CF9-8A10-F20D5B7972E7}">
      <dgm:prSet/>
      <dgm:spPr/>
      <dgm:t>
        <a:bodyPr/>
        <a:lstStyle/>
        <a:p>
          <a:endParaRPr lang="en-IN"/>
        </a:p>
      </dgm:t>
    </dgm:pt>
    <dgm:pt modelId="{1CC70393-7B81-4315-8635-21DD75DBE2BA}">
      <dgm:prSet phldrT="[Text]"/>
      <dgm:spPr/>
      <dgm:t>
        <a:bodyPr/>
        <a:lstStyle/>
        <a:p>
          <a:r>
            <a:rPr lang="en-IN" dirty="0"/>
            <a:t>Anger</a:t>
          </a:r>
        </a:p>
      </dgm:t>
    </dgm:pt>
    <dgm:pt modelId="{21114255-B53C-41A4-9819-9EA1278E0817}" type="parTrans" cxnId="{2A840DDC-089B-43DD-85CF-CBA98D425044}">
      <dgm:prSet/>
      <dgm:spPr/>
      <dgm:t>
        <a:bodyPr/>
        <a:lstStyle/>
        <a:p>
          <a:endParaRPr lang="en-IN"/>
        </a:p>
      </dgm:t>
    </dgm:pt>
    <dgm:pt modelId="{F417C9CB-E730-4503-BDA6-A9C72443D115}" type="sibTrans" cxnId="{2A840DDC-089B-43DD-85CF-CBA98D425044}">
      <dgm:prSet/>
      <dgm:spPr/>
      <dgm:t>
        <a:bodyPr/>
        <a:lstStyle/>
        <a:p>
          <a:endParaRPr lang="en-IN"/>
        </a:p>
      </dgm:t>
    </dgm:pt>
    <dgm:pt modelId="{BBE09EA6-DF54-4DD4-8D3D-F569AC540573}">
      <dgm:prSet phldrT="[Text]"/>
      <dgm:spPr/>
      <dgm:t>
        <a:bodyPr/>
        <a:lstStyle/>
        <a:p>
          <a:r>
            <a:rPr lang="en-IN" dirty="0"/>
            <a:t>Concentration</a:t>
          </a:r>
        </a:p>
      </dgm:t>
    </dgm:pt>
    <dgm:pt modelId="{692FBC6F-78E5-48A5-A90F-09C67B8D4360}" type="parTrans" cxnId="{79AF03FE-4BBB-4970-BC9B-C158C57C1B4F}">
      <dgm:prSet/>
      <dgm:spPr/>
      <dgm:t>
        <a:bodyPr/>
        <a:lstStyle/>
        <a:p>
          <a:endParaRPr lang="en-IN"/>
        </a:p>
      </dgm:t>
    </dgm:pt>
    <dgm:pt modelId="{270010C4-925B-4700-8B9D-6FF3C59A79C8}" type="sibTrans" cxnId="{79AF03FE-4BBB-4970-BC9B-C158C57C1B4F}">
      <dgm:prSet/>
      <dgm:spPr/>
      <dgm:t>
        <a:bodyPr/>
        <a:lstStyle/>
        <a:p>
          <a:endParaRPr lang="en-IN"/>
        </a:p>
      </dgm:t>
    </dgm:pt>
    <dgm:pt modelId="{61506C42-AC98-48BE-8F95-7C8EC28CE504}">
      <dgm:prSet phldrT="[Text]"/>
      <dgm:spPr/>
      <dgm:t>
        <a:bodyPr/>
        <a:lstStyle/>
        <a:p>
          <a:r>
            <a:rPr lang="en-IN" dirty="0"/>
            <a:t>Memory</a:t>
          </a:r>
        </a:p>
      </dgm:t>
    </dgm:pt>
    <dgm:pt modelId="{4BB5AD96-8908-4AC7-8F56-C2FEF032FFD3}" type="parTrans" cxnId="{73204A8C-3F7D-45AF-8727-B058092F313E}">
      <dgm:prSet/>
      <dgm:spPr/>
      <dgm:t>
        <a:bodyPr/>
        <a:lstStyle/>
        <a:p>
          <a:endParaRPr lang="en-IN"/>
        </a:p>
      </dgm:t>
    </dgm:pt>
    <dgm:pt modelId="{C86927CE-1C23-4A50-987A-82767158ABA3}" type="sibTrans" cxnId="{73204A8C-3F7D-45AF-8727-B058092F313E}">
      <dgm:prSet/>
      <dgm:spPr/>
      <dgm:t>
        <a:bodyPr/>
        <a:lstStyle/>
        <a:p>
          <a:endParaRPr lang="en-IN"/>
        </a:p>
      </dgm:t>
    </dgm:pt>
    <dgm:pt modelId="{7C2249FB-C2E4-47AE-A817-53493A8502D3}">
      <dgm:prSet phldrT="[Text]"/>
      <dgm:spPr/>
      <dgm:t>
        <a:bodyPr/>
        <a:lstStyle/>
        <a:p>
          <a:r>
            <a:rPr lang="en-IN" dirty="0"/>
            <a:t>Back pain</a:t>
          </a:r>
        </a:p>
      </dgm:t>
    </dgm:pt>
    <dgm:pt modelId="{85D5C09D-C418-4CFE-8C11-F9F490CFED13}" type="parTrans" cxnId="{3EB0132D-5975-4373-9E8C-DFF9FD38E962}">
      <dgm:prSet/>
      <dgm:spPr/>
      <dgm:t>
        <a:bodyPr/>
        <a:lstStyle/>
        <a:p>
          <a:endParaRPr lang="en-IN"/>
        </a:p>
      </dgm:t>
    </dgm:pt>
    <dgm:pt modelId="{C9409DA1-4BF3-40AF-86E5-9D74B801C4DD}" type="sibTrans" cxnId="{3EB0132D-5975-4373-9E8C-DFF9FD38E962}">
      <dgm:prSet/>
      <dgm:spPr/>
      <dgm:t>
        <a:bodyPr/>
        <a:lstStyle/>
        <a:p>
          <a:endParaRPr lang="en-IN"/>
        </a:p>
      </dgm:t>
    </dgm:pt>
    <dgm:pt modelId="{8CEAC9F8-B828-41EB-B9A7-FC28B875B84A}">
      <dgm:prSet phldrT="[Text]"/>
      <dgm:spPr/>
      <dgm:t>
        <a:bodyPr/>
        <a:lstStyle/>
        <a:p>
          <a:r>
            <a:rPr lang="en-IN" dirty="0"/>
            <a:t>Low vitality</a:t>
          </a:r>
        </a:p>
      </dgm:t>
    </dgm:pt>
    <dgm:pt modelId="{6305AEE7-F48A-4CEB-B56B-21C4274B32DB}" type="parTrans" cxnId="{9F65FDB5-A5BA-4C03-9885-E5F66CEDA3A4}">
      <dgm:prSet/>
      <dgm:spPr/>
      <dgm:t>
        <a:bodyPr/>
        <a:lstStyle/>
        <a:p>
          <a:endParaRPr lang="en-IN"/>
        </a:p>
      </dgm:t>
    </dgm:pt>
    <dgm:pt modelId="{67462F75-87EE-4FA4-93DB-898DD82A9C4D}" type="sibTrans" cxnId="{9F65FDB5-A5BA-4C03-9885-E5F66CEDA3A4}">
      <dgm:prSet/>
      <dgm:spPr/>
      <dgm:t>
        <a:bodyPr/>
        <a:lstStyle/>
        <a:p>
          <a:endParaRPr lang="en-IN"/>
        </a:p>
      </dgm:t>
    </dgm:pt>
    <dgm:pt modelId="{67A44D6B-316D-442F-B3B7-6B676EE9C9DE}">
      <dgm:prSet phldrT="[Text]"/>
      <dgm:spPr/>
      <dgm:t>
        <a:bodyPr/>
        <a:lstStyle/>
        <a:p>
          <a:r>
            <a:rPr lang="en-IN" dirty="0"/>
            <a:t>Skin diseases</a:t>
          </a:r>
        </a:p>
      </dgm:t>
    </dgm:pt>
    <dgm:pt modelId="{6D352148-1387-4FD2-8B42-52F481E0B4FC}" type="parTrans" cxnId="{9966ECF4-2C87-42B3-99A7-08148801235B}">
      <dgm:prSet/>
      <dgm:spPr/>
      <dgm:t>
        <a:bodyPr/>
        <a:lstStyle/>
        <a:p>
          <a:endParaRPr lang="en-IN"/>
        </a:p>
      </dgm:t>
    </dgm:pt>
    <dgm:pt modelId="{F1BB66BA-AB7D-4E98-B123-B6E36D8DF5FE}" type="sibTrans" cxnId="{9966ECF4-2C87-42B3-99A7-08148801235B}">
      <dgm:prSet/>
      <dgm:spPr/>
      <dgm:t>
        <a:bodyPr/>
        <a:lstStyle/>
        <a:p>
          <a:endParaRPr lang="en-IN"/>
        </a:p>
      </dgm:t>
    </dgm:pt>
    <dgm:pt modelId="{85E8B828-B51B-4FCC-A708-70D22FA5BF1B}" type="pres">
      <dgm:prSet presAssocID="{31308CDC-1F2B-46C7-BEC5-E71F60291DB0}" presName="theList" presStyleCnt="0">
        <dgm:presLayoutVars>
          <dgm:dir/>
          <dgm:animLvl val="lvl"/>
          <dgm:resizeHandles val="exact"/>
        </dgm:presLayoutVars>
      </dgm:prSet>
      <dgm:spPr/>
      <dgm:t>
        <a:bodyPr/>
        <a:lstStyle/>
        <a:p>
          <a:endParaRPr lang="en-US"/>
        </a:p>
      </dgm:t>
    </dgm:pt>
    <dgm:pt modelId="{62A8C3A0-26F4-44E5-857D-67C460127BEC}" type="pres">
      <dgm:prSet presAssocID="{5B0609E7-C1CC-4719-A03C-A0D88EEA56B7}" presName="compNode" presStyleCnt="0"/>
      <dgm:spPr/>
    </dgm:pt>
    <dgm:pt modelId="{E049524A-9F1F-40D8-8555-73D129267A7E}" type="pres">
      <dgm:prSet presAssocID="{5B0609E7-C1CC-4719-A03C-A0D88EEA56B7}" presName="aNode" presStyleLbl="bgShp" presStyleIdx="0" presStyleCnt="3"/>
      <dgm:spPr/>
      <dgm:t>
        <a:bodyPr/>
        <a:lstStyle/>
        <a:p>
          <a:endParaRPr lang="en-US"/>
        </a:p>
      </dgm:t>
    </dgm:pt>
    <dgm:pt modelId="{5F9DE8C3-AAC5-441B-B723-5984469AB628}" type="pres">
      <dgm:prSet presAssocID="{5B0609E7-C1CC-4719-A03C-A0D88EEA56B7}" presName="textNode" presStyleLbl="bgShp" presStyleIdx="0" presStyleCnt="3"/>
      <dgm:spPr/>
      <dgm:t>
        <a:bodyPr/>
        <a:lstStyle/>
        <a:p>
          <a:endParaRPr lang="en-US"/>
        </a:p>
      </dgm:t>
    </dgm:pt>
    <dgm:pt modelId="{A34F295F-8C7F-4747-A45E-66A455613946}" type="pres">
      <dgm:prSet presAssocID="{5B0609E7-C1CC-4719-A03C-A0D88EEA56B7}" presName="compChildNode" presStyleCnt="0"/>
      <dgm:spPr/>
    </dgm:pt>
    <dgm:pt modelId="{72BAE9E9-70FF-4F9F-8682-78DFABEB140F}" type="pres">
      <dgm:prSet presAssocID="{5B0609E7-C1CC-4719-A03C-A0D88EEA56B7}" presName="theInnerList" presStyleCnt="0"/>
      <dgm:spPr/>
    </dgm:pt>
    <dgm:pt modelId="{3D56BFE1-43BA-4F07-A1FB-872CBBBD35B9}" type="pres">
      <dgm:prSet presAssocID="{4229A577-C049-4052-87B7-1973DDE28FFD}" presName="childNode" presStyleLbl="node1" presStyleIdx="0" presStyleCnt="15">
        <dgm:presLayoutVars>
          <dgm:bulletEnabled val="1"/>
        </dgm:presLayoutVars>
      </dgm:prSet>
      <dgm:spPr/>
      <dgm:t>
        <a:bodyPr/>
        <a:lstStyle/>
        <a:p>
          <a:endParaRPr lang="en-US"/>
        </a:p>
      </dgm:t>
    </dgm:pt>
    <dgm:pt modelId="{C1B02EAD-EDA2-44E1-819B-5838222D3899}" type="pres">
      <dgm:prSet presAssocID="{4229A577-C049-4052-87B7-1973DDE28FFD}" presName="aSpace2" presStyleCnt="0"/>
      <dgm:spPr/>
    </dgm:pt>
    <dgm:pt modelId="{C6059F52-A8A3-4BCE-9D83-26ECD75F4F75}" type="pres">
      <dgm:prSet presAssocID="{3D762105-8509-47AE-A290-EE345C00C0CC}" presName="childNode" presStyleLbl="node1" presStyleIdx="1" presStyleCnt="15">
        <dgm:presLayoutVars>
          <dgm:bulletEnabled val="1"/>
        </dgm:presLayoutVars>
      </dgm:prSet>
      <dgm:spPr/>
      <dgm:t>
        <a:bodyPr/>
        <a:lstStyle/>
        <a:p>
          <a:endParaRPr lang="en-US"/>
        </a:p>
      </dgm:t>
    </dgm:pt>
    <dgm:pt modelId="{0B1D53DB-FA9C-4847-89B1-E96A6D46CE36}" type="pres">
      <dgm:prSet presAssocID="{3D762105-8509-47AE-A290-EE345C00C0CC}" presName="aSpace2" presStyleCnt="0"/>
      <dgm:spPr/>
    </dgm:pt>
    <dgm:pt modelId="{109AF7DB-8FF5-44FE-8F82-994031179FBD}" type="pres">
      <dgm:prSet presAssocID="{7F5F9E7C-7701-45EF-8C76-E146E1907F91}" presName="childNode" presStyleLbl="node1" presStyleIdx="2" presStyleCnt="15">
        <dgm:presLayoutVars>
          <dgm:bulletEnabled val="1"/>
        </dgm:presLayoutVars>
      </dgm:prSet>
      <dgm:spPr/>
      <dgm:t>
        <a:bodyPr/>
        <a:lstStyle/>
        <a:p>
          <a:endParaRPr lang="en-US"/>
        </a:p>
      </dgm:t>
    </dgm:pt>
    <dgm:pt modelId="{EAB60655-5071-492A-A4F5-5D23797FB9F2}" type="pres">
      <dgm:prSet presAssocID="{7F5F9E7C-7701-45EF-8C76-E146E1907F91}" presName="aSpace2" presStyleCnt="0"/>
      <dgm:spPr/>
    </dgm:pt>
    <dgm:pt modelId="{76718062-EF77-49D5-84D5-2B3A15B7447F}" type="pres">
      <dgm:prSet presAssocID="{66F25A18-01DF-4437-8582-1E3E3DB670F2}" presName="childNode" presStyleLbl="node1" presStyleIdx="3" presStyleCnt="15">
        <dgm:presLayoutVars>
          <dgm:bulletEnabled val="1"/>
        </dgm:presLayoutVars>
      </dgm:prSet>
      <dgm:spPr/>
      <dgm:t>
        <a:bodyPr/>
        <a:lstStyle/>
        <a:p>
          <a:endParaRPr lang="en-US"/>
        </a:p>
      </dgm:t>
    </dgm:pt>
    <dgm:pt modelId="{8E181E94-722D-46A8-B8B1-8EC0194850AA}" type="pres">
      <dgm:prSet presAssocID="{66F25A18-01DF-4437-8582-1E3E3DB670F2}" presName="aSpace2" presStyleCnt="0"/>
      <dgm:spPr/>
    </dgm:pt>
    <dgm:pt modelId="{0F060D84-760B-4BDE-A9F2-68FB5D315B3B}" type="pres">
      <dgm:prSet presAssocID="{13843FDF-51D4-4CDE-8EFB-47947BF783FC}" presName="childNode" presStyleLbl="node1" presStyleIdx="4" presStyleCnt="15">
        <dgm:presLayoutVars>
          <dgm:bulletEnabled val="1"/>
        </dgm:presLayoutVars>
      </dgm:prSet>
      <dgm:spPr/>
      <dgm:t>
        <a:bodyPr/>
        <a:lstStyle/>
        <a:p>
          <a:endParaRPr lang="en-US"/>
        </a:p>
      </dgm:t>
    </dgm:pt>
    <dgm:pt modelId="{73B3AA9A-9B9D-4C0F-A1A9-E7F5A6DC2639}" type="pres">
      <dgm:prSet presAssocID="{5B0609E7-C1CC-4719-A03C-A0D88EEA56B7}" presName="aSpace" presStyleCnt="0"/>
      <dgm:spPr/>
    </dgm:pt>
    <dgm:pt modelId="{B3C29314-C61A-4221-B716-5A78B5AF2026}" type="pres">
      <dgm:prSet presAssocID="{0B4584F9-C9F0-4EFD-A426-BB7AC7147EF1}" presName="compNode" presStyleCnt="0"/>
      <dgm:spPr/>
    </dgm:pt>
    <dgm:pt modelId="{148B82BC-4550-4471-B9D6-FE8BC9048A8A}" type="pres">
      <dgm:prSet presAssocID="{0B4584F9-C9F0-4EFD-A426-BB7AC7147EF1}" presName="aNode" presStyleLbl="bgShp" presStyleIdx="1" presStyleCnt="3"/>
      <dgm:spPr/>
      <dgm:t>
        <a:bodyPr/>
        <a:lstStyle/>
        <a:p>
          <a:endParaRPr lang="en-US"/>
        </a:p>
      </dgm:t>
    </dgm:pt>
    <dgm:pt modelId="{983801CD-45DF-4396-92A0-9C979AF7B66A}" type="pres">
      <dgm:prSet presAssocID="{0B4584F9-C9F0-4EFD-A426-BB7AC7147EF1}" presName="textNode" presStyleLbl="bgShp" presStyleIdx="1" presStyleCnt="3"/>
      <dgm:spPr/>
      <dgm:t>
        <a:bodyPr/>
        <a:lstStyle/>
        <a:p>
          <a:endParaRPr lang="en-US"/>
        </a:p>
      </dgm:t>
    </dgm:pt>
    <dgm:pt modelId="{2C4BB468-8F96-462C-86F4-B1ABF85A9757}" type="pres">
      <dgm:prSet presAssocID="{0B4584F9-C9F0-4EFD-A426-BB7AC7147EF1}" presName="compChildNode" presStyleCnt="0"/>
      <dgm:spPr/>
    </dgm:pt>
    <dgm:pt modelId="{3AA02A2D-5576-45DC-B2C8-E356175E0774}" type="pres">
      <dgm:prSet presAssocID="{0B4584F9-C9F0-4EFD-A426-BB7AC7147EF1}" presName="theInnerList" presStyleCnt="0"/>
      <dgm:spPr/>
    </dgm:pt>
    <dgm:pt modelId="{34240716-856D-4400-9660-D8477B06F793}" type="pres">
      <dgm:prSet presAssocID="{F044DB84-2E88-4BCC-A9A1-36CA97DC1E76}" presName="childNode" presStyleLbl="node1" presStyleIdx="5" presStyleCnt="15">
        <dgm:presLayoutVars>
          <dgm:bulletEnabled val="1"/>
        </dgm:presLayoutVars>
      </dgm:prSet>
      <dgm:spPr/>
      <dgm:t>
        <a:bodyPr/>
        <a:lstStyle/>
        <a:p>
          <a:endParaRPr lang="en-US"/>
        </a:p>
      </dgm:t>
    </dgm:pt>
    <dgm:pt modelId="{C7C0874E-BC23-43B5-9CC7-D122B69AD827}" type="pres">
      <dgm:prSet presAssocID="{F044DB84-2E88-4BCC-A9A1-36CA97DC1E76}" presName="aSpace2" presStyleCnt="0"/>
      <dgm:spPr/>
    </dgm:pt>
    <dgm:pt modelId="{3A9F21B9-DDAE-457F-BE5E-7A68887DFBB5}" type="pres">
      <dgm:prSet presAssocID="{472FF899-A72C-4471-A8F1-33435ABDBBDB}" presName="childNode" presStyleLbl="node1" presStyleIdx="6" presStyleCnt="15">
        <dgm:presLayoutVars>
          <dgm:bulletEnabled val="1"/>
        </dgm:presLayoutVars>
      </dgm:prSet>
      <dgm:spPr/>
      <dgm:t>
        <a:bodyPr/>
        <a:lstStyle/>
        <a:p>
          <a:endParaRPr lang="en-US"/>
        </a:p>
      </dgm:t>
    </dgm:pt>
    <dgm:pt modelId="{28EFF6BC-99EA-4263-BC22-10570E770432}" type="pres">
      <dgm:prSet presAssocID="{472FF899-A72C-4471-A8F1-33435ABDBBDB}" presName="aSpace2" presStyleCnt="0"/>
      <dgm:spPr/>
    </dgm:pt>
    <dgm:pt modelId="{37BCB0C0-E991-45F7-97E9-B20B2490F936}" type="pres">
      <dgm:prSet presAssocID="{BBE2B1FB-412F-46CE-BB55-48FCAB9CEA04}" presName="childNode" presStyleLbl="node1" presStyleIdx="7" presStyleCnt="15">
        <dgm:presLayoutVars>
          <dgm:bulletEnabled val="1"/>
        </dgm:presLayoutVars>
      </dgm:prSet>
      <dgm:spPr/>
      <dgm:t>
        <a:bodyPr/>
        <a:lstStyle/>
        <a:p>
          <a:endParaRPr lang="en-US"/>
        </a:p>
      </dgm:t>
    </dgm:pt>
    <dgm:pt modelId="{D1A0C4A1-1371-4DAB-8B7C-AFF5785090ED}" type="pres">
      <dgm:prSet presAssocID="{0B4584F9-C9F0-4EFD-A426-BB7AC7147EF1}" presName="aSpace" presStyleCnt="0"/>
      <dgm:spPr/>
    </dgm:pt>
    <dgm:pt modelId="{1788BCEF-D54B-4459-A682-443338FF6BA8}" type="pres">
      <dgm:prSet presAssocID="{877FC13E-68A6-4B38-B17E-24375611D13C}" presName="compNode" presStyleCnt="0"/>
      <dgm:spPr/>
    </dgm:pt>
    <dgm:pt modelId="{9F6B1A83-F5F2-405F-B548-769C256B1C16}" type="pres">
      <dgm:prSet presAssocID="{877FC13E-68A6-4B38-B17E-24375611D13C}" presName="aNode" presStyleLbl="bgShp" presStyleIdx="2" presStyleCnt="3" custLinFactNeighborX="45318"/>
      <dgm:spPr/>
      <dgm:t>
        <a:bodyPr/>
        <a:lstStyle/>
        <a:p>
          <a:endParaRPr lang="en-US"/>
        </a:p>
      </dgm:t>
    </dgm:pt>
    <dgm:pt modelId="{AD3510D9-1E81-4E09-94A3-7A28FDAD4A43}" type="pres">
      <dgm:prSet presAssocID="{877FC13E-68A6-4B38-B17E-24375611D13C}" presName="textNode" presStyleLbl="bgShp" presStyleIdx="2" presStyleCnt="3"/>
      <dgm:spPr/>
      <dgm:t>
        <a:bodyPr/>
        <a:lstStyle/>
        <a:p>
          <a:endParaRPr lang="en-US"/>
        </a:p>
      </dgm:t>
    </dgm:pt>
    <dgm:pt modelId="{D758AE55-41CD-4A86-AD32-97E8A83B0048}" type="pres">
      <dgm:prSet presAssocID="{877FC13E-68A6-4B38-B17E-24375611D13C}" presName="compChildNode" presStyleCnt="0"/>
      <dgm:spPr/>
    </dgm:pt>
    <dgm:pt modelId="{BBA58678-2C34-4722-AA3B-7797788C3190}" type="pres">
      <dgm:prSet presAssocID="{877FC13E-68A6-4B38-B17E-24375611D13C}" presName="theInnerList" presStyleCnt="0"/>
      <dgm:spPr/>
    </dgm:pt>
    <dgm:pt modelId="{8BC28155-06C7-48CE-9F83-B58FEF8D1E20}" type="pres">
      <dgm:prSet presAssocID="{8AFE13B0-ABA5-4950-A78B-AB2C5CD933F5}" presName="childNode" presStyleLbl="node1" presStyleIdx="8" presStyleCnt="15">
        <dgm:presLayoutVars>
          <dgm:bulletEnabled val="1"/>
        </dgm:presLayoutVars>
      </dgm:prSet>
      <dgm:spPr/>
      <dgm:t>
        <a:bodyPr/>
        <a:lstStyle/>
        <a:p>
          <a:endParaRPr lang="en-US"/>
        </a:p>
      </dgm:t>
    </dgm:pt>
    <dgm:pt modelId="{D04A93C4-B043-491F-B2ED-C12194227685}" type="pres">
      <dgm:prSet presAssocID="{8AFE13B0-ABA5-4950-A78B-AB2C5CD933F5}" presName="aSpace2" presStyleCnt="0"/>
      <dgm:spPr/>
    </dgm:pt>
    <dgm:pt modelId="{529A9376-A0E8-444E-9F17-AEAD858D85AB}" type="pres">
      <dgm:prSet presAssocID="{1CC70393-7B81-4315-8635-21DD75DBE2BA}" presName="childNode" presStyleLbl="node1" presStyleIdx="9" presStyleCnt="15">
        <dgm:presLayoutVars>
          <dgm:bulletEnabled val="1"/>
        </dgm:presLayoutVars>
      </dgm:prSet>
      <dgm:spPr/>
      <dgm:t>
        <a:bodyPr/>
        <a:lstStyle/>
        <a:p>
          <a:endParaRPr lang="en-US"/>
        </a:p>
      </dgm:t>
    </dgm:pt>
    <dgm:pt modelId="{3A6466F0-E7E5-4C1F-9D68-FFC49A39EE43}" type="pres">
      <dgm:prSet presAssocID="{1CC70393-7B81-4315-8635-21DD75DBE2BA}" presName="aSpace2" presStyleCnt="0"/>
      <dgm:spPr/>
    </dgm:pt>
    <dgm:pt modelId="{09B25CFD-3C54-4540-837A-A453F2F47742}" type="pres">
      <dgm:prSet presAssocID="{BBE09EA6-DF54-4DD4-8D3D-F569AC540573}" presName="childNode" presStyleLbl="node1" presStyleIdx="10" presStyleCnt="15">
        <dgm:presLayoutVars>
          <dgm:bulletEnabled val="1"/>
        </dgm:presLayoutVars>
      </dgm:prSet>
      <dgm:spPr/>
      <dgm:t>
        <a:bodyPr/>
        <a:lstStyle/>
        <a:p>
          <a:endParaRPr lang="en-US"/>
        </a:p>
      </dgm:t>
    </dgm:pt>
    <dgm:pt modelId="{7A1B5AF5-0B69-4AFC-BC77-43CFE2D2C2F6}" type="pres">
      <dgm:prSet presAssocID="{BBE09EA6-DF54-4DD4-8D3D-F569AC540573}" presName="aSpace2" presStyleCnt="0"/>
      <dgm:spPr/>
    </dgm:pt>
    <dgm:pt modelId="{F9764560-55A8-4EF5-8237-9EE543C18071}" type="pres">
      <dgm:prSet presAssocID="{61506C42-AC98-48BE-8F95-7C8EC28CE504}" presName="childNode" presStyleLbl="node1" presStyleIdx="11" presStyleCnt="15">
        <dgm:presLayoutVars>
          <dgm:bulletEnabled val="1"/>
        </dgm:presLayoutVars>
      </dgm:prSet>
      <dgm:spPr/>
      <dgm:t>
        <a:bodyPr/>
        <a:lstStyle/>
        <a:p>
          <a:endParaRPr lang="en-US"/>
        </a:p>
      </dgm:t>
    </dgm:pt>
    <dgm:pt modelId="{73ADB5A5-123E-4784-8419-F131047AB717}" type="pres">
      <dgm:prSet presAssocID="{61506C42-AC98-48BE-8F95-7C8EC28CE504}" presName="aSpace2" presStyleCnt="0"/>
      <dgm:spPr/>
    </dgm:pt>
    <dgm:pt modelId="{E08AD183-824C-4943-A7D2-4188BF962B7B}" type="pres">
      <dgm:prSet presAssocID="{7C2249FB-C2E4-47AE-A817-53493A8502D3}" presName="childNode" presStyleLbl="node1" presStyleIdx="12" presStyleCnt="15">
        <dgm:presLayoutVars>
          <dgm:bulletEnabled val="1"/>
        </dgm:presLayoutVars>
      </dgm:prSet>
      <dgm:spPr/>
      <dgm:t>
        <a:bodyPr/>
        <a:lstStyle/>
        <a:p>
          <a:endParaRPr lang="en-US"/>
        </a:p>
      </dgm:t>
    </dgm:pt>
    <dgm:pt modelId="{671109F9-67F4-4880-B542-0F0C7FD1F8CF}" type="pres">
      <dgm:prSet presAssocID="{7C2249FB-C2E4-47AE-A817-53493A8502D3}" presName="aSpace2" presStyleCnt="0"/>
      <dgm:spPr/>
    </dgm:pt>
    <dgm:pt modelId="{B85F0EE5-14EB-4836-BA58-1E9E533F0833}" type="pres">
      <dgm:prSet presAssocID="{8CEAC9F8-B828-41EB-B9A7-FC28B875B84A}" presName="childNode" presStyleLbl="node1" presStyleIdx="13" presStyleCnt="15">
        <dgm:presLayoutVars>
          <dgm:bulletEnabled val="1"/>
        </dgm:presLayoutVars>
      </dgm:prSet>
      <dgm:spPr/>
      <dgm:t>
        <a:bodyPr/>
        <a:lstStyle/>
        <a:p>
          <a:endParaRPr lang="en-US"/>
        </a:p>
      </dgm:t>
    </dgm:pt>
    <dgm:pt modelId="{B4B47F75-F8F1-431F-90D4-799A49AB8349}" type="pres">
      <dgm:prSet presAssocID="{8CEAC9F8-B828-41EB-B9A7-FC28B875B84A}" presName="aSpace2" presStyleCnt="0"/>
      <dgm:spPr/>
    </dgm:pt>
    <dgm:pt modelId="{ED50E60B-BEF0-4D85-8E93-BD12FF9D435C}" type="pres">
      <dgm:prSet presAssocID="{67A44D6B-316D-442F-B3B7-6B676EE9C9DE}" presName="childNode" presStyleLbl="node1" presStyleIdx="14" presStyleCnt="15">
        <dgm:presLayoutVars>
          <dgm:bulletEnabled val="1"/>
        </dgm:presLayoutVars>
      </dgm:prSet>
      <dgm:spPr/>
      <dgm:t>
        <a:bodyPr/>
        <a:lstStyle/>
        <a:p>
          <a:endParaRPr lang="en-US"/>
        </a:p>
      </dgm:t>
    </dgm:pt>
  </dgm:ptLst>
  <dgm:cxnLst>
    <dgm:cxn modelId="{71D36438-7875-4C57-9574-0B4AC285C3B3}" srcId="{5B0609E7-C1CC-4719-A03C-A0D88EEA56B7}" destId="{66F25A18-01DF-4437-8582-1E3E3DB670F2}" srcOrd="3" destOrd="0" parTransId="{6397D4FE-DEA4-4463-BC0A-2F4D56A150EF}" sibTransId="{010F4E0D-A885-4EB1-8D1F-F1CF18A063F1}"/>
    <dgm:cxn modelId="{3B30BA38-CE80-42EE-BBB2-2A09AC1E2450}" type="presOf" srcId="{8CEAC9F8-B828-41EB-B9A7-FC28B875B84A}" destId="{B85F0EE5-14EB-4836-BA58-1E9E533F0833}" srcOrd="0" destOrd="0" presId="urn:microsoft.com/office/officeart/2005/8/layout/lProcess2"/>
    <dgm:cxn modelId="{A05CD11C-A699-480D-91C8-A02956B021E5}" type="presOf" srcId="{F044DB84-2E88-4BCC-A9A1-36CA97DC1E76}" destId="{34240716-856D-4400-9660-D8477B06F793}" srcOrd="0" destOrd="0" presId="urn:microsoft.com/office/officeart/2005/8/layout/lProcess2"/>
    <dgm:cxn modelId="{2A840DDC-089B-43DD-85CF-CBA98D425044}" srcId="{877FC13E-68A6-4B38-B17E-24375611D13C}" destId="{1CC70393-7B81-4315-8635-21DD75DBE2BA}" srcOrd="1" destOrd="0" parTransId="{21114255-B53C-41A4-9819-9EA1278E0817}" sibTransId="{F417C9CB-E730-4503-BDA6-A9C72443D115}"/>
    <dgm:cxn modelId="{9CF3B9A6-0C9C-4EB7-8920-9A22837E6F46}" srcId="{0B4584F9-C9F0-4EFD-A426-BB7AC7147EF1}" destId="{472FF899-A72C-4471-A8F1-33435ABDBBDB}" srcOrd="1" destOrd="0" parTransId="{BFDB5BCF-BFAD-46C2-949D-A18D171CACF6}" sibTransId="{15E97E21-15B8-4D97-B9DA-7BF257CF4741}"/>
    <dgm:cxn modelId="{CA3F2745-F177-414A-8EF7-8F98714066DF}" srcId="{5B0609E7-C1CC-4719-A03C-A0D88EEA56B7}" destId="{7F5F9E7C-7701-45EF-8C76-E146E1907F91}" srcOrd="2" destOrd="0" parTransId="{70C8BB3A-0098-47BF-8B4A-D3E8B62495F0}" sibTransId="{06DB4D9F-F266-45C6-8590-B4FE2F6FF2E3}"/>
    <dgm:cxn modelId="{36EFBC84-A828-428F-ADD0-F61E577C0C9D}" type="presOf" srcId="{66F25A18-01DF-4437-8582-1E3E3DB670F2}" destId="{76718062-EF77-49D5-84D5-2B3A15B7447F}" srcOrd="0" destOrd="0" presId="urn:microsoft.com/office/officeart/2005/8/layout/lProcess2"/>
    <dgm:cxn modelId="{0C882393-DF22-430D-84FD-A5A3000238CC}" type="presOf" srcId="{7F5F9E7C-7701-45EF-8C76-E146E1907F91}" destId="{109AF7DB-8FF5-44FE-8F82-994031179FBD}" srcOrd="0" destOrd="0" presId="urn:microsoft.com/office/officeart/2005/8/layout/lProcess2"/>
    <dgm:cxn modelId="{0457378F-096E-4D73-BE23-65768376DEFC}" srcId="{5B0609E7-C1CC-4719-A03C-A0D88EEA56B7}" destId="{4229A577-C049-4052-87B7-1973DDE28FFD}" srcOrd="0" destOrd="0" parTransId="{6B1D4837-0383-41DE-BA70-2D322B42CA7C}" sibTransId="{9D1A163B-C333-49AE-A824-4D445DF5C2FB}"/>
    <dgm:cxn modelId="{416F727F-BABA-4AA6-8465-56CF28B69FA2}" type="presOf" srcId="{877FC13E-68A6-4B38-B17E-24375611D13C}" destId="{9F6B1A83-F5F2-405F-B548-769C256B1C16}" srcOrd="0" destOrd="0" presId="urn:microsoft.com/office/officeart/2005/8/layout/lProcess2"/>
    <dgm:cxn modelId="{B02F502B-D1BD-42EC-BB7D-68ECFB402794}" type="presOf" srcId="{13843FDF-51D4-4CDE-8EFB-47947BF783FC}" destId="{0F060D84-760B-4BDE-A9F2-68FB5D315B3B}" srcOrd="0" destOrd="0" presId="urn:microsoft.com/office/officeart/2005/8/layout/lProcess2"/>
    <dgm:cxn modelId="{2336699D-B3FE-48DF-BE53-F8BD5963F4A4}" srcId="{0B4584F9-C9F0-4EFD-A426-BB7AC7147EF1}" destId="{F044DB84-2E88-4BCC-A9A1-36CA97DC1E76}" srcOrd="0" destOrd="0" parTransId="{C2D71A96-3BAE-404C-B8EB-7CD65C584981}" sibTransId="{7E64A8C1-044B-4AEC-A80D-F3F08BC15475}"/>
    <dgm:cxn modelId="{79AF03FE-4BBB-4970-BC9B-C158C57C1B4F}" srcId="{877FC13E-68A6-4B38-B17E-24375611D13C}" destId="{BBE09EA6-DF54-4DD4-8D3D-F569AC540573}" srcOrd="2" destOrd="0" parTransId="{692FBC6F-78E5-48A5-A90F-09C67B8D4360}" sibTransId="{270010C4-925B-4700-8B9D-6FF3C59A79C8}"/>
    <dgm:cxn modelId="{720369F8-86A4-4E0F-8938-946633DFE486}" type="presOf" srcId="{BBE2B1FB-412F-46CE-BB55-48FCAB9CEA04}" destId="{37BCB0C0-E991-45F7-97E9-B20B2490F936}" srcOrd="0" destOrd="0" presId="urn:microsoft.com/office/officeart/2005/8/layout/lProcess2"/>
    <dgm:cxn modelId="{CFD32B27-1BA2-49A1-9DB2-848BA84B7115}" type="presOf" srcId="{472FF899-A72C-4471-A8F1-33435ABDBBDB}" destId="{3A9F21B9-DDAE-457F-BE5E-7A68887DFBB5}" srcOrd="0" destOrd="0" presId="urn:microsoft.com/office/officeart/2005/8/layout/lProcess2"/>
    <dgm:cxn modelId="{9F65FDB5-A5BA-4C03-9885-E5F66CEDA3A4}" srcId="{877FC13E-68A6-4B38-B17E-24375611D13C}" destId="{8CEAC9F8-B828-41EB-B9A7-FC28B875B84A}" srcOrd="5" destOrd="0" parTransId="{6305AEE7-F48A-4CEB-B56B-21C4274B32DB}" sibTransId="{67462F75-87EE-4FA4-93DB-898DD82A9C4D}"/>
    <dgm:cxn modelId="{F72D58F0-3F70-4A19-A1A4-168A065163E1}" srcId="{31308CDC-1F2B-46C7-BEC5-E71F60291DB0}" destId="{5B0609E7-C1CC-4719-A03C-A0D88EEA56B7}" srcOrd="0" destOrd="0" parTransId="{0139E48B-42F2-46D9-A00C-4229DA5F23D8}" sibTransId="{79BAD465-C762-4300-B60B-D1247E3069E7}"/>
    <dgm:cxn modelId="{C6E6035E-413D-4479-AED5-28DB3B804CC2}" srcId="{5B0609E7-C1CC-4719-A03C-A0D88EEA56B7}" destId="{3D762105-8509-47AE-A290-EE345C00C0CC}" srcOrd="1" destOrd="0" parTransId="{337CEB33-BE36-4BC9-B346-CC41AD160436}" sibTransId="{47BA82DE-F5D4-411F-AA2C-183B7909F4DD}"/>
    <dgm:cxn modelId="{48C01996-B560-42C1-89A9-1E571BB5F75B}" type="presOf" srcId="{5B0609E7-C1CC-4719-A03C-A0D88EEA56B7}" destId="{5F9DE8C3-AAC5-441B-B723-5984469AB628}" srcOrd="1" destOrd="0" presId="urn:microsoft.com/office/officeart/2005/8/layout/lProcess2"/>
    <dgm:cxn modelId="{BCB38437-A0E7-40BF-B055-6D9DCFF6B7AA}" type="presOf" srcId="{7C2249FB-C2E4-47AE-A817-53493A8502D3}" destId="{E08AD183-824C-4943-A7D2-4188BF962B7B}" srcOrd="0" destOrd="0" presId="urn:microsoft.com/office/officeart/2005/8/layout/lProcess2"/>
    <dgm:cxn modelId="{BD763A79-7D9C-4CF9-8A10-F20D5B7972E7}" srcId="{0B4584F9-C9F0-4EFD-A426-BB7AC7147EF1}" destId="{BBE2B1FB-412F-46CE-BB55-48FCAB9CEA04}" srcOrd="2" destOrd="0" parTransId="{CF2FDC00-F64C-41C7-89F8-5A3695E9257B}" sibTransId="{A727DDE3-AB15-4A03-B288-BF5A46B3CEFE}"/>
    <dgm:cxn modelId="{2C6C3517-A139-460B-A72A-4C5FF792111C}" srcId="{5B0609E7-C1CC-4719-A03C-A0D88EEA56B7}" destId="{13843FDF-51D4-4CDE-8EFB-47947BF783FC}" srcOrd="4" destOrd="0" parTransId="{EF3248F9-0143-40CB-B2AC-08536CCD57A6}" sibTransId="{6A61677B-FDCE-4CB4-BBC9-7E89DFB04F82}"/>
    <dgm:cxn modelId="{3C94671E-5FF2-40CD-BBCD-F5DB2F7A585F}" type="presOf" srcId="{4229A577-C049-4052-87B7-1973DDE28FFD}" destId="{3D56BFE1-43BA-4F07-A1FB-872CBBBD35B9}" srcOrd="0" destOrd="0" presId="urn:microsoft.com/office/officeart/2005/8/layout/lProcess2"/>
    <dgm:cxn modelId="{12026073-DAED-45A5-8207-AEE3D905B890}" type="presOf" srcId="{5B0609E7-C1CC-4719-A03C-A0D88EEA56B7}" destId="{E049524A-9F1F-40D8-8555-73D129267A7E}" srcOrd="0" destOrd="0" presId="urn:microsoft.com/office/officeart/2005/8/layout/lProcess2"/>
    <dgm:cxn modelId="{3EB0132D-5975-4373-9E8C-DFF9FD38E962}" srcId="{877FC13E-68A6-4B38-B17E-24375611D13C}" destId="{7C2249FB-C2E4-47AE-A817-53493A8502D3}" srcOrd="4" destOrd="0" parTransId="{85D5C09D-C418-4CFE-8C11-F9F490CFED13}" sibTransId="{C9409DA1-4BF3-40AF-86E5-9D74B801C4DD}"/>
    <dgm:cxn modelId="{73204A8C-3F7D-45AF-8727-B058092F313E}" srcId="{877FC13E-68A6-4B38-B17E-24375611D13C}" destId="{61506C42-AC98-48BE-8F95-7C8EC28CE504}" srcOrd="3" destOrd="0" parTransId="{4BB5AD96-8908-4AC7-8F56-C2FEF032FFD3}" sibTransId="{C86927CE-1C23-4A50-987A-82767158ABA3}"/>
    <dgm:cxn modelId="{11478E8E-95C1-45A3-B4BE-D8A510A5498F}" type="presOf" srcId="{0B4584F9-C9F0-4EFD-A426-BB7AC7147EF1}" destId="{983801CD-45DF-4396-92A0-9C979AF7B66A}" srcOrd="1" destOrd="0" presId="urn:microsoft.com/office/officeart/2005/8/layout/lProcess2"/>
    <dgm:cxn modelId="{9D868D5A-181D-4C3B-A6C1-087FECCDFEAB}" type="presOf" srcId="{61506C42-AC98-48BE-8F95-7C8EC28CE504}" destId="{F9764560-55A8-4EF5-8237-9EE543C18071}" srcOrd="0" destOrd="0" presId="urn:microsoft.com/office/officeart/2005/8/layout/lProcess2"/>
    <dgm:cxn modelId="{AC3478C9-3312-44C4-9592-71CAB039A0C3}" type="presOf" srcId="{31308CDC-1F2B-46C7-BEC5-E71F60291DB0}" destId="{85E8B828-B51B-4FCC-A708-70D22FA5BF1B}" srcOrd="0" destOrd="0" presId="urn:microsoft.com/office/officeart/2005/8/layout/lProcess2"/>
    <dgm:cxn modelId="{8C8A9EE8-AC5A-446C-803F-3997FF0E8CB1}" type="presOf" srcId="{67A44D6B-316D-442F-B3B7-6B676EE9C9DE}" destId="{ED50E60B-BEF0-4D85-8E93-BD12FF9D435C}" srcOrd="0" destOrd="0" presId="urn:microsoft.com/office/officeart/2005/8/layout/lProcess2"/>
    <dgm:cxn modelId="{9FA01645-3B13-4B64-928D-C82BF2C53D76}" type="presOf" srcId="{877FC13E-68A6-4B38-B17E-24375611D13C}" destId="{AD3510D9-1E81-4E09-94A3-7A28FDAD4A43}" srcOrd="1" destOrd="0" presId="urn:microsoft.com/office/officeart/2005/8/layout/lProcess2"/>
    <dgm:cxn modelId="{5299A985-3343-49FF-A775-4D0FC2490E48}" srcId="{877FC13E-68A6-4B38-B17E-24375611D13C}" destId="{8AFE13B0-ABA5-4950-A78B-AB2C5CD933F5}" srcOrd="0" destOrd="0" parTransId="{F459CECF-16C7-44DE-B5BB-6B95B96CAACC}" sibTransId="{828103AD-D7F1-4BA1-8487-07037128B221}"/>
    <dgm:cxn modelId="{C4ACBF37-6FA3-4680-BA10-F91449B16839}" srcId="{31308CDC-1F2B-46C7-BEC5-E71F60291DB0}" destId="{0B4584F9-C9F0-4EFD-A426-BB7AC7147EF1}" srcOrd="1" destOrd="0" parTransId="{2A9B3EC8-A1E7-4F31-8160-4918C77896D9}" sibTransId="{0D57771A-D046-4F75-A563-6EAEED94D8B3}"/>
    <dgm:cxn modelId="{30E110FE-F333-424A-B5CF-D3CFBBC2DD04}" srcId="{31308CDC-1F2B-46C7-BEC5-E71F60291DB0}" destId="{877FC13E-68A6-4B38-B17E-24375611D13C}" srcOrd="2" destOrd="0" parTransId="{6E7BEA98-062E-4050-ACE4-A74F58CEEDC3}" sibTransId="{001CF038-E2CE-4819-B51C-FFEB391013AD}"/>
    <dgm:cxn modelId="{3904A897-70D1-4B7B-82FA-CEF16BDC6D0A}" type="presOf" srcId="{8AFE13B0-ABA5-4950-A78B-AB2C5CD933F5}" destId="{8BC28155-06C7-48CE-9F83-B58FEF8D1E20}" srcOrd="0" destOrd="0" presId="urn:microsoft.com/office/officeart/2005/8/layout/lProcess2"/>
    <dgm:cxn modelId="{E2690E7A-A165-4110-849F-D912C5D9AF9D}" type="presOf" srcId="{3D762105-8509-47AE-A290-EE345C00C0CC}" destId="{C6059F52-A8A3-4BCE-9D83-26ECD75F4F75}" srcOrd="0" destOrd="0" presId="urn:microsoft.com/office/officeart/2005/8/layout/lProcess2"/>
    <dgm:cxn modelId="{C7796DD7-B61D-4AA3-B379-E3AD7B1A70D9}" type="presOf" srcId="{1CC70393-7B81-4315-8635-21DD75DBE2BA}" destId="{529A9376-A0E8-444E-9F17-AEAD858D85AB}" srcOrd="0" destOrd="0" presId="urn:microsoft.com/office/officeart/2005/8/layout/lProcess2"/>
    <dgm:cxn modelId="{9966ECF4-2C87-42B3-99A7-08148801235B}" srcId="{877FC13E-68A6-4B38-B17E-24375611D13C}" destId="{67A44D6B-316D-442F-B3B7-6B676EE9C9DE}" srcOrd="6" destOrd="0" parTransId="{6D352148-1387-4FD2-8B42-52F481E0B4FC}" sibTransId="{F1BB66BA-AB7D-4E98-B123-B6E36D8DF5FE}"/>
    <dgm:cxn modelId="{25C4EB53-B1E4-4334-B19D-0CEC541635E2}" type="presOf" srcId="{0B4584F9-C9F0-4EFD-A426-BB7AC7147EF1}" destId="{148B82BC-4550-4471-B9D6-FE8BC9048A8A}" srcOrd="0" destOrd="0" presId="urn:microsoft.com/office/officeart/2005/8/layout/lProcess2"/>
    <dgm:cxn modelId="{ACDDE524-AE7B-4FBB-9644-720B07EE5066}" type="presOf" srcId="{BBE09EA6-DF54-4DD4-8D3D-F569AC540573}" destId="{09B25CFD-3C54-4540-837A-A453F2F47742}" srcOrd="0" destOrd="0" presId="urn:microsoft.com/office/officeart/2005/8/layout/lProcess2"/>
    <dgm:cxn modelId="{A9F32BF7-08AF-421D-B75F-A952F4AD2182}" type="presParOf" srcId="{85E8B828-B51B-4FCC-A708-70D22FA5BF1B}" destId="{62A8C3A0-26F4-44E5-857D-67C460127BEC}" srcOrd="0" destOrd="0" presId="urn:microsoft.com/office/officeart/2005/8/layout/lProcess2"/>
    <dgm:cxn modelId="{D69E739B-E8EE-4FDB-B50E-3AFD767B6DFC}" type="presParOf" srcId="{62A8C3A0-26F4-44E5-857D-67C460127BEC}" destId="{E049524A-9F1F-40D8-8555-73D129267A7E}" srcOrd="0" destOrd="0" presId="urn:microsoft.com/office/officeart/2005/8/layout/lProcess2"/>
    <dgm:cxn modelId="{1F57E8C6-CCED-4773-A597-F9F447382BFC}" type="presParOf" srcId="{62A8C3A0-26F4-44E5-857D-67C460127BEC}" destId="{5F9DE8C3-AAC5-441B-B723-5984469AB628}" srcOrd="1" destOrd="0" presId="urn:microsoft.com/office/officeart/2005/8/layout/lProcess2"/>
    <dgm:cxn modelId="{48446F4B-B3C7-4DD2-BC9B-A01F6ED0D4C8}" type="presParOf" srcId="{62A8C3A0-26F4-44E5-857D-67C460127BEC}" destId="{A34F295F-8C7F-4747-A45E-66A455613946}" srcOrd="2" destOrd="0" presId="urn:microsoft.com/office/officeart/2005/8/layout/lProcess2"/>
    <dgm:cxn modelId="{69799F9E-7260-49FF-A5A4-227771CBF49B}" type="presParOf" srcId="{A34F295F-8C7F-4747-A45E-66A455613946}" destId="{72BAE9E9-70FF-4F9F-8682-78DFABEB140F}" srcOrd="0" destOrd="0" presId="urn:microsoft.com/office/officeart/2005/8/layout/lProcess2"/>
    <dgm:cxn modelId="{D66DE02A-336B-4816-84C6-AFDEDAE99804}" type="presParOf" srcId="{72BAE9E9-70FF-4F9F-8682-78DFABEB140F}" destId="{3D56BFE1-43BA-4F07-A1FB-872CBBBD35B9}" srcOrd="0" destOrd="0" presId="urn:microsoft.com/office/officeart/2005/8/layout/lProcess2"/>
    <dgm:cxn modelId="{3A131BEE-F782-4F44-8855-1E7D8D129546}" type="presParOf" srcId="{72BAE9E9-70FF-4F9F-8682-78DFABEB140F}" destId="{C1B02EAD-EDA2-44E1-819B-5838222D3899}" srcOrd="1" destOrd="0" presId="urn:microsoft.com/office/officeart/2005/8/layout/lProcess2"/>
    <dgm:cxn modelId="{43E2EDE5-1299-4AB2-B5AE-43548B5ADD76}" type="presParOf" srcId="{72BAE9E9-70FF-4F9F-8682-78DFABEB140F}" destId="{C6059F52-A8A3-4BCE-9D83-26ECD75F4F75}" srcOrd="2" destOrd="0" presId="urn:microsoft.com/office/officeart/2005/8/layout/lProcess2"/>
    <dgm:cxn modelId="{08133D74-ECFE-4F79-A675-1F62DD7F56AF}" type="presParOf" srcId="{72BAE9E9-70FF-4F9F-8682-78DFABEB140F}" destId="{0B1D53DB-FA9C-4847-89B1-E96A6D46CE36}" srcOrd="3" destOrd="0" presId="urn:microsoft.com/office/officeart/2005/8/layout/lProcess2"/>
    <dgm:cxn modelId="{133F4D97-E050-474D-B0DE-9A0F736BE4B0}" type="presParOf" srcId="{72BAE9E9-70FF-4F9F-8682-78DFABEB140F}" destId="{109AF7DB-8FF5-44FE-8F82-994031179FBD}" srcOrd="4" destOrd="0" presId="urn:microsoft.com/office/officeart/2005/8/layout/lProcess2"/>
    <dgm:cxn modelId="{85521984-9E4F-4A9F-BB0C-B9B616C71918}" type="presParOf" srcId="{72BAE9E9-70FF-4F9F-8682-78DFABEB140F}" destId="{EAB60655-5071-492A-A4F5-5D23797FB9F2}" srcOrd="5" destOrd="0" presId="urn:microsoft.com/office/officeart/2005/8/layout/lProcess2"/>
    <dgm:cxn modelId="{0C87824B-DF40-4060-9B3C-FFAA6D4C1831}" type="presParOf" srcId="{72BAE9E9-70FF-4F9F-8682-78DFABEB140F}" destId="{76718062-EF77-49D5-84D5-2B3A15B7447F}" srcOrd="6" destOrd="0" presId="urn:microsoft.com/office/officeart/2005/8/layout/lProcess2"/>
    <dgm:cxn modelId="{3F5DF50C-18F5-42B9-A265-6B1355855B16}" type="presParOf" srcId="{72BAE9E9-70FF-4F9F-8682-78DFABEB140F}" destId="{8E181E94-722D-46A8-B8B1-8EC0194850AA}" srcOrd="7" destOrd="0" presId="urn:microsoft.com/office/officeart/2005/8/layout/lProcess2"/>
    <dgm:cxn modelId="{DAC6906B-BB0F-4B7F-B348-6B79245A0746}" type="presParOf" srcId="{72BAE9E9-70FF-4F9F-8682-78DFABEB140F}" destId="{0F060D84-760B-4BDE-A9F2-68FB5D315B3B}" srcOrd="8" destOrd="0" presId="urn:microsoft.com/office/officeart/2005/8/layout/lProcess2"/>
    <dgm:cxn modelId="{2084C1FE-B176-408C-A94F-BF7F1C098BB2}" type="presParOf" srcId="{85E8B828-B51B-4FCC-A708-70D22FA5BF1B}" destId="{73B3AA9A-9B9D-4C0F-A1A9-E7F5A6DC2639}" srcOrd="1" destOrd="0" presId="urn:microsoft.com/office/officeart/2005/8/layout/lProcess2"/>
    <dgm:cxn modelId="{8C8E5BA4-3793-46A6-8194-0391252A7070}" type="presParOf" srcId="{85E8B828-B51B-4FCC-A708-70D22FA5BF1B}" destId="{B3C29314-C61A-4221-B716-5A78B5AF2026}" srcOrd="2" destOrd="0" presId="urn:microsoft.com/office/officeart/2005/8/layout/lProcess2"/>
    <dgm:cxn modelId="{0E8BF061-B710-48C9-AC19-D81F9D6B9AC0}" type="presParOf" srcId="{B3C29314-C61A-4221-B716-5A78B5AF2026}" destId="{148B82BC-4550-4471-B9D6-FE8BC9048A8A}" srcOrd="0" destOrd="0" presId="urn:microsoft.com/office/officeart/2005/8/layout/lProcess2"/>
    <dgm:cxn modelId="{268243D2-0101-49AF-8079-DC605693D316}" type="presParOf" srcId="{B3C29314-C61A-4221-B716-5A78B5AF2026}" destId="{983801CD-45DF-4396-92A0-9C979AF7B66A}" srcOrd="1" destOrd="0" presId="urn:microsoft.com/office/officeart/2005/8/layout/lProcess2"/>
    <dgm:cxn modelId="{3D944D17-1692-4D02-B034-7F3E6CB8BC37}" type="presParOf" srcId="{B3C29314-C61A-4221-B716-5A78B5AF2026}" destId="{2C4BB468-8F96-462C-86F4-B1ABF85A9757}" srcOrd="2" destOrd="0" presId="urn:microsoft.com/office/officeart/2005/8/layout/lProcess2"/>
    <dgm:cxn modelId="{F20318C5-44C0-4284-9935-B782450E9FD4}" type="presParOf" srcId="{2C4BB468-8F96-462C-86F4-B1ABF85A9757}" destId="{3AA02A2D-5576-45DC-B2C8-E356175E0774}" srcOrd="0" destOrd="0" presId="urn:microsoft.com/office/officeart/2005/8/layout/lProcess2"/>
    <dgm:cxn modelId="{E821C853-8EB5-4323-A9C7-7E61AD36B267}" type="presParOf" srcId="{3AA02A2D-5576-45DC-B2C8-E356175E0774}" destId="{34240716-856D-4400-9660-D8477B06F793}" srcOrd="0" destOrd="0" presId="urn:microsoft.com/office/officeart/2005/8/layout/lProcess2"/>
    <dgm:cxn modelId="{6104C82E-2B40-4B55-98DC-42376F4DD475}" type="presParOf" srcId="{3AA02A2D-5576-45DC-B2C8-E356175E0774}" destId="{C7C0874E-BC23-43B5-9CC7-D122B69AD827}" srcOrd="1" destOrd="0" presId="urn:microsoft.com/office/officeart/2005/8/layout/lProcess2"/>
    <dgm:cxn modelId="{EC75EACC-43BD-49CD-9374-4BFEDB96D8B4}" type="presParOf" srcId="{3AA02A2D-5576-45DC-B2C8-E356175E0774}" destId="{3A9F21B9-DDAE-457F-BE5E-7A68887DFBB5}" srcOrd="2" destOrd="0" presId="urn:microsoft.com/office/officeart/2005/8/layout/lProcess2"/>
    <dgm:cxn modelId="{AB6D85C0-1D64-4D16-8373-A6661BA1307D}" type="presParOf" srcId="{3AA02A2D-5576-45DC-B2C8-E356175E0774}" destId="{28EFF6BC-99EA-4263-BC22-10570E770432}" srcOrd="3" destOrd="0" presId="urn:microsoft.com/office/officeart/2005/8/layout/lProcess2"/>
    <dgm:cxn modelId="{D5A98585-2AC8-4337-AD6B-708089EFECE2}" type="presParOf" srcId="{3AA02A2D-5576-45DC-B2C8-E356175E0774}" destId="{37BCB0C0-E991-45F7-97E9-B20B2490F936}" srcOrd="4" destOrd="0" presId="urn:microsoft.com/office/officeart/2005/8/layout/lProcess2"/>
    <dgm:cxn modelId="{CFA85738-F749-49CC-95E6-19693F7EB80C}" type="presParOf" srcId="{85E8B828-B51B-4FCC-A708-70D22FA5BF1B}" destId="{D1A0C4A1-1371-4DAB-8B7C-AFF5785090ED}" srcOrd="3" destOrd="0" presId="urn:microsoft.com/office/officeart/2005/8/layout/lProcess2"/>
    <dgm:cxn modelId="{9E8BF1C7-D5AB-4816-9CF6-9BE529BFFE29}" type="presParOf" srcId="{85E8B828-B51B-4FCC-A708-70D22FA5BF1B}" destId="{1788BCEF-D54B-4459-A682-443338FF6BA8}" srcOrd="4" destOrd="0" presId="urn:microsoft.com/office/officeart/2005/8/layout/lProcess2"/>
    <dgm:cxn modelId="{23EF2DD2-42E9-4D1D-9BCB-E276A8C4A8B1}" type="presParOf" srcId="{1788BCEF-D54B-4459-A682-443338FF6BA8}" destId="{9F6B1A83-F5F2-405F-B548-769C256B1C16}" srcOrd="0" destOrd="0" presId="urn:microsoft.com/office/officeart/2005/8/layout/lProcess2"/>
    <dgm:cxn modelId="{D7D7D94D-7BF8-4158-B48D-806A4DC69FAA}" type="presParOf" srcId="{1788BCEF-D54B-4459-A682-443338FF6BA8}" destId="{AD3510D9-1E81-4E09-94A3-7A28FDAD4A43}" srcOrd="1" destOrd="0" presId="urn:microsoft.com/office/officeart/2005/8/layout/lProcess2"/>
    <dgm:cxn modelId="{A250F9F6-9C15-46D3-B02C-C9AB2F12953D}" type="presParOf" srcId="{1788BCEF-D54B-4459-A682-443338FF6BA8}" destId="{D758AE55-41CD-4A86-AD32-97E8A83B0048}" srcOrd="2" destOrd="0" presId="urn:microsoft.com/office/officeart/2005/8/layout/lProcess2"/>
    <dgm:cxn modelId="{9181B01D-BC2C-43E5-9CAE-FD4185B913AB}" type="presParOf" srcId="{D758AE55-41CD-4A86-AD32-97E8A83B0048}" destId="{BBA58678-2C34-4722-AA3B-7797788C3190}" srcOrd="0" destOrd="0" presId="urn:microsoft.com/office/officeart/2005/8/layout/lProcess2"/>
    <dgm:cxn modelId="{DE65F6C6-4920-4F8A-800F-53A79D452443}" type="presParOf" srcId="{BBA58678-2C34-4722-AA3B-7797788C3190}" destId="{8BC28155-06C7-48CE-9F83-B58FEF8D1E20}" srcOrd="0" destOrd="0" presId="urn:microsoft.com/office/officeart/2005/8/layout/lProcess2"/>
    <dgm:cxn modelId="{4E9B763E-C4B7-4EBC-AFA3-81C659FE709A}" type="presParOf" srcId="{BBA58678-2C34-4722-AA3B-7797788C3190}" destId="{D04A93C4-B043-491F-B2ED-C12194227685}" srcOrd="1" destOrd="0" presId="urn:microsoft.com/office/officeart/2005/8/layout/lProcess2"/>
    <dgm:cxn modelId="{0F3A1100-E529-4EB4-A731-CEF53A135C48}" type="presParOf" srcId="{BBA58678-2C34-4722-AA3B-7797788C3190}" destId="{529A9376-A0E8-444E-9F17-AEAD858D85AB}" srcOrd="2" destOrd="0" presId="urn:microsoft.com/office/officeart/2005/8/layout/lProcess2"/>
    <dgm:cxn modelId="{946868F0-2BA5-49A2-B355-670431D917F8}" type="presParOf" srcId="{BBA58678-2C34-4722-AA3B-7797788C3190}" destId="{3A6466F0-E7E5-4C1F-9D68-FFC49A39EE43}" srcOrd="3" destOrd="0" presId="urn:microsoft.com/office/officeart/2005/8/layout/lProcess2"/>
    <dgm:cxn modelId="{050A7348-C087-4F63-B11A-B6A98900454A}" type="presParOf" srcId="{BBA58678-2C34-4722-AA3B-7797788C3190}" destId="{09B25CFD-3C54-4540-837A-A453F2F47742}" srcOrd="4" destOrd="0" presId="urn:microsoft.com/office/officeart/2005/8/layout/lProcess2"/>
    <dgm:cxn modelId="{F29C9B42-F2A4-49D7-9A06-E9C87DA1BD49}" type="presParOf" srcId="{BBA58678-2C34-4722-AA3B-7797788C3190}" destId="{7A1B5AF5-0B69-4AFC-BC77-43CFE2D2C2F6}" srcOrd="5" destOrd="0" presId="urn:microsoft.com/office/officeart/2005/8/layout/lProcess2"/>
    <dgm:cxn modelId="{ECE513D4-F3B4-46CA-84EA-52BDE83AE36E}" type="presParOf" srcId="{BBA58678-2C34-4722-AA3B-7797788C3190}" destId="{F9764560-55A8-4EF5-8237-9EE543C18071}" srcOrd="6" destOrd="0" presId="urn:microsoft.com/office/officeart/2005/8/layout/lProcess2"/>
    <dgm:cxn modelId="{02A4A94A-7187-4ABB-88F9-466EC868614F}" type="presParOf" srcId="{BBA58678-2C34-4722-AA3B-7797788C3190}" destId="{73ADB5A5-123E-4784-8419-F131047AB717}" srcOrd="7" destOrd="0" presId="urn:microsoft.com/office/officeart/2005/8/layout/lProcess2"/>
    <dgm:cxn modelId="{6FE44609-5CC1-463E-A167-FB6825FC998C}" type="presParOf" srcId="{BBA58678-2C34-4722-AA3B-7797788C3190}" destId="{E08AD183-824C-4943-A7D2-4188BF962B7B}" srcOrd="8" destOrd="0" presId="urn:microsoft.com/office/officeart/2005/8/layout/lProcess2"/>
    <dgm:cxn modelId="{65C28F0F-E4A7-4FCC-8D29-AA5A26FDEBE7}" type="presParOf" srcId="{BBA58678-2C34-4722-AA3B-7797788C3190}" destId="{671109F9-67F4-4880-B542-0F0C7FD1F8CF}" srcOrd="9" destOrd="0" presId="urn:microsoft.com/office/officeart/2005/8/layout/lProcess2"/>
    <dgm:cxn modelId="{9C95F78C-C38A-472D-B00D-3F1F16738823}" type="presParOf" srcId="{BBA58678-2C34-4722-AA3B-7797788C3190}" destId="{B85F0EE5-14EB-4836-BA58-1E9E533F0833}" srcOrd="10" destOrd="0" presId="urn:microsoft.com/office/officeart/2005/8/layout/lProcess2"/>
    <dgm:cxn modelId="{6D8225F9-FEE0-45CE-9741-C6418ED82F13}" type="presParOf" srcId="{BBA58678-2C34-4722-AA3B-7797788C3190}" destId="{B4B47F75-F8F1-431F-90D4-799A49AB8349}" srcOrd="11" destOrd="0" presId="urn:microsoft.com/office/officeart/2005/8/layout/lProcess2"/>
    <dgm:cxn modelId="{0564B248-49C5-4C21-A7D2-BBB2FAEA7F08}" type="presParOf" srcId="{BBA58678-2C34-4722-AA3B-7797788C3190}" destId="{ED50E60B-BEF0-4D85-8E93-BD12FF9D435C}" srcOrd="12" destOrd="0" presId="urn:microsoft.com/office/officeart/2005/8/layout/lProcess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B7B8B40-9EF0-48F6-8FC0-39E89C250667}" type="doc">
      <dgm:prSet loTypeId="urn:microsoft.com/office/officeart/2005/8/layout/radial2" loCatId="relationship" qsTypeId="urn:microsoft.com/office/officeart/2005/8/quickstyle/simple1" qsCatId="simple" csTypeId="urn:microsoft.com/office/officeart/2005/8/colors/accent1_2" csCatId="accent1" phldr="1"/>
      <dgm:spPr/>
      <dgm:t>
        <a:bodyPr/>
        <a:lstStyle/>
        <a:p>
          <a:endParaRPr lang="en-IN"/>
        </a:p>
      </dgm:t>
    </dgm:pt>
    <dgm:pt modelId="{098AF855-C209-4C35-8C80-FCF01D303402}">
      <dgm:prSet phldrT="[Text]" custT="1"/>
      <dgm:spPr>
        <a:solidFill>
          <a:srgbClr val="FF0000"/>
        </a:solidFill>
      </dgm:spPr>
      <dgm:t>
        <a:bodyPr/>
        <a:lstStyle/>
        <a:p>
          <a:r>
            <a:rPr lang="en-US" sz="2000" b="1" dirty="0">
              <a:solidFill>
                <a:schemeClr val="bg1"/>
              </a:solidFill>
              <a:latin typeface="Calibri" pitchFamily="34" charset="0"/>
              <a:cs typeface="Calibri" pitchFamily="34" charset="0"/>
            </a:rPr>
            <a:t>merge</a:t>
          </a:r>
          <a:endParaRPr lang="en-IN" sz="2000" b="1" dirty="0">
            <a:solidFill>
              <a:schemeClr val="bg1"/>
            </a:solidFill>
            <a:latin typeface="Calibri" pitchFamily="34" charset="0"/>
            <a:cs typeface="Calibri" pitchFamily="34" charset="0"/>
          </a:endParaRPr>
        </a:p>
      </dgm:t>
    </dgm:pt>
    <dgm:pt modelId="{BEEB8CE2-D871-4BE6-BEAA-BDB8A90440D5}" type="parTrans" cxnId="{93B5E3A3-8758-4A2B-8E86-703FA902D196}">
      <dgm:prSet/>
      <dgm:spPr/>
      <dgm:t>
        <a:bodyPr/>
        <a:lstStyle/>
        <a:p>
          <a:endParaRPr lang="en-IN">
            <a:solidFill>
              <a:schemeClr val="bg1"/>
            </a:solidFill>
          </a:endParaRPr>
        </a:p>
      </dgm:t>
    </dgm:pt>
    <dgm:pt modelId="{4973F0BA-4986-484B-90F2-D6B471BA7365}" type="sibTrans" cxnId="{93B5E3A3-8758-4A2B-8E86-703FA902D196}">
      <dgm:prSet/>
      <dgm:spPr/>
      <dgm:t>
        <a:bodyPr/>
        <a:lstStyle/>
        <a:p>
          <a:endParaRPr lang="en-IN">
            <a:solidFill>
              <a:schemeClr val="bg1"/>
            </a:solidFill>
          </a:endParaRPr>
        </a:p>
      </dgm:t>
    </dgm:pt>
    <dgm:pt modelId="{565D2611-D265-409B-BA0F-A7D4FB66FEB7}">
      <dgm:prSet phldrT="[Text]" custT="1"/>
      <dgm:spPr/>
      <dgm:t>
        <a:bodyPr/>
        <a:lstStyle/>
        <a:p>
          <a:r>
            <a:rPr lang="en-US" sz="2000" dirty="0">
              <a:solidFill>
                <a:schemeClr val="bg1"/>
              </a:solidFill>
              <a:latin typeface="Calibri" pitchFamily="34" charset="0"/>
              <a:cs typeface="Calibri" pitchFamily="34" charset="0"/>
            </a:rPr>
            <a:t>immunity</a:t>
          </a:r>
          <a:endParaRPr lang="en-IN" sz="2000" dirty="0">
            <a:solidFill>
              <a:schemeClr val="bg1"/>
            </a:solidFill>
            <a:latin typeface="Calibri" pitchFamily="34" charset="0"/>
            <a:cs typeface="Calibri" pitchFamily="34" charset="0"/>
          </a:endParaRPr>
        </a:p>
      </dgm:t>
    </dgm:pt>
    <dgm:pt modelId="{5401E66A-E428-4164-A288-9E7FD2D774AD}" type="parTrans" cxnId="{55E0D4B4-0274-4A27-A4D6-773F07F68C44}">
      <dgm:prSet/>
      <dgm:spPr/>
      <dgm:t>
        <a:bodyPr/>
        <a:lstStyle/>
        <a:p>
          <a:endParaRPr lang="en-IN">
            <a:solidFill>
              <a:schemeClr val="bg1"/>
            </a:solidFill>
          </a:endParaRPr>
        </a:p>
      </dgm:t>
    </dgm:pt>
    <dgm:pt modelId="{E17873F6-9117-411B-A03B-7A8EE8DCFA4C}" type="sibTrans" cxnId="{55E0D4B4-0274-4A27-A4D6-773F07F68C44}">
      <dgm:prSet/>
      <dgm:spPr/>
      <dgm:t>
        <a:bodyPr/>
        <a:lstStyle/>
        <a:p>
          <a:endParaRPr lang="en-IN">
            <a:solidFill>
              <a:schemeClr val="bg1"/>
            </a:solidFill>
          </a:endParaRPr>
        </a:p>
      </dgm:t>
    </dgm:pt>
    <dgm:pt modelId="{D1F8EE3A-F940-4498-B0AF-4335F3D5B12A}">
      <dgm:prSet phldrT="[Text]" custT="1"/>
      <dgm:spPr/>
      <dgm:t>
        <a:bodyPr/>
        <a:lstStyle/>
        <a:p>
          <a:r>
            <a:rPr lang="en-US" sz="2000" dirty="0">
              <a:solidFill>
                <a:schemeClr val="bg1"/>
              </a:solidFill>
              <a:latin typeface="Calibri" pitchFamily="34" charset="0"/>
              <a:cs typeface="Calibri" pitchFamily="34" charset="0"/>
            </a:rPr>
            <a:t>inbuilt</a:t>
          </a:r>
          <a:endParaRPr lang="en-IN" sz="2000" dirty="0">
            <a:solidFill>
              <a:schemeClr val="bg1"/>
            </a:solidFill>
            <a:latin typeface="Calibri" pitchFamily="34" charset="0"/>
            <a:cs typeface="Calibri" pitchFamily="34" charset="0"/>
          </a:endParaRPr>
        </a:p>
      </dgm:t>
    </dgm:pt>
    <dgm:pt modelId="{57AC0BC2-FC78-44D2-B20E-71EC680AA53C}" type="parTrans" cxnId="{5D5A0499-DCB6-438C-B479-726EA7569ADD}">
      <dgm:prSet/>
      <dgm:spPr/>
      <dgm:t>
        <a:bodyPr/>
        <a:lstStyle/>
        <a:p>
          <a:endParaRPr lang="en-IN">
            <a:solidFill>
              <a:schemeClr val="bg1"/>
            </a:solidFill>
          </a:endParaRPr>
        </a:p>
      </dgm:t>
    </dgm:pt>
    <dgm:pt modelId="{1D1B08EE-542E-403A-B139-5BECD16E5EBF}" type="sibTrans" cxnId="{5D5A0499-DCB6-438C-B479-726EA7569ADD}">
      <dgm:prSet/>
      <dgm:spPr/>
      <dgm:t>
        <a:bodyPr/>
        <a:lstStyle/>
        <a:p>
          <a:endParaRPr lang="en-IN">
            <a:solidFill>
              <a:schemeClr val="bg1"/>
            </a:solidFill>
          </a:endParaRPr>
        </a:p>
      </dgm:t>
    </dgm:pt>
    <dgm:pt modelId="{A89FB229-942E-4107-89E6-0B031803F6F3}">
      <dgm:prSet phldrT="[Text]" custT="1"/>
      <dgm:spPr>
        <a:solidFill>
          <a:srgbClr val="00B050"/>
        </a:solidFill>
      </dgm:spPr>
      <dgm:t>
        <a:bodyPr/>
        <a:lstStyle/>
        <a:p>
          <a:r>
            <a:rPr lang="en-US" sz="2000" dirty="0">
              <a:solidFill>
                <a:schemeClr val="tx1"/>
              </a:solidFill>
              <a:latin typeface="Calibri" pitchFamily="34" charset="0"/>
              <a:cs typeface="Calibri" pitchFamily="34" charset="0"/>
            </a:rPr>
            <a:t>environment</a:t>
          </a:r>
          <a:endParaRPr lang="en-IN" sz="2000" dirty="0">
            <a:solidFill>
              <a:schemeClr val="tx1"/>
            </a:solidFill>
            <a:latin typeface="Calibri" pitchFamily="34" charset="0"/>
            <a:cs typeface="Calibri" pitchFamily="34" charset="0"/>
          </a:endParaRPr>
        </a:p>
      </dgm:t>
    </dgm:pt>
    <dgm:pt modelId="{0195D3EA-CE49-482A-A93D-58CE53C33693}" type="parTrans" cxnId="{56E17708-47D5-4F65-BC98-06024920A3FF}">
      <dgm:prSet/>
      <dgm:spPr/>
      <dgm:t>
        <a:bodyPr/>
        <a:lstStyle/>
        <a:p>
          <a:endParaRPr lang="en-IN">
            <a:solidFill>
              <a:schemeClr val="bg1"/>
            </a:solidFill>
          </a:endParaRPr>
        </a:p>
      </dgm:t>
    </dgm:pt>
    <dgm:pt modelId="{3943526F-25F1-4D43-98D8-9597A465F975}" type="sibTrans" cxnId="{56E17708-47D5-4F65-BC98-06024920A3FF}">
      <dgm:prSet/>
      <dgm:spPr/>
      <dgm:t>
        <a:bodyPr/>
        <a:lstStyle/>
        <a:p>
          <a:endParaRPr lang="en-IN">
            <a:solidFill>
              <a:schemeClr val="bg1"/>
            </a:solidFill>
          </a:endParaRPr>
        </a:p>
      </dgm:t>
    </dgm:pt>
    <dgm:pt modelId="{1AE0FB22-AC65-4BE7-9873-2C5CD6764300}">
      <dgm:prSet phldrT="[Text]" custT="1"/>
      <dgm:spPr/>
      <dgm:t>
        <a:bodyPr/>
        <a:lstStyle/>
        <a:p>
          <a:r>
            <a:rPr lang="en-US" sz="2000" dirty="0">
              <a:solidFill>
                <a:schemeClr val="bg1"/>
              </a:solidFill>
              <a:latin typeface="Calibri" pitchFamily="34" charset="0"/>
              <a:cs typeface="Calibri" pitchFamily="34" charset="0"/>
            </a:rPr>
            <a:t>habit</a:t>
          </a:r>
          <a:endParaRPr lang="en-IN" sz="2000" dirty="0">
            <a:solidFill>
              <a:schemeClr val="bg1"/>
            </a:solidFill>
            <a:latin typeface="Calibri" pitchFamily="34" charset="0"/>
            <a:cs typeface="Calibri" pitchFamily="34" charset="0"/>
          </a:endParaRPr>
        </a:p>
      </dgm:t>
    </dgm:pt>
    <dgm:pt modelId="{A0828FB4-C7AF-4A57-B9F7-70A68BE114D5}" type="parTrans" cxnId="{66211374-2B95-4D55-AC53-96F1675484F3}">
      <dgm:prSet/>
      <dgm:spPr/>
      <dgm:t>
        <a:bodyPr/>
        <a:lstStyle/>
        <a:p>
          <a:endParaRPr lang="en-IN">
            <a:solidFill>
              <a:schemeClr val="bg1"/>
            </a:solidFill>
          </a:endParaRPr>
        </a:p>
      </dgm:t>
    </dgm:pt>
    <dgm:pt modelId="{3500056A-3A35-4085-B0D0-0C8330FC5754}" type="sibTrans" cxnId="{66211374-2B95-4D55-AC53-96F1675484F3}">
      <dgm:prSet/>
      <dgm:spPr/>
      <dgm:t>
        <a:bodyPr/>
        <a:lstStyle/>
        <a:p>
          <a:endParaRPr lang="en-IN">
            <a:solidFill>
              <a:schemeClr val="bg1"/>
            </a:solidFill>
          </a:endParaRPr>
        </a:p>
      </dgm:t>
    </dgm:pt>
    <dgm:pt modelId="{8BDC3929-1E2D-4FE1-AD65-DA38D0DA3752}">
      <dgm:prSet phldrT="[Text]" custT="1"/>
      <dgm:spPr/>
      <dgm:t>
        <a:bodyPr/>
        <a:lstStyle/>
        <a:p>
          <a:r>
            <a:rPr lang="en-US" sz="2000" dirty="0">
              <a:solidFill>
                <a:schemeClr val="bg1"/>
              </a:solidFill>
              <a:latin typeface="Calibri" pitchFamily="34" charset="0"/>
              <a:cs typeface="Calibri" pitchFamily="34" charset="0"/>
            </a:rPr>
            <a:t>attitude</a:t>
          </a:r>
          <a:endParaRPr lang="en-IN" sz="2000" dirty="0">
            <a:solidFill>
              <a:schemeClr val="bg1"/>
            </a:solidFill>
            <a:latin typeface="Calibri" pitchFamily="34" charset="0"/>
            <a:cs typeface="Calibri" pitchFamily="34" charset="0"/>
          </a:endParaRPr>
        </a:p>
      </dgm:t>
    </dgm:pt>
    <dgm:pt modelId="{B0B4B99F-DB5F-4905-9756-C8697D0073DC}" type="parTrans" cxnId="{52B48086-EBBC-44EE-BFD1-90DD9A6FE580}">
      <dgm:prSet/>
      <dgm:spPr/>
      <dgm:t>
        <a:bodyPr/>
        <a:lstStyle/>
        <a:p>
          <a:endParaRPr lang="en-IN">
            <a:solidFill>
              <a:schemeClr val="bg1"/>
            </a:solidFill>
          </a:endParaRPr>
        </a:p>
      </dgm:t>
    </dgm:pt>
    <dgm:pt modelId="{55E9E1FD-CC7A-4907-AA6D-E9F8EC16F114}" type="sibTrans" cxnId="{52B48086-EBBC-44EE-BFD1-90DD9A6FE580}">
      <dgm:prSet/>
      <dgm:spPr/>
      <dgm:t>
        <a:bodyPr/>
        <a:lstStyle/>
        <a:p>
          <a:endParaRPr lang="en-IN">
            <a:solidFill>
              <a:schemeClr val="bg1"/>
            </a:solidFill>
          </a:endParaRPr>
        </a:p>
      </dgm:t>
    </dgm:pt>
    <dgm:pt modelId="{66AC592F-E702-46DC-883E-87CDA6390195}">
      <dgm:prSet phldrT="[Text]" custT="1"/>
      <dgm:spPr>
        <a:solidFill>
          <a:srgbClr val="FF0000"/>
        </a:solidFill>
      </dgm:spPr>
      <dgm:t>
        <a:bodyPr/>
        <a:lstStyle/>
        <a:p>
          <a:r>
            <a:rPr lang="en-US" sz="2000" dirty="0">
              <a:solidFill>
                <a:schemeClr val="bg1"/>
              </a:solidFill>
              <a:latin typeface="Calibri" pitchFamily="34" charset="0"/>
              <a:cs typeface="Calibri" pitchFamily="34" charset="0"/>
            </a:rPr>
            <a:t>efforts</a:t>
          </a:r>
          <a:endParaRPr lang="en-IN" sz="2000" dirty="0">
            <a:solidFill>
              <a:schemeClr val="bg1"/>
            </a:solidFill>
            <a:latin typeface="Calibri" pitchFamily="34" charset="0"/>
            <a:cs typeface="Calibri" pitchFamily="34" charset="0"/>
          </a:endParaRPr>
        </a:p>
      </dgm:t>
    </dgm:pt>
    <dgm:pt modelId="{B91EBA74-3657-495C-B8B7-7913AB7EC126}" type="parTrans" cxnId="{6798F3C4-9DCC-4D84-AFA6-2428A573D648}">
      <dgm:prSet/>
      <dgm:spPr/>
      <dgm:t>
        <a:bodyPr/>
        <a:lstStyle/>
        <a:p>
          <a:endParaRPr lang="en-IN">
            <a:solidFill>
              <a:schemeClr val="bg1"/>
            </a:solidFill>
          </a:endParaRPr>
        </a:p>
      </dgm:t>
    </dgm:pt>
    <dgm:pt modelId="{C5E3E57A-2F55-4159-8912-394C08999E69}" type="sibTrans" cxnId="{6798F3C4-9DCC-4D84-AFA6-2428A573D648}">
      <dgm:prSet/>
      <dgm:spPr/>
      <dgm:t>
        <a:bodyPr/>
        <a:lstStyle/>
        <a:p>
          <a:endParaRPr lang="en-IN">
            <a:solidFill>
              <a:schemeClr val="bg1"/>
            </a:solidFill>
          </a:endParaRPr>
        </a:p>
      </dgm:t>
    </dgm:pt>
    <dgm:pt modelId="{49093722-B1B2-45F6-92D7-CBC8E1DA44C9}">
      <dgm:prSet phldrT="[Text]" custT="1"/>
      <dgm:spPr/>
      <dgm:t>
        <a:bodyPr/>
        <a:lstStyle/>
        <a:p>
          <a:r>
            <a:rPr lang="en-US" sz="2000" dirty="0">
              <a:solidFill>
                <a:schemeClr val="bg1"/>
              </a:solidFill>
              <a:latin typeface="Calibri" pitchFamily="34" charset="0"/>
              <a:cs typeface="Calibri" pitchFamily="34" charset="0"/>
            </a:rPr>
            <a:t>discipline</a:t>
          </a:r>
          <a:endParaRPr lang="en-IN" sz="2000" dirty="0">
            <a:solidFill>
              <a:schemeClr val="bg1"/>
            </a:solidFill>
            <a:latin typeface="Calibri" pitchFamily="34" charset="0"/>
            <a:cs typeface="Calibri" pitchFamily="34" charset="0"/>
          </a:endParaRPr>
        </a:p>
      </dgm:t>
    </dgm:pt>
    <dgm:pt modelId="{5D70196E-7A7B-459D-9CF5-E691DF7D9DE2}" type="parTrans" cxnId="{D1FC1414-4FCF-4BD0-A79E-AF65AD3DC5C1}">
      <dgm:prSet/>
      <dgm:spPr/>
      <dgm:t>
        <a:bodyPr/>
        <a:lstStyle/>
        <a:p>
          <a:endParaRPr lang="en-IN">
            <a:solidFill>
              <a:schemeClr val="bg1"/>
            </a:solidFill>
          </a:endParaRPr>
        </a:p>
      </dgm:t>
    </dgm:pt>
    <dgm:pt modelId="{BE9F0C68-50D6-409C-A034-2CF0F691B2A2}" type="sibTrans" cxnId="{D1FC1414-4FCF-4BD0-A79E-AF65AD3DC5C1}">
      <dgm:prSet/>
      <dgm:spPr/>
      <dgm:t>
        <a:bodyPr/>
        <a:lstStyle/>
        <a:p>
          <a:endParaRPr lang="en-IN">
            <a:solidFill>
              <a:schemeClr val="bg1"/>
            </a:solidFill>
          </a:endParaRPr>
        </a:p>
      </dgm:t>
    </dgm:pt>
    <dgm:pt modelId="{EEE838BF-7A77-4E63-8A69-D9D96515C139}">
      <dgm:prSet phldrT="[Text]" custT="1"/>
      <dgm:spPr/>
      <dgm:t>
        <a:bodyPr/>
        <a:lstStyle/>
        <a:p>
          <a:r>
            <a:rPr lang="en-US" sz="2000" dirty="0">
              <a:solidFill>
                <a:schemeClr val="bg1"/>
              </a:solidFill>
              <a:latin typeface="Calibri" pitchFamily="34" charset="0"/>
              <a:cs typeface="Calibri" pitchFamily="34" charset="0"/>
            </a:rPr>
            <a:t>Vision for future</a:t>
          </a:r>
          <a:endParaRPr lang="en-IN" sz="2000" dirty="0">
            <a:solidFill>
              <a:schemeClr val="bg1"/>
            </a:solidFill>
            <a:latin typeface="Calibri" pitchFamily="34" charset="0"/>
            <a:cs typeface="Calibri" pitchFamily="34" charset="0"/>
          </a:endParaRPr>
        </a:p>
      </dgm:t>
    </dgm:pt>
    <dgm:pt modelId="{40DA1925-A8C7-46E7-96BB-6F64B219E60B}" type="parTrans" cxnId="{C2C7824F-86A0-44D8-814D-B93C2DECB5D0}">
      <dgm:prSet/>
      <dgm:spPr/>
      <dgm:t>
        <a:bodyPr/>
        <a:lstStyle/>
        <a:p>
          <a:endParaRPr lang="en-IN">
            <a:solidFill>
              <a:schemeClr val="bg1"/>
            </a:solidFill>
          </a:endParaRPr>
        </a:p>
      </dgm:t>
    </dgm:pt>
    <dgm:pt modelId="{3CF38B05-59F0-45CF-B08F-62AE22CCEC1D}" type="sibTrans" cxnId="{C2C7824F-86A0-44D8-814D-B93C2DECB5D0}">
      <dgm:prSet/>
      <dgm:spPr/>
      <dgm:t>
        <a:bodyPr/>
        <a:lstStyle/>
        <a:p>
          <a:endParaRPr lang="en-IN">
            <a:solidFill>
              <a:schemeClr val="bg1"/>
            </a:solidFill>
          </a:endParaRPr>
        </a:p>
      </dgm:t>
    </dgm:pt>
    <dgm:pt modelId="{A3B07899-6E91-4832-9818-8EE57B97B9E4}" type="pres">
      <dgm:prSet presAssocID="{5B7B8B40-9EF0-48F6-8FC0-39E89C250667}" presName="composite" presStyleCnt="0">
        <dgm:presLayoutVars>
          <dgm:chMax val="5"/>
          <dgm:dir/>
          <dgm:animLvl val="ctr"/>
          <dgm:resizeHandles val="exact"/>
        </dgm:presLayoutVars>
      </dgm:prSet>
      <dgm:spPr/>
      <dgm:t>
        <a:bodyPr/>
        <a:lstStyle/>
        <a:p>
          <a:endParaRPr lang="en-US"/>
        </a:p>
      </dgm:t>
    </dgm:pt>
    <dgm:pt modelId="{8B1503CD-5C36-475A-808E-3A9B85F94045}" type="pres">
      <dgm:prSet presAssocID="{5B7B8B40-9EF0-48F6-8FC0-39E89C250667}" presName="cycle" presStyleCnt="0"/>
      <dgm:spPr/>
    </dgm:pt>
    <dgm:pt modelId="{181EDB51-982A-40C9-9BA1-DB71472C8748}" type="pres">
      <dgm:prSet presAssocID="{5B7B8B40-9EF0-48F6-8FC0-39E89C250667}" presName="centerShape" presStyleCnt="0"/>
      <dgm:spPr/>
    </dgm:pt>
    <dgm:pt modelId="{4ECF64FB-298A-49D2-8976-2E40D401A499}" type="pres">
      <dgm:prSet presAssocID="{5B7B8B40-9EF0-48F6-8FC0-39E89C250667}" presName="connSite" presStyleLbl="node1" presStyleIdx="0" presStyleCnt="4"/>
      <dgm:spPr/>
    </dgm:pt>
    <dgm:pt modelId="{5B6E3DCC-1E1F-42B0-8D22-E8B0516577A4}" type="pres">
      <dgm:prSet presAssocID="{5B7B8B40-9EF0-48F6-8FC0-39E89C250667}" presName="visible" presStyleLbl="node1" presStyleIdx="0" presStyleCnt="4" custLinFactNeighborX="-2369" custLinFactNeighborY="-2256"/>
      <dgm:spPr>
        <a:blipFill>
          <a:blip xmlns:r="http://schemas.openxmlformats.org/officeDocument/2006/relationships" r:embed="rId1">
            <a:extLst>
              <a:ext uri="{28A0092B-C50C-407E-A947-70E740481C1C}">
                <a14:useLocalDpi xmlns:a14="http://schemas.microsoft.com/office/drawing/2010/main" xmlns="" val="0"/>
              </a:ext>
            </a:extLst>
          </a:blip>
          <a:srcRect/>
          <a:stretch>
            <a:fillRect/>
          </a:stretch>
        </a:blipFill>
      </dgm:spPr>
    </dgm:pt>
    <dgm:pt modelId="{DBABBA5B-E03D-4D2B-A511-F3BFE9BAED4F}" type="pres">
      <dgm:prSet presAssocID="{BEEB8CE2-D871-4BE6-BEAA-BDB8A90440D5}" presName="Name25" presStyleLbl="parChTrans1D1" presStyleIdx="0" presStyleCnt="3"/>
      <dgm:spPr/>
      <dgm:t>
        <a:bodyPr/>
        <a:lstStyle/>
        <a:p>
          <a:endParaRPr lang="en-US"/>
        </a:p>
      </dgm:t>
    </dgm:pt>
    <dgm:pt modelId="{E3A257F6-D42B-49AF-BEF8-393D56720958}" type="pres">
      <dgm:prSet presAssocID="{098AF855-C209-4C35-8C80-FCF01D303402}" presName="node" presStyleCnt="0"/>
      <dgm:spPr/>
    </dgm:pt>
    <dgm:pt modelId="{99F4F15D-ADE4-4036-B424-197B21F6F24F}" type="pres">
      <dgm:prSet presAssocID="{098AF855-C209-4C35-8C80-FCF01D303402}" presName="parentNode" presStyleLbl="node1" presStyleIdx="1" presStyleCnt="4" custLinFactNeighborX="892" custLinFactNeighborY="-337">
        <dgm:presLayoutVars>
          <dgm:chMax val="1"/>
          <dgm:bulletEnabled val="1"/>
        </dgm:presLayoutVars>
      </dgm:prSet>
      <dgm:spPr/>
      <dgm:t>
        <a:bodyPr/>
        <a:lstStyle/>
        <a:p>
          <a:endParaRPr lang="en-US"/>
        </a:p>
      </dgm:t>
    </dgm:pt>
    <dgm:pt modelId="{CB2A3004-B08A-46F4-91FD-A23C3AFE5C1F}" type="pres">
      <dgm:prSet presAssocID="{098AF855-C209-4C35-8C80-FCF01D303402}" presName="childNode" presStyleLbl="revTx" presStyleIdx="0" presStyleCnt="3">
        <dgm:presLayoutVars>
          <dgm:bulletEnabled val="1"/>
        </dgm:presLayoutVars>
      </dgm:prSet>
      <dgm:spPr/>
      <dgm:t>
        <a:bodyPr/>
        <a:lstStyle/>
        <a:p>
          <a:endParaRPr lang="en-US"/>
        </a:p>
      </dgm:t>
    </dgm:pt>
    <dgm:pt modelId="{327CE6FB-8B94-4E54-8D23-488C04B9ABD0}" type="pres">
      <dgm:prSet presAssocID="{0195D3EA-CE49-482A-A93D-58CE53C33693}" presName="Name25" presStyleLbl="parChTrans1D1" presStyleIdx="1" presStyleCnt="3"/>
      <dgm:spPr/>
      <dgm:t>
        <a:bodyPr/>
        <a:lstStyle/>
        <a:p>
          <a:endParaRPr lang="en-US"/>
        </a:p>
      </dgm:t>
    </dgm:pt>
    <dgm:pt modelId="{3A10532C-4206-464E-AF1D-D9C00EC0A997}" type="pres">
      <dgm:prSet presAssocID="{A89FB229-942E-4107-89E6-0B031803F6F3}" presName="node" presStyleCnt="0"/>
      <dgm:spPr/>
    </dgm:pt>
    <dgm:pt modelId="{B5F7DBA3-245D-40CB-AC86-6C308FF5EB2B}" type="pres">
      <dgm:prSet presAssocID="{A89FB229-942E-4107-89E6-0B031803F6F3}" presName="parentNode" presStyleLbl="node1" presStyleIdx="2" presStyleCnt="4" custScaleX="91003" custLinFactNeighborX="49533" custLinFactNeighborY="-3759">
        <dgm:presLayoutVars>
          <dgm:chMax val="1"/>
          <dgm:bulletEnabled val="1"/>
        </dgm:presLayoutVars>
      </dgm:prSet>
      <dgm:spPr/>
      <dgm:t>
        <a:bodyPr/>
        <a:lstStyle/>
        <a:p>
          <a:endParaRPr lang="en-US"/>
        </a:p>
      </dgm:t>
    </dgm:pt>
    <dgm:pt modelId="{AD4C8A91-C543-4814-9BE0-CD6A1EC0DECF}" type="pres">
      <dgm:prSet presAssocID="{A89FB229-942E-4107-89E6-0B031803F6F3}" presName="childNode" presStyleLbl="revTx" presStyleIdx="1" presStyleCnt="3">
        <dgm:presLayoutVars>
          <dgm:bulletEnabled val="1"/>
        </dgm:presLayoutVars>
      </dgm:prSet>
      <dgm:spPr/>
      <dgm:t>
        <a:bodyPr/>
        <a:lstStyle/>
        <a:p>
          <a:endParaRPr lang="en-US"/>
        </a:p>
      </dgm:t>
    </dgm:pt>
    <dgm:pt modelId="{4FCA0E1A-F0EE-4CDD-A2D8-3F5254BB7441}" type="pres">
      <dgm:prSet presAssocID="{B91EBA74-3657-495C-B8B7-7913AB7EC126}" presName="Name25" presStyleLbl="parChTrans1D1" presStyleIdx="2" presStyleCnt="3"/>
      <dgm:spPr/>
      <dgm:t>
        <a:bodyPr/>
        <a:lstStyle/>
        <a:p>
          <a:endParaRPr lang="en-US"/>
        </a:p>
      </dgm:t>
    </dgm:pt>
    <dgm:pt modelId="{985007B3-F8BD-41CD-B48F-C26BF808BB0B}" type="pres">
      <dgm:prSet presAssocID="{66AC592F-E702-46DC-883E-87CDA6390195}" presName="node" presStyleCnt="0"/>
      <dgm:spPr/>
    </dgm:pt>
    <dgm:pt modelId="{0CFE1D08-E70F-4E26-8951-303E69F78DBC}" type="pres">
      <dgm:prSet presAssocID="{66AC592F-E702-46DC-883E-87CDA6390195}" presName="parentNode" presStyleLbl="node1" presStyleIdx="3" presStyleCnt="4">
        <dgm:presLayoutVars>
          <dgm:chMax val="1"/>
          <dgm:bulletEnabled val="1"/>
        </dgm:presLayoutVars>
      </dgm:prSet>
      <dgm:spPr/>
      <dgm:t>
        <a:bodyPr/>
        <a:lstStyle/>
        <a:p>
          <a:endParaRPr lang="en-US"/>
        </a:p>
      </dgm:t>
    </dgm:pt>
    <dgm:pt modelId="{3F684B5B-9513-48C3-A182-9F2657DBFEA0}" type="pres">
      <dgm:prSet presAssocID="{66AC592F-E702-46DC-883E-87CDA6390195}" presName="childNode" presStyleLbl="revTx" presStyleIdx="2" presStyleCnt="3">
        <dgm:presLayoutVars>
          <dgm:bulletEnabled val="1"/>
        </dgm:presLayoutVars>
      </dgm:prSet>
      <dgm:spPr/>
      <dgm:t>
        <a:bodyPr/>
        <a:lstStyle/>
        <a:p>
          <a:endParaRPr lang="en-US"/>
        </a:p>
      </dgm:t>
    </dgm:pt>
  </dgm:ptLst>
  <dgm:cxnLst>
    <dgm:cxn modelId="{0C12E68B-9B94-444E-980E-1B7FDEBC917E}" type="presOf" srcId="{66AC592F-E702-46DC-883E-87CDA6390195}" destId="{0CFE1D08-E70F-4E26-8951-303E69F78DBC}" srcOrd="0" destOrd="0" presId="urn:microsoft.com/office/officeart/2005/8/layout/radial2"/>
    <dgm:cxn modelId="{0E37C964-D829-4858-8B71-527F59705E86}" type="presOf" srcId="{5B7B8B40-9EF0-48F6-8FC0-39E89C250667}" destId="{A3B07899-6E91-4832-9818-8EE57B97B9E4}" srcOrd="0" destOrd="0" presId="urn:microsoft.com/office/officeart/2005/8/layout/radial2"/>
    <dgm:cxn modelId="{93B5E3A3-8758-4A2B-8E86-703FA902D196}" srcId="{5B7B8B40-9EF0-48F6-8FC0-39E89C250667}" destId="{098AF855-C209-4C35-8C80-FCF01D303402}" srcOrd="0" destOrd="0" parTransId="{BEEB8CE2-D871-4BE6-BEAA-BDB8A90440D5}" sibTransId="{4973F0BA-4986-484B-90F2-D6B471BA7365}"/>
    <dgm:cxn modelId="{5BF91A53-2CFF-4F22-83C0-7EF7534B125B}" type="presOf" srcId="{8BDC3929-1E2D-4FE1-AD65-DA38D0DA3752}" destId="{AD4C8A91-C543-4814-9BE0-CD6A1EC0DECF}" srcOrd="0" destOrd="1" presId="urn:microsoft.com/office/officeart/2005/8/layout/radial2"/>
    <dgm:cxn modelId="{18D0232A-5F94-499D-B99D-72816C0D123F}" type="presOf" srcId="{B91EBA74-3657-495C-B8B7-7913AB7EC126}" destId="{4FCA0E1A-F0EE-4CDD-A2D8-3F5254BB7441}" srcOrd="0" destOrd="0" presId="urn:microsoft.com/office/officeart/2005/8/layout/radial2"/>
    <dgm:cxn modelId="{A8A47A54-AEFF-49AB-8701-F13C3CEBB410}" type="presOf" srcId="{49093722-B1B2-45F6-92D7-CBC8E1DA44C9}" destId="{3F684B5B-9513-48C3-A182-9F2657DBFEA0}" srcOrd="0" destOrd="0" presId="urn:microsoft.com/office/officeart/2005/8/layout/radial2"/>
    <dgm:cxn modelId="{A6ED526C-C928-407F-ABF3-4181495BC0C2}" type="presOf" srcId="{EEE838BF-7A77-4E63-8A69-D9D96515C139}" destId="{3F684B5B-9513-48C3-A182-9F2657DBFEA0}" srcOrd="0" destOrd="1" presId="urn:microsoft.com/office/officeart/2005/8/layout/radial2"/>
    <dgm:cxn modelId="{FCEF835C-071E-473F-9151-75E220BB6A42}" type="presOf" srcId="{1AE0FB22-AC65-4BE7-9873-2C5CD6764300}" destId="{AD4C8A91-C543-4814-9BE0-CD6A1EC0DECF}" srcOrd="0" destOrd="0" presId="urn:microsoft.com/office/officeart/2005/8/layout/radial2"/>
    <dgm:cxn modelId="{786CE1B2-C469-4B65-8ACA-C42876E255C8}" type="presOf" srcId="{BEEB8CE2-D871-4BE6-BEAA-BDB8A90440D5}" destId="{DBABBA5B-E03D-4D2B-A511-F3BFE9BAED4F}" srcOrd="0" destOrd="0" presId="urn:microsoft.com/office/officeart/2005/8/layout/radial2"/>
    <dgm:cxn modelId="{52B48086-EBBC-44EE-BFD1-90DD9A6FE580}" srcId="{A89FB229-942E-4107-89E6-0B031803F6F3}" destId="{8BDC3929-1E2D-4FE1-AD65-DA38D0DA3752}" srcOrd="1" destOrd="0" parTransId="{B0B4B99F-DB5F-4905-9756-C8697D0073DC}" sibTransId="{55E9E1FD-CC7A-4907-AA6D-E9F8EC16F114}"/>
    <dgm:cxn modelId="{2A67C3B2-E7EF-42CB-B09D-6A33441ACC8E}" type="presOf" srcId="{098AF855-C209-4C35-8C80-FCF01D303402}" destId="{99F4F15D-ADE4-4036-B424-197B21F6F24F}" srcOrd="0" destOrd="0" presId="urn:microsoft.com/office/officeart/2005/8/layout/radial2"/>
    <dgm:cxn modelId="{5D5A0499-DCB6-438C-B479-726EA7569ADD}" srcId="{098AF855-C209-4C35-8C80-FCF01D303402}" destId="{D1F8EE3A-F940-4498-B0AF-4335F3D5B12A}" srcOrd="1" destOrd="0" parTransId="{57AC0BC2-FC78-44D2-B20E-71EC680AA53C}" sibTransId="{1D1B08EE-542E-403A-B139-5BECD16E5EBF}"/>
    <dgm:cxn modelId="{D1FC1414-4FCF-4BD0-A79E-AF65AD3DC5C1}" srcId="{66AC592F-E702-46DC-883E-87CDA6390195}" destId="{49093722-B1B2-45F6-92D7-CBC8E1DA44C9}" srcOrd="0" destOrd="0" parTransId="{5D70196E-7A7B-459D-9CF5-E691DF7D9DE2}" sibTransId="{BE9F0C68-50D6-409C-A034-2CF0F691B2A2}"/>
    <dgm:cxn modelId="{56E17708-47D5-4F65-BC98-06024920A3FF}" srcId="{5B7B8B40-9EF0-48F6-8FC0-39E89C250667}" destId="{A89FB229-942E-4107-89E6-0B031803F6F3}" srcOrd="1" destOrd="0" parTransId="{0195D3EA-CE49-482A-A93D-58CE53C33693}" sibTransId="{3943526F-25F1-4D43-98D8-9597A465F975}"/>
    <dgm:cxn modelId="{55E0D4B4-0274-4A27-A4D6-773F07F68C44}" srcId="{098AF855-C209-4C35-8C80-FCF01D303402}" destId="{565D2611-D265-409B-BA0F-A7D4FB66FEB7}" srcOrd="0" destOrd="0" parTransId="{5401E66A-E428-4164-A288-9E7FD2D774AD}" sibTransId="{E17873F6-9117-411B-A03B-7A8EE8DCFA4C}"/>
    <dgm:cxn modelId="{C2C7824F-86A0-44D8-814D-B93C2DECB5D0}" srcId="{66AC592F-E702-46DC-883E-87CDA6390195}" destId="{EEE838BF-7A77-4E63-8A69-D9D96515C139}" srcOrd="1" destOrd="0" parTransId="{40DA1925-A8C7-46E7-96BB-6F64B219E60B}" sibTransId="{3CF38B05-59F0-45CF-B08F-62AE22CCEC1D}"/>
    <dgm:cxn modelId="{66211374-2B95-4D55-AC53-96F1675484F3}" srcId="{A89FB229-942E-4107-89E6-0B031803F6F3}" destId="{1AE0FB22-AC65-4BE7-9873-2C5CD6764300}" srcOrd="0" destOrd="0" parTransId="{A0828FB4-C7AF-4A57-B9F7-70A68BE114D5}" sibTransId="{3500056A-3A35-4085-B0D0-0C8330FC5754}"/>
    <dgm:cxn modelId="{E9CC8217-E546-4675-84C1-8852A412A905}" type="presOf" srcId="{D1F8EE3A-F940-4498-B0AF-4335F3D5B12A}" destId="{CB2A3004-B08A-46F4-91FD-A23C3AFE5C1F}" srcOrd="0" destOrd="1" presId="urn:microsoft.com/office/officeart/2005/8/layout/radial2"/>
    <dgm:cxn modelId="{79E285CD-BE10-4A64-A8E4-A621CE37D674}" type="presOf" srcId="{0195D3EA-CE49-482A-A93D-58CE53C33693}" destId="{327CE6FB-8B94-4E54-8D23-488C04B9ABD0}" srcOrd="0" destOrd="0" presId="urn:microsoft.com/office/officeart/2005/8/layout/radial2"/>
    <dgm:cxn modelId="{9A54B000-E478-4A8E-B46A-A58784125A19}" type="presOf" srcId="{A89FB229-942E-4107-89E6-0B031803F6F3}" destId="{B5F7DBA3-245D-40CB-AC86-6C308FF5EB2B}" srcOrd="0" destOrd="0" presId="urn:microsoft.com/office/officeart/2005/8/layout/radial2"/>
    <dgm:cxn modelId="{6A898DF9-7418-4832-9A94-B521ED5229DB}" type="presOf" srcId="{565D2611-D265-409B-BA0F-A7D4FB66FEB7}" destId="{CB2A3004-B08A-46F4-91FD-A23C3AFE5C1F}" srcOrd="0" destOrd="0" presId="urn:microsoft.com/office/officeart/2005/8/layout/radial2"/>
    <dgm:cxn modelId="{6798F3C4-9DCC-4D84-AFA6-2428A573D648}" srcId="{5B7B8B40-9EF0-48F6-8FC0-39E89C250667}" destId="{66AC592F-E702-46DC-883E-87CDA6390195}" srcOrd="2" destOrd="0" parTransId="{B91EBA74-3657-495C-B8B7-7913AB7EC126}" sibTransId="{C5E3E57A-2F55-4159-8912-394C08999E69}"/>
    <dgm:cxn modelId="{83331D04-A82F-4955-89C6-001AD4A444E2}" type="presParOf" srcId="{A3B07899-6E91-4832-9818-8EE57B97B9E4}" destId="{8B1503CD-5C36-475A-808E-3A9B85F94045}" srcOrd="0" destOrd="0" presId="urn:microsoft.com/office/officeart/2005/8/layout/radial2"/>
    <dgm:cxn modelId="{5B7CADE1-12E8-438A-ACCB-10BFAF39CAC0}" type="presParOf" srcId="{8B1503CD-5C36-475A-808E-3A9B85F94045}" destId="{181EDB51-982A-40C9-9BA1-DB71472C8748}" srcOrd="0" destOrd="0" presId="urn:microsoft.com/office/officeart/2005/8/layout/radial2"/>
    <dgm:cxn modelId="{880FBA2E-B1F2-40E6-9E2A-1D03D5B4739E}" type="presParOf" srcId="{181EDB51-982A-40C9-9BA1-DB71472C8748}" destId="{4ECF64FB-298A-49D2-8976-2E40D401A499}" srcOrd="0" destOrd="0" presId="urn:microsoft.com/office/officeart/2005/8/layout/radial2"/>
    <dgm:cxn modelId="{D7D2DC8F-B911-4393-92A5-0D598D39E3DF}" type="presParOf" srcId="{181EDB51-982A-40C9-9BA1-DB71472C8748}" destId="{5B6E3DCC-1E1F-42B0-8D22-E8B0516577A4}" srcOrd="1" destOrd="0" presId="urn:microsoft.com/office/officeart/2005/8/layout/radial2"/>
    <dgm:cxn modelId="{A79CFA50-F3CF-4BE6-9841-E3B660BA9389}" type="presParOf" srcId="{8B1503CD-5C36-475A-808E-3A9B85F94045}" destId="{DBABBA5B-E03D-4D2B-A511-F3BFE9BAED4F}" srcOrd="1" destOrd="0" presId="urn:microsoft.com/office/officeart/2005/8/layout/radial2"/>
    <dgm:cxn modelId="{C1376E61-8FFB-49EC-A7D2-E902D427AC4C}" type="presParOf" srcId="{8B1503CD-5C36-475A-808E-3A9B85F94045}" destId="{E3A257F6-D42B-49AF-BEF8-393D56720958}" srcOrd="2" destOrd="0" presId="urn:microsoft.com/office/officeart/2005/8/layout/radial2"/>
    <dgm:cxn modelId="{20A50FB2-67F9-4195-AEA8-469446D79B64}" type="presParOf" srcId="{E3A257F6-D42B-49AF-BEF8-393D56720958}" destId="{99F4F15D-ADE4-4036-B424-197B21F6F24F}" srcOrd="0" destOrd="0" presId="urn:microsoft.com/office/officeart/2005/8/layout/radial2"/>
    <dgm:cxn modelId="{570F56D9-656D-4293-A3F5-01A93A13E79C}" type="presParOf" srcId="{E3A257F6-D42B-49AF-BEF8-393D56720958}" destId="{CB2A3004-B08A-46F4-91FD-A23C3AFE5C1F}" srcOrd="1" destOrd="0" presId="urn:microsoft.com/office/officeart/2005/8/layout/radial2"/>
    <dgm:cxn modelId="{9EFA8F24-3C6D-4CC3-B144-2C06932D078F}" type="presParOf" srcId="{8B1503CD-5C36-475A-808E-3A9B85F94045}" destId="{327CE6FB-8B94-4E54-8D23-488C04B9ABD0}" srcOrd="3" destOrd="0" presId="urn:microsoft.com/office/officeart/2005/8/layout/radial2"/>
    <dgm:cxn modelId="{220746EC-A8D0-4818-8D99-9D6C6AB93FE1}" type="presParOf" srcId="{8B1503CD-5C36-475A-808E-3A9B85F94045}" destId="{3A10532C-4206-464E-AF1D-D9C00EC0A997}" srcOrd="4" destOrd="0" presId="urn:microsoft.com/office/officeart/2005/8/layout/radial2"/>
    <dgm:cxn modelId="{D5C47E2E-0026-4CDA-B288-8A0797394C57}" type="presParOf" srcId="{3A10532C-4206-464E-AF1D-D9C00EC0A997}" destId="{B5F7DBA3-245D-40CB-AC86-6C308FF5EB2B}" srcOrd="0" destOrd="0" presId="urn:microsoft.com/office/officeart/2005/8/layout/radial2"/>
    <dgm:cxn modelId="{12DAFBAE-E423-4391-8675-E2023143380F}" type="presParOf" srcId="{3A10532C-4206-464E-AF1D-D9C00EC0A997}" destId="{AD4C8A91-C543-4814-9BE0-CD6A1EC0DECF}" srcOrd="1" destOrd="0" presId="urn:microsoft.com/office/officeart/2005/8/layout/radial2"/>
    <dgm:cxn modelId="{8FDDE54F-6B1E-4DA3-97F2-799775BEE8F7}" type="presParOf" srcId="{8B1503CD-5C36-475A-808E-3A9B85F94045}" destId="{4FCA0E1A-F0EE-4CDD-A2D8-3F5254BB7441}" srcOrd="5" destOrd="0" presId="urn:microsoft.com/office/officeart/2005/8/layout/radial2"/>
    <dgm:cxn modelId="{D88BAEA6-B67F-4CA8-9E80-FE2A961FD3B8}" type="presParOf" srcId="{8B1503CD-5C36-475A-808E-3A9B85F94045}" destId="{985007B3-F8BD-41CD-B48F-C26BF808BB0B}" srcOrd="6" destOrd="0" presId="urn:microsoft.com/office/officeart/2005/8/layout/radial2"/>
    <dgm:cxn modelId="{6AC843C0-9223-4476-8447-D038646960A4}" type="presParOf" srcId="{985007B3-F8BD-41CD-B48F-C26BF808BB0B}" destId="{0CFE1D08-E70F-4E26-8951-303E69F78DBC}" srcOrd="0" destOrd="0" presId="urn:microsoft.com/office/officeart/2005/8/layout/radial2"/>
    <dgm:cxn modelId="{4713C850-1480-4F85-80FC-016734C2D4AC}" type="presParOf" srcId="{985007B3-F8BD-41CD-B48F-C26BF808BB0B}" destId="{3F684B5B-9513-48C3-A182-9F2657DBFEA0}" srcOrd="1" destOrd="0" presId="urn:microsoft.com/office/officeart/2005/8/layout/radial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5.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funnel1">
  <dgm:title val=""/>
  <dgm:desc val=""/>
  <dgm:catLst>
    <dgm:cat type="relationship" pri="2000"/>
    <dgm:cat type="process" pri="27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4"/>
      <dgm:resizeHandles val="exact"/>
    </dgm:varLst>
    <dgm:alg type="composite">
      <dgm:param type="ar" val="1.25"/>
    </dgm:alg>
    <dgm:shape xmlns:r="http://schemas.openxmlformats.org/officeDocument/2006/relationships" r:blip="">
      <dgm:adjLst/>
    </dgm:shape>
    <dgm:presOf/>
    <dgm:choose name="Name1">
      <dgm:if name="Name2" axis="ch" ptType="node" func="cnt" op="equ" val="2">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w" for="ch" forName="item1" refType="w" fact="0.35"/>
          <dgm:constr type="h" for="ch" forName="item1" refType="w" fact="0.35"/>
          <dgm:constr type="t" for="ch" forName="item1" refType="h" fact="0.05"/>
          <dgm:constr type="l" for="ch" forName="item1" refType="w" fact="0.125"/>
          <dgm:constr type="primFontSz" for="ch" forName="item1" op="equ" val="65"/>
          <dgm:constr type="w" for="ch" forName="funnel" refType="w" fact="0.7"/>
          <dgm:constr type="h" for="ch" forName="funnel" refType="h" fact="0.7"/>
          <dgm:constr type="t" for="ch" forName="funnel"/>
          <dgm:constr type="l" for="ch" forName="funnel"/>
        </dgm:constrLst>
      </dgm:if>
      <dgm:else name="Name3">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primFontSz" for="ch" forName="rectangle" val="65"/>
          <dgm:constr type="w" for="ch" forName="item1" refType="w" fact="0.225"/>
          <dgm:constr type="h" for="ch" forName="item1" refType="w" fact="0.225"/>
          <dgm:constr type="t" for="ch" forName="item1" refType="h" fact="0.336"/>
          <dgm:constr type="l" for="ch" forName="item1" refType="w" fact="0.261"/>
          <dgm:constr type="primFontSz" for="ch" forName="item1" val="65"/>
          <dgm:constr type="w" for="ch" forName="item2" refType="w" fact="0.225"/>
          <dgm:constr type="h" for="ch" forName="item2" refType="w" fact="0.225"/>
          <dgm:constr type="t" for="ch" forName="item2" refType="h" fact="0.125"/>
          <dgm:constr type="l" for="ch" forName="item2" refType="w" fact="0.1"/>
          <dgm:constr type="primFontSz" for="ch" forName="item2" refType="primFontSz" refFor="ch" refForName="item1" op="equ"/>
          <dgm:constr type="w" for="ch" forName="item3" refType="w" fact="0.225"/>
          <dgm:constr type="h" for="ch" forName="item3" refType="w" fact="0.225"/>
          <dgm:constr type="t" for="ch" forName="item3" refType="h" fact="0.057"/>
          <dgm:constr type="l" for="ch" forName="item3" refType="w" fact="0.33"/>
          <dgm:constr type="primFontSz" for="ch" forName="item3" refType="primFontSz" refFor="ch" refForName="item1" op="equ"/>
          <dgm:constr type="w" for="ch" forName="funnel" refType="w" fact="0.7"/>
          <dgm:constr type="h" for="ch" forName="funnel" refType="h" fact="0.7"/>
          <dgm:constr type="t" for="ch" forName="funnel"/>
          <dgm:constr type="l" for="ch" forName="funnel"/>
        </dgm:constrLst>
      </dgm:else>
    </dgm:choose>
    <dgm:ruleLst/>
    <dgm:choose name="Name4">
      <dgm:if name="Name5" axis="ch" ptType="node" func="cnt" op="gte" val="1">
        <dgm:layoutNode name="ellipse" styleLbl="trBgShp">
          <dgm:alg type="sp"/>
          <dgm:shape xmlns:r="http://schemas.openxmlformats.org/officeDocument/2006/relationships" type="ellipse" r:blip="">
            <dgm:adjLst/>
          </dgm:shape>
          <dgm:presOf/>
          <dgm:constrLst/>
          <dgm:ruleLst/>
        </dgm:layoutNode>
        <dgm:layoutNode name="arrow1" styleLbl="fgShp">
          <dgm:alg type="sp"/>
          <dgm:shape xmlns:r="http://schemas.openxmlformats.org/officeDocument/2006/relationships" type="downArrow" r:blip="">
            <dgm:adjLst/>
          </dgm:shape>
          <dgm:presOf/>
          <dgm:constrLst/>
          <dgm:ruleLst/>
        </dgm:layoutNode>
        <dgm:layoutNode name="rectangle" styleLbl="revTx">
          <dgm:varLst>
            <dgm:bulletEnabled val="1"/>
          </dgm:varLst>
          <dgm:alg type="tx">
            <dgm:param type="txAnchorHorzCh" val="ctr"/>
          </dgm:alg>
          <dgm:shape xmlns:r="http://schemas.openxmlformats.org/officeDocument/2006/relationships" type="rect" r:blip="">
            <dgm:adjLst/>
          </dgm:shape>
          <dgm:choose name="Name6">
            <dgm:if name="Name7" axis="ch" ptType="node" func="cnt" op="equ" val="1">
              <dgm:presOf axis="ch desOrSelf" ptType="node node" st="1 1" cnt="1 0"/>
            </dgm:if>
            <dgm:if name="Name8" axis="ch" ptType="node" func="cnt" op="equ" val="2">
              <dgm:presOf axis="ch desOrSelf" ptType="node node" st="2 1" cnt="1 0"/>
            </dgm:if>
            <dgm:if name="Name9" axis="ch" ptType="node" func="cnt" op="equ" val="3">
              <dgm:presOf axis="ch desOrSelf" ptType="node node" st="3 1" cnt="1 0"/>
            </dgm:if>
            <dgm:else name="Name10">
              <dgm:presOf axis="ch desOrSelf" ptType="node node" st="4 1" cnt="1 0"/>
            </dgm:else>
          </dgm:choose>
          <dgm:constrLst/>
          <dgm:ruleLst>
            <dgm:rule type="primFontSz" val="5" fact="NaN" max="NaN"/>
          </dgm:ruleLst>
        </dgm:layoutNode>
        <dgm:forEach name="Name11" axis="ch" ptType="node" st="2" cnt="1">
          <dgm:layoutNode name="item1" styleLbl="node1">
            <dgm:varLst>
              <dgm:bulletEnabled val="1"/>
            </dgm:varLst>
            <dgm:alg type="tx">
              <dgm:param type="txAnchorVertCh" val="mid"/>
            </dgm:alg>
            <dgm:shape xmlns:r="http://schemas.openxmlformats.org/officeDocument/2006/relationships" type="ellipse" r:blip="">
              <dgm:adjLst/>
            </dgm:shape>
            <dgm:choose name="Name12">
              <dgm:if name="Name13" axis="root ch" ptType="all node" func="cnt" op="equ" val="1">
                <dgm:presOf/>
              </dgm:if>
              <dgm:if name="Name14" axis="root ch" ptType="all node" func="cnt" op="equ" val="2">
                <dgm:presOf axis="root ch desOrSelf" ptType="all node node" st="1 1 1" cnt="0 1 0"/>
              </dgm:if>
              <dgm:if name="Name15" axis="root ch" ptType="all node" func="cnt" op="equ" val="3">
                <dgm:presOf axis="root ch desOrSelf" ptType="all node node" st="1 2 1" cnt="0 1 0"/>
              </dgm:if>
              <dgm:else name="Name16">
                <dgm:presOf axis="root ch desOrSelf" ptType="all node node" st="1 3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17" axis="ch" ptType="node" st="3" cnt="1">
          <dgm:layoutNode name="item2" styleLbl="node1">
            <dgm:varLst>
              <dgm:bulletEnabled val="1"/>
            </dgm:varLst>
            <dgm:alg type="tx">
              <dgm:param type="txAnchorVertCh" val="mid"/>
            </dgm:alg>
            <dgm:shape xmlns:r="http://schemas.openxmlformats.org/officeDocument/2006/relationships" type="ellipse" r:blip="">
              <dgm:adjLst/>
            </dgm:shape>
            <dgm:choose name="Name18">
              <dgm:if name="Name19" axis="root ch" ptType="all node" func="cnt" op="equ" val="1">
                <dgm:presOf/>
              </dgm:if>
              <dgm:if name="Name20" axis="root ch" ptType="all node" func="cnt" op="equ" val="2">
                <dgm:presOf/>
              </dgm:if>
              <dgm:if name="Name21" axis="root ch" ptType="all node" func="cnt" op="equ" val="3">
                <dgm:presOf axis="root ch desOrSelf" ptType="all node node" st="1 1 1" cnt="0 1 0"/>
              </dgm:if>
              <dgm:else name="Name22">
                <dgm:presOf axis="root ch desOrSelf" ptType="all node node" st="1 2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23" axis="ch" ptType="node" st="4" cnt="1">
          <dgm:layoutNode name="item3" styleLbl="node1">
            <dgm:varLst>
              <dgm:bulletEnabled val="1"/>
            </dgm:varLst>
            <dgm:alg type="tx">
              <dgm:param type="txAnchorVertCh" val="mid"/>
            </dgm:alg>
            <dgm:shape xmlns:r="http://schemas.openxmlformats.org/officeDocument/2006/relationships" type="ellipse" r:blip="">
              <dgm:adjLst/>
            </dgm:shape>
            <dgm:choose name="Name24">
              <dgm:if name="Name25" axis="root ch" ptType="all node" func="cnt" op="equ" val="1">
                <dgm:presOf/>
              </dgm:if>
              <dgm:if name="Name26" axis="root ch" ptType="all node" func="cnt" op="equ" val="2">
                <dgm:presOf/>
              </dgm:if>
              <dgm:if name="Name27" axis="root ch" ptType="all node" func="cnt" op="equ" val="3">
                <dgm:presOf/>
              </dgm:if>
              <dgm:else name="Name28">
                <dgm:presOf axis="root ch desOrSelf" ptType="all node node" st="1 1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layoutNode name="funnel" styleLbl="trAlignAcc1">
          <dgm:alg type="sp"/>
          <dgm:shape xmlns:r="http://schemas.openxmlformats.org/officeDocument/2006/relationships" type="funnel" r:blip="">
            <dgm:adjLst/>
          </dgm:shape>
          <dgm:presOf/>
          <dgm:constrLst/>
          <dgm:ruleLst/>
        </dgm:layoutNode>
      </dgm:if>
      <dgm:else name="Name29"/>
    </dgm:choose>
  </dgm:layoutNode>
</dgm:layoutDef>
</file>

<file path=ppt/diagrams/layout2.xml><?xml version="1.0" encoding="utf-8"?>
<dgm:layoutDef xmlns:dgm="http://schemas.openxmlformats.org/drawingml/2006/diagram" xmlns:a="http://schemas.openxmlformats.org/drawingml/2006/main" uniqueId="urn:microsoft.com/office/officeart/2005/8/layout/balance1">
  <dgm:title val=""/>
  <dgm:desc val=""/>
  <dgm:catLst>
    <dgm:cat type="relationship" pri="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23">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25" srcId="2" destId="23" srcOrd="0" destOrd="0"/>
      </dgm:cxnLst>
      <dgm:bg/>
      <dgm:whole/>
    </dgm:dataModel>
  </dgm:sampData>
  <dgm:styleData>
    <dgm:dataModel>
      <dgm:ptLst>
        <dgm:pt modelId="0" type="doc"/>
        <dgm:pt modelId="1"/>
        <dgm:pt modelId="11"/>
        <dgm:pt modelId="12"/>
        <dgm:pt modelId="2"/>
        <dgm:pt modelId="21"/>
        <dgm:pt modelId="22"/>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tyleData>
  <dgm:clrData>
    <dgm:dataModel>
      <dgm:ptLst>
        <dgm:pt modelId="0" type="doc"/>
        <dgm:pt modelId="1"/>
        <dgm:pt modelId="11"/>
        <dgm:pt modelId="12"/>
        <dgm:pt modelId="13"/>
        <dgm:pt modelId="2"/>
        <dgm:pt modelId="21"/>
        <dgm:pt modelId="22"/>
        <dgm:pt modelId="23"/>
      </dgm:ptLst>
      <dgm:cxnLst>
        <dgm:cxn modelId="4" srcId="0" destId="1" srcOrd="0" destOrd="0"/>
        <dgm:cxn modelId="5" srcId="0" destId="2" srcOrd="1" destOrd="0"/>
        <dgm:cxn modelId="15" srcId="1" destId="11" srcOrd="0" destOrd="0"/>
        <dgm:cxn modelId="16" srcId="1" destId="12" srcOrd="0" destOrd="0"/>
        <dgm:cxn modelId="17" srcId="1" destId="13" srcOrd="0" destOrd="0"/>
        <dgm:cxn modelId="25" srcId="2" destId="21" srcOrd="0" destOrd="0"/>
        <dgm:cxn modelId="26" srcId="2" destId="22" srcOrd="0" destOrd="0"/>
        <dgm:cxn modelId="27" srcId="2" destId="23" srcOrd="0" destOrd="0"/>
      </dgm:cxnLst>
      <dgm:bg/>
      <dgm:whole/>
    </dgm:dataModel>
  </dgm:clrData>
  <dgm:layoutNode name="outerComposite">
    <dgm:varLst>
      <dgm:chMax val="2"/>
      <dgm:animLvl val="lvl"/>
      <dgm:resizeHandles val="exact"/>
    </dgm:varLst>
    <dgm:alg type="composite">
      <dgm:param type="ar" val="1"/>
    </dgm:alg>
    <dgm:shape xmlns:r="http://schemas.openxmlformats.org/officeDocument/2006/relationships" r:blip="">
      <dgm:adjLst/>
    </dgm:shape>
    <dgm:presOf/>
    <dgm:constrLst>
      <dgm:constr type="h" for="ch" forName="parentComposite" refType="h" refFor="ch" refForName="dummyMaxCanvas" op="equ" fact="0.2"/>
      <dgm:constr type="t" for="ch" forName="parentComposite"/>
      <dgm:constr type="h" for="ch" forName="childrenComposite" refType="h" refFor="ch" refForName="dummyMaxCanvas" op="equ" fact="0.8"/>
      <dgm:constr type="t" for="ch" forName="childrenComposite" refType="h" refFor="ch" refForName="dummyMaxCanvas" fact="0.2"/>
    </dgm:constrLst>
    <dgm:ruleLst/>
    <dgm:layoutNode name="dummyMaxCanvas">
      <dgm:alg type="sp"/>
      <dgm:shape xmlns:r="http://schemas.openxmlformats.org/officeDocument/2006/relationships" r:blip="">
        <dgm:adjLst/>
      </dgm:shape>
      <dgm:presOf/>
      <dgm:constrLst/>
      <dgm:ruleLst/>
    </dgm:layoutNode>
    <dgm:layoutNode name="parentComposite">
      <dgm:alg type="composite"/>
      <dgm:shape xmlns:r="http://schemas.openxmlformats.org/officeDocument/2006/relationships" r:blip="">
        <dgm:adjLst/>
      </dgm:shape>
      <dgm:presOf/>
      <dgm:constrLst>
        <dgm:constr type="w" for="ch" forName="parent1" refType="w" fact="0.36"/>
        <dgm:constr type="ctrX" for="ch" forName="parent1" refType="w" fact="0.24"/>
        <dgm:constr type="w" for="ch" forName="parent2" refType="w" fact="0.36"/>
        <dgm:constr type="ctrX" for="ch" forName="parent2" refType="w" fact="0.76"/>
        <dgm:constr type="primFontSz" for="ch" ptType="node" op="equ"/>
      </dgm:constrLst>
      <dgm:ruleLst/>
      <dgm:layoutNode name="parent1" styleLbl="alignAccFollowNode1">
        <dgm:varLst>
          <dgm:chMax val="4"/>
        </dgm:varLst>
        <dgm:alg type="tx"/>
        <dgm:shape xmlns:r="http://schemas.openxmlformats.org/officeDocument/2006/relationships" type="roundRect" r:blip="">
          <dgm:adjLst>
            <dgm:adj idx="1" val="0.1"/>
          </dgm:adjLst>
        </dgm:shape>
        <dgm:presOf axis="ch" ptType="node"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2" styleLbl="alignAccFollowNode1">
        <dgm:varLst>
          <dgm:chMax val="4"/>
        </dgm:varLst>
        <dgm:alg type="tx"/>
        <dgm:shape xmlns:r="http://schemas.openxmlformats.org/officeDocument/2006/relationships" type="roundRect" r:blip="">
          <dgm:adjLst>
            <dgm:adj idx="1" val="0.1"/>
          </dgm:adjLst>
        </dgm:shape>
        <dgm:presOf axis="ch" ptType="node" st="2"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name="childrenComposite">
      <dgm:alg type="composite"/>
      <dgm:shape xmlns:r="http://schemas.openxmlformats.org/officeDocument/2006/relationships" r:blip="">
        <dgm:adjLst/>
      </dgm:shape>
      <dgm:presOf/>
      <dgm:constrLst>
        <dgm:constr type="primFontSz" for="ch" ptType="node" op="equ" val="65"/>
        <dgm:constr type="w" for="ch" forName="fulcrum" refType="w" fact="0.15"/>
        <dgm:constr type="h" for="ch" forName="fulcrum" refType="w" refFor="ch" refForName="fulcrum"/>
        <dgm:constr type="b" for="ch" forName="fulcrum" refType="h"/>
        <dgm:constr type="ctrX" for="ch" forName="fulcrum" refType="w" fact="0.5"/>
        <dgm:constr type="w" for="ch" forName="balance_00" refType="w" fact="0.9"/>
        <dgm:constr type="h" for="ch" forName="balance_00" refType="h" fact="0.076"/>
        <dgm:constr type="b" for="ch" forName="balance_00" refType="h" fact="0.81"/>
        <dgm:constr type="ctrX" for="ch" forName="balance_00" refType="w" fact="0.5"/>
        <dgm:constr type="w" for="ch" forName="balance_01" refType="w"/>
        <dgm:constr type="h" for="ch" forName="balance_01" refType="h" fact="0.157"/>
        <dgm:constr type="b" for="ch" forName="balance_01" refType="h" fact="0.85"/>
        <dgm:constr type="ctrX" for="ch" forName="balance_01" refType="w" fact="0.5"/>
        <dgm:constr type="w" for="ch" forName="balance_02" refType="w"/>
        <dgm:constr type="h" for="ch" forName="balance_02" refType="h" fact="0.157"/>
        <dgm:constr type="b" for="ch" forName="balance_02" refType="h" fact="0.85"/>
        <dgm:constr type="ctrX" for="ch" forName="balance_02" refType="w" fact="0.5"/>
        <dgm:constr type="w" for="ch" forName="balance_03" refType="w"/>
        <dgm:constr type="h" for="ch" forName="balance_03" refType="h" fact="0.157"/>
        <dgm:constr type="b" for="ch" forName="balance_03" refType="h" fact="0.85"/>
        <dgm:constr type="ctrX" for="ch" forName="balance_03" refType="w" fact="0.5"/>
        <dgm:constr type="w" for="ch" forName="balance_04" refType="w"/>
        <dgm:constr type="h" for="ch" forName="balance_04" refType="h" fact="0.157"/>
        <dgm:constr type="b" for="ch" forName="balance_04" refType="h" fact="0.85"/>
        <dgm:constr type="ctrX" for="ch" forName="balance_04" refType="w" fact="0.5"/>
        <dgm:constr type="w" for="ch" forName="balance_10" refType="w"/>
        <dgm:constr type="h" for="ch" forName="balance_10" refType="h" fact="0.157"/>
        <dgm:constr type="b" for="ch" forName="balance_10" refType="h" fact="0.85"/>
        <dgm:constr type="ctrX" for="ch" forName="balance_10" refType="w" fact="0.5"/>
        <dgm:constr type="w" for="ch" forName="balance_11" refType="w" fact="0.9"/>
        <dgm:constr type="h" for="ch" forName="balance_11" refType="h" fact="0.076"/>
        <dgm:constr type="b" for="ch" forName="balance_11" refType="h" fact="0.81"/>
        <dgm:constr type="ctrX" for="ch" forName="balance_11" refType="w" fact="0.5"/>
        <dgm:constr type="w" for="ch" forName="balance_12" refType="w"/>
        <dgm:constr type="h" for="ch" forName="balance_12" refType="h" fact="0.157"/>
        <dgm:constr type="b" for="ch" forName="balance_12" refType="h" fact="0.85"/>
        <dgm:constr type="ctrX" for="ch" forName="balance_12" refType="w" fact="0.5"/>
        <dgm:constr type="w" for="ch" forName="balance_13" refType="w"/>
        <dgm:constr type="h" for="ch" forName="balance_13" refType="h" fact="0.157"/>
        <dgm:constr type="b" for="ch" forName="balance_13" refType="h" fact="0.85"/>
        <dgm:constr type="ctrX" for="ch" forName="balance_13" refType="w" fact="0.5"/>
        <dgm:constr type="w" for="ch" forName="balance_14" refType="w"/>
        <dgm:constr type="h" for="ch" forName="balance_14" refType="h" fact="0.157"/>
        <dgm:constr type="b" for="ch" forName="balance_14" refType="h" fact="0.85"/>
        <dgm:constr type="ctrX" for="ch" forName="balance_14" refType="w" fact="0.5"/>
        <dgm:constr type="w" for="ch" forName="balance_20" refType="w"/>
        <dgm:constr type="h" for="ch" forName="balance_20" refType="h" fact="0.157"/>
        <dgm:constr type="b" for="ch" forName="balance_20" refType="h" fact="0.85"/>
        <dgm:constr type="ctrX" for="ch" forName="balance_20" refType="w" fact="0.5"/>
        <dgm:constr type="w" for="ch" forName="balance_21" refType="w"/>
        <dgm:constr type="h" for="ch" forName="balance_21" refType="h" fact="0.157"/>
        <dgm:constr type="b" for="ch" forName="balance_21" refType="h" fact="0.85"/>
        <dgm:constr type="ctrX" for="ch" forName="balance_21" refType="w" fact="0.5"/>
        <dgm:constr type="w" for="ch" forName="balance_22" refType="w" fact="0.9"/>
        <dgm:constr type="h" for="ch" forName="balance_22" refType="h" fact="0.076"/>
        <dgm:constr type="b" for="ch" forName="balance_22" refType="h" fact="0.81"/>
        <dgm:constr type="ctrX" for="ch" forName="balance_22" refType="w" fact="0.5"/>
        <dgm:constr type="w" for="ch" forName="balance_23" refType="w"/>
        <dgm:constr type="h" for="ch" forName="balance_23" refType="h" fact="0.157"/>
        <dgm:constr type="b" for="ch" forName="balance_23" refType="h" fact="0.85"/>
        <dgm:constr type="ctrX" for="ch" forName="balance_23" refType="w" fact="0.5"/>
        <dgm:constr type="w" for="ch" forName="balance_24" refType="w"/>
        <dgm:constr type="h" for="ch" forName="balance_24" refType="h" fact="0.157"/>
        <dgm:constr type="b" for="ch" forName="balance_24" refType="h" fact="0.85"/>
        <dgm:constr type="ctrX" for="ch" forName="balance_24" refType="w" fact="0.5"/>
        <dgm:constr type="w" for="ch" forName="balance_30" refType="w"/>
        <dgm:constr type="h" for="ch" forName="balance_30" refType="h" fact="0.157"/>
        <dgm:constr type="b" for="ch" forName="balance_30" refType="h" fact="0.85"/>
        <dgm:constr type="ctrX" for="ch" forName="balance_30" refType="w" fact="0.5"/>
        <dgm:constr type="w" for="ch" forName="balance_31" refType="w"/>
        <dgm:constr type="h" for="ch" forName="balance_31" refType="h" fact="0.157"/>
        <dgm:constr type="b" for="ch" forName="balance_31" refType="h" fact="0.85"/>
        <dgm:constr type="ctrX" for="ch" forName="balance_31" refType="w" fact="0.5"/>
        <dgm:constr type="w" for="ch" forName="balance_32" refType="w"/>
        <dgm:constr type="h" for="ch" forName="balance_32" refType="h" fact="0.157"/>
        <dgm:constr type="b" for="ch" forName="balance_32" refType="h" fact="0.85"/>
        <dgm:constr type="ctrX" for="ch" forName="balance_32" refType="w" fact="0.5"/>
        <dgm:constr type="w" for="ch" forName="balance_33" refType="w" fact="0.9"/>
        <dgm:constr type="h" for="ch" forName="balance_33" refType="h" fact="0.076"/>
        <dgm:constr type="b" for="ch" forName="balance_33" refType="h" fact="0.81"/>
        <dgm:constr type="ctrX" for="ch" forName="balance_33" refType="w" fact="0.5"/>
        <dgm:constr type="w" for="ch" forName="balance_34" refType="w"/>
        <dgm:constr type="h" for="ch" forName="balance_34" refType="h" fact="0.157"/>
        <dgm:constr type="b" for="ch" forName="balance_34" refType="h" fact="0.85"/>
        <dgm:constr type="ctrX" for="ch" forName="balance_34" refType="w" fact="0.5"/>
        <dgm:constr type="w" for="ch" forName="balance_40" refType="w"/>
        <dgm:constr type="h" for="ch" forName="balance_40" refType="h" fact="0.157"/>
        <dgm:constr type="b" for="ch" forName="balance_40" refType="h" fact="0.85"/>
        <dgm:constr type="ctrX" for="ch" forName="balance_40" refType="w" fact="0.5"/>
        <dgm:constr type="w" for="ch" forName="balance_41" refType="w"/>
        <dgm:constr type="h" for="ch" forName="balance_41" refType="h" fact="0.157"/>
        <dgm:constr type="b" for="ch" forName="balance_41" refType="h" fact="0.85"/>
        <dgm:constr type="ctrX" for="ch" forName="balance_41" refType="w" fact="0.5"/>
        <dgm:constr type="w" for="ch" forName="balance_42" refType="w"/>
        <dgm:constr type="h" for="ch" forName="balance_42" refType="h" fact="0.157"/>
        <dgm:constr type="b" for="ch" forName="balance_42" refType="h" fact="0.85"/>
        <dgm:constr type="ctrX" for="ch" forName="balance_42" refType="w" fact="0.5"/>
        <dgm:constr type="w" for="ch" forName="balance_43" refType="w"/>
        <dgm:constr type="h" for="ch" forName="balance_43" refType="h" fact="0.157"/>
        <dgm:constr type="b" for="ch" forName="balance_43" refType="h" fact="0.85"/>
        <dgm:constr type="ctrX" for="ch" forName="balance_43" refType="w" fact="0.5"/>
        <dgm:constr type="w" for="ch" forName="balance_44" refType="w" fact="0.9"/>
        <dgm:constr type="h" for="ch" forName="balance_44" refType="h" fact="0.076"/>
        <dgm:constr type="b" for="ch" forName="balance_44" refType="h" fact="0.81"/>
        <dgm:constr type="ctrX" for="ch" forName="balance_44" refType="w" fact="0.5"/>
        <dgm:constr type="w" for="ch" forName="right_01_1" refType="w" fact="0.4"/>
        <dgm:constr type="h" for="ch" forName="right_01_1" refType="h" fact="0.7"/>
        <dgm:constr type="b" for="ch" forName="right_01_1" refType="h" fact="0.76"/>
        <dgm:constr type="ctrX" for="ch" forName="right_01_1" refType="w" fact="0.78"/>
        <dgm:constr type="w" for="ch" forName="left_10_1" refType="w" fact="0.4"/>
        <dgm:constr type="h" for="ch" forName="left_10_1" refType="h" fact="0.7"/>
        <dgm:constr type="b" for="ch" forName="left_10_1" refType="h" fact="0.76"/>
        <dgm:constr type="ctrX" for="ch" forName="left_10_1" refType="w" fact="0.22"/>
        <dgm:constr type="w" for="ch" forName="right_11_1" refType="w" fact="0.36"/>
        <dgm:constr type="h" for="ch" forName="right_11_1" refType="h" fact="0.67"/>
        <dgm:constr type="b" for="ch" forName="right_11_1" refType="h" fact="0.725"/>
        <dgm:constr type="ctrX" for="ch" forName="right_11_1" refType="w" fact="0.76"/>
        <dgm:constr type="w" for="ch" forName="left_11_1" refType="w" fact="0.36"/>
        <dgm:constr type="h" for="ch" forName="left_11_1" refType="h" fact="0.67"/>
        <dgm:constr type="b" for="ch" forName="left_11_1" refType="h" fact="0.725"/>
        <dgm:constr type="ctrX" for="ch" forName="left_11_1" refType="w" fact="0.24"/>
        <dgm:constr type="w" for="ch" forName="right_02_1" refType="w" fact="0.388"/>
        <dgm:constr type="h" for="ch" forName="right_02_1" refType="h" fact="0.36"/>
        <dgm:constr type="b" for="ch" forName="right_02_1" refType="h" fact="0.76"/>
        <dgm:constr type="ctrX" for="ch" forName="right_02_1" refType="w" fact="0.77"/>
        <dgm:constr type="w" for="ch" forName="right_02_2" refType="w" fact="0.388"/>
        <dgm:constr type="h" for="ch" forName="right_02_2" refType="h" fact="0.36"/>
        <dgm:constr type="b" for="ch" forName="right_02_2" refType="h" fact="0.42"/>
        <dgm:constr type="ctrX" for="ch" forName="right_02_2" refType="w" fact="0.79"/>
        <dgm:constr type="w" for="ch" forName="left_20_1" refType="w" fact="0.388"/>
        <dgm:constr type="h" for="ch" forName="left_20_1" refType="h" fact="0.36"/>
        <dgm:constr type="b" for="ch" forName="left_20_1" refType="h" fact="0.76"/>
        <dgm:constr type="ctrX" for="ch" forName="left_20_1" refType="w" fact="0.23"/>
        <dgm:constr type="w" for="ch" forName="left_20_2" refType="w" fact="0.388"/>
        <dgm:constr type="h" for="ch" forName="left_20_2" refType="h" fact="0.36"/>
        <dgm:constr type="b" for="ch" forName="left_20_2" refType="h" fact="0.42"/>
        <dgm:constr type="ctrX" for="ch" forName="left_20_2" refType="w" fact="0.21"/>
        <dgm:constr type="w" for="ch" forName="right_12_1" refType="w" fact="0.388"/>
        <dgm:constr type="h" for="ch" forName="right_12_1" refType="h" fact="0.36"/>
        <dgm:constr type="b" for="ch" forName="right_12_1" refType="h" fact="0.76"/>
        <dgm:constr type="ctrX" for="ch" forName="right_12_1" refType="w" fact="0.77"/>
        <dgm:constr type="w" for="ch" forName="right_12_2" refType="w" fact="0.388"/>
        <dgm:constr type="h" for="ch" forName="right_12_2" refType="h" fact="0.36"/>
        <dgm:constr type="b" for="ch" forName="right_12_2" refType="h" fact="0.42"/>
        <dgm:constr type="ctrX" for="ch" forName="right_12_2" refType="w" fact="0.79"/>
        <dgm:constr type="w" for="ch" forName="left_12_1" refType="w" fact="0.388"/>
        <dgm:constr type="h" for="ch" forName="left_12_1" refType="h" fact="0.36"/>
        <dgm:constr type="b" for="ch" forName="left_12_1" refType="h" fact="0.715"/>
        <dgm:constr type="ctrX" for="ch" forName="left_12_1" refType="w" fact="0.255"/>
        <dgm:constr type="w" for="ch" forName="right_22_1" refType="w" fact="0.36"/>
        <dgm:constr type="h" for="ch" forName="right_22_1" refType="h" fact="0.32"/>
        <dgm:constr type="b" for="ch" forName="right_22_1" refType="h" fact="0.725"/>
        <dgm:constr type="ctrX" for="ch" forName="right_22_1" refType="w" fact="0.76"/>
        <dgm:constr type="w" for="ch" forName="right_22_2" refType="w" fact="0.36"/>
        <dgm:constr type="h" for="ch" forName="right_22_2" refType="h" fact="0.32"/>
        <dgm:constr type="b" for="ch" forName="right_22_2" refType="h" fact="0.39"/>
        <dgm:constr type="ctrX" for="ch" forName="right_22_2" refType="w" fact="0.76"/>
        <dgm:constr type="w" for="ch" forName="left_22_1" refType="w" fact="0.36"/>
        <dgm:constr type="h" for="ch" forName="left_22_1" refType="h" fact="0.32"/>
        <dgm:constr type="b" for="ch" forName="left_22_1" refType="h" fact="0.725"/>
        <dgm:constr type="ctrX" for="ch" forName="left_22_1" refType="w" fact="0.24"/>
        <dgm:constr type="w" for="ch" forName="left_22_2" refType="w" fact="0.36"/>
        <dgm:constr type="h" for="ch" forName="left_22_2" refType="h" fact="0.32"/>
        <dgm:constr type="b" for="ch" forName="left_22_2" refType="h" fact="0.39"/>
        <dgm:constr type="ctrX" for="ch" forName="left_22_2" refType="w" fact="0.24"/>
        <dgm:constr type="w" for="ch" forName="left_21_1" refType="w" fact="0.388"/>
        <dgm:constr type="h" for="ch" forName="left_21_1" refType="h" fact="0.36"/>
        <dgm:constr type="b" for="ch" forName="left_21_1" refType="h" fact="0.76"/>
        <dgm:constr type="ctrX" for="ch" forName="left_21_1" refType="w" fact="0.23"/>
        <dgm:constr type="w" for="ch" forName="left_21_2" refType="w" fact="0.388"/>
        <dgm:constr type="h" for="ch" forName="left_21_2" refType="h" fact="0.36"/>
        <dgm:constr type="b" for="ch" forName="left_21_2" refType="h" fact="0.42"/>
        <dgm:constr type="ctrX" for="ch" forName="left_21_2" refType="w" fact="0.21"/>
        <dgm:constr type="w" for="ch" forName="right_21_1" refType="w" fact="0.388"/>
        <dgm:constr type="h" for="ch" forName="right_21_1" refType="h" fact="0.36"/>
        <dgm:constr type="b" for="ch" forName="right_21_1" refType="h" fact="0.715"/>
        <dgm:constr type="ctrX" for="ch" forName="right_21_1" refType="w" fact="0.745"/>
        <dgm:constr type="w" for="ch" forName="right_03_1" refType="w" fact="0.37"/>
        <dgm:constr type="h" for="ch" forName="right_03_1" refType="h" fact="0.24"/>
        <dgm:constr type="b" for="ch" forName="right_03_1" refType="h" fact="0.76"/>
        <dgm:constr type="ctrX" for="ch" forName="right_03_1" refType="w" fact="0.77"/>
        <dgm:constr type="w" for="ch" forName="right_03_2" refType="w" fact="0.37"/>
        <dgm:constr type="h" for="ch" forName="right_03_2" refType="h" fact="0.24"/>
        <dgm:constr type="b" for="ch" forName="right_03_2" refType="h" fact="0.535"/>
        <dgm:constr type="ctrX" for="ch" forName="right_03_2" refType="w" fact="0.783"/>
        <dgm:constr type="w" for="ch" forName="right_03_3" refType="w" fact="0.37"/>
        <dgm:constr type="h" for="ch" forName="right_03_3" refType="h" fact="0.24"/>
        <dgm:constr type="b" for="ch" forName="right_03_3" refType="h" fact="0.315"/>
        <dgm:constr type="ctrX" for="ch" forName="right_03_3" refType="w" fact="0.796"/>
        <dgm:constr type="w" for="ch" forName="left_30_1" refType="w" fact="0.37"/>
        <dgm:constr type="h" for="ch" forName="left_30_1" refType="h" fact="0.24"/>
        <dgm:constr type="b" for="ch" forName="left_30_1" refType="h" fact="0.76"/>
        <dgm:constr type="ctrX" for="ch" forName="left_30_1" refType="w" fact="0.23"/>
        <dgm:constr type="w" for="ch" forName="left_30_2" refType="w" fact="0.37"/>
        <dgm:constr type="h" for="ch" forName="left_30_2" refType="h" fact="0.24"/>
        <dgm:constr type="b" for="ch" forName="left_30_2" refType="h" fact="0.535"/>
        <dgm:constr type="ctrX" for="ch" forName="left_30_2" refType="w" fact="0.217"/>
        <dgm:constr type="w" for="ch" forName="left_30_3" refType="w" fact="0.37"/>
        <dgm:constr type="h" for="ch" forName="left_30_3" refType="h" fact="0.24"/>
        <dgm:constr type="b" for="ch" forName="left_30_3" refType="h" fact="0.315"/>
        <dgm:constr type="ctrX" for="ch" forName="left_30_3" refType="w" fact="0.204"/>
        <dgm:constr type="w" for="ch" forName="right_13_1" refType="w" fact="0.37"/>
        <dgm:constr type="h" for="ch" forName="right_13_1" refType="h" fact="0.24"/>
        <dgm:constr type="b" for="ch" forName="right_13_1" refType="h" fact="0.76"/>
        <dgm:constr type="ctrX" for="ch" forName="right_13_1" refType="w" fact="0.77"/>
        <dgm:constr type="w" for="ch" forName="right_13_2" refType="w" fact="0.37"/>
        <dgm:constr type="h" for="ch" forName="right_13_2" refType="h" fact="0.24"/>
        <dgm:constr type="b" for="ch" forName="right_13_2" refType="h" fact="0.535"/>
        <dgm:constr type="ctrX" for="ch" forName="right_13_2" refType="w" fact="0.783"/>
        <dgm:constr type="w" for="ch" forName="right_13_3" refType="w" fact="0.37"/>
        <dgm:constr type="h" for="ch" forName="right_13_3" refType="h" fact="0.24"/>
        <dgm:constr type="b" for="ch" forName="right_13_3" refType="h" fact="0.315"/>
        <dgm:constr type="ctrX" for="ch" forName="right_13_3" refType="w" fact="0.796"/>
        <dgm:constr type="w" for="ch" forName="left_13_1" refType="w" fact="0.37"/>
        <dgm:constr type="h" for="ch" forName="left_13_1" refType="h" fact="0.24"/>
        <dgm:constr type="b" for="ch" forName="left_13_1" refType="h" fact="0.715"/>
        <dgm:constr type="ctrX" for="ch" forName="left_13_1" refType="w" fact="0.255"/>
        <dgm:constr type="w" for="ch" forName="left_31_1" refType="w" fact="0.37"/>
        <dgm:constr type="h" for="ch" forName="left_31_1" refType="h" fact="0.24"/>
        <dgm:constr type="b" for="ch" forName="left_31_1" refType="h" fact="0.76"/>
        <dgm:constr type="ctrX" for="ch" forName="left_31_1" refType="w" fact="0.23"/>
        <dgm:constr type="w" for="ch" forName="left_31_2" refType="w" fact="0.37"/>
        <dgm:constr type="h" for="ch" forName="left_31_2" refType="h" fact="0.24"/>
        <dgm:constr type="b" for="ch" forName="left_31_2" refType="h" fact="0.535"/>
        <dgm:constr type="ctrX" for="ch" forName="left_31_2" refType="w" fact="0.217"/>
        <dgm:constr type="w" for="ch" forName="left_31_3" refType="w" fact="0.37"/>
        <dgm:constr type="h" for="ch" forName="left_31_3" refType="h" fact="0.24"/>
        <dgm:constr type="b" for="ch" forName="left_31_3" refType="h" fact="0.315"/>
        <dgm:constr type="ctrX" for="ch" forName="left_31_3" refType="w" fact="0.204"/>
        <dgm:constr type="w" for="ch" forName="right_31_1" refType="w" fact="0.37"/>
        <dgm:constr type="h" for="ch" forName="right_31_1" refType="h" fact="0.24"/>
        <dgm:constr type="b" for="ch" forName="right_31_1" refType="h" fact="0.715"/>
        <dgm:constr type="ctrX" for="ch" forName="right_31_1" refType="w" fact="0.745"/>
        <dgm:constr type="w" for="ch" forName="right_23_1" refType="w" fact="0.37"/>
        <dgm:constr type="h" for="ch" forName="right_23_1" refType="h" fact="0.24"/>
        <dgm:constr type="b" for="ch" forName="right_23_1" refType="h" fact="0.76"/>
        <dgm:constr type="ctrX" for="ch" forName="right_23_1" refType="w" fact="0.77"/>
        <dgm:constr type="w" for="ch" forName="right_23_2" refType="w" fact="0.37"/>
        <dgm:constr type="h" for="ch" forName="right_23_2" refType="h" fact="0.24"/>
        <dgm:constr type="b" for="ch" forName="right_23_2" refType="h" fact="0.535"/>
        <dgm:constr type="ctrX" for="ch" forName="right_23_2" refType="w" fact="0.783"/>
        <dgm:constr type="w" for="ch" forName="right_23_3" refType="w" fact="0.37"/>
        <dgm:constr type="h" for="ch" forName="right_23_3" refType="h" fact="0.24"/>
        <dgm:constr type="b" for="ch" forName="right_23_3" refType="h" fact="0.315"/>
        <dgm:constr type="ctrX" for="ch" forName="right_23_3" refType="w" fact="0.796"/>
        <dgm:constr type="w" for="ch" forName="left_23_1" refType="w" fact="0.37"/>
        <dgm:constr type="h" for="ch" forName="left_23_1" refType="h" fact="0.24"/>
        <dgm:constr type="b" for="ch" forName="left_23_1" refType="h" fact="0.715"/>
        <dgm:constr type="ctrX" for="ch" forName="left_23_1" refType="w" fact="0.255"/>
        <dgm:constr type="w" for="ch" forName="left_23_2" refType="w" fact="0.37"/>
        <dgm:constr type="h" for="ch" forName="left_23_2" refType="h" fact="0.24"/>
        <dgm:constr type="b" for="ch" forName="left_23_2" refType="h" fact="0.49"/>
        <dgm:constr type="ctrX" for="ch" forName="left_23_2" refType="w" fact="0.268"/>
        <dgm:constr type="w" for="ch" forName="left_32_1" refType="w" fact="0.37"/>
        <dgm:constr type="h" for="ch" forName="left_32_1" refType="h" fact="0.24"/>
        <dgm:constr type="b" for="ch" forName="left_32_1" refType="h" fact="0.76"/>
        <dgm:constr type="ctrX" for="ch" forName="left_32_1" refType="w" fact="0.23"/>
        <dgm:constr type="w" for="ch" forName="left_32_2" refType="w" fact="0.37"/>
        <dgm:constr type="h" for="ch" forName="left_32_2" refType="h" fact="0.24"/>
        <dgm:constr type="b" for="ch" forName="left_32_2" refType="h" fact="0.535"/>
        <dgm:constr type="ctrX" for="ch" forName="left_32_2" refType="w" fact="0.217"/>
        <dgm:constr type="w" for="ch" forName="left_32_3" refType="w" fact="0.37"/>
        <dgm:constr type="h" for="ch" forName="left_32_3" refType="h" fact="0.24"/>
        <dgm:constr type="b" for="ch" forName="left_32_3" refType="h" fact="0.315"/>
        <dgm:constr type="ctrX" for="ch" forName="left_32_3" refType="w" fact="0.204"/>
        <dgm:constr type="w" for="ch" forName="right_32_1" refType="w" fact="0.37"/>
        <dgm:constr type="h" for="ch" forName="right_32_1" refType="h" fact="0.24"/>
        <dgm:constr type="b" for="ch" forName="right_32_1" refType="h" fact="0.715"/>
        <dgm:constr type="ctrX" for="ch" forName="right_32_1" refType="w" fact="0.745"/>
        <dgm:constr type="w" for="ch" forName="right_32_2" refType="w" fact="0.37"/>
        <dgm:constr type="h" for="ch" forName="right_32_2" refType="h" fact="0.24"/>
        <dgm:constr type="b" for="ch" forName="right_32_2" refType="h" fact="0.49"/>
        <dgm:constr type="ctrX" for="ch" forName="right_32_2" refType="w" fact="0.732"/>
        <dgm:constr type="w" for="ch" forName="right_33_1" refType="w" fact="0.36"/>
        <dgm:constr type="h" for="ch" forName="right_33_1" refType="h" fact="0.21"/>
        <dgm:constr type="b" for="ch" forName="right_33_1" refType="h" fact="0.725"/>
        <dgm:constr type="ctrX" for="ch" forName="right_33_1" refType="w" fact="0.76"/>
        <dgm:constr type="w" for="ch" forName="right_33_2" refType="w" fact="0.36"/>
        <dgm:constr type="h" for="ch" forName="right_33_2" refType="h" fact="0.21"/>
        <dgm:constr type="b" for="ch" forName="right_33_2" refType="h" fact="0.5"/>
        <dgm:constr type="ctrX" for="ch" forName="right_33_2" refType="w" fact="0.76"/>
        <dgm:constr type="w" for="ch" forName="right_33_3" refType="w" fact="0.36"/>
        <dgm:constr type="h" for="ch" forName="right_33_3" refType="h" fact="0.21"/>
        <dgm:constr type="b" for="ch" forName="right_33_3" refType="h" fact="0.275"/>
        <dgm:constr type="ctrX" for="ch" forName="right_33_3" refType="w" fact="0.76"/>
        <dgm:constr type="w" for="ch" forName="left_33_1" refType="w" fact="0.36"/>
        <dgm:constr type="h" for="ch" forName="left_33_1" refType="h" fact="0.21"/>
        <dgm:constr type="b" for="ch" forName="left_33_1" refType="h" fact="0.725"/>
        <dgm:constr type="ctrX" for="ch" forName="left_33_1" refType="w" fact="0.24"/>
        <dgm:constr type="w" for="ch" forName="left_33_2" refType="w" fact="0.36"/>
        <dgm:constr type="h" for="ch" forName="left_33_2" refType="h" fact="0.21"/>
        <dgm:constr type="b" for="ch" forName="left_33_2" refType="h" fact="0.5"/>
        <dgm:constr type="ctrX" for="ch" forName="left_33_2" refType="w" fact="0.24"/>
        <dgm:constr type="w" for="ch" forName="left_33_3" refType="w" fact="0.36"/>
        <dgm:constr type="h" for="ch" forName="left_33_3" refType="h" fact="0.21"/>
        <dgm:constr type="b" for="ch" forName="left_33_3" refType="h" fact="0.275"/>
        <dgm:constr type="ctrX" for="ch" forName="left_33_3" refType="w" fact="0.24"/>
        <dgm:constr type="w" for="ch" forName="right_04_1" refType="w" fact="0.365"/>
        <dgm:constr type="h" for="ch" forName="right_04_1" refType="h" fact="0.185"/>
        <dgm:constr type="b" for="ch" forName="right_04_1" refType="h" fact="0.76"/>
        <dgm:constr type="ctrX" for="ch" forName="right_04_1" refType="w" fact="0.77"/>
        <dgm:constr type="w" for="ch" forName="right_04_2" refType="w" fact="0.365"/>
        <dgm:constr type="h" for="ch" forName="right_04_2" refType="h" fact="0.185"/>
        <dgm:constr type="b" for="ch" forName="right_04_2" refType="h" fact="0.595"/>
        <dgm:constr type="ctrX" for="ch" forName="right_04_2" refType="w" fact="0.78"/>
        <dgm:constr type="w" for="ch" forName="right_04_3" refType="w" fact="0.365"/>
        <dgm:constr type="h" for="ch" forName="right_04_3" refType="h" fact="0.185"/>
        <dgm:constr type="b" for="ch" forName="right_04_3" refType="h" fact="0.43"/>
        <dgm:constr type="ctrX" for="ch" forName="right_04_3" refType="w" fact="0.79"/>
        <dgm:constr type="w" for="ch" forName="right_04_4" refType="w" fact="0.365"/>
        <dgm:constr type="h" for="ch" forName="right_04_4" refType="h" fact="0.185"/>
        <dgm:constr type="b" for="ch" forName="right_04_4" refType="h" fact="0.265"/>
        <dgm:constr type="ctrX" for="ch" forName="right_04_4" refType="w" fact="0.8"/>
        <dgm:constr type="w" for="ch" forName="left_40_1" refType="w" fact="0.365"/>
        <dgm:constr type="h" for="ch" forName="left_40_1" refType="h" fact="0.185"/>
        <dgm:constr type="b" for="ch" forName="left_40_1" refType="h" fact="0.76"/>
        <dgm:constr type="ctrX" for="ch" forName="left_40_1" refType="w" fact="0.23"/>
        <dgm:constr type="w" for="ch" forName="left_40_2" refType="w" fact="0.365"/>
        <dgm:constr type="h" for="ch" forName="left_40_2" refType="h" fact="0.185"/>
        <dgm:constr type="b" for="ch" forName="left_40_2" refType="h" fact="0.595"/>
        <dgm:constr type="ctrX" for="ch" forName="left_40_2" refType="w" fact="0.22"/>
        <dgm:constr type="w" for="ch" forName="left_40_3" refType="w" fact="0.365"/>
        <dgm:constr type="h" for="ch" forName="left_40_3" refType="h" fact="0.185"/>
        <dgm:constr type="b" for="ch" forName="left_40_3" refType="h" fact="0.43"/>
        <dgm:constr type="ctrX" for="ch" forName="left_40_3" refType="w" fact="0.21"/>
        <dgm:constr type="w" for="ch" forName="left_40_4" refType="w" fact="0.365"/>
        <dgm:constr type="h" for="ch" forName="left_40_4" refType="h" fact="0.185"/>
        <dgm:constr type="b" for="ch" forName="left_40_4" refType="h" fact="0.265"/>
        <dgm:constr type="ctrX" for="ch" forName="left_40_4" refType="w" fact="0.2"/>
        <dgm:constr type="w" for="ch" forName="right_14_1" refType="w" fact="0.365"/>
        <dgm:constr type="h" for="ch" forName="right_14_1" refType="h" fact="0.185"/>
        <dgm:constr type="b" for="ch" forName="right_14_1" refType="h" fact="0.76"/>
        <dgm:constr type="ctrX" for="ch" forName="right_14_1" refType="w" fact="0.77"/>
        <dgm:constr type="w" for="ch" forName="right_14_2" refType="w" fact="0.365"/>
        <dgm:constr type="h" for="ch" forName="right_14_2" refType="h" fact="0.185"/>
        <dgm:constr type="b" for="ch" forName="right_14_2" refType="h" fact="0.595"/>
        <dgm:constr type="ctrX" for="ch" forName="right_14_2" refType="w" fact="0.78"/>
        <dgm:constr type="w" for="ch" forName="right_14_3" refType="w" fact="0.365"/>
        <dgm:constr type="h" for="ch" forName="right_14_3" refType="h" fact="0.185"/>
        <dgm:constr type="b" for="ch" forName="right_14_3" refType="h" fact="0.43"/>
        <dgm:constr type="ctrX" for="ch" forName="right_14_3" refType="w" fact="0.79"/>
        <dgm:constr type="w" for="ch" forName="right_14_4" refType="w" fact="0.365"/>
        <dgm:constr type="h" for="ch" forName="right_14_4" refType="h" fact="0.185"/>
        <dgm:constr type="b" for="ch" forName="right_14_4" refType="h" fact="0.265"/>
        <dgm:constr type="ctrX" for="ch" forName="right_14_4" refType="w" fact="0.8"/>
        <dgm:constr type="w" for="ch" forName="left_14_1" refType="w" fact="0.365"/>
        <dgm:constr type="h" for="ch" forName="left_14_1" refType="h" fact="0.185"/>
        <dgm:constr type="b" for="ch" forName="left_14_1" refType="h" fact="0.715"/>
        <dgm:constr type="ctrX" for="ch" forName="left_14_1" refType="w" fact="0.25"/>
        <dgm:constr type="w" for="ch" forName="left_41_1" refType="w" fact="0.365"/>
        <dgm:constr type="h" for="ch" forName="left_41_1" refType="h" fact="0.185"/>
        <dgm:constr type="b" for="ch" forName="left_41_1" refType="h" fact="0.76"/>
        <dgm:constr type="ctrX" for="ch" forName="left_41_1" refType="w" fact="0.23"/>
        <dgm:constr type="w" for="ch" forName="left_41_2" refType="w" fact="0.365"/>
        <dgm:constr type="h" for="ch" forName="left_41_2" refType="h" fact="0.185"/>
        <dgm:constr type="b" for="ch" forName="left_41_2" refType="h" fact="0.595"/>
        <dgm:constr type="ctrX" for="ch" forName="left_41_2" refType="w" fact="0.22"/>
        <dgm:constr type="w" for="ch" forName="left_41_3" refType="w" fact="0.365"/>
        <dgm:constr type="h" for="ch" forName="left_41_3" refType="h" fact="0.185"/>
        <dgm:constr type="b" for="ch" forName="left_41_3" refType="h" fact="0.43"/>
        <dgm:constr type="ctrX" for="ch" forName="left_41_3" refType="w" fact="0.21"/>
        <dgm:constr type="w" for="ch" forName="left_41_4" refType="w" fact="0.365"/>
        <dgm:constr type="h" for="ch" forName="left_41_4" refType="h" fact="0.185"/>
        <dgm:constr type="b" for="ch" forName="left_41_4" refType="h" fact="0.265"/>
        <dgm:constr type="ctrX" for="ch" forName="left_41_4" refType="w" fact="0.2"/>
        <dgm:constr type="w" for="ch" forName="right_41_1" refType="w" fact="0.365"/>
        <dgm:constr type="h" for="ch" forName="right_41_1" refType="h" fact="0.185"/>
        <dgm:constr type="b" for="ch" forName="right_41_1" refType="h" fact="0.715"/>
        <dgm:constr type="ctrX" for="ch" forName="right_41_1" refType="w" fact="0.75"/>
        <dgm:constr type="w" for="ch" forName="right_24_1" refType="w" fact="0.365"/>
        <dgm:constr type="h" for="ch" forName="right_24_1" refType="h" fact="0.185"/>
        <dgm:constr type="b" for="ch" forName="right_24_1" refType="h" fact="0.76"/>
        <dgm:constr type="ctrX" for="ch" forName="right_24_1" refType="w" fact="0.77"/>
        <dgm:constr type="w" for="ch" forName="right_24_2" refType="w" fact="0.365"/>
        <dgm:constr type="h" for="ch" forName="right_24_2" refType="h" fact="0.185"/>
        <dgm:constr type="b" for="ch" forName="right_24_2" refType="h" fact="0.595"/>
        <dgm:constr type="ctrX" for="ch" forName="right_24_2" refType="w" fact="0.78"/>
        <dgm:constr type="w" for="ch" forName="right_24_3" refType="w" fact="0.365"/>
        <dgm:constr type="h" for="ch" forName="right_24_3" refType="h" fact="0.185"/>
        <dgm:constr type="b" for="ch" forName="right_24_3" refType="h" fact="0.43"/>
        <dgm:constr type="ctrX" for="ch" forName="right_24_3" refType="w" fact="0.79"/>
        <dgm:constr type="w" for="ch" forName="right_24_4" refType="w" fact="0.365"/>
        <dgm:constr type="h" for="ch" forName="right_24_4" refType="h" fact="0.185"/>
        <dgm:constr type="b" for="ch" forName="right_24_4" refType="h" fact="0.265"/>
        <dgm:constr type="ctrX" for="ch" forName="right_24_4" refType="w" fact="0.8"/>
        <dgm:constr type="w" for="ch" forName="left_24_1" refType="w" fact="0.365"/>
        <dgm:constr type="h" for="ch" forName="left_24_1" refType="h" fact="0.185"/>
        <dgm:constr type="b" for="ch" forName="left_24_1" refType="h" fact="0.715"/>
        <dgm:constr type="ctrX" for="ch" forName="left_24_1" refType="w" fact="0.25"/>
        <dgm:constr type="w" for="ch" forName="left_24_2" refType="w" fact="0.365"/>
        <dgm:constr type="h" for="ch" forName="left_24_2" refType="h" fact="0.185"/>
        <dgm:constr type="b" for="ch" forName="left_24_2" refType="h" fact="0.55"/>
        <dgm:constr type="ctrX" for="ch" forName="left_24_2" refType="w" fact="0.26"/>
        <dgm:constr type="w" for="ch" forName="left_42_1" refType="w" fact="0.365"/>
        <dgm:constr type="h" for="ch" forName="left_42_1" refType="h" fact="0.185"/>
        <dgm:constr type="b" for="ch" forName="left_42_1" refType="h" fact="0.76"/>
        <dgm:constr type="ctrX" for="ch" forName="left_42_1" refType="w" fact="0.23"/>
        <dgm:constr type="w" for="ch" forName="left_42_2" refType="w" fact="0.365"/>
        <dgm:constr type="h" for="ch" forName="left_42_2" refType="h" fact="0.185"/>
        <dgm:constr type="b" for="ch" forName="left_42_2" refType="h" fact="0.595"/>
        <dgm:constr type="ctrX" for="ch" forName="left_42_2" refType="w" fact="0.22"/>
        <dgm:constr type="w" for="ch" forName="left_42_3" refType="w" fact="0.365"/>
        <dgm:constr type="h" for="ch" forName="left_42_3" refType="h" fact="0.185"/>
        <dgm:constr type="b" for="ch" forName="left_42_3" refType="h" fact="0.43"/>
        <dgm:constr type="ctrX" for="ch" forName="left_42_3" refType="w" fact="0.21"/>
        <dgm:constr type="w" for="ch" forName="left_42_4" refType="w" fact="0.365"/>
        <dgm:constr type="h" for="ch" forName="left_42_4" refType="h" fact="0.185"/>
        <dgm:constr type="b" for="ch" forName="left_42_4" refType="h" fact="0.265"/>
        <dgm:constr type="ctrX" for="ch" forName="left_42_4" refType="w" fact="0.2"/>
        <dgm:constr type="w" for="ch" forName="right_42_1" refType="w" fact="0.365"/>
        <dgm:constr type="h" for="ch" forName="right_42_1" refType="h" fact="0.185"/>
        <dgm:constr type="b" for="ch" forName="right_42_1" refType="h" fact="0.715"/>
        <dgm:constr type="ctrX" for="ch" forName="right_42_1" refType="w" fact="0.75"/>
        <dgm:constr type="w" for="ch" forName="right_42_2" refType="w" fact="0.365"/>
        <dgm:constr type="h" for="ch" forName="right_42_2" refType="h" fact="0.185"/>
        <dgm:constr type="b" for="ch" forName="right_42_2" refType="h" fact="0.55"/>
        <dgm:constr type="ctrX" for="ch" forName="right_42_2" refType="w" fact="0.74"/>
        <dgm:constr type="w" for="ch" forName="right_34_1" refType="w" fact="0.365"/>
        <dgm:constr type="h" for="ch" forName="right_34_1" refType="h" fact="0.185"/>
        <dgm:constr type="b" for="ch" forName="right_34_1" refType="h" fact="0.76"/>
        <dgm:constr type="ctrX" for="ch" forName="right_34_1" refType="w" fact="0.77"/>
        <dgm:constr type="w" for="ch" forName="right_34_2" refType="w" fact="0.365"/>
        <dgm:constr type="h" for="ch" forName="right_34_2" refType="h" fact="0.185"/>
        <dgm:constr type="b" for="ch" forName="right_34_2" refType="h" fact="0.595"/>
        <dgm:constr type="ctrX" for="ch" forName="right_34_2" refType="w" fact="0.78"/>
        <dgm:constr type="w" for="ch" forName="right_34_3" refType="w" fact="0.365"/>
        <dgm:constr type="h" for="ch" forName="right_34_3" refType="h" fact="0.185"/>
        <dgm:constr type="b" for="ch" forName="right_34_3" refType="h" fact="0.43"/>
        <dgm:constr type="ctrX" for="ch" forName="right_34_3" refType="w" fact="0.79"/>
        <dgm:constr type="w" for="ch" forName="right_34_4" refType="w" fact="0.365"/>
        <dgm:constr type="h" for="ch" forName="right_34_4" refType="h" fact="0.185"/>
        <dgm:constr type="b" for="ch" forName="right_34_4" refType="h" fact="0.265"/>
        <dgm:constr type="ctrX" for="ch" forName="right_34_4" refType="w" fact="0.8"/>
        <dgm:constr type="w" for="ch" forName="left_34_1" refType="w" fact="0.365"/>
        <dgm:constr type="h" for="ch" forName="left_34_1" refType="h" fact="0.185"/>
        <dgm:constr type="b" for="ch" forName="left_34_1" refType="h" fact="0.715"/>
        <dgm:constr type="ctrX" for="ch" forName="left_34_1" refType="w" fact="0.25"/>
        <dgm:constr type="w" for="ch" forName="left_34_2" refType="w" fact="0.365"/>
        <dgm:constr type="h" for="ch" forName="left_34_2" refType="h" fact="0.185"/>
        <dgm:constr type="b" for="ch" forName="left_34_2" refType="h" fact="0.55"/>
        <dgm:constr type="ctrX" for="ch" forName="left_34_2" refType="w" fact="0.26"/>
        <dgm:constr type="w" for="ch" forName="left_34_3" refType="w" fact="0.365"/>
        <dgm:constr type="h" for="ch" forName="left_34_3" refType="h" fact="0.185"/>
        <dgm:constr type="b" for="ch" forName="left_34_3" refType="h" fact="0.385"/>
        <dgm:constr type="ctrX" for="ch" forName="left_34_3" refType="w" fact="0.27"/>
        <dgm:constr type="w" for="ch" forName="left_43_1" refType="w" fact="0.365"/>
        <dgm:constr type="h" for="ch" forName="left_43_1" refType="h" fact="0.185"/>
        <dgm:constr type="b" for="ch" forName="left_43_1" refType="h" fact="0.76"/>
        <dgm:constr type="ctrX" for="ch" forName="left_43_1" refType="w" fact="0.23"/>
        <dgm:constr type="w" for="ch" forName="left_43_2" refType="w" fact="0.365"/>
        <dgm:constr type="h" for="ch" forName="left_43_2" refType="h" fact="0.185"/>
        <dgm:constr type="b" for="ch" forName="left_43_2" refType="h" fact="0.595"/>
        <dgm:constr type="ctrX" for="ch" forName="left_43_2" refType="w" fact="0.22"/>
        <dgm:constr type="w" for="ch" forName="left_43_3" refType="w" fact="0.365"/>
        <dgm:constr type="h" for="ch" forName="left_43_3" refType="h" fact="0.185"/>
        <dgm:constr type="b" for="ch" forName="left_43_3" refType="h" fact="0.43"/>
        <dgm:constr type="ctrX" for="ch" forName="left_43_3" refType="w" fact="0.21"/>
        <dgm:constr type="w" for="ch" forName="left_43_4" refType="w" fact="0.365"/>
        <dgm:constr type="h" for="ch" forName="left_43_4" refType="h" fact="0.185"/>
        <dgm:constr type="b" for="ch" forName="left_43_4" refType="h" fact="0.265"/>
        <dgm:constr type="ctrX" for="ch" forName="left_43_4" refType="w" fact="0.2"/>
        <dgm:constr type="w" for="ch" forName="right_43_1" refType="w" fact="0.365"/>
        <dgm:constr type="h" for="ch" forName="right_43_1" refType="h" fact="0.185"/>
        <dgm:constr type="b" for="ch" forName="right_43_1" refType="h" fact="0.715"/>
        <dgm:constr type="ctrX" for="ch" forName="right_43_1" refType="w" fact="0.75"/>
        <dgm:constr type="w" for="ch" forName="right_43_2" refType="w" fact="0.365"/>
        <dgm:constr type="h" for="ch" forName="right_43_2" refType="h" fact="0.185"/>
        <dgm:constr type="b" for="ch" forName="right_43_2" refType="h" fact="0.55"/>
        <dgm:constr type="ctrX" for="ch" forName="right_43_2" refType="w" fact="0.74"/>
        <dgm:constr type="w" for="ch" forName="right_43_3" refType="w" fact="0.365"/>
        <dgm:constr type="h" for="ch" forName="right_43_3" refType="h" fact="0.185"/>
        <dgm:constr type="b" for="ch" forName="right_43_3" refType="h" fact="0.385"/>
        <dgm:constr type="ctrX" for="ch" forName="right_43_3" refType="w" fact="0.73"/>
        <dgm:constr type="w" for="ch" forName="right_44_1" refType="w" fact="0.36"/>
        <dgm:constr type="h" for="ch" forName="right_44_1" refType="h" fact="0.154"/>
        <dgm:constr type="b" for="ch" forName="right_44_1" refType="h" fact="0.725"/>
        <dgm:constr type="ctrX" for="ch" forName="right_44_1" refType="w" fact="0.76"/>
        <dgm:constr type="w" for="ch" forName="right_44_2" refType="w" fact="0.36"/>
        <dgm:constr type="h" for="ch" forName="right_44_2" refType="h" fact="0.154"/>
        <dgm:constr type="b" for="ch" forName="right_44_2" refType="h" fact="0.559"/>
        <dgm:constr type="ctrX" for="ch" forName="right_44_2" refType="w" fact="0.76"/>
        <dgm:constr type="w" for="ch" forName="right_44_3" refType="w" fact="0.36"/>
        <dgm:constr type="h" for="ch" forName="right_44_3" refType="h" fact="0.154"/>
        <dgm:constr type="b" for="ch" forName="right_44_3" refType="h" fact="0.393"/>
        <dgm:constr type="ctrX" for="ch" forName="right_44_3" refType="w" fact="0.76"/>
        <dgm:constr type="w" for="ch" forName="right_44_4" refType="w" fact="0.36"/>
        <dgm:constr type="h" for="ch" forName="right_44_4" refType="h" fact="0.154"/>
        <dgm:constr type="b" for="ch" forName="right_44_4" refType="h" fact="0.224"/>
        <dgm:constr type="ctrX" for="ch" forName="right_44_4" refType="w" fact="0.76"/>
        <dgm:constr type="w" for="ch" forName="left_44_1" refType="w" fact="0.36"/>
        <dgm:constr type="h" for="ch" forName="left_44_1" refType="h" fact="0.154"/>
        <dgm:constr type="b" for="ch" forName="left_44_1" refType="h" fact="0.725"/>
        <dgm:constr type="ctrX" for="ch" forName="left_44_1" refType="w" fact="0.24"/>
        <dgm:constr type="w" for="ch" forName="left_44_2" refType="w" fact="0.36"/>
        <dgm:constr type="h" for="ch" forName="left_44_2" refType="h" fact="0.154"/>
        <dgm:constr type="b" for="ch" forName="left_44_2" refType="h" fact="0.559"/>
        <dgm:constr type="ctrX" for="ch" forName="left_44_2" refType="w" fact="0.24"/>
        <dgm:constr type="w" for="ch" forName="left_44_3" refType="w" fact="0.36"/>
        <dgm:constr type="h" for="ch" forName="left_44_3" refType="h" fact="0.154"/>
        <dgm:constr type="b" for="ch" forName="left_44_3" refType="h" fact="0.393"/>
        <dgm:constr type="ctrX" for="ch" forName="left_44_3" refType="w" fact="0.24"/>
        <dgm:constr type="w" for="ch" forName="left_44_4" refType="w" fact="0.36"/>
        <dgm:constr type="h" for="ch" forName="left_44_4" refType="h" fact="0.154"/>
        <dgm:constr type="b" for="ch" forName="left_44_4" refType="h" fact="0.224"/>
        <dgm:constr type="ctrX" for="ch" forName="left_44_4" refType="w" fact="0.24"/>
      </dgm:constrLst>
      <dgm:ruleLst/>
      <dgm:layoutNode name="dummyMaxCanvas_ChildArea">
        <dgm:alg type="sp"/>
        <dgm:shape xmlns:r="http://schemas.openxmlformats.org/officeDocument/2006/relationships" r:blip="">
          <dgm:adjLst/>
        </dgm:shape>
        <dgm:presOf/>
        <dgm:constrLst/>
        <dgm:ruleLst/>
      </dgm:layoutNode>
      <dgm:layoutNode name="fulcrum" styleLbl="alignAccFollowNode1">
        <dgm:alg type="sp"/>
        <dgm:shape xmlns:r="http://schemas.openxmlformats.org/officeDocument/2006/relationships" type="triangle" r:blip="">
          <dgm:adjLst/>
        </dgm:shape>
        <dgm:presOf/>
        <dgm:constrLst/>
        <dgm:ruleLst/>
      </dgm:layoutNode>
      <dgm:choose name="Name0">
        <dgm:if name="Name1" axis="ch ch" ptType="node node" st="1 1" cnt="1 0" func="cnt" op="equ" val="0">
          <dgm:choose name="Name2">
            <dgm:if name="Name3" axis="ch ch" ptType="node node" st="2 1" cnt="1 0" func="cnt" op="equ" val="0">
              <dgm:layoutNode name="balance_00" styleLbl="alignAccFollowNode1">
                <dgm:varLst>
                  <dgm:bulletEnabled val="1"/>
                </dgm:varLst>
                <dgm:alg type="sp"/>
                <dgm:shape xmlns:r="http://schemas.openxmlformats.org/officeDocument/2006/relationships" type="rect" r:blip="">
                  <dgm:adjLst/>
                </dgm:shape>
                <dgm:presOf/>
                <dgm:constrLst/>
                <dgm:ruleLst/>
              </dgm:layoutNode>
            </dgm:if>
            <dgm:else name="Name4">
              <dgm:choose name="Name5">
                <dgm:if name="Name6" axis="ch ch" ptType="node node" st="2 1" cnt="1 0" func="cnt" op="equ" val="1">
                  <dgm:layoutNode name="balance_01" styleLbl="alignAccFollowNode1">
                    <dgm:varLst>
                      <dgm:bulletEnabled val="1"/>
                    </dgm:varLst>
                    <dgm:alg type="sp"/>
                    <dgm:shape xmlns:r="http://schemas.openxmlformats.org/officeDocument/2006/relationships" rot="4" type="rect" r:blip="">
                      <dgm:adjLst/>
                    </dgm:shape>
                    <dgm:presOf/>
                    <dgm:constrLst/>
                    <dgm:ruleLst/>
                  </dgm:layoutNode>
                  <dgm:layoutNode name="right_0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
                  <dgm:choose name="Name8">
                    <dgm:if name="Name9" axis="ch ch" ptType="node node" st="2 1" cnt="1 0" func="cnt" op="equ" val="2">
                      <dgm:layoutNode name="balance_02" styleLbl="alignAccFollowNode1">
                        <dgm:varLst>
                          <dgm:bulletEnabled val="1"/>
                        </dgm:varLst>
                        <dgm:alg type="sp"/>
                        <dgm:shape xmlns:r="http://schemas.openxmlformats.org/officeDocument/2006/relationships" rot="4" type="rect" r:blip="">
                          <dgm:adjLst/>
                        </dgm:shape>
                        <dgm:presOf/>
                        <dgm:constrLst/>
                        <dgm:ruleLst/>
                      </dgm:layoutNode>
                      <dgm:layoutNode name="right_0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
                      <dgm:choose name="Name11">
                        <dgm:if name="Name12" axis="ch ch" ptType="node node" st="2 1" cnt="1 0" func="cnt" op="equ" val="3">
                          <dgm:layoutNode name="balance_03" styleLbl="alignAccFollowNode1">
                            <dgm:varLst>
                              <dgm:bulletEnabled val="1"/>
                            </dgm:varLst>
                            <dgm:alg type="sp"/>
                            <dgm:shape xmlns:r="http://schemas.openxmlformats.org/officeDocument/2006/relationships" rot="4" type="rect" r:blip="">
                              <dgm:adjLst/>
                            </dgm:shape>
                            <dgm:presOf/>
                            <dgm:constrLst/>
                            <dgm:ruleLst/>
                          </dgm:layoutNode>
                          <dgm:layoutNode name="right_0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3">
                          <dgm:choose name="Name14">
                            <dgm:if name="Name15" axis="ch ch" ptType="node node" st="2 1" cnt="1 0" func="cnt" op="gte" val="4">
                              <dgm:layoutNode name="balance_04" styleLbl="alignAccFollowNode1">
                                <dgm:varLst>
                                  <dgm:bulletEnabled val="1"/>
                                </dgm:varLst>
                                <dgm:alg type="sp"/>
                                <dgm:shape xmlns:r="http://schemas.openxmlformats.org/officeDocument/2006/relationships" rot="4" type="rect" r:blip="">
                                  <dgm:adjLst/>
                                </dgm:shape>
                                <dgm:presOf/>
                                <dgm:constrLst/>
                                <dgm:ruleLst/>
                              </dgm:layoutNode>
                              <dgm:layoutNode name="right_0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6"/>
                          </dgm:choose>
                        </dgm:else>
                      </dgm:choose>
                    </dgm:else>
                  </dgm:choose>
                </dgm:else>
              </dgm:choose>
            </dgm:else>
          </dgm:choose>
        </dgm:if>
        <dgm:else name="Name17">
          <dgm:choose name="Name18">
            <dgm:if name="Name19" axis="ch ch" ptType="node node" st="1 1" cnt="1 0" func="cnt" op="equ" val="1">
              <dgm:choose name="Name20">
                <dgm:if name="Name21" axis="ch ch" ptType="node node" st="2 1" cnt="1 0" func="cnt" op="equ" val="0">
                  <dgm:layoutNode name="balance_10" styleLbl="alignAccFollowNode1">
                    <dgm:varLst>
                      <dgm:bulletEnabled val="1"/>
                    </dgm:varLst>
                    <dgm:alg type="sp"/>
                    <dgm:shape xmlns:r="http://schemas.openxmlformats.org/officeDocument/2006/relationships" rot="-4" type="rect" r:blip="">
                      <dgm:adjLst/>
                    </dgm:shape>
                    <dgm:presOf/>
                    <dgm:constrLst/>
                    <dgm:ruleLst/>
                  </dgm:layoutNode>
                  <dgm:layoutNode name="left_1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2">
                  <dgm:choose name="Name23">
                    <dgm:if name="Name24" axis="ch ch" ptType="node node" st="2 1" cnt="1 0" func="cnt" op="equ" val="1">
                      <dgm:layoutNode name="balance_11" styleLbl="alignAccFollowNode1">
                        <dgm:varLst>
                          <dgm:bulletEnabled val="1"/>
                        </dgm:varLst>
                        <dgm:alg type="sp"/>
                        <dgm:shape xmlns:r="http://schemas.openxmlformats.org/officeDocument/2006/relationships" type="rect" r:blip="">
                          <dgm:adjLst/>
                        </dgm:shape>
                        <dgm:presOf/>
                        <dgm:constrLst/>
                        <dgm:ruleLst/>
                      </dgm:layoutNode>
                      <dgm:layoutNode name="left_11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1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5">
                      <dgm:choose name="Name26">
                        <dgm:if name="Name27" axis="ch ch" ptType="node node" st="2 1" cnt="1 0" func="cnt" op="equ" val="2">
                          <dgm:layoutNode name="balance_12" styleLbl="alignAccFollowNode1">
                            <dgm:varLst>
                              <dgm:bulletEnabled val="1"/>
                            </dgm:varLst>
                            <dgm:alg type="sp"/>
                            <dgm:shape xmlns:r="http://schemas.openxmlformats.org/officeDocument/2006/relationships" rot="4" type="rect" r:blip="">
                              <dgm:adjLst/>
                            </dgm:shape>
                            <dgm:presOf/>
                            <dgm:constrLst/>
                            <dgm:ruleLst/>
                          </dgm:layoutNode>
                          <dgm:layoutNode name="right_1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8">
                          <dgm:choose name="Name29">
                            <dgm:if name="Name30" axis="ch ch" ptType="node node" st="2 1" cnt="1 0" func="cnt" op="equ" val="3">
                              <dgm:layoutNode name="balance_13" styleLbl="alignAccFollowNode1">
                                <dgm:varLst>
                                  <dgm:bulletEnabled val="1"/>
                                </dgm:varLst>
                                <dgm:alg type="sp"/>
                                <dgm:shape xmlns:r="http://schemas.openxmlformats.org/officeDocument/2006/relationships" rot="4" type="rect" r:blip="">
                                  <dgm:adjLst/>
                                </dgm:shape>
                                <dgm:presOf/>
                                <dgm:constrLst/>
                                <dgm:ruleLst/>
                              </dgm:layoutNode>
                              <dgm:layoutNode name="right_1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1">
                              <dgm:choose name="Name32">
                                <dgm:if name="Name33" axis="ch ch" ptType="node node" st="2 1" cnt="1 0" func="cnt" op="gte" val="4">
                                  <dgm:layoutNode name="balance_14" styleLbl="alignAccFollowNode1">
                                    <dgm:varLst>
                                      <dgm:bulletEnabled val="1"/>
                                    </dgm:varLst>
                                    <dgm:alg type="sp"/>
                                    <dgm:shape xmlns:r="http://schemas.openxmlformats.org/officeDocument/2006/relationships" rot="4" type="rect" r:blip="">
                                      <dgm:adjLst/>
                                    </dgm:shape>
                                    <dgm:presOf/>
                                    <dgm:constrLst/>
                                    <dgm:ruleLst/>
                                  </dgm:layoutNode>
                                  <dgm:layoutNode name="right_1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4"/>
                              </dgm:choose>
                            </dgm:else>
                          </dgm:choose>
                        </dgm:else>
                      </dgm:choose>
                    </dgm:else>
                  </dgm:choose>
                </dgm:else>
              </dgm:choose>
            </dgm:if>
            <dgm:else name="Name35">
              <dgm:choose name="Name36">
                <dgm:if name="Name37" axis="ch ch" ptType="node node" st="1 1" cnt="1 0" func="cnt" op="equ" val="2">
                  <dgm:choose name="Name38">
                    <dgm:if name="Name39" axis="ch ch" ptType="node node" st="2 1" cnt="1 0" func="cnt" op="equ" val="0">
                      <dgm:layoutNode name="balance_20" styleLbl="alignAccFollowNode1">
                        <dgm:varLst>
                          <dgm:bulletEnabled val="1"/>
                        </dgm:varLst>
                        <dgm:alg type="sp"/>
                        <dgm:shape xmlns:r="http://schemas.openxmlformats.org/officeDocument/2006/relationships" rot="-4" type="rect" r:blip="">
                          <dgm:adjLst/>
                        </dgm:shape>
                        <dgm:presOf/>
                        <dgm:constrLst/>
                        <dgm:ruleLst/>
                      </dgm:layoutNode>
                      <dgm:layoutNode name="left_2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0">
                      <dgm:choose name="Name41">
                        <dgm:if name="Name42" axis="ch ch" ptType="node node" st="2 1" cnt="1 0" func="cnt" op="equ" val="1">
                          <dgm:layoutNode name="balance_21" styleLbl="alignAccFollowNode1">
                            <dgm:varLst>
                              <dgm:bulletEnabled val="1"/>
                            </dgm:varLst>
                            <dgm:alg type="sp"/>
                            <dgm:shape xmlns:r="http://schemas.openxmlformats.org/officeDocument/2006/relationships" rot="-4" type="rect" r:blip="">
                              <dgm:adjLst/>
                            </dgm:shape>
                            <dgm:presOf/>
                            <dgm:constrLst/>
                            <dgm:ruleLst/>
                          </dgm:layoutNode>
                          <dgm:layoutNode name="left_2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3">
                          <dgm:choose name="Name44">
                            <dgm:if name="Name45" axis="ch ch" ptType="node node" st="2 1" cnt="1 0" func="cnt" op="equ" val="2">
                              <dgm:layoutNode name="balance_22" styleLbl="alignAccFollowNode1">
                                <dgm:varLst>
                                  <dgm:bulletEnabled val="1"/>
                                </dgm:varLst>
                                <dgm:alg type="sp"/>
                                <dgm:shape xmlns:r="http://schemas.openxmlformats.org/officeDocument/2006/relationships" type="rect" r:blip="">
                                  <dgm:adjLst/>
                                </dgm:shape>
                                <dgm:presOf/>
                                <dgm:constrLst/>
                                <dgm:ruleLst/>
                              </dgm:layoutNode>
                              <dgm:layoutNode name="right_22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2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6">
                              <dgm:choose name="Name47">
                                <dgm:if name="Name48" axis="ch ch" ptType="node node" st="2 1" cnt="1 0" func="cnt" op="equ" val="3">
                                  <dgm:layoutNode name="balance_23" styleLbl="alignAccFollowNode1">
                                    <dgm:varLst>
                                      <dgm:bulletEnabled val="1"/>
                                    </dgm:varLst>
                                    <dgm:alg type="sp"/>
                                    <dgm:shape xmlns:r="http://schemas.openxmlformats.org/officeDocument/2006/relationships" rot="4" type="rect" r:blip="">
                                      <dgm:adjLst/>
                                    </dgm:shape>
                                    <dgm:presOf/>
                                    <dgm:constrLst/>
                                    <dgm:ruleLst/>
                                  </dgm:layoutNode>
                                  <dgm:layoutNode name="right_2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9">
                                  <dgm:choose name="Name50">
                                    <dgm:if name="Name51" axis="ch ch" ptType="node node" st="2 1" cnt="1 0" func="cnt" op="gte" val="4">
                                      <dgm:layoutNode name="balance_24" styleLbl="alignAccFollowNode1">
                                        <dgm:varLst>
                                          <dgm:bulletEnabled val="1"/>
                                        </dgm:varLst>
                                        <dgm:alg type="sp"/>
                                        <dgm:shape xmlns:r="http://schemas.openxmlformats.org/officeDocument/2006/relationships" rot="4" type="rect" r:blip="">
                                          <dgm:adjLst/>
                                        </dgm:shape>
                                        <dgm:presOf/>
                                        <dgm:constrLst/>
                                        <dgm:ruleLst/>
                                      </dgm:layoutNode>
                                      <dgm:layoutNode name="right_2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2"/>
                                  </dgm:choose>
                                </dgm:else>
                              </dgm:choose>
                            </dgm:else>
                          </dgm:choose>
                        </dgm:else>
                      </dgm:choose>
                    </dgm:else>
                  </dgm:choose>
                </dgm:if>
                <dgm:else name="Name53">
                  <dgm:choose name="Name54">
                    <dgm:if name="Name55" axis="ch ch" ptType="node node" st="1 1" cnt="1 0" func="cnt" op="equ" val="3">
                      <dgm:choose name="Name56">
                        <dgm:if name="Name57" axis="ch ch" ptType="node node" st="2 1" cnt="1 0" func="cnt" op="equ" val="0">
                          <dgm:layoutNode name="balance_30" styleLbl="alignAccFollowNode1">
                            <dgm:varLst>
                              <dgm:bulletEnabled val="1"/>
                            </dgm:varLst>
                            <dgm:alg type="sp"/>
                            <dgm:shape xmlns:r="http://schemas.openxmlformats.org/officeDocument/2006/relationships" rot="-4" type="rect" r:blip="">
                              <dgm:adjLst/>
                            </dgm:shape>
                            <dgm:presOf/>
                            <dgm:constrLst/>
                            <dgm:ruleLst/>
                          </dgm:layoutNode>
                          <dgm:layoutNode name="left_3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name="Name59">
                            <dgm:if name="Name60" axis="ch ch" ptType="node node" st="2 1" cnt="1 0" func="cnt" op="equ" val="1">
                              <dgm:layoutNode name="balance_31" styleLbl="alignAccFollowNode1">
                                <dgm:varLst>
                                  <dgm:bulletEnabled val="1"/>
                                </dgm:varLst>
                                <dgm:alg type="sp"/>
                                <dgm:shape xmlns:r="http://schemas.openxmlformats.org/officeDocument/2006/relationships" rot="-4" type="rect" r:blip="">
                                  <dgm:adjLst/>
                                </dgm:shape>
                                <dgm:presOf/>
                                <dgm:constrLst/>
                                <dgm:ruleLst/>
                              </dgm:layoutNode>
                              <dgm:layoutNode name="left_3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1">
                              <dgm:choose name="Name62">
                                <dgm:if name="Name63" axis="ch ch" ptType="node node" st="2 1" cnt="1 0" func="cnt" op="equ" val="2">
                                  <dgm:layoutNode name="balance_32" styleLbl="alignAccFollowNode1">
                                    <dgm:varLst>
                                      <dgm:bulletEnabled val="1"/>
                                    </dgm:varLst>
                                    <dgm:alg type="sp"/>
                                    <dgm:shape xmlns:r="http://schemas.openxmlformats.org/officeDocument/2006/relationships" rot="-4" type="rect" r:blip="">
                                      <dgm:adjLst/>
                                    </dgm:shape>
                                    <dgm:presOf/>
                                    <dgm:constrLst/>
                                    <dgm:ruleLst/>
                                  </dgm:layoutNode>
                                  <dgm:layoutNode name="left_3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4">
                                  <dgm:choose name="Name65">
                                    <dgm:if name="Name66" axis="ch ch" ptType="node node" st="2 1" cnt="1 0" func="cnt" op="equ" val="3">
                                      <dgm:layoutNode name="balance_33" styleLbl="alignAccFollowNode1">
                                        <dgm:varLst>
                                          <dgm:bulletEnabled val="1"/>
                                        </dgm:varLst>
                                        <dgm:alg type="sp"/>
                                        <dgm:shape xmlns:r="http://schemas.openxmlformats.org/officeDocument/2006/relationships" type="rect" r:blip="">
                                          <dgm:adjLst/>
                                        </dgm:shape>
                                        <dgm:presOf/>
                                        <dgm:constrLst/>
                                        <dgm:ruleLst/>
                                      </dgm:layoutNode>
                                      <dgm:layoutNode name="right_33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7">
                                      <dgm:choose name="Name68">
                                        <dgm:if name="Name69" axis="ch ch" ptType="node node" st="2 1" cnt="1 0" func="cnt" op="gte" val="4">
                                          <dgm:layoutNode name="balance_34" styleLbl="alignAccFollowNode1">
                                            <dgm:varLst>
                                              <dgm:bulletEnabled val="1"/>
                                            </dgm:varLst>
                                            <dgm:alg type="sp"/>
                                            <dgm:shape xmlns:r="http://schemas.openxmlformats.org/officeDocument/2006/relationships" rot="4" type="rect" r:blip="">
                                              <dgm:adjLst/>
                                            </dgm:shape>
                                            <dgm:presOf/>
                                            <dgm:constrLst/>
                                            <dgm:ruleLst/>
                                          </dgm:layoutNode>
                                          <dgm:layoutNode name="right_3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0"/>
                                      </dgm:choose>
                                    </dgm:else>
                                  </dgm:choose>
                                </dgm:else>
                              </dgm:choose>
                            </dgm:else>
                          </dgm:choose>
                        </dgm:else>
                      </dgm:choose>
                    </dgm:if>
                    <dgm:else name="Name71">
                      <dgm:choose name="Name72">
                        <dgm:if name="Name73" axis="ch ch" ptType="node node" st="1 1" cnt="1 0" func="cnt" op="gte" val="4">
                          <dgm:choose name="Name74">
                            <dgm:if name="Name75" axis="ch ch" ptType="node node" st="2 1" cnt="1 0" func="cnt" op="equ" val="0">
                              <dgm:layoutNode name="balance_40" styleLbl="alignAccFollowNode1">
                                <dgm:varLst>
                                  <dgm:bulletEnabled val="1"/>
                                </dgm:varLst>
                                <dgm:alg type="sp"/>
                                <dgm:shape xmlns:r="http://schemas.openxmlformats.org/officeDocument/2006/relationships" rot="-4" type="rect" r:blip="">
                                  <dgm:adjLst/>
                                </dgm:shape>
                                <dgm:presOf/>
                                <dgm:constrLst/>
                                <dgm:ruleLst/>
                              </dgm:layoutNode>
                              <dgm:layoutNode name="left_4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6">
                              <dgm:choose name="Name77">
                                <dgm:if name="Name78" axis="ch ch" ptType="node node" st="2 1" cnt="1 0" func="cnt" op="equ" val="1">
                                  <dgm:layoutNode name="balance_41" styleLbl="alignAccFollowNode1">
                                    <dgm:varLst>
                                      <dgm:bulletEnabled val="1"/>
                                    </dgm:varLst>
                                    <dgm:alg type="sp"/>
                                    <dgm:shape xmlns:r="http://schemas.openxmlformats.org/officeDocument/2006/relationships" rot="-4" type="rect" r:blip="">
                                      <dgm:adjLst/>
                                    </dgm:shape>
                                    <dgm:presOf/>
                                    <dgm:constrLst/>
                                    <dgm:ruleLst/>
                                  </dgm:layoutNode>
                                  <dgm:layoutNode name="left_4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name="Name80">
                                    <dgm:if name="Name81" axis="ch ch" ptType="node node" st="2 1" cnt="1 0" func="cnt" op="equ" val="2">
                                      <dgm:layoutNode name="balance_42" styleLbl="alignAccFollowNode1">
                                        <dgm:varLst>
                                          <dgm:bulletEnabled val="1"/>
                                        </dgm:varLst>
                                        <dgm:alg type="sp"/>
                                        <dgm:shape xmlns:r="http://schemas.openxmlformats.org/officeDocument/2006/relationships" rot="-4" type="rect" r:blip="">
                                          <dgm:adjLst/>
                                        </dgm:shape>
                                        <dgm:presOf/>
                                        <dgm:constrLst/>
                                        <dgm:ruleLst/>
                                      </dgm:layoutNode>
                                      <dgm:layoutNode name="left_4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2">
                                      <dgm:choose name="Name83">
                                        <dgm:if name="Name84" axis="ch ch" ptType="node node" st="2 1" cnt="1 0" func="cnt" op="equ" val="3">
                                          <dgm:layoutNode name="balance_43" styleLbl="alignAccFollowNode1">
                                            <dgm:varLst>
                                              <dgm:bulletEnabled val="1"/>
                                            </dgm:varLst>
                                            <dgm:alg type="sp"/>
                                            <dgm:shape xmlns:r="http://schemas.openxmlformats.org/officeDocument/2006/relationships" rot="-4" type="rect" r:blip="">
                                              <dgm:adjLst/>
                                            </dgm:shape>
                                            <dgm:presOf/>
                                            <dgm:constrLst/>
                                            <dgm:ruleLst/>
                                          </dgm:layoutNode>
                                          <dgm:layoutNode name="left_4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5">
                                          <dgm:choose name="Name86">
                                            <dgm:if name="Name87" axis="ch ch" ptType="node node" st="2 1" cnt="1 0" func="cnt" op="gte" val="4">
                                              <dgm:layoutNode name="balance_44" styleLbl="alignAccFollowNode1">
                                                <dgm:varLst>
                                                  <dgm:bulletEnabled val="1"/>
                                                </dgm:varLst>
                                                <dgm:alg type="sp"/>
                                                <dgm:shape xmlns:r="http://schemas.openxmlformats.org/officeDocument/2006/relationships" type="rect" r:blip="">
                                                  <dgm:adjLst/>
                                                </dgm:shape>
                                                <dgm:presOf/>
                                                <dgm:constrLst/>
                                                <dgm:ruleLst/>
                                              </dgm:layoutNode>
                                              <dgm:layoutNode name="right_44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4" styleLbl="node1">
                                                <dgm:varLst>
                                                  <dgm:bulletEnabled val="1"/>
                                                </dgm:varLst>
                                                <dgm:alg type="tx"/>
                                                <dgm:shape xmlns:r="http://schemas.openxmlformats.org/officeDocument/2006/relationships"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4" styleLbl="node1">
                                                <dgm:varLst>
                                                  <dgm:bulletEnabled val="1"/>
                                                </dgm:varLst>
                                                <dgm:alg type="tx"/>
                                                <dgm:shape xmlns:r="http://schemas.openxmlformats.org/officeDocument/2006/relationships"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8"/>
                                          </dgm:choose>
                                        </dgm:else>
                                      </dgm:choose>
                                    </dgm:else>
                                  </dgm:choose>
                                </dgm:else>
                              </dgm:choose>
                            </dgm:else>
                          </dgm:choose>
                        </dgm:if>
                        <dgm:else name="Name89"/>
                      </dgm:choose>
                    </dgm:else>
                  </dgm:choose>
                </dgm:else>
              </dgm:choose>
            </dgm:else>
          </dgm:choose>
        </dgm:else>
      </dgm:choose>
    </dgm:layoutNode>
  </dgm:layoutNode>
</dgm:layoutDef>
</file>

<file path=ppt/diagrams/layout3.xml><?xml version="1.0" encoding="utf-8"?>
<dgm:layoutDef xmlns:dgm="http://schemas.openxmlformats.org/drawingml/2006/diagram" xmlns:a="http://schemas.openxmlformats.org/drawingml/2006/main" uniqueId="urn:microsoft.com/office/officeart/2005/8/layout/cycle4#2">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layout4.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9.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8D5470F-CEE1-440D-A74C-7ABC587D8854}" type="datetimeFigureOut">
              <a:rPr lang="en-US" smtClean="0"/>
              <a:pPr/>
              <a:t>05-Oct-18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80CC67A-8991-425C-A984-1BDB31625A21}" type="slidenum">
              <a:rPr lang="en-US" smtClean="0"/>
              <a:pPr/>
              <a:t>‹#›</a:t>
            </a:fld>
            <a:endParaRPr lang="en-US"/>
          </a:p>
        </p:txBody>
      </p:sp>
    </p:spTree>
    <p:extLst>
      <p:ext uri="{BB962C8B-B14F-4D97-AF65-F5344CB8AC3E}">
        <p14:creationId xmlns:p14="http://schemas.microsoft.com/office/powerpoint/2010/main" xmlns="" val="11491333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p:spPr>
        <p:txBody>
          <a:bodyPr/>
          <a:lstStyle/>
          <a:p>
            <a:fld id="{33E5061F-49CB-4097-96EE-34514272A6E3}" type="slidenum">
              <a:rPr lang="zh-CN" altLang="en-GB" smtClean="0"/>
              <a:pPr/>
              <a:t>35</a:t>
            </a:fld>
            <a:endParaRPr lang="en-GB" altLang="zh-CN"/>
          </a:p>
        </p:txBody>
      </p:sp>
      <p:sp>
        <p:nvSpPr>
          <p:cNvPr id="39939" name="Rectangle 2"/>
          <p:cNvSpPr>
            <a:spLocks noGrp="1" noRot="1" noChangeAspect="1" noChangeArrowheads="1" noTextEdit="1"/>
          </p:cNvSpPr>
          <p:nvPr>
            <p:ph type="sldImg"/>
          </p:nvPr>
        </p:nvSpPr>
        <p:spPr>
          <a:xfrm>
            <a:off x="381000" y="684213"/>
            <a:ext cx="6096000" cy="3430587"/>
          </a:xfrm>
          <a:solidFill>
            <a:srgbClr val="FFFFFF"/>
          </a:solidFill>
          <a:ln/>
        </p:spPr>
      </p:sp>
      <p:sp>
        <p:nvSpPr>
          <p:cNvPr id="39940" name="Rectangle 3"/>
          <p:cNvSpPr>
            <a:spLocks noGrp="1" noChangeArrowheads="1"/>
          </p:cNvSpPr>
          <p:nvPr>
            <p:ph type="body" idx="1"/>
          </p:nvPr>
        </p:nvSpPr>
        <p:spPr>
          <a:xfrm>
            <a:off x="915054" y="4343179"/>
            <a:ext cx="5027893" cy="4117310"/>
          </a:xfrm>
          <a:solidFill>
            <a:srgbClr val="FFFFFF"/>
          </a:solidFill>
          <a:ln>
            <a:solidFill>
              <a:srgbClr val="000000"/>
            </a:solidFill>
          </a:ln>
        </p:spPr>
        <p:txBody>
          <a:bodyPr/>
          <a:lstStyle/>
          <a:p>
            <a:endParaRPr lang="zh-CN" altLang="en-US"/>
          </a:p>
        </p:txBody>
      </p:sp>
    </p:spTree>
    <p:extLst>
      <p:ext uri="{BB962C8B-B14F-4D97-AF65-F5344CB8AC3E}">
        <p14:creationId xmlns:p14="http://schemas.microsoft.com/office/powerpoint/2010/main" xmlns="" val="2775601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p:spPr>
        <p:txBody>
          <a:bodyPr/>
          <a:lstStyle/>
          <a:p>
            <a:fld id="{A4B6327D-E867-421C-A9E9-7BF3B98A17BB}" type="slidenum">
              <a:rPr lang="en-US" smtClean="0"/>
              <a:pPr/>
              <a:t>51</a:t>
            </a:fld>
            <a:endParaRPr lang="en-US"/>
          </a:p>
        </p:txBody>
      </p:sp>
      <p:sp>
        <p:nvSpPr>
          <p:cNvPr id="19459" name="Rectangle 2"/>
          <p:cNvSpPr>
            <a:spLocks noGrp="1" noRot="1" noChangeAspect="1" noChangeArrowheads="1" noTextEdit="1"/>
          </p:cNvSpPr>
          <p:nvPr>
            <p:ph type="sldImg"/>
          </p:nvPr>
        </p:nvSpPr>
        <p:spPr>
          <a:ln/>
        </p:spPr>
      </p:sp>
      <p:sp>
        <p:nvSpPr>
          <p:cNvPr id="19460"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xmlns="" val="344435823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grpSp>
        <p:nvGrpSpPr>
          <p:cNvPr id="29" name="Group 28"/>
          <p:cNvGrpSpPr/>
          <p:nvPr userDrawn="1"/>
        </p:nvGrpSpPr>
        <p:grpSpPr>
          <a:xfrm>
            <a:off x="-1" y="0"/>
            <a:ext cx="12185904" cy="6858000"/>
            <a:chOff x="-1" y="0"/>
            <a:chExt cx="12185904" cy="6858000"/>
          </a:xfrm>
        </p:grpSpPr>
        <p:pic>
          <p:nvPicPr>
            <p:cNvPr id="30" name="Picture 29"/>
            <p:cNvPicPr>
              <a:picLocks noChangeAspect="1"/>
            </p:cNvPicPr>
            <p:nvPr userDrawn="1"/>
          </p:nvPicPr>
          <p:blipFill>
            <a:blip r:embed="rId2">
              <a:extLst>
                <a:ext uri="{28A0092B-C50C-407E-A947-70E740481C1C}">
                  <a14:useLocalDpi xmlns:a14="http://schemas.microsoft.com/office/drawing/2010/main" xmlns="" val="0"/>
                </a:ext>
              </a:extLst>
            </a:blip>
            <a:stretch>
              <a:fillRect/>
            </a:stretch>
          </p:blipFill>
          <p:spPr>
            <a:xfrm>
              <a:off x="-1" y="0"/>
              <a:ext cx="12185904" cy="6858000"/>
            </a:xfrm>
            <a:prstGeom prst="rect">
              <a:avLst/>
            </a:prstGeom>
          </p:spPr>
        </p:pic>
        <p:pic>
          <p:nvPicPr>
            <p:cNvPr id="31" name="Picture 2" descr="https://fs.flockusercontent.com/7c8bf2d15167899927e439c8?Expires=1518197241&amp;Signature=cO1L3bJ1Fw3p6-72QmMpUMMQX6W3FYKxFlVe49gGNWTHxfam-nJu5T0Civvj~mkAcke7pbCPq17zLbmu7kKra19wrbCiRdXwq-aFw1hSmeygMn4gHFr3XWwgeSDWV5HE~nyElFoIE3ZaYe1I1yupkI6Eu2MMW1qwyGum3nUZH2tA4ZgQYM5fax0x70ZFUvsgk~G9FeiSJCuxe9dqQ15Esw8kHd5KJeQ9oNL-kkQTtBEs76j327f9iEillr8wFH2LJjUUEj4OXibD-OShOcrgR5Sxk4AkMZAEETvruYEwh-MbpsGcqydP808UWfVUqKTeYWG8tILSMD~Y6TprV4Jnow__&amp;Key-Pair-Id=APKAJMN6OEFOLBEBMIJA"/>
            <p:cNvPicPr>
              <a:picLocks noChangeAspect="1" noChangeArrowheads="1"/>
            </p:cNvPicPr>
            <p:nvPr userDrawn="1"/>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xmlns="" val="0"/>
                </a:ext>
              </a:extLst>
            </a:blip>
            <a:srcRect/>
            <a:stretch/>
          </p:blipFill>
          <p:spPr bwMode="auto">
            <a:xfrm>
              <a:off x="-1" y="5809627"/>
              <a:ext cx="1295401" cy="1048373"/>
            </a:xfrm>
            <a:prstGeom prst="rect">
              <a:avLst/>
            </a:prstGeom>
            <a:noFill/>
            <a:extLst>
              <a:ext uri="{909E8E84-426E-40DD-AFC4-6F175D3DCCD1}">
                <a14:hiddenFill xmlns:a14="http://schemas.microsoft.com/office/drawing/2010/main" xmlns="">
                  <a:solidFill>
                    <a:srgbClr val="FFFFFF"/>
                  </a:solidFill>
                </a14:hiddenFill>
              </a:ext>
            </a:extLst>
          </p:spPr>
        </p:pic>
      </p:grpSp>
      <p:sp>
        <p:nvSpPr>
          <p:cNvPr id="25" name="Title 1"/>
          <p:cNvSpPr>
            <a:spLocks noGrp="1"/>
          </p:cNvSpPr>
          <p:nvPr>
            <p:ph type="ctrTitle"/>
          </p:nvPr>
        </p:nvSpPr>
        <p:spPr>
          <a:xfrm>
            <a:off x="2819400" y="3441700"/>
            <a:ext cx="8458200" cy="1828800"/>
          </a:xfrm>
        </p:spPr>
        <p:txBody>
          <a:bodyPr anchor="b">
            <a:normAutofit/>
          </a:bodyPr>
          <a:lstStyle>
            <a:lvl1pPr algn="ctr">
              <a:defRPr sz="4400"/>
            </a:lvl1pPr>
          </a:lstStyle>
          <a:p>
            <a:r>
              <a:rPr lang="en-US" dirty="0"/>
              <a:t>Click to edit Master title style</a:t>
            </a:r>
          </a:p>
        </p:txBody>
      </p:sp>
      <p:sp>
        <p:nvSpPr>
          <p:cNvPr id="26" name="Subtitle 2"/>
          <p:cNvSpPr>
            <a:spLocks noGrp="1"/>
          </p:cNvSpPr>
          <p:nvPr>
            <p:ph type="subTitle" idx="1"/>
          </p:nvPr>
        </p:nvSpPr>
        <p:spPr>
          <a:xfrm>
            <a:off x="3581400" y="5346700"/>
            <a:ext cx="7086600" cy="914400"/>
          </a:xfrm>
        </p:spPr>
        <p:txBody>
          <a:bodyPr>
            <a:normAutofit/>
          </a:bodyPr>
          <a:lstStyle>
            <a:lvl1pPr marL="0" indent="0" algn="ctr">
              <a:spcBef>
                <a:spcPts val="1200"/>
              </a:spcBef>
              <a:buNone/>
              <a:defRPr sz="2400">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8" name="Picture 2" descr="D:\Chirag\Skylimit\Makers PPT\C4 Integrated Wellness logo - Final-01.png"/>
          <p:cNvPicPr>
            <a:picLocks noChangeAspect="1" noChangeArrowheads="1"/>
          </p:cNvPicPr>
          <p:nvPr userDrawn="1"/>
        </p:nvPicPr>
        <p:blipFill>
          <a:blip r:embed="rId4" cstate="print">
            <a:extLst>
              <a:ext uri="{28A0092B-C50C-407E-A947-70E740481C1C}">
                <a14:useLocalDpi xmlns:a14="http://schemas.microsoft.com/office/drawing/2010/main" xmlns="" val="0"/>
              </a:ext>
            </a:extLst>
          </a:blip>
          <a:srcRect/>
          <a:stretch>
            <a:fillRect/>
          </a:stretch>
        </p:blipFill>
        <p:spPr bwMode="auto">
          <a:xfrm>
            <a:off x="5262129" y="685800"/>
            <a:ext cx="3572742" cy="2286000"/>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solidFill>
                  <a:schemeClr val="tx2"/>
                </a:solidFill>
              </a:defRPr>
            </a:lvl1pPr>
          </a:lstStyle>
          <a:p>
            <a:fld id="{FB075A7A-4A9A-410F-B848-AB998ACC9419}" type="datetimeFigureOut">
              <a:rPr lang="en-US" dirty="0"/>
              <a:pPr/>
              <a:t>05-Oct-18</a:t>
            </a:fld>
            <a:endParaRPr lang="en-US" dirty="0"/>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4FAB73BC-B049-4115-A692-8D63A059BFB8}"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762000"/>
            <a:ext cx="2362200" cy="5257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762000"/>
            <a:ext cx="8077200" cy="5257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solidFill>
                  <a:schemeClr val="tx2"/>
                </a:solidFill>
              </a:defRPr>
            </a:lvl1pPr>
          </a:lstStyle>
          <a:p>
            <a:fld id="{AA5F3E88-2D66-4D17-B0FA-EA13CB20B2FF}" type="datetimeFigureOut">
              <a:rPr lang="en-US" dirty="0"/>
              <a:pPr/>
              <a:t>05-Oct-18</a:t>
            </a:fld>
            <a:endParaRPr lang="en-US" dirty="0"/>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4FAB73BC-B049-4115-A692-8D63A059BFB8}"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1pPr>
              <a:defRPr sz="18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solidFill>
                  <a:schemeClr val="tx2"/>
                </a:solidFill>
              </a:defRPr>
            </a:lvl1pPr>
          </a:lstStyle>
          <a:p>
            <a:fld id="{4D8F36E1-9596-4E98-8786-4A17C5D29C65}" type="datetimeFigureOut">
              <a:rPr lang="en-US" dirty="0"/>
              <a:pPr/>
              <a:t>05-Oct-18</a:t>
            </a:fld>
            <a:endParaRPr lang="en-US" dirty="0"/>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4FAB73BC-B049-4115-A692-8D63A059BFB8}"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9" name="Rectangle 18"/>
          <p:cNvSpPr/>
          <p:nvPr/>
        </p:nvSpPr>
        <p:spPr>
          <a:xfrm>
            <a:off x="0" y="0"/>
            <a:ext cx="12192000" cy="6858000"/>
          </a:xfrm>
          <a:prstGeom prst="rect">
            <a:avLst/>
          </a:prstGeom>
          <a:blipFill dpi="0" rotWithShape="1">
            <a:blip r:embed="rId2">
              <a:alphaModFix amt="40000"/>
              <a:duotone>
                <a:schemeClr val="accent3">
                  <a:shade val="45000"/>
                  <a:satMod val="135000"/>
                </a:schemeClr>
                <a:prstClr val="white"/>
              </a:duotone>
              <a:extLst>
                <a:ext uri="{28A0092B-C50C-407E-A947-70E740481C1C}">
                  <a14:useLocalDpi xmlns:a14="http://schemas.microsoft.com/office/drawing/2010/main" xmlns="" val="0"/>
                </a:ext>
              </a:extLst>
            </a:blip>
            <a:srcRect/>
            <a:tile tx="-31750" ty="-120650" sx="100000" sy="100000" flip="xy" algn="tl"/>
          </a:blipFill>
          <a:ln w="19050" cmpd="sng">
            <a:noFill/>
            <a:miter lim="800000"/>
          </a:ln>
        </p:spPr>
        <p:style>
          <a:lnRef idx="2">
            <a:schemeClr val="accent1">
              <a:shade val="50000"/>
            </a:schemeClr>
          </a:lnRef>
          <a:fillRef idx="1">
            <a:schemeClr val="accent1"/>
          </a:fillRef>
          <a:effectRef idx="0">
            <a:schemeClr val="accent1"/>
          </a:effectRef>
          <a:fontRef idx="minor">
            <a:schemeClr val="lt1"/>
          </a:fontRef>
        </p:style>
      </p:sp>
      <p:sp>
        <p:nvSpPr>
          <p:cNvPr id="23" name="Rectangle 22"/>
          <p:cNvSpPr/>
          <p:nvPr/>
        </p:nvSpPr>
        <p:spPr>
          <a:xfrm>
            <a:off x="1307870" y="1267730"/>
            <a:ext cx="9576262" cy="4307950"/>
          </a:xfrm>
          <a:prstGeom prst="rect">
            <a:avLst/>
          </a:prstGeom>
          <a:solidFill>
            <a:schemeClr val="tx1"/>
          </a:solidFill>
          <a:ln w="6350" cap="flat" cmpd="sng" algn="ctr">
            <a:solidFill>
              <a:schemeClr val="tx1">
                <a:lumMod val="65000"/>
                <a:lumOff val="35000"/>
              </a:schemeClr>
            </a:solidFill>
            <a:prstDash val="solid"/>
          </a:ln>
          <a:effectLst>
            <a:outerShdw blurRad="63500" algn="ctr" rotWithShape="0">
              <a:prstClr val="black">
                <a:alpha val="40000"/>
              </a:prstClr>
            </a:outerShdw>
            <a:softEdge rad="0"/>
          </a:effectLst>
        </p:spPr>
      </p:sp>
      <p:sp>
        <p:nvSpPr>
          <p:cNvPr id="24" name="Rectangle 23"/>
          <p:cNvSpPr/>
          <p:nvPr/>
        </p:nvSpPr>
        <p:spPr>
          <a:xfrm>
            <a:off x="1447801" y="1411615"/>
            <a:ext cx="9296400" cy="4034770"/>
          </a:xfrm>
          <a:prstGeom prst="rect">
            <a:avLst/>
          </a:prstGeom>
          <a:solidFill>
            <a:schemeClr val="bg2"/>
          </a:solidFill>
          <a:ln w="9525" cap="sq" cmpd="sng" algn="ctr">
            <a:noFill/>
            <a:prstDash val="solid"/>
            <a:miter lim="800000"/>
          </a:ln>
          <a:effectLst/>
        </p:spPr>
      </p:sp>
      <p:sp>
        <p:nvSpPr>
          <p:cNvPr id="30" name="Rectangle 29"/>
          <p:cNvSpPr/>
          <p:nvPr/>
        </p:nvSpPr>
        <p:spPr>
          <a:xfrm>
            <a:off x="5135880" y="1267730"/>
            <a:ext cx="1920240" cy="731520"/>
          </a:xfrm>
          <a:prstGeom prst="rect">
            <a:avLst/>
          </a:prstGeom>
          <a:solidFill>
            <a:schemeClr val="accent1"/>
          </a:solidFill>
          <a:ln>
            <a:noFill/>
          </a:ln>
          <a:effectLst>
            <a:outerShdw blurRad="50800" dist="127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sp>
      <p:grpSp>
        <p:nvGrpSpPr>
          <p:cNvPr id="31" name="Group 30"/>
          <p:cNvGrpSpPr/>
          <p:nvPr/>
        </p:nvGrpSpPr>
        <p:grpSpPr>
          <a:xfrm>
            <a:off x="5250180" y="1267730"/>
            <a:ext cx="1691640" cy="645295"/>
            <a:chOff x="5318306" y="1386268"/>
            <a:chExt cx="1567331" cy="645295"/>
          </a:xfrm>
        </p:grpSpPr>
        <p:cxnSp>
          <p:nvCxnSpPr>
            <p:cNvPr id="32" name="Straight Connector 31"/>
            <p:cNvCxnSpPr/>
            <p:nvPr/>
          </p:nvCxnSpPr>
          <p:spPr>
            <a:xfrm>
              <a:off x="5318306" y="1386268"/>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885637" y="1386268"/>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5318306" y="2031563"/>
              <a:ext cx="1567331"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1563623" y="2094309"/>
            <a:ext cx="9070848" cy="2587752"/>
          </a:xfrm>
        </p:spPr>
        <p:txBody>
          <a:bodyPr anchor="ctr">
            <a:noAutofit/>
          </a:bodyPr>
          <a:lstStyle>
            <a:lvl1pPr algn="ctr">
              <a:lnSpc>
                <a:spcPct val="83000"/>
              </a:lnSpc>
              <a:defRPr lang="en-US" sz="7200" b="0" kern="1200" cap="all" spc="-100" baseline="0" dirty="0">
                <a:solidFill>
                  <a:schemeClr val="tx1"/>
                </a:solidFill>
                <a:effectLst>
                  <a:outerShdw blurRad="38100" dist="12700" dir="2700000" algn="tl" rotWithShape="0">
                    <a:prstClr val="black">
                      <a:alpha val="40000"/>
                    </a:prstClr>
                  </a:outerShdw>
                </a:effectLst>
                <a:latin typeface="+mj-lt"/>
                <a:ea typeface="+mn-ea"/>
                <a:cs typeface="+mn-cs"/>
              </a:defRPr>
            </a:lvl1pPr>
          </a:lstStyle>
          <a:p>
            <a:r>
              <a:rPr lang="en-US"/>
              <a:t>Click to edit Master title style</a:t>
            </a:r>
            <a:endParaRPr lang="en-US" dirty="0"/>
          </a:p>
        </p:txBody>
      </p:sp>
      <p:sp>
        <p:nvSpPr>
          <p:cNvPr id="3" name="Text Placeholder 2"/>
          <p:cNvSpPr>
            <a:spLocks noGrp="1"/>
          </p:cNvSpPr>
          <p:nvPr>
            <p:ph type="body" idx="1"/>
          </p:nvPr>
        </p:nvSpPr>
        <p:spPr>
          <a:xfrm>
            <a:off x="1563624" y="4682062"/>
            <a:ext cx="9070848" cy="457200"/>
          </a:xfrm>
        </p:spPr>
        <p:txBody>
          <a:bodyPr anchor="t">
            <a:normAutofit/>
          </a:bodyPr>
          <a:lstStyle>
            <a:lvl1pPr marL="0" indent="0" algn="ctr">
              <a:buNone/>
              <a:tabLst>
                <a:tab pos="2633663" algn="l"/>
              </a:tabLst>
              <a:defRPr sz="1600">
                <a:solidFill>
                  <a:schemeClr val="tx2"/>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5321808" y="1344502"/>
            <a:ext cx="1554480" cy="530352"/>
          </a:xfrm>
        </p:spPr>
        <p:txBody>
          <a:bodyPr/>
          <a:lstStyle>
            <a:lvl1pPr algn="ctr">
              <a:defRPr lang="en-US" sz="1300" kern="1200" spc="0" baseline="0">
                <a:solidFill>
                  <a:srgbClr val="FFFFFF"/>
                </a:solidFill>
                <a:latin typeface="+mn-lt"/>
                <a:ea typeface="+mn-ea"/>
                <a:cs typeface="+mn-cs"/>
              </a:defRPr>
            </a:lvl1pPr>
          </a:lstStyle>
          <a:p>
            <a:fld id="{EE4D1A55-63BC-4BA2-9538-7DDEADA10621}" type="datetimeFigureOut">
              <a:rPr lang="en-US" dirty="0"/>
              <a:pPr/>
              <a:t>05-Oct-18</a:t>
            </a:fld>
            <a:endParaRPr lang="en-US" dirty="0"/>
          </a:p>
        </p:txBody>
      </p:sp>
      <p:sp>
        <p:nvSpPr>
          <p:cNvPr id="5" name="Footer Placeholder 4"/>
          <p:cNvSpPr>
            <a:spLocks noGrp="1"/>
          </p:cNvSpPr>
          <p:nvPr>
            <p:ph type="ftr" sz="quarter" idx="11"/>
          </p:nvPr>
        </p:nvSpPr>
        <p:spPr>
          <a:xfrm>
            <a:off x="1453896" y="5212080"/>
            <a:ext cx="5907024" cy="228600"/>
          </a:xfrm>
        </p:spPr>
        <p:txBody>
          <a:bodyPr/>
          <a:lstStyle>
            <a:lvl1pPr algn="l">
              <a:defRPr>
                <a:solidFill>
                  <a:schemeClr val="tx2"/>
                </a:solidFill>
              </a:defRPr>
            </a:lvl1pPr>
          </a:lstStyle>
          <a:p>
            <a:endParaRPr lang="en-US" dirty="0"/>
          </a:p>
        </p:txBody>
      </p:sp>
      <p:sp>
        <p:nvSpPr>
          <p:cNvPr id="6" name="Slide Number Placeholder 5"/>
          <p:cNvSpPr>
            <a:spLocks noGrp="1"/>
          </p:cNvSpPr>
          <p:nvPr>
            <p:ph type="sldNum" sz="quarter" idx="12"/>
          </p:nvPr>
        </p:nvSpPr>
        <p:spPr>
          <a:xfrm>
            <a:off x="8604504" y="5212080"/>
            <a:ext cx="2112264" cy="228600"/>
          </a:xfrm>
        </p:spPr>
        <p:txBody>
          <a:bodyPr/>
          <a:lstStyle>
            <a:lvl1pPr>
              <a:defRPr>
                <a:solidFill>
                  <a:schemeClr val="tx2"/>
                </a:solidFill>
              </a:defRPr>
            </a:lvl1pPr>
          </a:lstStyle>
          <a:p>
            <a:fld id="{4FAB73BC-B049-4115-A692-8D63A059BFB8}"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680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7032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lvl1pPr>
              <a:defRPr>
                <a:solidFill>
                  <a:schemeClr val="tx2"/>
                </a:solidFill>
              </a:defRPr>
            </a:lvl1pPr>
          </a:lstStyle>
          <a:p>
            <a:fld id="{66D01ABB-8821-4BF5-97A9-E1A66ACAEAA9}" type="datetimeFigureOut">
              <a:rPr lang="en-US" dirty="0"/>
              <a:pPr/>
              <a:t>05-Oct-18</a:t>
            </a:fld>
            <a:endParaRPr lang="en-US" dirty="0"/>
          </a:p>
        </p:txBody>
      </p:sp>
      <p:sp>
        <p:nvSpPr>
          <p:cNvPr id="6" name="Footer Placeholder 5"/>
          <p:cNvSpPr>
            <a:spLocks noGrp="1"/>
          </p:cNvSpPr>
          <p:nvPr>
            <p:ph type="ftr" sz="quarter" idx="11"/>
          </p:nvPr>
        </p:nvSpPr>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4FAB73BC-B049-4115-A692-8D63A059BFB8}"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69848" y="2074334"/>
            <a:ext cx="4754880" cy="640080"/>
          </a:xfrm>
        </p:spPr>
        <p:txBody>
          <a:bodyPr anchor="ctr">
            <a:normAutofit/>
          </a:bodyPr>
          <a:lstStyle>
            <a:lvl1pPr marL="0" indent="0" algn="ctr">
              <a:spcBef>
                <a:spcPts val="0"/>
              </a:spcBef>
              <a:buNone/>
              <a:defRPr sz="1800" b="0">
                <a:solidFill>
                  <a:schemeClr val="tx2"/>
                </a:solidFill>
                <a:latin typeface="+mn-lt"/>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69848" y="2755898"/>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73368" y="2074334"/>
            <a:ext cx="4754880" cy="640080"/>
          </a:xfrm>
        </p:spPr>
        <p:txBody>
          <a:bodyPr anchor="ctr">
            <a:normAutofit/>
          </a:bodyPr>
          <a:lstStyle>
            <a:lvl1pPr marL="0" indent="0" algn="ctr">
              <a:spcBef>
                <a:spcPts val="0"/>
              </a:spcBef>
              <a:buNone/>
              <a:defRPr sz="1800" b="0">
                <a:solidFill>
                  <a:schemeClr val="tx2"/>
                </a:solidFill>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73368" y="2756581"/>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lvl1pPr>
              <a:defRPr>
                <a:solidFill>
                  <a:schemeClr val="tx2"/>
                </a:solidFill>
              </a:defRPr>
            </a:lvl1pPr>
          </a:lstStyle>
          <a:p>
            <a:fld id="{20C37B1C-D4A1-4A4F-A470-80868146AFC5}" type="datetimeFigureOut">
              <a:rPr lang="en-US" dirty="0"/>
              <a:pPr/>
              <a:t>05-Oct-18</a:t>
            </a:fld>
            <a:endParaRPr lang="en-US" dirty="0"/>
          </a:p>
        </p:txBody>
      </p:sp>
      <p:sp>
        <p:nvSpPr>
          <p:cNvPr id="8" name="Footer Placeholder 7"/>
          <p:cNvSpPr>
            <a:spLocks noGrp="1"/>
          </p:cNvSpPr>
          <p:nvPr>
            <p:ph type="ftr" sz="quarter" idx="11"/>
          </p:nvPr>
        </p:nvSpPr>
        <p:spPr/>
        <p:txBody>
          <a:bodyPr/>
          <a:lstStyle>
            <a:lvl1pPr>
              <a:defRPr>
                <a:solidFill>
                  <a:schemeClr val="tx2"/>
                </a:solidFill>
              </a:defRPr>
            </a:lvl1pPr>
          </a:lstStyle>
          <a:p>
            <a:endParaRPr lang="en-US" dirty="0"/>
          </a:p>
        </p:txBody>
      </p:sp>
      <p:sp>
        <p:nvSpPr>
          <p:cNvPr id="9" name="Slide Number Placeholder 8"/>
          <p:cNvSpPr>
            <a:spLocks noGrp="1"/>
          </p:cNvSpPr>
          <p:nvPr>
            <p:ph type="sldNum" sz="quarter" idx="12"/>
          </p:nvPr>
        </p:nvSpPr>
        <p:spPr/>
        <p:txBody>
          <a:bodyPr/>
          <a:lstStyle>
            <a:lvl1pPr>
              <a:defRPr>
                <a:solidFill>
                  <a:schemeClr val="tx2"/>
                </a:solidFill>
              </a:defRPr>
            </a:lvl1pPr>
          </a:lstStyle>
          <a:p>
            <a:fld id="{4FAB73BC-B049-4115-A692-8D63A059BFB8}"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lvl1pPr>
              <a:defRPr>
                <a:solidFill>
                  <a:schemeClr val="tx2"/>
                </a:solidFill>
              </a:defRPr>
            </a:lvl1pPr>
          </a:lstStyle>
          <a:p>
            <a:fld id="{6D31D1B9-F39E-471E-80A9-595CAA5664AD}" type="datetimeFigureOut">
              <a:rPr lang="en-US" dirty="0"/>
              <a:pPr/>
              <a:t>05-Oct-18</a:t>
            </a:fld>
            <a:endParaRPr lang="en-US" dirty="0"/>
          </a:p>
        </p:txBody>
      </p:sp>
      <p:sp>
        <p:nvSpPr>
          <p:cNvPr id="4" name="Footer Placeholder 3"/>
          <p:cNvSpPr>
            <a:spLocks noGrp="1"/>
          </p:cNvSpPr>
          <p:nvPr>
            <p:ph type="ftr" sz="quarter" idx="11"/>
          </p:nvPr>
        </p:nvSpPr>
        <p:spPr/>
        <p:txBody>
          <a:bodyPr/>
          <a:lstStyle>
            <a:lvl1pPr>
              <a:defRPr>
                <a:solidFill>
                  <a:schemeClr val="tx2"/>
                </a:solidFill>
              </a:defRPr>
            </a:lvl1pPr>
          </a:lstStyle>
          <a:p>
            <a:endParaRPr lang="en-US" dirty="0"/>
          </a:p>
        </p:txBody>
      </p:sp>
      <p:sp>
        <p:nvSpPr>
          <p:cNvPr id="5" name="Slide Number Placeholder 4"/>
          <p:cNvSpPr>
            <a:spLocks noGrp="1"/>
          </p:cNvSpPr>
          <p:nvPr>
            <p:ph type="sldNum" sz="quarter" idx="12"/>
          </p:nvPr>
        </p:nvSpPr>
        <p:spPr/>
        <p:txBody>
          <a:bodyPr/>
          <a:lstStyle>
            <a:lvl1pPr>
              <a:defRPr>
                <a:solidFill>
                  <a:schemeClr val="tx2"/>
                </a:solidFill>
              </a:defRPr>
            </a:lvl1pPr>
          </a:lstStyle>
          <a:p>
            <a:fld id="{4FAB73BC-B049-4115-A692-8D63A059BFB8}"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tx2"/>
                </a:solidFill>
              </a:defRPr>
            </a:lvl1pPr>
          </a:lstStyle>
          <a:p>
            <a:fld id="{33FCEABC-E2B9-4606-A74F-CB06AF596887}" type="datetimeFigureOut">
              <a:rPr lang="en-US" dirty="0"/>
              <a:pPr/>
              <a:t>05-Oct-18</a:t>
            </a:fld>
            <a:endParaRPr lang="en-US" dirty="0"/>
          </a:p>
        </p:txBody>
      </p:sp>
      <p:sp>
        <p:nvSpPr>
          <p:cNvPr id="3" name="Footer Placeholder 2"/>
          <p:cNvSpPr>
            <a:spLocks noGrp="1"/>
          </p:cNvSpPr>
          <p:nvPr>
            <p:ph type="ftr" sz="quarter" idx="11"/>
          </p:nvPr>
        </p:nvSpPr>
        <p:spPr/>
        <p:txBody>
          <a:bodyPr/>
          <a:lstStyle>
            <a:lvl1pPr>
              <a:defRPr>
                <a:solidFill>
                  <a:schemeClr val="tx2"/>
                </a:solidFill>
              </a:defRPr>
            </a:lvl1pPr>
          </a:lstStyle>
          <a:p>
            <a:endParaRPr lang="en-US" dirty="0"/>
          </a:p>
        </p:txBody>
      </p:sp>
      <p:sp>
        <p:nvSpPr>
          <p:cNvPr id="4" name="Slide Number Placeholder 3"/>
          <p:cNvSpPr>
            <a:spLocks noGrp="1"/>
          </p:cNvSpPr>
          <p:nvPr>
            <p:ph type="sldNum" sz="quarter" idx="12"/>
          </p:nvPr>
        </p:nvSpPr>
        <p:spPr/>
        <p:txBody>
          <a:bodyPr/>
          <a:lstStyle>
            <a:lvl1pPr>
              <a:defRPr>
                <a:solidFill>
                  <a:schemeClr val="tx2"/>
                </a:solidFill>
              </a:defRPr>
            </a:lvl1pPr>
          </a:lstStyle>
          <a:p>
            <a:fld id="{4FAB73BC-B049-4115-A692-8D63A059BFB8}"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4" name="Rectangle 13"/>
          <p:cNvSpPr/>
          <p:nvPr/>
        </p:nvSpPr>
        <p:spPr>
          <a:xfrm>
            <a:off x="234693" y="237744"/>
            <a:ext cx="8633081" cy="6382512"/>
          </a:xfrm>
          <a:prstGeom prst="rect">
            <a:avLst/>
          </a:prstGeom>
          <a:solidFill>
            <a:schemeClr val="tx1"/>
          </a:solidFill>
          <a:ln w="6350" cap="flat" cmpd="sng" algn="ctr">
            <a:solidFill>
              <a:schemeClr val="tx1">
                <a:lumMod val="75000"/>
              </a:schemeClr>
            </a:solidFill>
            <a:prstDash val="solid"/>
          </a:ln>
          <a:effectLst>
            <a:softEdge rad="0"/>
          </a:effectLst>
        </p:spPr>
      </p:sp>
      <p:sp>
        <p:nvSpPr>
          <p:cNvPr id="16" name="Rectangle 15"/>
          <p:cNvSpPr/>
          <p:nvPr/>
        </p:nvSpPr>
        <p:spPr>
          <a:xfrm>
            <a:off x="371856" y="374904"/>
            <a:ext cx="8353044" cy="6108192"/>
          </a:xfrm>
          <a:prstGeom prst="rect">
            <a:avLst/>
          </a:prstGeom>
          <a:solidFill>
            <a:schemeClr val="bg2"/>
          </a:solidFill>
          <a:ln w="6350" cap="sq" cmpd="sng" algn="ctr">
            <a:noFill/>
            <a:prstDash val="solid"/>
            <a:miter lim="800000"/>
          </a:ln>
          <a:effectLst/>
        </p:spPr>
      </p:sp>
      <p:sp>
        <p:nvSpPr>
          <p:cNvPr id="15" name="Rectangle 14"/>
          <p:cNvSpPr/>
          <p:nvPr/>
        </p:nvSpPr>
        <p:spPr>
          <a:xfrm>
            <a:off x="9020386" y="237744"/>
            <a:ext cx="2926080" cy="638251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7392"/>
            <a:ext cx="2430780" cy="1645920"/>
          </a:xfrm>
        </p:spPr>
        <p:txBody>
          <a:bodyPr anchor="b">
            <a:normAutofit/>
          </a:bodyPr>
          <a:lstStyle>
            <a:lvl1pPr algn="l" defTabSz="914400" rtl="0" eaLnBrk="1" latinLnBrk="0" hangingPunct="1">
              <a:lnSpc>
                <a:spcPct val="90000"/>
              </a:lnSpc>
              <a:spcBef>
                <a:spcPct val="0"/>
              </a:spcBef>
              <a:buNone/>
              <a:defRPr lang="en-US" sz="2800" b="0" kern="1200" cap="none" spc="0" baseline="0" dirty="0">
                <a:solidFill>
                  <a:schemeClr val="bg1"/>
                </a:solidFill>
                <a:effectLst/>
                <a:latin typeface="+mj-lt"/>
                <a:ea typeface="+mn-ea"/>
                <a:cs typeface="+mn-cs"/>
              </a:defRPr>
            </a:lvl1pPr>
          </a:lstStyle>
          <a:p>
            <a:r>
              <a:rPr lang="en-US"/>
              <a:t>Click to edit Master title style</a:t>
            </a:r>
            <a:endParaRPr lang="en-US" dirty="0"/>
          </a:p>
        </p:txBody>
      </p:sp>
      <p:sp>
        <p:nvSpPr>
          <p:cNvPr id="3" name="Content Placeholder 2"/>
          <p:cNvSpPr>
            <a:spLocks noGrp="1"/>
          </p:cNvSpPr>
          <p:nvPr>
            <p:ph idx="1"/>
          </p:nvPr>
        </p:nvSpPr>
        <p:spPr>
          <a:xfrm>
            <a:off x="790575" y="704850"/>
            <a:ext cx="7562850" cy="5143500"/>
          </a:xfrm>
        </p:spPr>
        <p:txBody>
          <a:bodyPr/>
          <a:lstStyle>
            <a:lvl1pPr>
              <a:defRPr sz="19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296400" y="2286000"/>
            <a:ext cx="2430780" cy="3505200"/>
          </a:xfrm>
        </p:spPr>
        <p:txBody>
          <a:bodyPr>
            <a:normAutofit/>
          </a:bodyPr>
          <a:lstStyle>
            <a:lvl1pPr marL="0" indent="0">
              <a:lnSpc>
                <a:spcPct val="110000"/>
              </a:lnSpc>
              <a:spcBef>
                <a:spcPts val="800"/>
              </a:spcBef>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chemeClr val="tx2"/>
                </a:solidFill>
              </a:defRPr>
            </a:lvl1pPr>
          </a:lstStyle>
          <a:p>
            <a:fld id="{FA8850A0-01A3-4F4E-AA52-F716A9BFD4EB}" type="datetimeFigureOut">
              <a:rPr lang="en-US" dirty="0"/>
              <a:pPr/>
              <a:t>05-Oct-18</a:t>
            </a:fld>
            <a:endParaRPr lang="en-US" dirty="0"/>
          </a:p>
        </p:txBody>
      </p:sp>
      <p:sp>
        <p:nvSpPr>
          <p:cNvPr id="6" name="Footer Placeholder 5"/>
          <p:cNvSpPr>
            <a:spLocks noGrp="1"/>
          </p:cNvSpPr>
          <p:nvPr>
            <p:ph type="ftr" sz="quarter" idx="11"/>
          </p:nvPr>
        </p:nvSpPr>
        <p:spPr>
          <a:xfrm>
            <a:off x="3439158" y="6214535"/>
            <a:ext cx="5184648" cy="256032"/>
          </a:xfrm>
        </p:spPr>
        <p:txBody>
          <a:bodyPr/>
          <a:lstStyle>
            <a:lvl1pPr algn="r">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bg2"/>
                </a:solidFill>
              </a:defRPr>
            </a:lvl1pPr>
          </a:lstStyle>
          <a:p>
            <a:fld id="{4FAB73BC-B049-4115-A692-8D63A059BFB8}" type="slidenum">
              <a:rPr lang="en-US" dirty="0"/>
              <a:pPr/>
              <a:t>‹#›</a:t>
            </a:fld>
            <a:endParaRPr lang="en-US" dirty="0"/>
          </a:p>
        </p:txBody>
      </p:sp>
      <p:sp>
        <p:nvSpPr>
          <p:cNvPr id="11" name="Rectangle 10"/>
          <p:cNvSpPr/>
          <p:nvPr/>
        </p:nvSpPr>
        <p:spPr>
          <a:xfrm>
            <a:off x="9157546" y="374904"/>
            <a:ext cx="2651760" cy="6108192"/>
          </a:xfrm>
          <a:prstGeom prst="rect">
            <a:avLst/>
          </a:prstGeom>
          <a:noFill/>
          <a:ln w="6350" cap="sq">
            <a:solidFill>
              <a:schemeClr val="tx1">
                <a:lumMod val="65000"/>
                <a:lumOff val="3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4" name="Rectangle 13"/>
          <p:cNvSpPr/>
          <p:nvPr/>
        </p:nvSpPr>
        <p:spPr>
          <a:xfrm>
            <a:off x="9020386" y="237744"/>
            <a:ext cx="2926080" cy="6382512"/>
          </a:xfrm>
          <a:prstGeom prst="rect">
            <a:avLst/>
          </a:prstGeom>
          <a:solidFill>
            <a:schemeClr val="tx1"/>
          </a:solidFill>
          <a:ln w="6350" cap="sq">
            <a:solidFill>
              <a:schemeClr val="tx1">
                <a:lumMod val="7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9157546" y="374904"/>
            <a:ext cx="2651760" cy="6108192"/>
          </a:xfrm>
          <a:prstGeom prst="rect">
            <a:avLst/>
          </a:prstGeom>
          <a:solidFill>
            <a:schemeClr val="bg2"/>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3504"/>
            <a:ext cx="2432304" cy="1645920"/>
          </a:xfrm>
        </p:spPr>
        <p:txBody>
          <a:bodyPr anchor="b">
            <a:noAutofit/>
          </a:bodyPr>
          <a:lstStyle>
            <a:lvl1pPr algn="l">
              <a:defRPr sz="2800" b="0">
                <a:solidFill>
                  <a:schemeClr val="tx1"/>
                </a:solidFill>
                <a:latin typeface="+mj-lt"/>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228599" y="237744"/>
            <a:ext cx="8601076" cy="6382512"/>
          </a:xfrm>
          <a:solidFill>
            <a:srgbClr val="808080"/>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296400" y="2286000"/>
            <a:ext cx="2432304" cy="3502152"/>
          </a:xfrm>
        </p:spPr>
        <p:txBody>
          <a:bodyPr>
            <a:normAutofit/>
          </a:bodyPr>
          <a:lstStyle>
            <a:lvl1pPr marL="0" indent="0" algn="l">
              <a:lnSpc>
                <a:spcPct val="110000"/>
              </a:lnSpc>
              <a:spcBef>
                <a:spcPts val="800"/>
              </a:spcBef>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rgbClr val="FFFFFF"/>
                </a:solidFill>
                <a:effectLst>
                  <a:outerShdw blurRad="19050" dist="6350" dir="2700000" algn="tl" rotWithShape="0">
                    <a:prstClr val="black">
                      <a:alpha val="40000"/>
                    </a:prstClr>
                  </a:outerShdw>
                </a:effectLst>
              </a:defRPr>
            </a:lvl1pPr>
          </a:lstStyle>
          <a:p>
            <a:fld id="{E5811CCA-BB49-46C7-A0E2-F42339750F9A}" type="datetimeFigureOut">
              <a:rPr lang="en-US" dirty="0"/>
              <a:pPr/>
              <a:t>05-Oct-18</a:t>
            </a:fld>
            <a:endParaRPr lang="en-US" dirty="0"/>
          </a:p>
        </p:txBody>
      </p:sp>
      <p:sp>
        <p:nvSpPr>
          <p:cNvPr id="6" name="Footer Placeholder 5"/>
          <p:cNvSpPr>
            <a:spLocks noGrp="1"/>
          </p:cNvSpPr>
          <p:nvPr>
            <p:ph type="ftr" sz="quarter" idx="11"/>
          </p:nvPr>
        </p:nvSpPr>
        <p:spPr/>
        <p:txBody>
          <a:bodyPr/>
          <a:lstStyle>
            <a:lvl1pPr marL="0" algn="r" defTabSz="914400" rtl="0" eaLnBrk="1" latinLnBrk="0" hangingPunct="1">
              <a:defRPr lang="en-US" sz="1000" kern="1200" dirty="0">
                <a:solidFill>
                  <a:srgbClr val="FFFFFF"/>
                </a:solidFill>
                <a:effectLst>
                  <a:outerShdw blurRad="19050" dist="6350" dir="2700000" algn="tl" rotWithShape="0">
                    <a:prstClr val="black">
                      <a:alpha val="40000"/>
                    </a:prstClr>
                  </a:outerShdw>
                </a:effectLst>
                <a:latin typeface="+mn-lt"/>
                <a:ea typeface="+mn-ea"/>
                <a:cs typeface="+mn-cs"/>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4FAB73BC-B049-4115-A692-8D63A059BFB8}"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3.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9" name="Group 8"/>
          <p:cNvGrpSpPr/>
          <p:nvPr userDrawn="1"/>
        </p:nvGrpSpPr>
        <p:grpSpPr>
          <a:xfrm>
            <a:off x="-1" y="0"/>
            <a:ext cx="12185904" cy="6858000"/>
            <a:chOff x="-1" y="0"/>
            <a:chExt cx="12185904" cy="6858000"/>
          </a:xfrm>
        </p:grpSpPr>
        <p:pic>
          <p:nvPicPr>
            <p:cNvPr id="10" name="Picture 9"/>
            <p:cNvPicPr>
              <a:picLocks noChangeAspect="1"/>
            </p:cNvPicPr>
            <p:nvPr userDrawn="1"/>
          </p:nvPicPr>
          <p:blipFill>
            <a:blip r:embed="rId13">
              <a:extLst>
                <a:ext uri="{28A0092B-C50C-407E-A947-70E740481C1C}">
                  <a14:useLocalDpi xmlns:a14="http://schemas.microsoft.com/office/drawing/2010/main" xmlns="" val="0"/>
                </a:ext>
              </a:extLst>
            </a:blip>
            <a:stretch>
              <a:fillRect/>
            </a:stretch>
          </p:blipFill>
          <p:spPr>
            <a:xfrm>
              <a:off x="-1" y="0"/>
              <a:ext cx="12185904" cy="6858000"/>
            </a:xfrm>
            <a:prstGeom prst="rect">
              <a:avLst/>
            </a:prstGeom>
          </p:spPr>
        </p:pic>
        <p:pic>
          <p:nvPicPr>
            <p:cNvPr id="11" name="Picture 2" descr="https://fs.flockusercontent.com/7c8bf2d15167899927e439c8?Expires=1518197241&amp;Signature=cO1L3bJ1Fw3p6-72QmMpUMMQX6W3FYKxFlVe49gGNWTHxfam-nJu5T0Civvj~mkAcke7pbCPq17zLbmu7kKra19wrbCiRdXwq-aFw1hSmeygMn4gHFr3XWwgeSDWV5HE~nyElFoIE3ZaYe1I1yupkI6Eu2MMW1qwyGum3nUZH2tA4ZgQYM5fax0x70ZFUvsgk~G9FeiSJCuxe9dqQ15Esw8kHd5KJeQ9oNL-kkQTtBEs76j327f9iEillr8wFH2LJjUUEj4OXibD-OShOcrgR5Sxk4AkMZAEETvruYEwh-MbpsGcqydP808UWfVUqKTeYWG8tILSMD~Y6TprV4Jnow__&amp;Key-Pair-Id=APKAJMN6OEFOLBEBMIJA"/>
            <p:cNvPicPr>
              <a:picLocks noChangeAspect="1" noChangeArrowheads="1"/>
            </p:cNvPicPr>
            <p:nvPr userDrawn="1"/>
          </p:nvPicPr>
          <p:blipFill rotWithShape="1">
            <a:blip r:embed="rId14">
              <a:clrChange>
                <a:clrFrom>
                  <a:srgbClr val="FFFFFF"/>
                </a:clrFrom>
                <a:clrTo>
                  <a:srgbClr val="FFFFFF">
                    <a:alpha val="0"/>
                  </a:srgbClr>
                </a:clrTo>
              </a:clrChange>
              <a:extLst>
                <a:ext uri="{28A0092B-C50C-407E-A947-70E740481C1C}">
                  <a14:useLocalDpi xmlns:a14="http://schemas.microsoft.com/office/drawing/2010/main" xmlns="" val="0"/>
                </a:ext>
              </a:extLst>
            </a:blip>
            <a:srcRect/>
            <a:stretch/>
          </p:blipFill>
          <p:spPr bwMode="auto">
            <a:xfrm>
              <a:off x="-1" y="5809627"/>
              <a:ext cx="1295401" cy="1048373"/>
            </a:xfrm>
            <a:prstGeom prst="rect">
              <a:avLst/>
            </a:prstGeom>
            <a:noFill/>
            <a:extLst>
              <a:ext uri="{909E8E84-426E-40DD-AFC4-6F175D3DCCD1}">
                <a14:hiddenFill xmlns:a14="http://schemas.microsoft.com/office/drawing/2010/main" xmlns="">
                  <a:solidFill>
                    <a:srgbClr val="FFFFFF"/>
                  </a:solidFill>
                </a14:hiddenFill>
              </a:ext>
            </a:extLst>
          </p:spPr>
        </p:pic>
      </p:grpSp>
      <p:sp>
        <p:nvSpPr>
          <p:cNvPr id="2" name="Title Placeholder 1"/>
          <p:cNvSpPr>
            <a:spLocks noGrp="1"/>
          </p:cNvSpPr>
          <p:nvPr>
            <p:ph type="title"/>
          </p:nvPr>
        </p:nvSpPr>
        <p:spPr>
          <a:xfrm>
            <a:off x="1815353" y="224796"/>
            <a:ext cx="9952256" cy="1453221"/>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712258" y="1869141"/>
            <a:ext cx="10058400" cy="416589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389464" y="6214535"/>
            <a:ext cx="2743200" cy="256032"/>
          </a:xfrm>
          <a:prstGeom prst="rect">
            <a:avLst/>
          </a:prstGeom>
        </p:spPr>
        <p:txBody>
          <a:bodyPr vert="horz" lIns="91440" tIns="45720" rIns="91440" bIns="45720" rtlCol="0" anchor="b"/>
          <a:lstStyle>
            <a:lvl1pPr algn="l">
              <a:defRPr sz="1000">
                <a:solidFill>
                  <a:schemeClr val="bg2"/>
                </a:solidFill>
              </a:defRPr>
            </a:lvl1pPr>
          </a:lstStyle>
          <a:p>
            <a:fld id="{17205CAA-4E5A-4223-BD55-C5D2841AC9EF}" type="datetimeFigureOut">
              <a:rPr lang="en-US" dirty="0"/>
              <a:pPr/>
              <a:t>05-Oct-18</a:t>
            </a:fld>
            <a:endParaRPr lang="en-US" dirty="0"/>
          </a:p>
        </p:txBody>
      </p:sp>
      <p:sp>
        <p:nvSpPr>
          <p:cNvPr id="5" name="Footer Placeholder 4"/>
          <p:cNvSpPr>
            <a:spLocks noGrp="1"/>
          </p:cNvSpPr>
          <p:nvPr>
            <p:ph type="ftr" sz="quarter" idx="3"/>
          </p:nvPr>
        </p:nvSpPr>
        <p:spPr>
          <a:xfrm>
            <a:off x="3489960" y="6214535"/>
            <a:ext cx="5212080" cy="256032"/>
          </a:xfrm>
          <a:prstGeom prst="rect">
            <a:avLst/>
          </a:prstGeom>
        </p:spPr>
        <p:txBody>
          <a:bodyPr vert="horz" lIns="91440" tIns="45720" rIns="91440" bIns="45720" rtlCol="0" anchor="b"/>
          <a:lstStyle>
            <a:lvl1pPr algn="ctr">
              <a:defRPr sz="1000">
                <a:solidFill>
                  <a:schemeClr val="bg2"/>
                </a:solidFill>
              </a:defRPr>
            </a:lvl1pPr>
          </a:lstStyle>
          <a:p>
            <a:endParaRPr lang="en-US" dirty="0"/>
          </a:p>
        </p:txBody>
      </p:sp>
      <p:sp>
        <p:nvSpPr>
          <p:cNvPr id="6" name="Slide Number Placeholder 5"/>
          <p:cNvSpPr>
            <a:spLocks noGrp="1"/>
          </p:cNvSpPr>
          <p:nvPr>
            <p:ph type="sldNum" sz="quarter" idx="4"/>
          </p:nvPr>
        </p:nvSpPr>
        <p:spPr>
          <a:xfrm>
            <a:off x="10348535" y="6214535"/>
            <a:ext cx="1463040" cy="256032"/>
          </a:xfrm>
          <a:prstGeom prst="rect">
            <a:avLst/>
          </a:prstGeom>
        </p:spPr>
        <p:txBody>
          <a:bodyPr vert="horz" lIns="91440" tIns="45720" rIns="91440" bIns="45720" rtlCol="0" anchor="b"/>
          <a:lstStyle>
            <a:lvl1pPr algn="r">
              <a:defRPr sz="1000">
                <a:solidFill>
                  <a:schemeClr val="bg2"/>
                </a:solidFill>
              </a:defRPr>
            </a:lvl1pPr>
          </a:lstStyle>
          <a:p>
            <a:fld id="{4FAB73BC-B049-4115-A692-8D63A059BFB8}"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hf sldNum="0" hdr="0" ftr="0" dt="0"/>
  <p:txStyles>
    <p:titleStyle>
      <a:lvl1pPr algn="l" defTabSz="914400" rtl="0" eaLnBrk="1" latinLnBrk="0" hangingPunct="1">
        <a:lnSpc>
          <a:spcPct val="90000"/>
        </a:lnSpc>
        <a:spcBef>
          <a:spcPct val="0"/>
        </a:spcBef>
        <a:buNone/>
        <a:defRPr lang="en-US" sz="4800" kern="1200" cap="none" spc="0" baseline="0" dirty="0">
          <a:solidFill>
            <a:schemeClr val="bg1"/>
          </a:solidFill>
          <a:effectLst/>
          <a:latin typeface="Calibri" pitchFamily="34" charset="0"/>
          <a:ea typeface="+mn-ea"/>
          <a:cs typeface="Calibri" pitchFamily="34" charset="0"/>
        </a:defRPr>
      </a:lvl1pPr>
    </p:titleStyle>
    <p:bodyStyle>
      <a:lvl1pPr marL="182880" indent="-182880" algn="l" defTabSz="914400" rtl="0" eaLnBrk="1" latinLnBrk="0" hangingPunct="1">
        <a:lnSpc>
          <a:spcPct val="100000"/>
        </a:lnSpc>
        <a:spcBef>
          <a:spcPts val="900"/>
        </a:spcBef>
        <a:spcAft>
          <a:spcPts val="0"/>
        </a:spcAft>
        <a:buClr>
          <a:schemeClr val="tx2">
            <a:lumMod val="60000"/>
            <a:lumOff val="40000"/>
          </a:schemeClr>
        </a:buClr>
        <a:buFont typeface="Arial" pitchFamily="34" charset="0"/>
        <a:buChar char="•"/>
        <a:defRPr sz="1800" kern="1200">
          <a:solidFill>
            <a:schemeClr val="bg1"/>
          </a:solidFill>
          <a:latin typeface="Calibri" pitchFamily="34" charset="0"/>
          <a:ea typeface="+mn-ea"/>
          <a:cs typeface="Calibri" pitchFamily="34" charset="0"/>
        </a:defRPr>
      </a:lvl1pPr>
      <a:lvl2pPr marL="457200" indent="-182880" algn="l" defTabSz="914400" rtl="0" eaLnBrk="1" latinLnBrk="0" hangingPunct="1">
        <a:lnSpc>
          <a:spcPct val="100000"/>
        </a:lnSpc>
        <a:spcBef>
          <a:spcPts val="500"/>
        </a:spcBef>
        <a:buClr>
          <a:schemeClr val="tx2">
            <a:lumMod val="60000"/>
            <a:lumOff val="40000"/>
          </a:schemeClr>
        </a:buClr>
        <a:buFont typeface="Arial" pitchFamily="34" charset="0"/>
        <a:buChar char="•"/>
        <a:defRPr sz="1600" kern="1200">
          <a:solidFill>
            <a:schemeClr val="bg1"/>
          </a:solidFill>
          <a:latin typeface="Calibri" pitchFamily="34" charset="0"/>
          <a:ea typeface="+mn-ea"/>
          <a:cs typeface="Calibri" pitchFamily="34" charset="0"/>
        </a:defRPr>
      </a:lvl2pPr>
      <a:lvl3pPr marL="731520" indent="-18288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bg1"/>
          </a:solidFill>
          <a:latin typeface="Calibri" pitchFamily="34" charset="0"/>
          <a:ea typeface="+mn-ea"/>
          <a:cs typeface="Calibri" pitchFamily="34" charset="0"/>
        </a:defRPr>
      </a:lvl3pPr>
      <a:lvl4pPr marL="1005840" indent="-18288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bg1"/>
          </a:solidFill>
          <a:latin typeface="Calibri" pitchFamily="34" charset="0"/>
          <a:ea typeface="+mn-ea"/>
          <a:cs typeface="Calibri" pitchFamily="34" charset="0"/>
        </a:defRPr>
      </a:lvl4pPr>
      <a:lvl5pPr marL="1280160" indent="-18288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bg1"/>
          </a:solidFill>
          <a:latin typeface="Calibri" pitchFamily="34" charset="0"/>
          <a:ea typeface="+mn-ea"/>
          <a:cs typeface="Calibri" pitchFamily="34" charset="0"/>
        </a:defRPr>
      </a:lvl5pPr>
      <a:lvl6pPr marL="1600000" indent="-22860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bg1"/>
          </a:solidFill>
          <a:latin typeface="+mn-lt"/>
          <a:ea typeface="+mn-ea"/>
          <a:cs typeface="+mn-cs"/>
        </a:defRPr>
      </a:lvl6pPr>
      <a:lvl7pPr marL="1900000" indent="-22860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bg1"/>
          </a:solidFill>
          <a:latin typeface="+mn-lt"/>
          <a:ea typeface="+mn-ea"/>
          <a:cs typeface="+mn-cs"/>
        </a:defRPr>
      </a:lvl7pPr>
      <a:lvl8pPr marL="2200000" indent="-22860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bg1"/>
          </a:solidFill>
          <a:latin typeface="+mn-lt"/>
          <a:ea typeface="+mn-ea"/>
          <a:cs typeface="+mn-cs"/>
        </a:defRPr>
      </a:lvl8pPr>
      <a:lvl9pPr marL="2500000" indent="-22860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bg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20.png"/><Relationship Id="rId4" Type="http://schemas.microsoft.com/office/2007/relationships/media" Target="../media/media1.mp4"/></Relationships>
</file>

<file path=ppt/slides/_rels/slide3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5.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1.xml.rels><?xml version="1.0" encoding="UTF-8" standalone="yes"?>
<Relationships xmlns="http://schemas.openxmlformats.org/package/2006/relationships"><Relationship Id="rId2" Type="http://schemas.openxmlformats.org/officeDocument/2006/relationships/image" Target="../media/image22.gi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22.gif"/><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43.xml.rels><?xml version="1.0" encoding="UTF-8" standalone="yes"?>
<Relationships xmlns="http://schemas.openxmlformats.org/package/2006/relationships"><Relationship Id="rId3" Type="http://schemas.openxmlformats.org/officeDocument/2006/relationships/diagramLayout" Target="../diagrams/layout4.xml"/><Relationship Id="rId7" Type="http://schemas.openxmlformats.org/officeDocument/2006/relationships/image" Target="../media/image23.png"/><Relationship Id="rId2" Type="http://schemas.openxmlformats.org/officeDocument/2006/relationships/diagramData" Target="../diagrams/data4.xml"/><Relationship Id="rId1" Type="http://schemas.openxmlformats.org/officeDocument/2006/relationships/slideLayout" Target="../slideLayouts/slideLayout6.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4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5.xml"/><Relationship Id="rId5" Type="http://schemas.openxmlformats.org/officeDocument/2006/relationships/image" Target="../media/image31.jpeg"/><Relationship Id="rId4" Type="http://schemas.openxmlformats.org/officeDocument/2006/relationships/image" Target="../media/image30.jpeg"/></Relationships>
</file>

<file path=ppt/slides/_rels/slide4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36.jpeg"/><Relationship Id="rId4" Type="http://schemas.openxmlformats.org/officeDocument/2006/relationships/image" Target="../media/image35.jpeg"/></Relationships>
</file>

<file path=ppt/slides/_rels/slide52.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6.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59859" y="3209368"/>
            <a:ext cx="10582834" cy="733845"/>
          </a:xfrm>
        </p:spPr>
        <p:txBody>
          <a:bodyPr>
            <a:noAutofit/>
          </a:bodyPr>
          <a:lstStyle/>
          <a:p>
            <a:r>
              <a:rPr lang="en-US" sz="5400" b="1" dirty="0" smtClean="0">
                <a:solidFill>
                  <a:srgbClr val="00B050"/>
                </a:solidFill>
              </a:rPr>
              <a:t>“Live On”: A Life Style Management</a:t>
            </a:r>
            <a:endParaRPr lang="en-US" sz="5400" b="1" dirty="0">
              <a:solidFill>
                <a:srgbClr val="00B050"/>
              </a:solidFill>
            </a:endParaRPr>
          </a:p>
        </p:txBody>
      </p:sp>
      <p:sp>
        <p:nvSpPr>
          <p:cNvPr id="5" name="Subtitle 2"/>
          <p:cNvSpPr>
            <a:spLocks noGrp="1"/>
          </p:cNvSpPr>
          <p:nvPr>
            <p:ph type="subTitle" idx="1"/>
          </p:nvPr>
        </p:nvSpPr>
        <p:spPr>
          <a:xfrm>
            <a:off x="3600354" y="5198901"/>
            <a:ext cx="7086600" cy="914400"/>
          </a:xfrm>
        </p:spPr>
        <p:txBody>
          <a:bodyPr>
            <a:normAutofit fontScale="92500" lnSpcReduction="20000"/>
          </a:bodyPr>
          <a:lstStyle/>
          <a:p>
            <a:r>
              <a:rPr lang="en-US" sz="3200" dirty="0">
                <a:latin typeface="Calibri" pitchFamily="34" charset="0"/>
                <a:cs typeface="Calibri" pitchFamily="34" charset="0"/>
              </a:rPr>
              <a:t>Dr. Shilpa Desai</a:t>
            </a:r>
          </a:p>
          <a:p>
            <a:r>
              <a:rPr lang="en-US" dirty="0">
                <a:latin typeface="Calibri" pitchFamily="34" charset="0"/>
                <a:cs typeface="Calibri" pitchFamily="34" charset="0"/>
              </a:rPr>
              <a:t>Health </a:t>
            </a:r>
            <a:r>
              <a:rPr lang="en-US" dirty="0" smtClean="0">
                <a:latin typeface="Calibri" pitchFamily="34" charset="0"/>
                <a:cs typeface="Calibri" pitchFamily="34" charset="0"/>
              </a:rPr>
              <a:t>Psychologist</a:t>
            </a:r>
          </a:p>
          <a:p>
            <a:endParaRPr lang="en-US" dirty="0">
              <a:latin typeface="Calibri" pitchFamily="34" charset="0"/>
              <a:cs typeface="Calibri" pitchFamily="34" charset="0"/>
            </a:endParaRPr>
          </a:p>
        </p:txBody>
      </p:sp>
    </p:spTree>
    <p:extLst>
      <p:ext uri="{BB962C8B-B14F-4D97-AF65-F5344CB8AC3E}">
        <p14:creationId xmlns:p14="http://schemas.microsoft.com/office/powerpoint/2010/main" xmlns="" val="83691256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276600" y="1835696"/>
            <a:ext cx="8077200" cy="4598268"/>
          </a:xfrm>
        </p:spPr>
        <p:txBody>
          <a:bodyPr>
            <a:normAutofit/>
          </a:bodyPr>
          <a:lstStyle/>
          <a:p>
            <a:pPr marL="0" indent="0" algn="just">
              <a:spcBef>
                <a:spcPts val="0"/>
              </a:spcBef>
              <a:buNone/>
            </a:pPr>
            <a:r>
              <a:rPr lang="en-US" sz="2800" b="1" u="sng" dirty="0"/>
              <a:t>TV-Video Game &amp; Mobile</a:t>
            </a:r>
          </a:p>
          <a:p>
            <a:pPr marL="274320" lvl="1" indent="0" algn="just">
              <a:spcBef>
                <a:spcPts val="0"/>
              </a:spcBef>
              <a:buNone/>
            </a:pPr>
            <a:r>
              <a:rPr lang="en-US" sz="2600" dirty="0"/>
              <a:t>82% </a:t>
            </a:r>
            <a:r>
              <a:rPr lang="en-US" sz="2600" dirty="0">
                <a:sym typeface="Wingdings" pitchFamily="2" charset="2"/>
              </a:rPr>
              <a:t> </a:t>
            </a:r>
            <a:r>
              <a:rPr lang="en-US" sz="2600" dirty="0"/>
              <a:t>Children age group 6-17 watch 35 hour of TV a                  week &amp; playing Video Game.</a:t>
            </a:r>
          </a:p>
          <a:p>
            <a:pPr marL="274320" lvl="1" indent="0" algn="just">
              <a:spcBef>
                <a:spcPts val="0"/>
              </a:spcBef>
              <a:buNone/>
            </a:pPr>
            <a:r>
              <a:rPr lang="en-US" sz="2600" dirty="0"/>
              <a:t>63% </a:t>
            </a:r>
            <a:r>
              <a:rPr lang="en-US" sz="2600" dirty="0">
                <a:sym typeface="Wingdings" pitchFamily="2" charset="2"/>
              </a:rPr>
              <a:t></a:t>
            </a:r>
            <a:r>
              <a:rPr lang="en-US" sz="2600" dirty="0"/>
              <a:t> Student spend at least an hour online everyday.</a:t>
            </a:r>
          </a:p>
          <a:p>
            <a:pPr marL="0" indent="0" algn="just">
              <a:spcBef>
                <a:spcPts val="0"/>
              </a:spcBef>
              <a:buNone/>
            </a:pPr>
            <a:endParaRPr lang="en-US" sz="2800" dirty="0"/>
          </a:p>
          <a:p>
            <a:pPr marL="0" indent="0" algn="just">
              <a:spcBef>
                <a:spcPts val="0"/>
              </a:spcBef>
              <a:buNone/>
            </a:pPr>
            <a:r>
              <a:rPr lang="en-US" sz="2800" b="1" u="sng" dirty="0"/>
              <a:t>Sex</a:t>
            </a:r>
          </a:p>
          <a:p>
            <a:pPr marL="274320" lvl="1" indent="0" algn="just">
              <a:spcBef>
                <a:spcPts val="0"/>
              </a:spcBef>
              <a:buNone/>
            </a:pPr>
            <a:r>
              <a:rPr lang="en-US" sz="2600" dirty="0"/>
              <a:t>40% </a:t>
            </a:r>
            <a:r>
              <a:rPr lang="en-US" sz="2600" dirty="0">
                <a:sym typeface="Wingdings" pitchFamily="2" charset="2"/>
              </a:rPr>
              <a:t></a:t>
            </a:r>
            <a:r>
              <a:rPr lang="en-US" sz="2600" dirty="0"/>
              <a:t> Children exposed to online adult contact.</a:t>
            </a:r>
          </a:p>
          <a:p>
            <a:pPr marL="274320" lvl="1" indent="0">
              <a:spcBef>
                <a:spcPts val="0"/>
              </a:spcBef>
              <a:buNone/>
            </a:pPr>
            <a:r>
              <a:rPr lang="en-US" sz="2600" dirty="0"/>
              <a:t>79% </a:t>
            </a:r>
            <a:r>
              <a:rPr lang="en-US" sz="2600" dirty="0">
                <a:sym typeface="Wingdings" pitchFamily="2" charset="2"/>
              </a:rPr>
              <a:t> </a:t>
            </a:r>
            <a:r>
              <a:rPr lang="en-US" sz="2600" dirty="0"/>
              <a:t>are mobile phone users.</a:t>
            </a:r>
          </a:p>
          <a:p>
            <a:pPr marL="274320" lvl="1" indent="0">
              <a:buNone/>
            </a:pPr>
            <a:r>
              <a:rPr lang="en-US" sz="2600" dirty="0"/>
              <a:t>78% </a:t>
            </a:r>
            <a:r>
              <a:rPr lang="en-US" sz="2600" dirty="0">
                <a:sym typeface="Wingdings" pitchFamily="2" charset="2"/>
              </a:rPr>
              <a:t> </a:t>
            </a:r>
            <a:r>
              <a:rPr lang="en-US" sz="2600" dirty="0"/>
              <a:t>Parents have never discussed sex openly </a:t>
            </a:r>
            <a:r>
              <a:rPr lang="en-US" sz="2600" dirty="0" smtClean="0"/>
              <a:t>with their children</a:t>
            </a:r>
            <a:r>
              <a:rPr lang="en-US" sz="2600" dirty="0"/>
              <a:t>.</a:t>
            </a:r>
          </a:p>
          <a:p>
            <a:pPr marL="0" indent="0">
              <a:buNone/>
            </a:pPr>
            <a:endParaRPr lang="en-US" dirty="0"/>
          </a:p>
          <a:p>
            <a:pPr marL="0" indent="0">
              <a:buNone/>
            </a:pPr>
            <a:endParaRPr lang="en-US" dirty="0"/>
          </a:p>
          <a:p>
            <a:pPr marL="0" indent="0">
              <a:buNone/>
            </a:pPr>
            <a:endParaRPr lang="en-US" dirty="0"/>
          </a:p>
        </p:txBody>
      </p:sp>
      <p:pic>
        <p:nvPicPr>
          <p:cNvPr id="7" name="Picture 6" descr="http://t2.gstatic.com/images?q=tbn:ANd9GcTWykj6-0C6IWCsRXrma257qoXB3Dc7pVMYoAVWIL6YEfT6n4Kf8rcffpM"/>
          <p:cNvPicPr/>
          <p:nvPr/>
        </p:nvPicPr>
        <p:blipFill>
          <a:blip r:embed="rId2" cstate="print"/>
          <a:srcRect/>
          <a:stretch>
            <a:fillRect/>
          </a:stretch>
        </p:blipFill>
        <p:spPr bwMode="auto">
          <a:xfrm>
            <a:off x="2057400" y="304800"/>
            <a:ext cx="731520" cy="1104900"/>
          </a:xfrm>
          <a:prstGeom prst="rect">
            <a:avLst/>
          </a:prstGeom>
          <a:noFill/>
          <a:ln w="9525">
            <a:noFill/>
            <a:miter lim="800000"/>
            <a:headEnd/>
            <a:tailEnd/>
          </a:ln>
        </p:spPr>
      </p:pic>
      <p:pic>
        <p:nvPicPr>
          <p:cNvPr id="9" name="Picture 8" descr="http://t2.gstatic.com/images?q=tbn:ANd9GcTWykj6-0C6IWCsRXrma257qoXB3Dc7pVMYoAVWIL6YEfT6n4Kf8rcffpM"/>
          <p:cNvPicPr/>
          <p:nvPr/>
        </p:nvPicPr>
        <p:blipFill>
          <a:blip r:embed="rId2" cstate="print"/>
          <a:srcRect/>
          <a:stretch>
            <a:fillRect/>
          </a:stretch>
        </p:blipFill>
        <p:spPr bwMode="auto">
          <a:xfrm>
            <a:off x="9525000" y="228600"/>
            <a:ext cx="731520" cy="1104900"/>
          </a:xfrm>
          <a:prstGeom prst="rect">
            <a:avLst/>
          </a:prstGeom>
          <a:noFill/>
          <a:ln w="9525">
            <a:noFill/>
            <a:miter lim="800000"/>
            <a:headEnd/>
            <a:tailEnd/>
          </a:ln>
        </p:spPr>
      </p:pic>
      <p:sp>
        <p:nvSpPr>
          <p:cNvPr id="2" name="Title 1"/>
          <p:cNvSpPr>
            <a:spLocks noGrp="1"/>
          </p:cNvSpPr>
          <p:nvPr>
            <p:ph type="title"/>
          </p:nvPr>
        </p:nvSpPr>
        <p:spPr>
          <a:xfrm>
            <a:off x="2644588" y="304800"/>
            <a:ext cx="7024744" cy="1143000"/>
          </a:xfrm>
        </p:spPr>
        <p:txBody>
          <a:bodyPr>
            <a:normAutofit fontScale="90000"/>
          </a:bodyPr>
          <a:lstStyle/>
          <a:p>
            <a:pPr algn="ctr"/>
            <a:r>
              <a:rPr lang="en-US" b="1" dirty="0">
                <a:latin typeface="Calibri" pitchFamily="34" charset="0"/>
              </a:rPr>
              <a:t>Technological Exposure &amp; </a:t>
            </a:r>
            <a:br>
              <a:rPr lang="en-US" b="1" dirty="0">
                <a:latin typeface="Calibri" pitchFamily="34" charset="0"/>
              </a:rPr>
            </a:br>
            <a:r>
              <a:rPr lang="en-US" b="1" dirty="0">
                <a:latin typeface="Calibri" pitchFamily="34" charset="0"/>
              </a:rPr>
              <a:t>Shocking statistical numbers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4"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 from="(-#ppt_w/2)" to="(#ppt_x)" calcmode="lin" valueType="num">
                                      <p:cBhvr>
                                        <p:cTn id="14" dur="300" fill="hold">
                                          <p:stCondLst>
                                            <p:cond delay="0"/>
                                          </p:stCondLst>
                                        </p:cTn>
                                        <p:tgtEl>
                                          <p:spTgt spid="3">
                                            <p:txEl>
                                              <p:pRg st="0" end="0"/>
                                            </p:txEl>
                                          </p:spTgt>
                                        </p:tgtEl>
                                        <p:attrNameLst>
                                          <p:attrName>ppt_x</p:attrName>
                                        </p:attrNameLst>
                                      </p:cBhvr>
                                    </p:anim>
                                    <p:anim from="0" to="-1.0" calcmode="lin" valueType="num">
                                      <p:cBhvr>
                                        <p:cTn id="15" dur="100" decel="50000" autoRev="1" fill="hold">
                                          <p:stCondLst>
                                            <p:cond delay="300"/>
                                          </p:stCondLst>
                                        </p:cTn>
                                        <p:tgtEl>
                                          <p:spTgt spid="3">
                                            <p:txEl>
                                              <p:pRg st="0" end="0"/>
                                            </p:txEl>
                                          </p:spTgt>
                                        </p:tgtEl>
                                        <p:attrNameLst>
                                          <p:attrName>xshear</p:attrName>
                                        </p:attrNameLst>
                                      </p:cBhvr>
                                    </p:anim>
                                    <p:animScale>
                                      <p:cBhvr>
                                        <p:cTn id="16" dur="100" decel="100000" autoRev="1" fill="hold">
                                          <p:stCondLst>
                                            <p:cond delay="300"/>
                                          </p:stCondLst>
                                        </p:cTn>
                                        <p:tgtEl>
                                          <p:spTgt spid="3">
                                            <p:txEl>
                                              <p:pRg st="0" end="0"/>
                                            </p:txEl>
                                          </p:spTgt>
                                        </p:tgtEl>
                                      </p:cBhvr>
                                      <p:from x="100000" y="100000"/>
                                      <p:to x="80000" y="100000"/>
                                    </p:animScale>
                                    <p:anim by="(#ppt_h/3+#ppt_w*0.1)" calcmode="lin" valueType="num">
                                      <p:cBhvr additive="sum">
                                        <p:cTn id="17" dur="100" decel="100000" autoRev="1" fill="hold">
                                          <p:stCondLst>
                                            <p:cond delay="300"/>
                                          </p:stCondLst>
                                        </p:cTn>
                                        <p:tgtEl>
                                          <p:spTgt spid="3">
                                            <p:txEl>
                                              <p:pRg st="0" end="0"/>
                                            </p:txEl>
                                          </p:spTgt>
                                        </p:tgtEl>
                                        <p:attrNameLst>
                                          <p:attrName>ppt_x</p:attrName>
                                        </p:attrNameLst>
                                      </p:cBhvr>
                                    </p:anim>
                                  </p:childTnLst>
                                </p:cTn>
                              </p:par>
                              <p:par>
                                <p:cTn id="18" presetID="2" presetClass="entr" presetSubtype="4" fill="hold" grpId="0" nodeType="with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 calcmode="lin" valueType="num">
                                      <p:cBhvr additive="base">
                                        <p:cTn id="20"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1" end="1"/>
                                            </p:txEl>
                                          </p:spTgt>
                                        </p:tgtEl>
                                        <p:attrNameLst>
                                          <p:attrName>ppt_y</p:attrName>
                                        </p:attrNameLst>
                                      </p:cBhvr>
                                      <p:tavLst>
                                        <p:tav tm="0">
                                          <p:val>
                                            <p:strVal val="1+#ppt_h/2"/>
                                          </p:val>
                                        </p:tav>
                                        <p:tav tm="100000">
                                          <p:val>
                                            <p:strVal val="#ppt_y"/>
                                          </p:val>
                                        </p:tav>
                                      </p:tavLst>
                                    </p:anim>
                                  </p:childTnLst>
                                </p:cTn>
                              </p:par>
                              <p:par>
                                <p:cTn id="22" presetID="34" presetClass="entr" presetSubtype="0" fill="hold" grpId="0" nodeType="with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 from="(-#ppt_w/2)" to="(#ppt_x)" calcmode="lin" valueType="num">
                                      <p:cBhvr>
                                        <p:cTn id="24" dur="300" fill="hold">
                                          <p:stCondLst>
                                            <p:cond delay="0"/>
                                          </p:stCondLst>
                                        </p:cTn>
                                        <p:tgtEl>
                                          <p:spTgt spid="3">
                                            <p:txEl>
                                              <p:pRg st="2" end="2"/>
                                            </p:txEl>
                                          </p:spTgt>
                                        </p:tgtEl>
                                        <p:attrNameLst>
                                          <p:attrName>ppt_x</p:attrName>
                                        </p:attrNameLst>
                                      </p:cBhvr>
                                    </p:anim>
                                    <p:anim from="0" to="-1.0" calcmode="lin" valueType="num">
                                      <p:cBhvr>
                                        <p:cTn id="25" dur="100" decel="50000" autoRev="1" fill="hold">
                                          <p:stCondLst>
                                            <p:cond delay="300"/>
                                          </p:stCondLst>
                                        </p:cTn>
                                        <p:tgtEl>
                                          <p:spTgt spid="3">
                                            <p:txEl>
                                              <p:pRg st="2" end="2"/>
                                            </p:txEl>
                                          </p:spTgt>
                                        </p:tgtEl>
                                        <p:attrNameLst>
                                          <p:attrName>xshear</p:attrName>
                                        </p:attrNameLst>
                                      </p:cBhvr>
                                    </p:anim>
                                    <p:animScale>
                                      <p:cBhvr>
                                        <p:cTn id="26" dur="100" decel="100000" autoRev="1" fill="hold">
                                          <p:stCondLst>
                                            <p:cond delay="300"/>
                                          </p:stCondLst>
                                        </p:cTn>
                                        <p:tgtEl>
                                          <p:spTgt spid="3">
                                            <p:txEl>
                                              <p:pRg st="2" end="2"/>
                                            </p:txEl>
                                          </p:spTgt>
                                        </p:tgtEl>
                                      </p:cBhvr>
                                      <p:from x="100000" y="100000"/>
                                      <p:to x="80000" y="100000"/>
                                    </p:animScale>
                                    <p:anim by="(#ppt_h/3+#ppt_w*0.1)" calcmode="lin" valueType="num">
                                      <p:cBhvr additive="sum">
                                        <p:cTn id="27" dur="100" decel="100000" autoRev="1" fill="hold">
                                          <p:stCondLst>
                                            <p:cond delay="300"/>
                                          </p:stCondLst>
                                        </p:cTn>
                                        <p:tgtEl>
                                          <p:spTgt spid="3">
                                            <p:txEl>
                                              <p:pRg st="2" end="2"/>
                                            </p:txEl>
                                          </p:spTgt>
                                        </p:tgtEl>
                                        <p:attrNameLst>
                                          <p:attrName>ppt_x</p:attrName>
                                        </p:attrNameLst>
                                      </p:cBhvr>
                                    </p:anim>
                                  </p:childTnLst>
                                </p:cTn>
                              </p:par>
                            </p:childTnLst>
                          </p:cTn>
                        </p:par>
                      </p:childTnLst>
                    </p:cTn>
                  </p:par>
                  <p:par>
                    <p:cTn id="28" fill="hold">
                      <p:stCondLst>
                        <p:cond delay="indefinite"/>
                      </p:stCondLst>
                      <p:childTnLst>
                        <p:par>
                          <p:cTn id="29" fill="hold">
                            <p:stCondLst>
                              <p:cond delay="0"/>
                            </p:stCondLst>
                            <p:childTnLst>
                              <p:par>
                                <p:cTn id="30" presetID="34" presetClass="entr" presetSubtype="0" fill="hold" grpId="0"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 from="(-#ppt_w/2)" to="(#ppt_x)" calcmode="lin" valueType="num">
                                      <p:cBhvr>
                                        <p:cTn id="32" dur="300" fill="hold">
                                          <p:stCondLst>
                                            <p:cond delay="0"/>
                                          </p:stCondLst>
                                        </p:cTn>
                                        <p:tgtEl>
                                          <p:spTgt spid="3">
                                            <p:txEl>
                                              <p:pRg st="4" end="4"/>
                                            </p:txEl>
                                          </p:spTgt>
                                        </p:tgtEl>
                                        <p:attrNameLst>
                                          <p:attrName>ppt_x</p:attrName>
                                        </p:attrNameLst>
                                      </p:cBhvr>
                                    </p:anim>
                                    <p:anim from="0" to="-1.0" calcmode="lin" valueType="num">
                                      <p:cBhvr>
                                        <p:cTn id="33" dur="100" decel="50000" autoRev="1" fill="hold">
                                          <p:stCondLst>
                                            <p:cond delay="300"/>
                                          </p:stCondLst>
                                        </p:cTn>
                                        <p:tgtEl>
                                          <p:spTgt spid="3">
                                            <p:txEl>
                                              <p:pRg st="4" end="4"/>
                                            </p:txEl>
                                          </p:spTgt>
                                        </p:tgtEl>
                                        <p:attrNameLst>
                                          <p:attrName>xshear</p:attrName>
                                        </p:attrNameLst>
                                      </p:cBhvr>
                                    </p:anim>
                                    <p:animScale>
                                      <p:cBhvr>
                                        <p:cTn id="34" dur="100" decel="100000" autoRev="1" fill="hold">
                                          <p:stCondLst>
                                            <p:cond delay="300"/>
                                          </p:stCondLst>
                                        </p:cTn>
                                        <p:tgtEl>
                                          <p:spTgt spid="3">
                                            <p:txEl>
                                              <p:pRg st="4" end="4"/>
                                            </p:txEl>
                                          </p:spTgt>
                                        </p:tgtEl>
                                      </p:cBhvr>
                                      <p:from x="100000" y="100000"/>
                                      <p:to x="80000" y="100000"/>
                                    </p:animScale>
                                    <p:anim by="(#ppt_h/3+#ppt_w*0.1)" calcmode="lin" valueType="num">
                                      <p:cBhvr additive="sum">
                                        <p:cTn id="35" dur="100" decel="100000" autoRev="1" fill="hold">
                                          <p:stCondLst>
                                            <p:cond delay="300"/>
                                          </p:stCondLst>
                                        </p:cTn>
                                        <p:tgtEl>
                                          <p:spTgt spid="3">
                                            <p:txEl>
                                              <p:pRg st="4" end="4"/>
                                            </p:txEl>
                                          </p:spTgt>
                                        </p:tgtEl>
                                        <p:attrNameLst>
                                          <p:attrName>ppt_x</p:attrName>
                                        </p:attrNameLst>
                                      </p:cBhvr>
                                    </p:anim>
                                  </p:childTnLst>
                                </p:cTn>
                              </p:par>
                              <p:par>
                                <p:cTn id="36" presetID="34" presetClass="entr" presetSubtype="0" fill="hold" grpId="0" nodeType="withEffect">
                                  <p:stCondLst>
                                    <p:cond delay="0"/>
                                  </p:stCondLst>
                                  <p:childTnLst>
                                    <p:set>
                                      <p:cBhvr>
                                        <p:cTn id="37" dur="1" fill="hold">
                                          <p:stCondLst>
                                            <p:cond delay="0"/>
                                          </p:stCondLst>
                                        </p:cTn>
                                        <p:tgtEl>
                                          <p:spTgt spid="3">
                                            <p:txEl>
                                              <p:pRg st="5" end="5"/>
                                            </p:txEl>
                                          </p:spTgt>
                                        </p:tgtEl>
                                        <p:attrNameLst>
                                          <p:attrName>style.visibility</p:attrName>
                                        </p:attrNameLst>
                                      </p:cBhvr>
                                      <p:to>
                                        <p:strVal val="visible"/>
                                      </p:to>
                                    </p:set>
                                    <p:anim from="(-#ppt_w/2)" to="(#ppt_x)" calcmode="lin" valueType="num">
                                      <p:cBhvr>
                                        <p:cTn id="38" dur="300" fill="hold">
                                          <p:stCondLst>
                                            <p:cond delay="0"/>
                                          </p:stCondLst>
                                        </p:cTn>
                                        <p:tgtEl>
                                          <p:spTgt spid="3">
                                            <p:txEl>
                                              <p:pRg st="5" end="5"/>
                                            </p:txEl>
                                          </p:spTgt>
                                        </p:tgtEl>
                                        <p:attrNameLst>
                                          <p:attrName>ppt_x</p:attrName>
                                        </p:attrNameLst>
                                      </p:cBhvr>
                                    </p:anim>
                                    <p:anim from="0" to="-1.0" calcmode="lin" valueType="num">
                                      <p:cBhvr>
                                        <p:cTn id="39" dur="100" decel="50000" autoRev="1" fill="hold">
                                          <p:stCondLst>
                                            <p:cond delay="300"/>
                                          </p:stCondLst>
                                        </p:cTn>
                                        <p:tgtEl>
                                          <p:spTgt spid="3">
                                            <p:txEl>
                                              <p:pRg st="5" end="5"/>
                                            </p:txEl>
                                          </p:spTgt>
                                        </p:tgtEl>
                                        <p:attrNameLst>
                                          <p:attrName>xshear</p:attrName>
                                        </p:attrNameLst>
                                      </p:cBhvr>
                                    </p:anim>
                                    <p:animScale>
                                      <p:cBhvr>
                                        <p:cTn id="40" dur="100" decel="100000" autoRev="1" fill="hold">
                                          <p:stCondLst>
                                            <p:cond delay="300"/>
                                          </p:stCondLst>
                                        </p:cTn>
                                        <p:tgtEl>
                                          <p:spTgt spid="3">
                                            <p:txEl>
                                              <p:pRg st="5" end="5"/>
                                            </p:txEl>
                                          </p:spTgt>
                                        </p:tgtEl>
                                      </p:cBhvr>
                                      <p:from x="100000" y="100000"/>
                                      <p:to x="80000" y="100000"/>
                                    </p:animScale>
                                    <p:anim by="(#ppt_h/3+#ppt_w*0.1)" calcmode="lin" valueType="num">
                                      <p:cBhvr additive="sum">
                                        <p:cTn id="41" dur="100" decel="100000" autoRev="1" fill="hold">
                                          <p:stCondLst>
                                            <p:cond delay="300"/>
                                          </p:stCondLst>
                                        </p:cTn>
                                        <p:tgtEl>
                                          <p:spTgt spid="3">
                                            <p:txEl>
                                              <p:pRg st="5" end="5"/>
                                            </p:txEl>
                                          </p:spTgt>
                                        </p:tgtEl>
                                        <p:attrNameLst>
                                          <p:attrName>ppt_x</p:attrName>
                                        </p:attrNameLst>
                                      </p:cBhvr>
                                    </p:anim>
                                  </p:childTnLst>
                                </p:cTn>
                              </p:par>
                              <p:par>
                                <p:cTn id="42" presetID="34" presetClass="entr" presetSubtype="0" fill="hold" grpId="0" nodeType="withEffect">
                                  <p:stCondLst>
                                    <p:cond delay="0"/>
                                  </p:stCondLst>
                                  <p:childTnLst>
                                    <p:set>
                                      <p:cBhvr>
                                        <p:cTn id="43" dur="1" fill="hold">
                                          <p:stCondLst>
                                            <p:cond delay="0"/>
                                          </p:stCondLst>
                                        </p:cTn>
                                        <p:tgtEl>
                                          <p:spTgt spid="3">
                                            <p:txEl>
                                              <p:pRg st="6" end="6"/>
                                            </p:txEl>
                                          </p:spTgt>
                                        </p:tgtEl>
                                        <p:attrNameLst>
                                          <p:attrName>style.visibility</p:attrName>
                                        </p:attrNameLst>
                                      </p:cBhvr>
                                      <p:to>
                                        <p:strVal val="visible"/>
                                      </p:to>
                                    </p:set>
                                    <p:anim from="(-#ppt_w/2)" to="(#ppt_x)" calcmode="lin" valueType="num">
                                      <p:cBhvr>
                                        <p:cTn id="44" dur="300" fill="hold">
                                          <p:stCondLst>
                                            <p:cond delay="0"/>
                                          </p:stCondLst>
                                        </p:cTn>
                                        <p:tgtEl>
                                          <p:spTgt spid="3">
                                            <p:txEl>
                                              <p:pRg st="6" end="6"/>
                                            </p:txEl>
                                          </p:spTgt>
                                        </p:tgtEl>
                                        <p:attrNameLst>
                                          <p:attrName>ppt_x</p:attrName>
                                        </p:attrNameLst>
                                      </p:cBhvr>
                                    </p:anim>
                                    <p:anim from="0" to="-1.0" calcmode="lin" valueType="num">
                                      <p:cBhvr>
                                        <p:cTn id="45" dur="100" decel="50000" autoRev="1" fill="hold">
                                          <p:stCondLst>
                                            <p:cond delay="300"/>
                                          </p:stCondLst>
                                        </p:cTn>
                                        <p:tgtEl>
                                          <p:spTgt spid="3">
                                            <p:txEl>
                                              <p:pRg st="6" end="6"/>
                                            </p:txEl>
                                          </p:spTgt>
                                        </p:tgtEl>
                                        <p:attrNameLst>
                                          <p:attrName>xshear</p:attrName>
                                        </p:attrNameLst>
                                      </p:cBhvr>
                                    </p:anim>
                                    <p:animScale>
                                      <p:cBhvr>
                                        <p:cTn id="46" dur="100" decel="100000" autoRev="1" fill="hold">
                                          <p:stCondLst>
                                            <p:cond delay="300"/>
                                          </p:stCondLst>
                                        </p:cTn>
                                        <p:tgtEl>
                                          <p:spTgt spid="3">
                                            <p:txEl>
                                              <p:pRg st="6" end="6"/>
                                            </p:txEl>
                                          </p:spTgt>
                                        </p:tgtEl>
                                      </p:cBhvr>
                                      <p:from x="100000" y="100000"/>
                                      <p:to x="80000" y="100000"/>
                                    </p:animScale>
                                    <p:anim by="(#ppt_h/3+#ppt_w*0.1)" calcmode="lin" valueType="num">
                                      <p:cBhvr additive="sum">
                                        <p:cTn id="47" dur="100" decel="100000" autoRev="1" fill="hold">
                                          <p:stCondLst>
                                            <p:cond delay="300"/>
                                          </p:stCondLst>
                                        </p:cTn>
                                        <p:tgtEl>
                                          <p:spTgt spid="3">
                                            <p:txEl>
                                              <p:pRg st="6" end="6"/>
                                            </p:txEl>
                                          </p:spTgt>
                                        </p:tgtEl>
                                        <p:attrNameLst>
                                          <p:attrName>ppt_x</p:attrName>
                                        </p:attrNameLst>
                                      </p:cBhvr>
                                    </p:anim>
                                  </p:childTnLst>
                                </p:cTn>
                              </p:par>
                              <p:par>
                                <p:cTn id="48" presetID="34" presetClass="entr" presetSubtype="0" fill="hold" grpId="0" nodeType="withEffect">
                                  <p:stCondLst>
                                    <p:cond delay="0"/>
                                  </p:stCondLst>
                                  <p:childTnLst>
                                    <p:set>
                                      <p:cBhvr>
                                        <p:cTn id="49" dur="1" fill="hold">
                                          <p:stCondLst>
                                            <p:cond delay="0"/>
                                          </p:stCondLst>
                                        </p:cTn>
                                        <p:tgtEl>
                                          <p:spTgt spid="3">
                                            <p:txEl>
                                              <p:pRg st="7" end="7"/>
                                            </p:txEl>
                                          </p:spTgt>
                                        </p:tgtEl>
                                        <p:attrNameLst>
                                          <p:attrName>style.visibility</p:attrName>
                                        </p:attrNameLst>
                                      </p:cBhvr>
                                      <p:to>
                                        <p:strVal val="visible"/>
                                      </p:to>
                                    </p:set>
                                    <p:anim from="(-#ppt_w/2)" to="(#ppt_x)" calcmode="lin" valueType="num">
                                      <p:cBhvr>
                                        <p:cTn id="50" dur="300" fill="hold">
                                          <p:stCondLst>
                                            <p:cond delay="0"/>
                                          </p:stCondLst>
                                        </p:cTn>
                                        <p:tgtEl>
                                          <p:spTgt spid="3">
                                            <p:txEl>
                                              <p:pRg st="7" end="7"/>
                                            </p:txEl>
                                          </p:spTgt>
                                        </p:tgtEl>
                                        <p:attrNameLst>
                                          <p:attrName>ppt_x</p:attrName>
                                        </p:attrNameLst>
                                      </p:cBhvr>
                                    </p:anim>
                                    <p:anim from="0" to="-1.0" calcmode="lin" valueType="num">
                                      <p:cBhvr>
                                        <p:cTn id="51" dur="100" decel="50000" autoRev="1" fill="hold">
                                          <p:stCondLst>
                                            <p:cond delay="300"/>
                                          </p:stCondLst>
                                        </p:cTn>
                                        <p:tgtEl>
                                          <p:spTgt spid="3">
                                            <p:txEl>
                                              <p:pRg st="7" end="7"/>
                                            </p:txEl>
                                          </p:spTgt>
                                        </p:tgtEl>
                                        <p:attrNameLst>
                                          <p:attrName>xshear</p:attrName>
                                        </p:attrNameLst>
                                      </p:cBhvr>
                                    </p:anim>
                                    <p:animScale>
                                      <p:cBhvr>
                                        <p:cTn id="52" dur="100" decel="100000" autoRev="1" fill="hold">
                                          <p:stCondLst>
                                            <p:cond delay="300"/>
                                          </p:stCondLst>
                                        </p:cTn>
                                        <p:tgtEl>
                                          <p:spTgt spid="3">
                                            <p:txEl>
                                              <p:pRg st="7" end="7"/>
                                            </p:txEl>
                                          </p:spTgt>
                                        </p:tgtEl>
                                      </p:cBhvr>
                                      <p:from x="100000" y="100000"/>
                                      <p:to x="80000" y="100000"/>
                                    </p:animScale>
                                    <p:anim by="(#ppt_h/3+#ppt_w*0.1)" calcmode="lin" valueType="num">
                                      <p:cBhvr additive="sum">
                                        <p:cTn id="53" dur="100" decel="100000" autoRev="1" fill="hold">
                                          <p:stCondLst>
                                            <p:cond delay="300"/>
                                          </p:stCondLst>
                                        </p:cTn>
                                        <p:tgtEl>
                                          <p:spTgt spid="3">
                                            <p:txEl>
                                              <p:pRg st="7" end="7"/>
                                            </p:txEl>
                                          </p:spTgt>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67490" y="1027664"/>
            <a:ext cx="7024744" cy="673144"/>
          </a:xfrm>
        </p:spPr>
        <p:txBody>
          <a:bodyPr>
            <a:normAutofit fontScale="90000"/>
          </a:bodyPr>
          <a:lstStyle/>
          <a:p>
            <a:r>
              <a:rPr lang="en-US" dirty="0">
                <a:latin typeface="Calibri" pitchFamily="34" charset="0"/>
              </a:rPr>
              <a:t>INTERVENTION</a:t>
            </a:r>
            <a:endParaRPr lang="en-IN" dirty="0">
              <a:latin typeface="Calibri" pitchFamily="34" charset="0"/>
            </a:endParaRPr>
          </a:p>
        </p:txBody>
      </p:sp>
      <p:sp>
        <p:nvSpPr>
          <p:cNvPr id="3" name="Content Placeholder 2"/>
          <p:cNvSpPr>
            <a:spLocks noGrp="1"/>
          </p:cNvSpPr>
          <p:nvPr>
            <p:ph idx="1"/>
          </p:nvPr>
        </p:nvSpPr>
        <p:spPr>
          <a:xfrm>
            <a:off x="2567492" y="1772817"/>
            <a:ext cx="7560956" cy="4059813"/>
          </a:xfrm>
        </p:spPr>
        <p:txBody>
          <a:bodyPr>
            <a:normAutofit/>
          </a:bodyPr>
          <a:lstStyle/>
          <a:p>
            <a:pPr indent="-342900" algn="just"/>
            <a:r>
              <a:rPr lang="en-US" sz="3200" dirty="0"/>
              <a:t>Physiological </a:t>
            </a:r>
            <a:r>
              <a:rPr lang="en-US" sz="3200" dirty="0" smtClean="0"/>
              <a:t>Parameters</a:t>
            </a:r>
            <a:endParaRPr lang="en-US" sz="3200" dirty="0"/>
          </a:p>
          <a:p>
            <a:pPr lvl="2" indent="-342900" algn="just"/>
            <a:r>
              <a:rPr lang="en-US" sz="2600" dirty="0"/>
              <a:t>Exercise Form -  S</a:t>
            </a:r>
            <a:r>
              <a:rPr lang="en-US" sz="2600" dirty="0" smtClean="0"/>
              <a:t>urya </a:t>
            </a:r>
            <a:r>
              <a:rPr lang="en-US" sz="2600" dirty="0" err="1"/>
              <a:t>N</a:t>
            </a:r>
            <a:r>
              <a:rPr lang="en-US" sz="2600" dirty="0" err="1" smtClean="0"/>
              <a:t>amashkar</a:t>
            </a:r>
            <a:endParaRPr lang="en-US" sz="2600" dirty="0"/>
          </a:p>
          <a:p>
            <a:pPr lvl="2" indent="-342900" algn="just"/>
            <a:r>
              <a:rPr lang="en-US" sz="2600" dirty="0" err="1"/>
              <a:t>Pranayam</a:t>
            </a:r>
            <a:r>
              <a:rPr lang="en-US" sz="2600" dirty="0"/>
              <a:t> - </a:t>
            </a:r>
            <a:r>
              <a:rPr lang="en-US" sz="2600" dirty="0" err="1"/>
              <a:t>lom-vilom</a:t>
            </a:r>
            <a:r>
              <a:rPr lang="en-US" sz="2600" dirty="0"/>
              <a:t>, </a:t>
            </a:r>
            <a:r>
              <a:rPr lang="en-US" sz="2600" dirty="0" err="1"/>
              <a:t>shodh</a:t>
            </a:r>
            <a:r>
              <a:rPr lang="en-US" sz="2600" dirty="0"/>
              <a:t>- </a:t>
            </a:r>
            <a:r>
              <a:rPr lang="en-US" sz="2600" dirty="0" err="1"/>
              <a:t>bandhak</a:t>
            </a:r>
            <a:endParaRPr lang="en-US" sz="2600" dirty="0"/>
          </a:p>
          <a:p>
            <a:pPr lvl="2" indent="-342900" algn="just"/>
            <a:r>
              <a:rPr lang="en-US" sz="2600" dirty="0"/>
              <a:t>Therapy -  </a:t>
            </a:r>
            <a:r>
              <a:rPr lang="en-US" sz="2600" dirty="0" smtClean="0"/>
              <a:t>Diet </a:t>
            </a:r>
            <a:r>
              <a:rPr lang="en-US" sz="2600" dirty="0"/>
              <a:t>and counseling</a:t>
            </a:r>
          </a:p>
          <a:p>
            <a:pPr indent="-342900" algn="just"/>
            <a:r>
              <a:rPr lang="en-US" sz="3200" dirty="0"/>
              <a:t>Psychological </a:t>
            </a:r>
            <a:r>
              <a:rPr lang="en-US" sz="3200" dirty="0" smtClean="0"/>
              <a:t>Parameters</a:t>
            </a:r>
            <a:endParaRPr lang="en-US" sz="3200" dirty="0"/>
          </a:p>
          <a:p>
            <a:pPr lvl="2" indent="-342900" algn="just"/>
            <a:r>
              <a:rPr lang="en-US" sz="2600" dirty="0"/>
              <a:t>Mental health inventory </a:t>
            </a:r>
            <a:r>
              <a:rPr lang="en-US" sz="2600" dirty="0" smtClean="0"/>
              <a:t>(M.H.I</a:t>
            </a:r>
            <a:r>
              <a:rPr lang="en-US" sz="2600" dirty="0"/>
              <a:t>) of </a:t>
            </a:r>
            <a:endParaRPr lang="en-US" sz="2600" dirty="0" smtClean="0"/>
          </a:p>
          <a:p>
            <a:pPr lvl="2" indent="-342900" algn="just"/>
            <a:r>
              <a:rPr lang="en-US" sz="2600" dirty="0" smtClean="0"/>
              <a:t>Dr. Jagdish </a:t>
            </a:r>
            <a:r>
              <a:rPr lang="en-US" sz="2600" dirty="0"/>
              <a:t>and A. K. </a:t>
            </a:r>
            <a:r>
              <a:rPr lang="en-US" sz="2600" dirty="0" err="1"/>
              <a:t>Shrivastava</a:t>
            </a:r>
            <a:endParaRPr lang="en-US" sz="2600" dirty="0"/>
          </a:p>
          <a:p>
            <a:endParaRPr lang="en-IN" dirty="0"/>
          </a:p>
        </p:txBody>
      </p:sp>
    </p:spTree>
    <p:extLst>
      <p:ext uri="{BB962C8B-B14F-4D97-AF65-F5344CB8AC3E}">
        <p14:creationId xmlns:p14="http://schemas.microsoft.com/office/powerpoint/2010/main" xmlns="" val="370378352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388779F-434D-4F26-9151-B2EEA02F5494}"/>
              </a:ext>
            </a:extLst>
          </p:cNvPr>
          <p:cNvSpPr>
            <a:spLocks noGrp="1"/>
          </p:cNvSpPr>
          <p:nvPr>
            <p:ph type="title"/>
          </p:nvPr>
        </p:nvSpPr>
        <p:spPr/>
        <p:txBody>
          <a:bodyPr/>
          <a:lstStyle/>
          <a:p>
            <a:endParaRPr lang="hi-IN"/>
          </a:p>
        </p:txBody>
      </p:sp>
      <p:pic>
        <p:nvPicPr>
          <p:cNvPr id="4" name="Content Placeholder 3">
            <a:extLst>
              <a:ext uri="{FF2B5EF4-FFF2-40B4-BE49-F238E27FC236}">
                <a16:creationId xmlns="" xmlns:a16="http://schemas.microsoft.com/office/drawing/2014/main" id="{F81E9B38-EFF2-4FF3-9EEB-3EBE2647F11C}"/>
              </a:ext>
            </a:extLst>
          </p:cNvPr>
          <p:cNvPicPr>
            <a:picLocks noGrp="1" noChangeAspect="1"/>
          </p:cNvPicPr>
          <p:nvPr>
            <p:ph idx="1"/>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xmlns="" val="174576054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75712" y="836712"/>
            <a:ext cx="7024744" cy="792088"/>
          </a:xfrm>
        </p:spPr>
        <p:txBody>
          <a:bodyPr>
            <a:noAutofit/>
          </a:bodyPr>
          <a:lstStyle/>
          <a:p>
            <a:r>
              <a:rPr lang="en-US" sz="3200" b="1" u="sng" dirty="0"/>
              <a:t>THE DIMENSIONS OF MENTAL HEALTH  by </a:t>
            </a:r>
            <a:r>
              <a:rPr lang="en-US" sz="3200" b="1" u="sng" dirty="0" err="1" smtClean="0"/>
              <a:t>Dr.Jagdish</a:t>
            </a:r>
            <a:r>
              <a:rPr lang="en-US" sz="3200" b="1" u="sng" dirty="0" smtClean="0"/>
              <a:t> </a:t>
            </a:r>
            <a:r>
              <a:rPr lang="en-US" sz="3200" b="1" u="sng" dirty="0"/>
              <a:t>&amp; A.K </a:t>
            </a:r>
            <a:r>
              <a:rPr lang="en-US" sz="3200" b="1" u="sng" dirty="0" err="1"/>
              <a:t>S</a:t>
            </a:r>
            <a:r>
              <a:rPr lang="en-US" sz="3200" b="1" u="sng" dirty="0" err="1" smtClean="0"/>
              <a:t>hrivastava</a:t>
            </a:r>
            <a:endParaRPr lang="en-IN" sz="3200" b="1" u="sng" dirty="0"/>
          </a:p>
        </p:txBody>
      </p:sp>
      <p:sp>
        <p:nvSpPr>
          <p:cNvPr id="3" name="Content Placeholder 2"/>
          <p:cNvSpPr>
            <a:spLocks noGrp="1"/>
          </p:cNvSpPr>
          <p:nvPr>
            <p:ph idx="1"/>
          </p:nvPr>
        </p:nvSpPr>
        <p:spPr>
          <a:xfrm>
            <a:off x="3175712" y="1790165"/>
            <a:ext cx="5592888" cy="4018964"/>
          </a:xfrm>
        </p:spPr>
        <p:txBody>
          <a:bodyPr/>
          <a:lstStyle/>
          <a:p>
            <a:pPr algn="just">
              <a:buNone/>
            </a:pPr>
            <a:endParaRPr lang="en-US" dirty="0"/>
          </a:p>
          <a:p>
            <a:pPr algn="just"/>
            <a:r>
              <a:rPr lang="en-US" sz="2400" b="1" dirty="0" smtClean="0">
                <a:latin typeface="Times New Roman" pitchFamily="18" charset="0"/>
                <a:cs typeface="Times New Roman" pitchFamily="18" charset="0"/>
              </a:rPr>
              <a:t>Positive </a:t>
            </a:r>
            <a:r>
              <a:rPr lang="en-US" sz="2400" b="1" dirty="0">
                <a:latin typeface="Times New Roman" pitchFamily="18" charset="0"/>
                <a:cs typeface="Times New Roman" pitchFamily="18" charset="0"/>
              </a:rPr>
              <a:t>self-Evaluation</a:t>
            </a:r>
            <a:r>
              <a:rPr lang="en-US" sz="2400" dirty="0">
                <a:latin typeface="Times New Roman" pitchFamily="18" charset="0"/>
                <a:cs typeface="Times New Roman" pitchFamily="18" charset="0"/>
              </a:rPr>
              <a:t> (PSE</a:t>
            </a:r>
            <a:r>
              <a:rPr lang="en-US" sz="2400" dirty="0" smtClean="0">
                <a:latin typeface="Times New Roman" pitchFamily="18" charset="0"/>
                <a:cs typeface="Times New Roman" pitchFamily="18" charset="0"/>
              </a:rPr>
              <a:t>)</a:t>
            </a:r>
            <a:endParaRPr lang="en-US" sz="2400" dirty="0">
              <a:latin typeface="Times New Roman" pitchFamily="18" charset="0"/>
              <a:cs typeface="Times New Roman" pitchFamily="18" charset="0"/>
            </a:endParaRPr>
          </a:p>
          <a:p>
            <a:pPr algn="just"/>
            <a:r>
              <a:rPr lang="en-US" sz="2400" dirty="0">
                <a:latin typeface="Times New Roman" pitchFamily="18" charset="0"/>
                <a:cs typeface="Times New Roman" pitchFamily="18" charset="0"/>
              </a:rPr>
              <a:t> </a:t>
            </a:r>
            <a:r>
              <a:rPr lang="en-US" sz="2400" b="1" dirty="0">
                <a:latin typeface="Times New Roman" pitchFamily="18" charset="0"/>
                <a:cs typeface="Times New Roman" pitchFamily="18" charset="0"/>
              </a:rPr>
              <a:t>Perception of Reality</a:t>
            </a:r>
            <a:r>
              <a:rPr lang="en-US" sz="2400" dirty="0">
                <a:latin typeface="Times New Roman" pitchFamily="18" charset="0"/>
                <a:cs typeface="Times New Roman" pitchFamily="18" charset="0"/>
              </a:rPr>
              <a:t> (PR</a:t>
            </a:r>
            <a:r>
              <a:rPr lang="en-US" sz="2400" dirty="0" smtClean="0">
                <a:latin typeface="Times New Roman" pitchFamily="18" charset="0"/>
                <a:cs typeface="Times New Roman" pitchFamily="18" charset="0"/>
              </a:rPr>
              <a:t>) </a:t>
            </a:r>
            <a:endParaRPr lang="en-US" sz="2400" dirty="0">
              <a:latin typeface="Times New Roman" pitchFamily="18" charset="0"/>
              <a:cs typeface="Times New Roman" pitchFamily="18" charset="0"/>
            </a:endParaRPr>
          </a:p>
          <a:p>
            <a:pPr algn="just"/>
            <a:r>
              <a:rPr lang="en-US" sz="2400" dirty="0">
                <a:latin typeface="Times New Roman" pitchFamily="18" charset="0"/>
                <a:cs typeface="Times New Roman" pitchFamily="18" charset="0"/>
              </a:rPr>
              <a:t> </a:t>
            </a:r>
            <a:r>
              <a:rPr lang="en-US" sz="2400" b="1" dirty="0">
                <a:latin typeface="Times New Roman" pitchFamily="18" charset="0"/>
                <a:cs typeface="Times New Roman" pitchFamily="18" charset="0"/>
              </a:rPr>
              <a:t>Integration of Personality</a:t>
            </a:r>
            <a:r>
              <a:rPr lang="en-US" sz="2400" dirty="0">
                <a:latin typeface="Times New Roman" pitchFamily="18" charset="0"/>
                <a:cs typeface="Times New Roman" pitchFamily="18" charset="0"/>
              </a:rPr>
              <a:t> (IP</a:t>
            </a:r>
            <a:r>
              <a:rPr lang="en-US" sz="2400" dirty="0" smtClean="0">
                <a:latin typeface="Times New Roman" pitchFamily="18" charset="0"/>
                <a:cs typeface="Times New Roman" pitchFamily="18" charset="0"/>
              </a:rPr>
              <a:t>) </a:t>
            </a:r>
            <a:endParaRPr lang="en-US" sz="2400" dirty="0">
              <a:latin typeface="Times New Roman" pitchFamily="18" charset="0"/>
              <a:cs typeface="Times New Roman" pitchFamily="18" charset="0"/>
            </a:endParaRPr>
          </a:p>
          <a:p>
            <a:pPr algn="just"/>
            <a:r>
              <a:rPr lang="en-US" sz="2400" b="1" dirty="0"/>
              <a:t>Autonomy</a:t>
            </a:r>
            <a:r>
              <a:rPr lang="en-US" sz="2400" dirty="0"/>
              <a:t> (AUTNY</a:t>
            </a:r>
            <a:r>
              <a:rPr lang="en-US" sz="2400" dirty="0" smtClean="0"/>
              <a:t>) </a:t>
            </a:r>
            <a:endParaRPr lang="en-US" sz="2400" dirty="0">
              <a:latin typeface="Times New Roman" pitchFamily="18" charset="0"/>
              <a:cs typeface="Times New Roman" pitchFamily="18" charset="0"/>
            </a:endParaRPr>
          </a:p>
          <a:p>
            <a:pPr algn="just"/>
            <a:r>
              <a:rPr lang="en-US" sz="2400" b="1" dirty="0">
                <a:latin typeface="Times New Roman" pitchFamily="18" charset="0"/>
                <a:cs typeface="Times New Roman" pitchFamily="18" charset="0"/>
              </a:rPr>
              <a:t>Group Oriented Attitudes</a:t>
            </a:r>
            <a:r>
              <a:rPr lang="en-US" sz="2400" dirty="0">
                <a:latin typeface="Times New Roman" pitchFamily="18" charset="0"/>
                <a:cs typeface="Times New Roman" pitchFamily="18" charset="0"/>
              </a:rPr>
              <a:t> (GOA</a:t>
            </a:r>
            <a:r>
              <a:rPr lang="en-US" sz="2400" dirty="0" smtClean="0">
                <a:latin typeface="Times New Roman" pitchFamily="18" charset="0"/>
                <a:cs typeface="Times New Roman" pitchFamily="18" charset="0"/>
              </a:rPr>
              <a:t>) </a:t>
            </a:r>
            <a:endParaRPr lang="en-US" sz="2400" dirty="0">
              <a:latin typeface="Times New Roman" pitchFamily="18" charset="0"/>
              <a:cs typeface="Times New Roman" pitchFamily="18" charset="0"/>
            </a:endParaRPr>
          </a:p>
          <a:p>
            <a:pPr algn="just"/>
            <a:r>
              <a:rPr lang="en-US" sz="2400" b="1" dirty="0">
                <a:latin typeface="Times New Roman" pitchFamily="18" charset="0"/>
                <a:cs typeface="Times New Roman" pitchFamily="18" charset="0"/>
              </a:rPr>
              <a:t>Environmental Mastery</a:t>
            </a:r>
            <a:r>
              <a:rPr lang="en-US" sz="2400" dirty="0">
                <a:latin typeface="Times New Roman" pitchFamily="18" charset="0"/>
                <a:cs typeface="Times New Roman" pitchFamily="18" charset="0"/>
              </a:rPr>
              <a:t> (EM</a:t>
            </a:r>
            <a:r>
              <a:rPr lang="en-US" sz="2400" dirty="0" smtClean="0">
                <a:latin typeface="Times New Roman" pitchFamily="18" charset="0"/>
                <a:cs typeface="Times New Roman" pitchFamily="18" charset="0"/>
              </a:rPr>
              <a:t>) </a:t>
            </a:r>
            <a:endParaRPr lang="en-US" sz="2400" dirty="0">
              <a:latin typeface="Times New Roman" pitchFamily="18" charset="0"/>
              <a:cs typeface="Times New Roman" pitchFamily="18" charset="0"/>
            </a:endParaRPr>
          </a:p>
          <a:p>
            <a:pPr algn="just"/>
            <a:endParaRPr lang="en-US" sz="3600" dirty="0">
              <a:latin typeface="Times New Roman" pitchFamily="18" charset="0"/>
              <a:cs typeface="Times New Roman" pitchFamily="18" charset="0"/>
            </a:endParaRPr>
          </a:p>
          <a:p>
            <a:endParaRPr lang="en-IN" dirty="0"/>
          </a:p>
        </p:txBody>
      </p:sp>
    </p:spTree>
    <p:extLst>
      <p:ext uri="{BB962C8B-B14F-4D97-AF65-F5344CB8AC3E}">
        <p14:creationId xmlns:p14="http://schemas.microsoft.com/office/powerpoint/2010/main" xmlns="" val="353492938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FA291A7-2243-45D3-8DD5-827EC3C2AF7B}"/>
              </a:ext>
            </a:extLst>
          </p:cNvPr>
          <p:cNvSpPr>
            <a:spLocks noGrp="1"/>
          </p:cNvSpPr>
          <p:nvPr>
            <p:ph type="title"/>
          </p:nvPr>
        </p:nvSpPr>
        <p:spPr/>
        <p:txBody>
          <a:bodyPr/>
          <a:lstStyle/>
          <a:p>
            <a:endParaRPr lang="hi-IN"/>
          </a:p>
        </p:txBody>
      </p:sp>
      <p:sp>
        <p:nvSpPr>
          <p:cNvPr id="3" name="Content Placeholder 2">
            <a:extLst>
              <a:ext uri="{FF2B5EF4-FFF2-40B4-BE49-F238E27FC236}">
                <a16:creationId xmlns="" xmlns:a16="http://schemas.microsoft.com/office/drawing/2014/main" id="{CA7232B3-3BA5-4A17-895E-E284642D248E}"/>
              </a:ext>
            </a:extLst>
          </p:cNvPr>
          <p:cNvSpPr>
            <a:spLocks noGrp="1"/>
          </p:cNvSpPr>
          <p:nvPr>
            <p:ph idx="1"/>
          </p:nvPr>
        </p:nvSpPr>
        <p:spPr/>
        <p:txBody>
          <a:bodyPr>
            <a:normAutofit lnSpcReduction="10000"/>
          </a:bodyPr>
          <a:lstStyle/>
          <a:p>
            <a:r>
              <a:rPr lang="en-IN" b="1" dirty="0"/>
              <a:t>1</a:t>
            </a:r>
            <a:r>
              <a:rPr lang="en-IN" dirty="0"/>
              <a:t>. </a:t>
            </a:r>
            <a:r>
              <a:rPr lang="en-IN" b="1" dirty="0"/>
              <a:t>Positive Self-Evaluation</a:t>
            </a:r>
            <a:r>
              <a:rPr lang="en-IN" dirty="0"/>
              <a:t> (PSE): It includes self-confidence, self-acceptance, self-identity, feeling of worth­-wholeness, realization of one's potentialities, etc. </a:t>
            </a:r>
            <a:endParaRPr lang="en-US" dirty="0"/>
          </a:p>
          <a:p>
            <a:r>
              <a:rPr lang="en-IN" b="1" dirty="0"/>
              <a:t>2</a:t>
            </a:r>
            <a:r>
              <a:rPr lang="en-IN" dirty="0"/>
              <a:t>. </a:t>
            </a:r>
            <a:r>
              <a:rPr lang="en-IN" b="1" dirty="0"/>
              <a:t>Perception of Reality</a:t>
            </a:r>
            <a:r>
              <a:rPr lang="en-IN" dirty="0"/>
              <a:t> (PR): It is related to perception free from need distortion, absence of excessive fantasy and a broad outlook on the world. </a:t>
            </a:r>
            <a:endParaRPr lang="en-US" dirty="0"/>
          </a:p>
          <a:p>
            <a:r>
              <a:rPr lang="en-IN" b="1" dirty="0"/>
              <a:t>3</a:t>
            </a:r>
            <a:r>
              <a:rPr lang="en-IN" dirty="0"/>
              <a:t>. </a:t>
            </a:r>
            <a:r>
              <a:rPr lang="en-IN" b="1" dirty="0"/>
              <a:t>Integration of Personality</a:t>
            </a:r>
            <a:r>
              <a:rPr lang="en-IN" dirty="0"/>
              <a:t> (IP): It indicates balance of psychic forces in the individual and includes the ability to understand and to share other people's emotions, the ability to concentrate at work and interest in several activities. </a:t>
            </a:r>
            <a:endParaRPr lang="en-US" dirty="0"/>
          </a:p>
          <a:p>
            <a:r>
              <a:rPr lang="en-IN" b="1" dirty="0"/>
              <a:t>4</a:t>
            </a:r>
            <a:r>
              <a:rPr lang="en-IN" dirty="0"/>
              <a:t>. </a:t>
            </a:r>
            <a:r>
              <a:rPr lang="en-IN" b="1" dirty="0"/>
              <a:t>Autonomy</a:t>
            </a:r>
            <a:r>
              <a:rPr lang="en-IN" dirty="0"/>
              <a:t> (AUTNY): It includes stable set of internal standards for one's action, dependence for own development upon own potentialities rather than dependence on other people. </a:t>
            </a:r>
            <a:endParaRPr lang="en-US" dirty="0"/>
          </a:p>
          <a:p>
            <a:r>
              <a:rPr lang="en-IN" b="1" dirty="0"/>
              <a:t>5</a:t>
            </a:r>
            <a:r>
              <a:rPr lang="en-IN" dirty="0"/>
              <a:t>. </a:t>
            </a:r>
            <a:r>
              <a:rPr lang="en-IN" b="1" dirty="0"/>
              <a:t>Group Oriented Attitudes</a:t>
            </a:r>
            <a:r>
              <a:rPr lang="en-IN" dirty="0"/>
              <a:t> (GOA): It is associated with the ability to get along with others, work with others and ability to find recreation. </a:t>
            </a:r>
            <a:endParaRPr lang="en-US" dirty="0"/>
          </a:p>
          <a:p>
            <a:r>
              <a:rPr lang="en-IN" b="1" dirty="0"/>
              <a:t>6</a:t>
            </a:r>
            <a:r>
              <a:rPr lang="en-IN" dirty="0"/>
              <a:t>. </a:t>
            </a:r>
            <a:r>
              <a:rPr lang="en-IN" b="1" dirty="0"/>
              <a:t>Environmental Mastery</a:t>
            </a:r>
            <a:r>
              <a:rPr lang="en-IN" dirty="0"/>
              <a:t> (EM): It is includes effici­ency in meeting situational requirements, the ability to work and play, the ability to take responsibilities and capacity for adjustment, </a:t>
            </a:r>
            <a:endParaRPr lang="en-US" dirty="0"/>
          </a:p>
          <a:p>
            <a:endParaRPr lang="hi-IN" dirty="0"/>
          </a:p>
        </p:txBody>
      </p:sp>
    </p:spTree>
    <p:extLst>
      <p:ext uri="{BB962C8B-B14F-4D97-AF65-F5344CB8AC3E}">
        <p14:creationId xmlns:p14="http://schemas.microsoft.com/office/powerpoint/2010/main" xmlns="" val="226540426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RESEARCH DESIGNING</a:t>
            </a:r>
          </a:p>
        </p:txBody>
      </p:sp>
      <p:graphicFrame>
        <p:nvGraphicFramePr>
          <p:cNvPr id="6" name="Table 5"/>
          <p:cNvGraphicFramePr>
            <a:graphicFrameLocks noGrp="1"/>
          </p:cNvGraphicFramePr>
          <p:nvPr>
            <p:extLst/>
          </p:nvPr>
        </p:nvGraphicFramePr>
        <p:xfrm>
          <a:off x="2495599" y="2852936"/>
          <a:ext cx="7056784" cy="1728192"/>
        </p:xfrm>
        <a:graphic>
          <a:graphicData uri="http://schemas.openxmlformats.org/drawingml/2006/table">
            <a:tbl>
              <a:tblPr firstRow="1" bandRow="1">
                <a:tableStyleId>{5C22544A-7EE6-4342-B048-85BDC9FD1C3A}</a:tableStyleId>
              </a:tblPr>
              <a:tblGrid>
                <a:gridCol w="2049653">
                  <a:extLst>
                    <a:ext uri="{9D8B030D-6E8A-4147-A177-3AD203B41FA5}">
                      <a16:colId xmlns="" xmlns:a16="http://schemas.microsoft.com/office/drawing/2014/main" val="20000"/>
                    </a:ext>
                  </a:extLst>
                </a:gridCol>
                <a:gridCol w="907825">
                  <a:extLst>
                    <a:ext uri="{9D8B030D-6E8A-4147-A177-3AD203B41FA5}">
                      <a16:colId xmlns="" xmlns:a16="http://schemas.microsoft.com/office/drawing/2014/main" val="20001"/>
                    </a:ext>
                  </a:extLst>
                </a:gridCol>
                <a:gridCol w="2049653">
                  <a:extLst>
                    <a:ext uri="{9D8B030D-6E8A-4147-A177-3AD203B41FA5}">
                      <a16:colId xmlns="" xmlns:a16="http://schemas.microsoft.com/office/drawing/2014/main" val="20002"/>
                    </a:ext>
                  </a:extLst>
                </a:gridCol>
                <a:gridCol w="2049653">
                  <a:extLst>
                    <a:ext uri="{9D8B030D-6E8A-4147-A177-3AD203B41FA5}">
                      <a16:colId xmlns="" xmlns:a16="http://schemas.microsoft.com/office/drawing/2014/main" val="20003"/>
                    </a:ext>
                  </a:extLst>
                </a:gridCol>
              </a:tblGrid>
              <a:tr h="1158503">
                <a:tc>
                  <a:txBody>
                    <a:bodyPr/>
                    <a:lstStyle/>
                    <a:p>
                      <a:r>
                        <a:rPr lang="en-IN" dirty="0"/>
                        <a:t>group</a:t>
                      </a:r>
                    </a:p>
                  </a:txBody>
                  <a:tcPr/>
                </a:tc>
                <a:tc>
                  <a:txBody>
                    <a:bodyPr/>
                    <a:lstStyle/>
                    <a:p>
                      <a:r>
                        <a:rPr lang="en-IN" dirty="0"/>
                        <a:t>TEST</a:t>
                      </a:r>
                    </a:p>
                  </a:txBody>
                  <a:tcPr/>
                </a:tc>
                <a:tc>
                  <a:txBody>
                    <a:bodyPr/>
                    <a:lstStyle/>
                    <a:p>
                      <a:r>
                        <a:rPr lang="en-IN" dirty="0"/>
                        <a:t>TREATMENT</a:t>
                      </a:r>
                    </a:p>
                  </a:txBody>
                  <a:tcPr/>
                </a:tc>
                <a:tc>
                  <a:txBody>
                    <a:bodyPr/>
                    <a:lstStyle/>
                    <a:p>
                      <a:r>
                        <a:rPr lang="en-IN" dirty="0"/>
                        <a:t>TEST</a:t>
                      </a:r>
                    </a:p>
                  </a:txBody>
                  <a:tcPr/>
                </a:tc>
                <a:extLst>
                  <a:ext uri="{0D108BD9-81ED-4DB2-BD59-A6C34878D82A}">
                    <a16:rowId xmlns="" xmlns:a16="http://schemas.microsoft.com/office/drawing/2014/main" val="10000"/>
                  </a:ext>
                </a:extLst>
              </a:tr>
              <a:tr h="569689">
                <a:tc>
                  <a:txBody>
                    <a:bodyPr/>
                    <a:lstStyle/>
                    <a:p>
                      <a:r>
                        <a:rPr lang="en-IN" dirty="0"/>
                        <a:t>EXPERIMENT</a:t>
                      </a:r>
                    </a:p>
                  </a:txBody>
                  <a:tcPr/>
                </a:tc>
                <a:tc>
                  <a:txBody>
                    <a:bodyPr/>
                    <a:lstStyle/>
                    <a:p>
                      <a:r>
                        <a:rPr lang="en-IN" dirty="0"/>
                        <a:t>PRE</a:t>
                      </a:r>
                    </a:p>
                  </a:txBody>
                  <a:tcPr/>
                </a:tc>
                <a:tc>
                  <a:txBody>
                    <a:bodyPr/>
                    <a:lstStyle/>
                    <a:p>
                      <a:r>
                        <a:rPr lang="en-IN" dirty="0"/>
                        <a:t>YES</a:t>
                      </a:r>
                    </a:p>
                  </a:txBody>
                  <a:tcPr/>
                </a:tc>
                <a:tc>
                  <a:txBody>
                    <a:bodyPr/>
                    <a:lstStyle/>
                    <a:p>
                      <a:r>
                        <a:rPr lang="en-IN" dirty="0"/>
                        <a:t>POST</a:t>
                      </a:r>
                    </a:p>
                  </a:txBody>
                  <a:tcPr/>
                </a:tc>
                <a:extLst>
                  <a:ext uri="{0D108BD9-81ED-4DB2-BD59-A6C34878D82A}">
                    <a16:rowId xmlns="" xmlns:a16="http://schemas.microsoft.com/office/drawing/2014/main" val="10001"/>
                  </a:ext>
                </a:extLst>
              </a:tr>
            </a:tbl>
          </a:graphicData>
        </a:graphic>
      </p:graphicFrame>
      <p:sp>
        <p:nvSpPr>
          <p:cNvPr id="7" name="Content Placeholder 6"/>
          <p:cNvSpPr>
            <a:spLocks noGrp="1"/>
          </p:cNvSpPr>
          <p:nvPr>
            <p:ph idx="1"/>
          </p:nvPr>
        </p:nvSpPr>
        <p:spPr>
          <a:xfrm>
            <a:off x="2495601" y="2276873"/>
            <a:ext cx="6777317" cy="3508977"/>
          </a:xfrm>
        </p:spPr>
        <p:txBody>
          <a:bodyPr/>
          <a:lstStyle/>
          <a:p>
            <a:r>
              <a:rPr lang="en-IN" dirty="0"/>
              <a:t>Pre-post </a:t>
            </a:r>
          </a:p>
          <a:p>
            <a:endParaRPr lang="en-IN" dirty="0"/>
          </a:p>
          <a:p>
            <a:endParaRPr lang="en-IN" dirty="0"/>
          </a:p>
          <a:p>
            <a:endParaRPr lang="en-IN" dirty="0"/>
          </a:p>
          <a:p>
            <a:pPr marL="68580" indent="0">
              <a:buNone/>
            </a:pPr>
            <a:r>
              <a:rPr lang="en-IN" dirty="0"/>
              <a:t>                               </a:t>
            </a:r>
          </a:p>
          <a:p>
            <a:endParaRPr lang="en-IN" dirty="0"/>
          </a:p>
          <a:p>
            <a:pPr marL="68580" indent="0">
              <a:buNone/>
            </a:pPr>
            <a:r>
              <a:rPr lang="en-IN" dirty="0"/>
              <a:t>PAIR-  ‘t ’  test – with description for gain score treatment.</a:t>
            </a:r>
          </a:p>
        </p:txBody>
      </p:sp>
    </p:spTree>
    <p:extLst>
      <p:ext uri="{BB962C8B-B14F-4D97-AF65-F5344CB8AC3E}">
        <p14:creationId xmlns:p14="http://schemas.microsoft.com/office/powerpoint/2010/main" xmlns="" val="126719406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FC3D057-2055-497F-9D77-8401BF231355}"/>
              </a:ext>
            </a:extLst>
          </p:cNvPr>
          <p:cNvSpPr>
            <a:spLocks noGrp="1"/>
          </p:cNvSpPr>
          <p:nvPr>
            <p:ph type="title"/>
          </p:nvPr>
        </p:nvSpPr>
        <p:spPr/>
        <p:txBody>
          <a:bodyPr/>
          <a:lstStyle/>
          <a:p>
            <a:r>
              <a:rPr lang="en-IN" dirty="0"/>
              <a:t>OBJECTIVE </a:t>
            </a:r>
            <a:endParaRPr lang="hi-IN" dirty="0"/>
          </a:p>
        </p:txBody>
      </p:sp>
      <p:sp>
        <p:nvSpPr>
          <p:cNvPr id="3" name="Content Placeholder 2">
            <a:extLst>
              <a:ext uri="{FF2B5EF4-FFF2-40B4-BE49-F238E27FC236}">
                <a16:creationId xmlns="" xmlns:a16="http://schemas.microsoft.com/office/drawing/2014/main" id="{8ADAAE8C-7F8C-429A-8FE0-AB42A4E0FB6D}"/>
              </a:ext>
            </a:extLst>
          </p:cNvPr>
          <p:cNvSpPr>
            <a:spLocks noGrp="1"/>
          </p:cNvSpPr>
          <p:nvPr>
            <p:ph idx="1"/>
          </p:nvPr>
        </p:nvSpPr>
        <p:spPr/>
        <p:txBody>
          <a:bodyPr/>
          <a:lstStyle/>
          <a:p>
            <a:r>
              <a:rPr lang="en-IN" sz="2800" dirty="0"/>
              <a:t>To study pre and post effects of natural remedies and counselling on children aged between 5-12years.</a:t>
            </a:r>
            <a:endParaRPr lang="en-US" sz="2800" dirty="0"/>
          </a:p>
          <a:p>
            <a:pPr lvl="0"/>
            <a:r>
              <a:rPr lang="en-IN" sz="2800" dirty="0"/>
              <a:t>To study the mental health and body quotient of children between age group 5-12 years and enhances vital capacity.</a:t>
            </a:r>
            <a:endParaRPr lang="en-US" sz="2800" dirty="0"/>
          </a:p>
          <a:p>
            <a:pPr lvl="0"/>
            <a:r>
              <a:rPr lang="en-IN" sz="2800" dirty="0"/>
              <a:t>To compare the present environmental effects with prescribed lifestyle among children between ages 5-12 years.</a:t>
            </a:r>
            <a:endParaRPr lang="en-US" sz="2800" dirty="0"/>
          </a:p>
          <a:p>
            <a:endParaRPr lang="hi-IN" dirty="0"/>
          </a:p>
        </p:txBody>
      </p:sp>
    </p:spTree>
    <p:extLst>
      <p:ext uri="{BB962C8B-B14F-4D97-AF65-F5344CB8AC3E}">
        <p14:creationId xmlns:p14="http://schemas.microsoft.com/office/powerpoint/2010/main" xmlns="" val="380534028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DE8E5DC-6572-45AC-B1E0-3081DE4F14C9}"/>
              </a:ext>
            </a:extLst>
          </p:cNvPr>
          <p:cNvSpPr>
            <a:spLocks noGrp="1"/>
          </p:cNvSpPr>
          <p:nvPr>
            <p:ph type="title"/>
          </p:nvPr>
        </p:nvSpPr>
        <p:spPr/>
        <p:txBody>
          <a:bodyPr/>
          <a:lstStyle/>
          <a:p>
            <a:r>
              <a:rPr lang="en-IN" dirty="0"/>
              <a:t>Hypothesis</a:t>
            </a:r>
            <a:endParaRPr lang="hi-IN" dirty="0"/>
          </a:p>
        </p:txBody>
      </p:sp>
      <p:sp>
        <p:nvSpPr>
          <p:cNvPr id="3" name="Content Placeholder 2">
            <a:extLst>
              <a:ext uri="{FF2B5EF4-FFF2-40B4-BE49-F238E27FC236}">
                <a16:creationId xmlns="" xmlns:a16="http://schemas.microsoft.com/office/drawing/2014/main" id="{F80573BE-55E8-44F2-BCA4-DD6CE76D8F11}"/>
              </a:ext>
            </a:extLst>
          </p:cNvPr>
          <p:cNvSpPr>
            <a:spLocks noGrp="1"/>
          </p:cNvSpPr>
          <p:nvPr>
            <p:ph idx="1"/>
          </p:nvPr>
        </p:nvSpPr>
        <p:spPr/>
        <p:txBody>
          <a:bodyPr/>
          <a:lstStyle/>
          <a:p>
            <a:pPr lvl="0"/>
            <a:r>
              <a:rPr lang="en-IN" dirty="0"/>
              <a:t>Individuals would be improving their haemoglobin levels which will positively affect immunity of an individual.</a:t>
            </a:r>
            <a:endParaRPr lang="en-US" dirty="0"/>
          </a:p>
          <a:p>
            <a:pPr lvl="0"/>
            <a:r>
              <a:rPr lang="en-IN" dirty="0"/>
              <a:t>Every individual would be having own pattern related to environment.</a:t>
            </a:r>
            <a:endParaRPr lang="en-US" dirty="0"/>
          </a:p>
          <a:p>
            <a:pPr lvl="0"/>
            <a:r>
              <a:rPr lang="en-IN" dirty="0"/>
              <a:t>Right pattern of diet would be positively affect Total health of children.</a:t>
            </a:r>
            <a:endParaRPr lang="en-US" dirty="0"/>
          </a:p>
          <a:p>
            <a:pPr lvl="0"/>
            <a:r>
              <a:rPr lang="en-IN" dirty="0"/>
              <a:t>Positive stimulation of mind would show elevated effect on total health of the body.</a:t>
            </a:r>
            <a:endParaRPr lang="en-US" dirty="0"/>
          </a:p>
          <a:p>
            <a:pPr lvl="0"/>
            <a:r>
              <a:rPr lang="en-IN" dirty="0"/>
              <a:t>Recommended lifestyle would be working as a future remedial measure.</a:t>
            </a:r>
            <a:endParaRPr lang="en-US" dirty="0"/>
          </a:p>
          <a:p>
            <a:pPr lvl="0"/>
            <a:r>
              <a:rPr lang="en-IN" dirty="0"/>
              <a:t>Exercise and appropriate diet would positively be improving children total health.</a:t>
            </a:r>
            <a:endParaRPr lang="en-US" dirty="0"/>
          </a:p>
          <a:p>
            <a:endParaRPr lang="hi-IN" dirty="0"/>
          </a:p>
        </p:txBody>
      </p:sp>
    </p:spTree>
    <p:extLst>
      <p:ext uri="{BB962C8B-B14F-4D97-AF65-F5344CB8AC3E}">
        <p14:creationId xmlns:p14="http://schemas.microsoft.com/office/powerpoint/2010/main" xmlns="" val="354194370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1700" y="758723"/>
            <a:ext cx="7024744" cy="673144"/>
          </a:xfrm>
        </p:spPr>
        <p:txBody>
          <a:bodyPr>
            <a:normAutofit fontScale="90000"/>
          </a:bodyPr>
          <a:lstStyle/>
          <a:p>
            <a:pPr algn="ctr"/>
            <a:r>
              <a:rPr lang="en-IN" dirty="0">
                <a:latin typeface="Calibri" pitchFamily="34" charset="0"/>
              </a:rPr>
              <a:t>Variables</a:t>
            </a:r>
          </a:p>
        </p:txBody>
      </p:sp>
      <p:sp>
        <p:nvSpPr>
          <p:cNvPr id="3" name="Content Placeholder 2"/>
          <p:cNvSpPr>
            <a:spLocks noGrp="1"/>
          </p:cNvSpPr>
          <p:nvPr>
            <p:ph sz="half" idx="2"/>
          </p:nvPr>
        </p:nvSpPr>
        <p:spPr>
          <a:xfrm>
            <a:off x="2565720" y="1844824"/>
            <a:ext cx="4178352" cy="4104456"/>
          </a:xfrm>
          <a:solidFill>
            <a:schemeClr val="bg1"/>
          </a:solidFill>
        </p:spPr>
        <p:txBody>
          <a:bodyPr>
            <a:noAutofit/>
          </a:bodyPr>
          <a:lstStyle/>
          <a:p>
            <a:pPr marL="68580" indent="0">
              <a:buNone/>
            </a:pPr>
            <a:r>
              <a:rPr lang="en-US" dirty="0">
                <a:solidFill>
                  <a:schemeClr val="tx1"/>
                </a:solidFill>
                <a:latin typeface="Calibri" pitchFamily="34" charset="0"/>
              </a:rPr>
              <a:t>Independent variable </a:t>
            </a:r>
          </a:p>
          <a:p>
            <a:r>
              <a:rPr lang="en-US" dirty="0">
                <a:solidFill>
                  <a:schemeClr val="tx1"/>
                </a:solidFill>
                <a:latin typeface="Calibri" pitchFamily="34" charset="0"/>
              </a:rPr>
              <a:t>Hemoglobin study</a:t>
            </a:r>
          </a:p>
          <a:p>
            <a:r>
              <a:rPr lang="en-US" dirty="0">
                <a:solidFill>
                  <a:schemeClr val="tx1"/>
                </a:solidFill>
                <a:latin typeface="Calibri" pitchFamily="34" charset="0"/>
              </a:rPr>
              <a:t>Body parameter:   height, weight, age, BMR, BMI</a:t>
            </a:r>
          </a:p>
          <a:p>
            <a:r>
              <a:rPr lang="en-US" dirty="0">
                <a:solidFill>
                  <a:schemeClr val="tx1"/>
                </a:solidFill>
                <a:latin typeface="Calibri" pitchFamily="34" charset="0"/>
              </a:rPr>
              <a:t>Mind parameter: psychometric test counseling</a:t>
            </a:r>
          </a:p>
          <a:p>
            <a:r>
              <a:rPr lang="en-US" dirty="0">
                <a:solidFill>
                  <a:schemeClr val="tx1"/>
                </a:solidFill>
                <a:latin typeface="Calibri" pitchFamily="34" charset="0"/>
              </a:rPr>
              <a:t>PFT: peak flow, </a:t>
            </a:r>
            <a:r>
              <a:rPr lang="en-US" dirty="0" err="1">
                <a:solidFill>
                  <a:schemeClr val="tx1"/>
                </a:solidFill>
                <a:latin typeface="Calibri" pitchFamily="34" charset="0"/>
              </a:rPr>
              <a:t>spirometry</a:t>
            </a:r>
            <a:endParaRPr lang="en-US" dirty="0">
              <a:solidFill>
                <a:schemeClr val="tx1"/>
              </a:solidFill>
              <a:latin typeface="Calibri" pitchFamily="34" charset="0"/>
            </a:endParaRPr>
          </a:p>
          <a:p>
            <a:r>
              <a:rPr lang="en-US" dirty="0" err="1">
                <a:solidFill>
                  <a:schemeClr val="tx1"/>
                </a:solidFill>
                <a:latin typeface="Calibri" pitchFamily="34" charset="0"/>
              </a:rPr>
              <a:t>Oxymeter</a:t>
            </a:r>
            <a:endParaRPr lang="en-US" dirty="0">
              <a:solidFill>
                <a:schemeClr val="tx1"/>
              </a:solidFill>
              <a:latin typeface="Calibri" pitchFamily="34" charset="0"/>
            </a:endParaRPr>
          </a:p>
          <a:p>
            <a:r>
              <a:rPr lang="en-US" dirty="0">
                <a:solidFill>
                  <a:schemeClr val="tx1"/>
                </a:solidFill>
                <a:latin typeface="Calibri" pitchFamily="34" charset="0"/>
              </a:rPr>
              <a:t>Diet Plan</a:t>
            </a:r>
          </a:p>
          <a:p>
            <a:pPr>
              <a:buFontTx/>
              <a:buNone/>
            </a:pPr>
            <a:endParaRPr lang="en-US" sz="2000" dirty="0">
              <a:solidFill>
                <a:schemeClr val="tx1"/>
              </a:solidFill>
              <a:latin typeface="Artoney" pitchFamily="2" charset="0"/>
            </a:endParaRPr>
          </a:p>
          <a:p>
            <a:endParaRPr lang="en-US" sz="2000" dirty="0">
              <a:solidFill>
                <a:schemeClr val="tx1"/>
              </a:solidFill>
            </a:endParaRPr>
          </a:p>
        </p:txBody>
      </p:sp>
      <p:sp>
        <p:nvSpPr>
          <p:cNvPr id="6" name="Content Placeholder 5"/>
          <p:cNvSpPr>
            <a:spLocks noGrp="1"/>
          </p:cNvSpPr>
          <p:nvPr>
            <p:ph sz="quarter" idx="4"/>
          </p:nvPr>
        </p:nvSpPr>
        <p:spPr>
          <a:xfrm>
            <a:off x="6996624" y="1844825"/>
            <a:ext cx="3419856" cy="2835797"/>
          </a:xfrm>
        </p:spPr>
        <p:txBody>
          <a:bodyPr/>
          <a:lstStyle/>
          <a:p>
            <a:pPr>
              <a:buFontTx/>
              <a:buNone/>
            </a:pPr>
            <a:r>
              <a:rPr lang="en-US" dirty="0">
                <a:solidFill>
                  <a:srgbClr val="FF0000"/>
                </a:solidFill>
                <a:latin typeface="Calibri" pitchFamily="34" charset="0"/>
              </a:rPr>
              <a:t>Dependent variable</a:t>
            </a:r>
          </a:p>
          <a:p>
            <a:r>
              <a:rPr lang="en-US" dirty="0" smtClean="0">
                <a:solidFill>
                  <a:srgbClr val="260C96"/>
                </a:solidFill>
                <a:latin typeface="Calibri" pitchFamily="34" charset="0"/>
              </a:rPr>
              <a:t>Genetic </a:t>
            </a:r>
            <a:r>
              <a:rPr lang="en-US" dirty="0">
                <a:solidFill>
                  <a:srgbClr val="260C96"/>
                </a:solidFill>
                <a:latin typeface="Calibri" pitchFamily="34" charset="0"/>
              </a:rPr>
              <a:t>factor</a:t>
            </a:r>
          </a:p>
          <a:p>
            <a:r>
              <a:rPr lang="en-US" dirty="0">
                <a:solidFill>
                  <a:srgbClr val="260C96"/>
                </a:solidFill>
                <a:latin typeface="Calibri" pitchFamily="34" charset="0"/>
              </a:rPr>
              <a:t>Adjustment Level</a:t>
            </a:r>
          </a:p>
          <a:p>
            <a:r>
              <a:rPr lang="en-US" dirty="0">
                <a:solidFill>
                  <a:srgbClr val="260C96"/>
                </a:solidFill>
                <a:latin typeface="Calibri" pitchFamily="34" charset="0"/>
              </a:rPr>
              <a:t>Personality</a:t>
            </a:r>
          </a:p>
          <a:p>
            <a:r>
              <a:rPr lang="en-US" dirty="0">
                <a:solidFill>
                  <a:srgbClr val="260C96"/>
                </a:solidFill>
                <a:latin typeface="Calibri" pitchFamily="34" charset="0"/>
              </a:rPr>
              <a:t>Environment</a:t>
            </a:r>
          </a:p>
          <a:p>
            <a:r>
              <a:rPr lang="en-US" dirty="0">
                <a:solidFill>
                  <a:srgbClr val="260C96"/>
                </a:solidFill>
                <a:latin typeface="Calibri" pitchFamily="34" charset="0"/>
              </a:rPr>
              <a:t>Climate</a:t>
            </a:r>
          </a:p>
          <a:p>
            <a:endParaRPr lang="en-IN" dirty="0"/>
          </a:p>
        </p:txBody>
      </p:sp>
    </p:spTree>
  </p:cSld>
  <p:clrMapOvr>
    <a:masterClrMapping/>
  </p:clrMapOvr>
  <p:transition spd="med">
    <p:split orient="vert"/>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4871864" y="2286414"/>
            <a:ext cx="2619130" cy="236672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900" b="1" dirty="0" smtClean="0">
                <a:solidFill>
                  <a:schemeClr val="tx1"/>
                </a:solidFill>
              </a:rPr>
              <a:t>Genetic</a:t>
            </a:r>
          </a:p>
          <a:p>
            <a:pPr algn="ctr"/>
            <a:r>
              <a:rPr lang="en-IN" sz="1900" b="1" dirty="0" smtClean="0">
                <a:solidFill>
                  <a:schemeClr val="tx1"/>
                </a:solidFill>
              </a:rPr>
              <a:t>Factors </a:t>
            </a:r>
            <a:r>
              <a:rPr lang="en-IN" sz="1900" b="1" dirty="0">
                <a:solidFill>
                  <a:schemeClr val="tx1"/>
                </a:solidFill>
              </a:rPr>
              <a:t>and Environmental Behaviour</a:t>
            </a:r>
          </a:p>
        </p:txBody>
      </p:sp>
      <p:sp>
        <p:nvSpPr>
          <p:cNvPr id="4" name="Oval 3"/>
          <p:cNvSpPr/>
          <p:nvPr/>
        </p:nvSpPr>
        <p:spPr>
          <a:xfrm>
            <a:off x="7464152" y="908720"/>
            <a:ext cx="2016224" cy="1800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b="1" dirty="0">
                <a:solidFill>
                  <a:schemeClr val="tx1"/>
                </a:solidFill>
              </a:rPr>
              <a:t>Food Intake and Physical </a:t>
            </a:r>
          </a:p>
          <a:p>
            <a:pPr algn="ctr"/>
            <a:r>
              <a:rPr lang="en-IN" b="1" dirty="0">
                <a:solidFill>
                  <a:schemeClr val="tx1"/>
                </a:solidFill>
              </a:rPr>
              <a:t>Activity</a:t>
            </a:r>
          </a:p>
        </p:txBody>
      </p:sp>
      <p:sp>
        <p:nvSpPr>
          <p:cNvPr id="5" name="Oval 4"/>
          <p:cNvSpPr/>
          <p:nvPr/>
        </p:nvSpPr>
        <p:spPr>
          <a:xfrm>
            <a:off x="2726788" y="764704"/>
            <a:ext cx="2016224" cy="1800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500" b="1" dirty="0">
                <a:solidFill>
                  <a:schemeClr val="tx1"/>
                </a:solidFill>
              </a:rPr>
              <a:t>Overall</a:t>
            </a:r>
          </a:p>
          <a:p>
            <a:pPr algn="ctr"/>
            <a:r>
              <a:rPr lang="en-IN" sz="1500" b="1" dirty="0">
                <a:solidFill>
                  <a:schemeClr val="tx1"/>
                </a:solidFill>
              </a:rPr>
              <a:t>Performance</a:t>
            </a:r>
          </a:p>
        </p:txBody>
      </p:sp>
      <p:sp>
        <p:nvSpPr>
          <p:cNvPr id="6" name="Oval 5"/>
          <p:cNvSpPr/>
          <p:nvPr/>
        </p:nvSpPr>
        <p:spPr>
          <a:xfrm>
            <a:off x="6407580" y="4725144"/>
            <a:ext cx="2064684" cy="1800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600" b="1" dirty="0">
                <a:solidFill>
                  <a:schemeClr val="tx1"/>
                </a:solidFill>
              </a:rPr>
              <a:t>O</a:t>
            </a:r>
            <a:r>
              <a:rPr lang="en-IN" sz="1600" b="1" baseline="-25000" dirty="0">
                <a:solidFill>
                  <a:schemeClr val="tx1"/>
                </a:solidFill>
              </a:rPr>
              <a:t>2</a:t>
            </a:r>
            <a:r>
              <a:rPr lang="en-IN" sz="1600" b="1" dirty="0">
                <a:solidFill>
                  <a:schemeClr val="tx1"/>
                </a:solidFill>
              </a:rPr>
              <a:t> – CO</a:t>
            </a:r>
            <a:r>
              <a:rPr lang="en-IN" sz="1600" b="1" baseline="-25000" dirty="0">
                <a:solidFill>
                  <a:schemeClr val="tx1"/>
                </a:solidFill>
              </a:rPr>
              <a:t>2 </a:t>
            </a:r>
            <a:r>
              <a:rPr lang="en-IN" sz="1600" b="1" dirty="0">
                <a:solidFill>
                  <a:schemeClr val="tx1"/>
                </a:solidFill>
              </a:rPr>
              <a:t>Mechanism (Respiration</a:t>
            </a:r>
            <a:r>
              <a:rPr lang="en-IN" b="1" dirty="0">
                <a:solidFill>
                  <a:schemeClr val="tx1"/>
                </a:solidFill>
              </a:rPr>
              <a:t>)</a:t>
            </a:r>
          </a:p>
        </p:txBody>
      </p:sp>
      <p:sp>
        <p:nvSpPr>
          <p:cNvPr id="7" name="Oval 6"/>
          <p:cNvSpPr/>
          <p:nvPr/>
        </p:nvSpPr>
        <p:spPr>
          <a:xfrm>
            <a:off x="3734900" y="4725144"/>
            <a:ext cx="2016224" cy="1800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700" b="1" dirty="0">
                <a:solidFill>
                  <a:schemeClr val="tx1"/>
                </a:solidFill>
              </a:rPr>
              <a:t>Vital Parameters</a:t>
            </a:r>
          </a:p>
        </p:txBody>
      </p:sp>
      <p:sp>
        <p:nvSpPr>
          <p:cNvPr id="8" name="Oval 7"/>
          <p:cNvSpPr/>
          <p:nvPr/>
        </p:nvSpPr>
        <p:spPr>
          <a:xfrm>
            <a:off x="8184232" y="3101146"/>
            <a:ext cx="2016224" cy="1800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b="1" dirty="0">
                <a:solidFill>
                  <a:schemeClr val="tx1"/>
                </a:solidFill>
              </a:rPr>
              <a:t>Health </a:t>
            </a:r>
          </a:p>
          <a:p>
            <a:pPr algn="ctr"/>
            <a:r>
              <a:rPr lang="en-IN" b="1" dirty="0">
                <a:solidFill>
                  <a:schemeClr val="tx1"/>
                </a:solidFill>
              </a:rPr>
              <a:t>Indicators</a:t>
            </a:r>
          </a:p>
          <a:p>
            <a:pPr algn="ctr"/>
            <a:r>
              <a:rPr lang="en-IN" sz="1600" b="1" dirty="0">
                <a:solidFill>
                  <a:schemeClr val="tx1"/>
                </a:solidFill>
              </a:rPr>
              <a:t>(CBC count)</a:t>
            </a:r>
          </a:p>
        </p:txBody>
      </p:sp>
      <p:sp>
        <p:nvSpPr>
          <p:cNvPr id="9" name="Oval 8"/>
          <p:cNvSpPr/>
          <p:nvPr/>
        </p:nvSpPr>
        <p:spPr>
          <a:xfrm>
            <a:off x="2063552" y="2996952"/>
            <a:ext cx="2016224" cy="1800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b="1" dirty="0">
                <a:solidFill>
                  <a:schemeClr val="tx1"/>
                </a:solidFill>
              </a:rPr>
              <a:t>Total Health Effect</a:t>
            </a:r>
          </a:p>
        </p:txBody>
      </p:sp>
      <p:sp>
        <p:nvSpPr>
          <p:cNvPr id="10" name="Right Arrow 9"/>
          <p:cNvSpPr/>
          <p:nvPr/>
        </p:nvSpPr>
        <p:spPr>
          <a:xfrm rot="20271933">
            <a:off x="4662475" y="1077326"/>
            <a:ext cx="492922" cy="36004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solidFill>
                <a:schemeClr val="tx1"/>
              </a:solidFill>
            </a:endParaRPr>
          </a:p>
        </p:txBody>
      </p:sp>
      <p:sp>
        <p:nvSpPr>
          <p:cNvPr id="14" name="Right Arrow 13"/>
          <p:cNvSpPr/>
          <p:nvPr/>
        </p:nvSpPr>
        <p:spPr>
          <a:xfrm rot="4251657">
            <a:off x="8707757" y="2684798"/>
            <a:ext cx="513427" cy="4113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solidFill>
                <a:schemeClr val="tx1"/>
              </a:solidFill>
            </a:endParaRPr>
          </a:p>
        </p:txBody>
      </p:sp>
      <p:sp>
        <p:nvSpPr>
          <p:cNvPr id="16" name="Right Arrow 15"/>
          <p:cNvSpPr/>
          <p:nvPr/>
        </p:nvSpPr>
        <p:spPr>
          <a:xfrm rot="13558683">
            <a:off x="3573284" y="4625536"/>
            <a:ext cx="513427" cy="4113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solidFill>
                <a:schemeClr val="tx1"/>
              </a:solidFill>
            </a:endParaRPr>
          </a:p>
        </p:txBody>
      </p:sp>
      <p:sp>
        <p:nvSpPr>
          <p:cNvPr id="17" name="Right Arrow 16"/>
          <p:cNvSpPr/>
          <p:nvPr/>
        </p:nvSpPr>
        <p:spPr>
          <a:xfrm rot="17024792">
            <a:off x="3132961" y="2565066"/>
            <a:ext cx="513427" cy="4113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solidFill>
                <a:schemeClr val="tx1"/>
              </a:solidFill>
            </a:endParaRPr>
          </a:p>
        </p:txBody>
      </p:sp>
      <p:sp>
        <p:nvSpPr>
          <p:cNvPr id="18" name="Right Arrow 17"/>
          <p:cNvSpPr/>
          <p:nvPr/>
        </p:nvSpPr>
        <p:spPr>
          <a:xfrm rot="7818216">
            <a:off x="8106400" y="4694731"/>
            <a:ext cx="513427" cy="4113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solidFill>
                <a:schemeClr val="tx1"/>
              </a:solidFill>
            </a:endParaRPr>
          </a:p>
        </p:txBody>
      </p:sp>
      <p:sp>
        <p:nvSpPr>
          <p:cNvPr id="19" name="Right Arrow 18"/>
          <p:cNvSpPr/>
          <p:nvPr/>
        </p:nvSpPr>
        <p:spPr>
          <a:xfrm rot="10800000">
            <a:off x="5783336" y="5481227"/>
            <a:ext cx="592030" cy="46805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solidFill>
                <a:schemeClr val="tx1"/>
              </a:solidFill>
            </a:endParaRPr>
          </a:p>
        </p:txBody>
      </p:sp>
      <p:sp>
        <p:nvSpPr>
          <p:cNvPr id="20" name="Oval 19"/>
          <p:cNvSpPr/>
          <p:nvPr/>
        </p:nvSpPr>
        <p:spPr>
          <a:xfrm>
            <a:off x="5159896" y="182871"/>
            <a:ext cx="2016224" cy="1800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b="1" dirty="0">
                <a:solidFill>
                  <a:schemeClr val="tx1"/>
                </a:solidFill>
              </a:rPr>
              <a:t>Age group </a:t>
            </a:r>
          </a:p>
          <a:p>
            <a:pPr algn="ctr"/>
            <a:r>
              <a:rPr lang="en-IN" b="1" dirty="0">
                <a:solidFill>
                  <a:schemeClr val="tx1"/>
                </a:solidFill>
              </a:rPr>
              <a:t>5-12 years</a:t>
            </a:r>
          </a:p>
        </p:txBody>
      </p:sp>
      <p:sp>
        <p:nvSpPr>
          <p:cNvPr id="21" name="Right Arrow 20"/>
          <p:cNvSpPr/>
          <p:nvPr/>
        </p:nvSpPr>
        <p:spPr>
          <a:xfrm rot="1044895">
            <a:off x="7216680" y="974233"/>
            <a:ext cx="492922" cy="36004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solidFill>
                <a:schemeClr val="tx1"/>
              </a:solidFill>
            </a:endParaRPr>
          </a:p>
        </p:txBody>
      </p:sp>
    </p:spTree>
    <p:extLst>
      <p:ext uri="{BB962C8B-B14F-4D97-AF65-F5344CB8AC3E}">
        <p14:creationId xmlns:p14="http://schemas.microsoft.com/office/powerpoint/2010/main" xmlns="" val="390909924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2567608" y="1196752"/>
            <a:ext cx="7024744" cy="3240360"/>
          </a:xfrm>
        </p:spPr>
        <p:txBody>
          <a:bodyPr>
            <a:normAutofit fontScale="90000"/>
          </a:bodyPr>
          <a:lstStyle/>
          <a:p>
            <a:pPr algn="ctr"/>
            <a:r>
              <a:rPr lang="en-IN" dirty="0">
                <a:solidFill>
                  <a:srgbClr val="0C3ABA"/>
                </a:solidFill>
                <a:latin typeface="Calibri" pitchFamily="34" charset="0"/>
              </a:rPr>
              <a:t>Psycho-physiological Aspects </a:t>
            </a:r>
            <a:br>
              <a:rPr lang="en-IN" dirty="0">
                <a:solidFill>
                  <a:srgbClr val="0C3ABA"/>
                </a:solidFill>
                <a:latin typeface="Calibri" pitchFamily="34" charset="0"/>
              </a:rPr>
            </a:br>
            <a:r>
              <a:rPr lang="en-IN" dirty="0">
                <a:solidFill>
                  <a:srgbClr val="0C3ABA"/>
                </a:solidFill>
                <a:latin typeface="Calibri" pitchFamily="34" charset="0"/>
              </a:rPr>
              <a:t>and  </a:t>
            </a:r>
            <a:br>
              <a:rPr lang="en-IN" dirty="0">
                <a:solidFill>
                  <a:srgbClr val="0C3ABA"/>
                </a:solidFill>
                <a:latin typeface="Calibri" pitchFamily="34" charset="0"/>
              </a:rPr>
            </a:br>
            <a:r>
              <a:rPr lang="en-IN" dirty="0">
                <a:solidFill>
                  <a:srgbClr val="0C3ABA"/>
                </a:solidFill>
                <a:latin typeface="Calibri" pitchFamily="34" charset="0"/>
              </a:rPr>
              <a:t>its effect on Respiratory System through Naturopathy </a:t>
            </a:r>
            <a:br>
              <a:rPr lang="en-IN" dirty="0">
                <a:solidFill>
                  <a:srgbClr val="0C3ABA"/>
                </a:solidFill>
                <a:latin typeface="Calibri" pitchFamily="34" charset="0"/>
              </a:rPr>
            </a:br>
            <a:r>
              <a:rPr lang="en-IN" dirty="0">
                <a:solidFill>
                  <a:srgbClr val="0C3ABA"/>
                </a:solidFill>
                <a:latin typeface="Calibri" pitchFamily="34" charset="0"/>
              </a:rPr>
              <a:t>on children </a:t>
            </a:r>
            <a:br>
              <a:rPr lang="en-IN" dirty="0">
                <a:solidFill>
                  <a:srgbClr val="0C3ABA"/>
                </a:solidFill>
                <a:latin typeface="Calibri" pitchFamily="34" charset="0"/>
              </a:rPr>
            </a:br>
            <a:r>
              <a:rPr lang="en-IN" dirty="0">
                <a:solidFill>
                  <a:srgbClr val="0C3ABA"/>
                </a:solidFill>
                <a:latin typeface="Calibri" pitchFamily="34" charset="0"/>
              </a:rPr>
              <a:t>(5-12 yrs)</a:t>
            </a:r>
          </a:p>
        </p:txBody>
      </p:sp>
      <p:sp>
        <p:nvSpPr>
          <p:cNvPr id="4" name="Content Placeholder 3"/>
          <p:cNvSpPr>
            <a:spLocks noGrp="1"/>
          </p:cNvSpPr>
          <p:nvPr>
            <p:ph idx="1"/>
          </p:nvPr>
        </p:nvSpPr>
        <p:spPr>
          <a:xfrm>
            <a:off x="2567493" y="4293097"/>
            <a:ext cx="6777317" cy="1539533"/>
          </a:xfrm>
        </p:spPr>
        <p:txBody>
          <a:bodyPr>
            <a:normAutofit/>
          </a:bodyPr>
          <a:lstStyle/>
          <a:p>
            <a:endParaRPr lang="en-IN" dirty="0"/>
          </a:p>
          <a:p>
            <a:endParaRPr lang="en-IN" dirty="0"/>
          </a:p>
          <a:p>
            <a:endParaRPr lang="en-IN" dirty="0"/>
          </a:p>
          <a:p>
            <a:endParaRPr lang="en-IN" dirty="0"/>
          </a:p>
          <a:p>
            <a:endParaRPr lang="en-IN" dirty="0"/>
          </a:p>
          <a:p>
            <a:endParaRPr lang="en-IN" dirty="0"/>
          </a:p>
          <a:p>
            <a:endParaRPr lang="en-IN" dirty="0"/>
          </a:p>
          <a:p>
            <a:pPr marL="68580" indent="0" algn="r">
              <a:buNone/>
            </a:pPr>
            <a:endParaRPr lang="en-IN" sz="11100" dirty="0"/>
          </a:p>
        </p:txBody>
      </p:sp>
    </p:spTree>
    <p:extLst>
      <p:ext uri="{BB962C8B-B14F-4D97-AF65-F5344CB8AC3E}">
        <p14:creationId xmlns:p14="http://schemas.microsoft.com/office/powerpoint/2010/main" xmlns="" val="158254409"/>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a:latin typeface="Calibri" pitchFamily="34" charset="0"/>
              </a:rPr>
              <a:t>PARENTS AND TEACHER  feed back</a:t>
            </a:r>
            <a:endParaRPr lang="en-IN" dirty="0">
              <a:latin typeface="Calibri" pitchFamily="34" charset="0"/>
            </a:endParaRPr>
          </a:p>
        </p:txBody>
      </p:sp>
      <p:sp>
        <p:nvSpPr>
          <p:cNvPr id="3" name="Content Placeholder 2"/>
          <p:cNvSpPr>
            <a:spLocks noGrp="1"/>
          </p:cNvSpPr>
          <p:nvPr>
            <p:ph idx="1"/>
          </p:nvPr>
        </p:nvSpPr>
        <p:spPr>
          <a:xfrm>
            <a:off x="2590799" y="1678017"/>
            <a:ext cx="6606989" cy="4256618"/>
          </a:xfrm>
        </p:spPr>
        <p:txBody>
          <a:bodyPr>
            <a:noAutofit/>
          </a:bodyPr>
          <a:lstStyle/>
          <a:p>
            <a:r>
              <a:rPr lang="en-US" sz="2800" dirty="0"/>
              <a:t>Cough</a:t>
            </a:r>
            <a:r>
              <a:rPr lang="en-IN" sz="2800" dirty="0"/>
              <a:t> And Cold</a:t>
            </a:r>
          </a:p>
          <a:p>
            <a:r>
              <a:rPr lang="en-US" sz="2800" dirty="0"/>
              <a:t>Fever</a:t>
            </a:r>
          </a:p>
          <a:p>
            <a:r>
              <a:rPr lang="en-US" sz="2800" dirty="0"/>
              <a:t>Pain in body specially legs</a:t>
            </a:r>
          </a:p>
          <a:p>
            <a:r>
              <a:rPr lang="en-US" sz="2800" dirty="0"/>
              <a:t>Headache</a:t>
            </a:r>
          </a:p>
          <a:p>
            <a:r>
              <a:rPr lang="en-US" sz="2800" dirty="0"/>
              <a:t>Stomach upset</a:t>
            </a:r>
          </a:p>
          <a:p>
            <a:r>
              <a:rPr lang="en-US" sz="2800" dirty="0"/>
              <a:t>Anger</a:t>
            </a:r>
          </a:p>
          <a:p>
            <a:r>
              <a:rPr lang="en-US" sz="2800" dirty="0"/>
              <a:t>Mood swings</a:t>
            </a:r>
          </a:p>
          <a:p>
            <a:endParaRPr lang="en-US" sz="2800" dirty="0"/>
          </a:p>
        </p:txBody>
      </p:sp>
    </p:spTree>
    <p:extLst>
      <p:ext uri="{BB962C8B-B14F-4D97-AF65-F5344CB8AC3E}">
        <p14:creationId xmlns:p14="http://schemas.microsoft.com/office/powerpoint/2010/main" xmlns="" val="64752044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92004" y="195684"/>
            <a:ext cx="8432782" cy="1453221"/>
          </a:xfrm>
        </p:spPr>
        <p:txBody>
          <a:bodyPr>
            <a:normAutofit fontScale="90000"/>
          </a:bodyPr>
          <a:lstStyle/>
          <a:p>
            <a:pPr algn="ctr"/>
            <a:r>
              <a:rPr lang="en-IN" sz="4400" dirty="0"/>
              <a:t>MASTER CHART AGE GROUP 9-12 </a:t>
            </a:r>
            <a:r>
              <a:rPr lang="en-IN" sz="4400" dirty="0" smtClean="0"/>
              <a:t>Years </a:t>
            </a:r>
            <a:br>
              <a:rPr lang="en-IN" sz="4400" dirty="0" smtClean="0"/>
            </a:br>
            <a:r>
              <a:rPr lang="en-IN" sz="4400" dirty="0" smtClean="0"/>
              <a:t>(PRE-PUBERSCENT </a:t>
            </a:r>
            <a:r>
              <a:rPr lang="en-IN" sz="4400" dirty="0"/>
              <a:t>AGE)</a:t>
            </a:r>
          </a:p>
        </p:txBody>
      </p:sp>
      <p:sp>
        <p:nvSpPr>
          <p:cNvPr id="3" name="Content Placeholder 2"/>
          <p:cNvSpPr>
            <a:spLocks noGrp="1"/>
          </p:cNvSpPr>
          <p:nvPr>
            <p:ph idx="1"/>
          </p:nvPr>
        </p:nvSpPr>
        <p:spPr>
          <a:xfrm>
            <a:off x="3719737" y="2276873"/>
            <a:ext cx="6777317" cy="3508977"/>
          </a:xfrm>
        </p:spPr>
        <p:txBody>
          <a:bodyPr/>
          <a:lstStyle/>
          <a:p>
            <a:endParaRPr lang="en-IN" dirty="0"/>
          </a:p>
        </p:txBody>
      </p:sp>
      <p:pic>
        <p:nvPicPr>
          <p:cNvPr id="7170" name="Picture 2" descr="F:\SHILPA THESIS PHOTO PROFILE\exploratory stage\1342352738113.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719312" y="1858228"/>
            <a:ext cx="8778166" cy="434626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12261501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2"/>
          <a:srcRect l="1096" t="1560" r="1461" b="1560"/>
          <a:stretch>
            <a:fillRect/>
          </a:stretch>
        </p:blipFill>
        <p:spPr bwMode="auto">
          <a:xfrm>
            <a:off x="2444800" y="74638"/>
            <a:ext cx="9606229" cy="6708725"/>
          </a:xfrm>
          <a:prstGeom prst="rect">
            <a:avLst/>
          </a:prstGeom>
          <a:noFill/>
          <a:ln w="9525">
            <a:noFill/>
            <a:miter lim="800000"/>
            <a:headEnd/>
            <a:tailEnd/>
          </a:ln>
        </p:spPr>
      </p:pic>
    </p:spTree>
    <p:extLst>
      <p:ext uri="{BB962C8B-B14F-4D97-AF65-F5344CB8AC3E}">
        <p14:creationId xmlns:p14="http://schemas.microsoft.com/office/powerpoint/2010/main" xmlns="" val="424245653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494906" y="320941"/>
            <a:ext cx="5132882" cy="676798"/>
          </a:xfrm>
          <a:prstGeom prst="rect">
            <a:avLst/>
          </a:prstGeom>
        </p:spPr>
        <p:txBody>
          <a:bodyPr>
            <a:normAutofit fontScale="90000" lnSpcReduction="10000"/>
          </a:bodyPr>
          <a:lstStyle>
            <a:lvl1pPr algn="l" defTabSz="914400" rtl="0" eaLnBrk="1" latinLnBrk="0" hangingPunct="1">
              <a:lnSpc>
                <a:spcPct val="90000"/>
              </a:lnSpc>
              <a:spcBef>
                <a:spcPct val="0"/>
              </a:spcBef>
              <a:buNone/>
              <a:defRPr lang="en-US" sz="4800" kern="1200" cap="none" spc="0" baseline="0" dirty="0">
                <a:solidFill>
                  <a:schemeClr val="bg1"/>
                </a:solidFill>
                <a:effectLst/>
                <a:latin typeface="Calibri" pitchFamily="34" charset="0"/>
                <a:ea typeface="+mn-ea"/>
                <a:cs typeface="Calibri" pitchFamily="34" charset="0"/>
              </a:defRPr>
            </a:lvl1pPr>
          </a:lstStyle>
          <a:p>
            <a:pPr algn="ctr"/>
            <a:r>
              <a:rPr lang="en-IN" dirty="0" smtClean="0"/>
              <a:t>CHART OF M.H.I Test</a:t>
            </a:r>
            <a:endParaRPr lang="en-IN" dirty="0"/>
          </a:p>
        </p:txBody>
      </p:sp>
      <p:pic>
        <p:nvPicPr>
          <p:cNvPr id="9" name="Picture 8"/>
          <p:cNvPicPr>
            <a:picLocks noChangeAspect="1"/>
          </p:cNvPicPr>
          <p:nvPr/>
        </p:nvPicPr>
        <p:blipFill>
          <a:blip r:embed="rId2"/>
          <a:stretch>
            <a:fillRect/>
          </a:stretch>
        </p:blipFill>
        <p:spPr>
          <a:xfrm>
            <a:off x="3414657" y="1413934"/>
            <a:ext cx="7077319" cy="5161680"/>
          </a:xfrm>
          <a:prstGeom prst="rect">
            <a:avLst/>
          </a:prstGeom>
        </p:spPr>
      </p:pic>
    </p:spTree>
    <p:extLst>
      <p:ext uri="{BB962C8B-B14F-4D97-AF65-F5344CB8AC3E}">
        <p14:creationId xmlns:p14="http://schemas.microsoft.com/office/powerpoint/2010/main" xmlns="" val="146341066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959331" y="1097280"/>
            <a:ext cx="8005155" cy="5486852"/>
          </a:xfrm>
          <a:prstGeom prst="rect">
            <a:avLst/>
          </a:prstGeom>
        </p:spPr>
      </p:pic>
    </p:spTree>
    <p:extLst>
      <p:ext uri="{BB962C8B-B14F-4D97-AF65-F5344CB8AC3E}">
        <p14:creationId xmlns:p14="http://schemas.microsoft.com/office/powerpoint/2010/main" xmlns="" val="95089436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3794380" y="1512917"/>
            <a:ext cx="6754558" cy="5083146"/>
          </a:xfrm>
          <a:prstGeom prst="rect">
            <a:avLst/>
          </a:prstGeom>
        </p:spPr>
      </p:pic>
    </p:spTree>
    <p:extLst>
      <p:ext uri="{BB962C8B-B14F-4D97-AF65-F5344CB8AC3E}">
        <p14:creationId xmlns:p14="http://schemas.microsoft.com/office/powerpoint/2010/main" xmlns="" val="270910194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00B7564-B00B-4B3B-8D22-73DF5D746943}"/>
              </a:ext>
            </a:extLst>
          </p:cNvPr>
          <p:cNvSpPr>
            <a:spLocks noGrp="1"/>
          </p:cNvSpPr>
          <p:nvPr>
            <p:ph type="title"/>
          </p:nvPr>
        </p:nvSpPr>
        <p:spPr>
          <a:xfrm>
            <a:off x="1815353" y="224796"/>
            <a:ext cx="9952256" cy="731549"/>
          </a:xfrm>
        </p:spPr>
        <p:txBody>
          <a:bodyPr>
            <a:normAutofit fontScale="90000"/>
          </a:bodyPr>
          <a:lstStyle/>
          <a:p>
            <a:r>
              <a:rPr lang="en-IN" dirty="0"/>
              <a:t>              </a:t>
            </a:r>
            <a:endParaRPr lang="hi-IN" dirty="0"/>
          </a:p>
        </p:txBody>
      </p:sp>
      <p:sp>
        <p:nvSpPr>
          <p:cNvPr id="3" name="Content Placeholder 2">
            <a:extLst>
              <a:ext uri="{FF2B5EF4-FFF2-40B4-BE49-F238E27FC236}">
                <a16:creationId xmlns="" xmlns:a16="http://schemas.microsoft.com/office/drawing/2014/main" id="{53279053-A517-4681-85D3-7E3753D69F43}"/>
              </a:ext>
            </a:extLst>
          </p:cNvPr>
          <p:cNvSpPr>
            <a:spLocks noGrp="1"/>
          </p:cNvSpPr>
          <p:nvPr>
            <p:ph idx="1"/>
          </p:nvPr>
        </p:nvSpPr>
        <p:spPr>
          <a:xfrm>
            <a:off x="2139192" y="1057013"/>
            <a:ext cx="9336947" cy="5518599"/>
          </a:xfrm>
        </p:spPr>
        <p:txBody>
          <a:bodyPr>
            <a:normAutofit/>
          </a:bodyPr>
          <a:lstStyle/>
          <a:p>
            <a:endParaRPr lang="hi-IN" sz="2400" dirty="0"/>
          </a:p>
        </p:txBody>
      </p:sp>
      <p:pic>
        <p:nvPicPr>
          <p:cNvPr id="5" name="Picture 4">
            <a:extLst>
              <a:ext uri="{FF2B5EF4-FFF2-40B4-BE49-F238E27FC236}">
                <a16:creationId xmlns="" xmlns:a16="http://schemas.microsoft.com/office/drawing/2014/main" id="{4ABACB59-C40D-45C3-B824-F339E0D8ED1B}"/>
              </a:ext>
            </a:extLst>
          </p:cNvPr>
          <p:cNvPicPr>
            <a:picLocks noChangeAspect="1"/>
          </p:cNvPicPr>
          <p:nvPr/>
        </p:nvPicPr>
        <p:blipFill>
          <a:blip r:embed="rId2"/>
          <a:stretch>
            <a:fillRect/>
          </a:stretch>
        </p:blipFill>
        <p:spPr>
          <a:xfrm>
            <a:off x="3311629" y="748145"/>
            <a:ext cx="7742844" cy="5680670"/>
          </a:xfrm>
          <a:prstGeom prst="rect">
            <a:avLst/>
          </a:prstGeom>
        </p:spPr>
      </p:pic>
    </p:spTree>
    <p:extLst>
      <p:ext uri="{BB962C8B-B14F-4D97-AF65-F5344CB8AC3E}">
        <p14:creationId xmlns:p14="http://schemas.microsoft.com/office/powerpoint/2010/main" xmlns="" val="292410018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67490" y="404664"/>
            <a:ext cx="7024744" cy="792088"/>
          </a:xfrm>
        </p:spPr>
        <p:txBody>
          <a:bodyPr/>
          <a:lstStyle/>
          <a:p>
            <a:r>
              <a:rPr lang="en-US" dirty="0">
                <a:latin typeface="Calibri" pitchFamily="34" charset="0"/>
              </a:rPr>
              <a:t>FINDINGS</a:t>
            </a:r>
          </a:p>
        </p:txBody>
      </p:sp>
      <p:sp>
        <p:nvSpPr>
          <p:cNvPr id="3" name="Content Placeholder 2"/>
          <p:cNvSpPr>
            <a:spLocks noGrp="1"/>
          </p:cNvSpPr>
          <p:nvPr>
            <p:ph idx="1"/>
          </p:nvPr>
        </p:nvSpPr>
        <p:spPr>
          <a:xfrm>
            <a:off x="3013811" y="1412776"/>
            <a:ext cx="8136904" cy="5040560"/>
          </a:xfrm>
        </p:spPr>
        <p:txBody>
          <a:bodyPr>
            <a:normAutofit/>
          </a:bodyPr>
          <a:lstStyle/>
          <a:p>
            <a:r>
              <a:rPr lang="en-US" sz="2800" dirty="0"/>
              <a:t>Lack of awareness is affecting physical fitness of children age group 5-12 </a:t>
            </a:r>
            <a:r>
              <a:rPr lang="en-US" sz="2800" dirty="0" smtClean="0"/>
              <a:t>years</a:t>
            </a:r>
            <a:r>
              <a:rPr lang="en-US" sz="2800" dirty="0"/>
              <a:t>.</a:t>
            </a:r>
          </a:p>
          <a:p>
            <a:r>
              <a:rPr lang="en-US" sz="2800" dirty="0"/>
              <a:t>Lack of parental awareness related to children fitness is widening the gap between current generation and the family.</a:t>
            </a:r>
          </a:p>
          <a:p>
            <a:r>
              <a:rPr lang="en-US" sz="2800" dirty="0"/>
              <a:t>Preventive measure could benefit children to grow happily and healthily in a not so predictable environment.</a:t>
            </a:r>
          </a:p>
          <a:p>
            <a:r>
              <a:rPr lang="en-US" sz="2800" dirty="0"/>
              <a:t>BQ is an primary factor to stimulate healthy mind.</a:t>
            </a:r>
          </a:p>
          <a:p>
            <a:r>
              <a:rPr lang="en-US" sz="2800" dirty="0"/>
              <a:t>Precaution is  working as a future remedial measure</a:t>
            </a:r>
          </a:p>
          <a:p>
            <a:endParaRPr lang="en-US" dirty="0">
              <a:latin typeface="Calibri" pitchFamily="34" charset="0"/>
            </a:endParaRPr>
          </a:p>
        </p:txBody>
      </p:sp>
      <p:pic>
        <p:nvPicPr>
          <p:cNvPr id="4" name="Picture 3" descr="http://t2.gstatic.com/images?q=tbn:ANd9GcTWykj6-0C6IWCsRXrma257qoXB3Dc7pVMYoAVWIL6YEfT6n4Kf8rcffpM"/>
          <p:cNvPicPr/>
          <p:nvPr/>
        </p:nvPicPr>
        <p:blipFill>
          <a:blip r:embed="rId2" cstate="print"/>
          <a:srcRect/>
          <a:stretch>
            <a:fillRect/>
          </a:stretch>
        </p:blipFill>
        <p:spPr bwMode="auto">
          <a:xfrm>
            <a:off x="1524000" y="0"/>
            <a:ext cx="731520" cy="1104900"/>
          </a:xfrm>
          <a:prstGeom prst="rect">
            <a:avLst/>
          </a:prstGeom>
          <a:noFill/>
          <a:ln w="9525">
            <a:noFill/>
            <a:miter lim="800000"/>
            <a:headEnd/>
            <a:tailEnd/>
          </a:ln>
        </p:spPr>
      </p:pic>
      <p:pic>
        <p:nvPicPr>
          <p:cNvPr id="5" name="Picture 4" descr="http://t2.gstatic.com/images?q=tbn:ANd9GcTWykj6-0C6IWCsRXrma257qoXB3Dc7pVMYoAVWIL6YEfT6n4Kf8rcffpM"/>
          <p:cNvPicPr/>
          <p:nvPr/>
        </p:nvPicPr>
        <p:blipFill>
          <a:blip r:embed="rId2" cstate="print"/>
          <a:srcRect/>
          <a:stretch>
            <a:fillRect/>
          </a:stretch>
        </p:blipFill>
        <p:spPr bwMode="auto">
          <a:xfrm>
            <a:off x="9936480" y="0"/>
            <a:ext cx="731520" cy="1104900"/>
          </a:xfrm>
          <a:prstGeom prst="rect">
            <a:avLst/>
          </a:prstGeom>
          <a:noFill/>
          <a:ln w="9525">
            <a:noFill/>
            <a:miter lim="800000"/>
            <a:headEnd/>
            <a:tailEnd/>
          </a:ln>
        </p:spPr>
      </p:pic>
    </p:spTree>
    <p:extLst>
      <p:ext uri="{BB962C8B-B14F-4D97-AF65-F5344CB8AC3E}">
        <p14:creationId xmlns:p14="http://schemas.microsoft.com/office/powerpoint/2010/main" xmlns="" val="36179381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a:extLst>
              <a:ext uri="{28A0092B-C50C-407E-A947-70E740481C1C}">
                <a14:useLocalDpi xmlns:a14="http://schemas.microsoft.com/office/drawing/2010/main" xmlns="" val="0"/>
              </a:ext>
            </a:extLst>
          </a:blip>
          <a:srcRect/>
          <a:stretch>
            <a:fillRect/>
          </a:stretch>
        </p:blipFill>
        <p:spPr bwMode="auto">
          <a:xfrm>
            <a:off x="1524000" y="0"/>
            <a:ext cx="9144000" cy="6741368"/>
          </a:xfrm>
          <a:prstGeom prst="rect">
            <a:avLst/>
          </a:prstGeom>
          <a:noFill/>
        </p:spPr>
      </p:pic>
    </p:spTree>
    <p:extLst>
      <p:ext uri="{BB962C8B-B14F-4D97-AF65-F5344CB8AC3E}">
        <p14:creationId xmlns:p14="http://schemas.microsoft.com/office/powerpoint/2010/main" xmlns="" val="245022439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FB66B32-D814-4459-AEBD-510BAA0BFC9F}"/>
              </a:ext>
            </a:extLst>
          </p:cNvPr>
          <p:cNvSpPr>
            <a:spLocks noGrp="1"/>
          </p:cNvSpPr>
          <p:nvPr>
            <p:ph type="title"/>
          </p:nvPr>
        </p:nvSpPr>
        <p:spPr/>
        <p:txBody>
          <a:bodyPr/>
          <a:lstStyle/>
          <a:p>
            <a:r>
              <a:rPr lang="en-US" dirty="0"/>
              <a:t>       EARLY PREVENTION RESULT </a:t>
            </a:r>
            <a:endParaRPr lang="hi-IN" dirty="0"/>
          </a:p>
        </p:txBody>
      </p:sp>
      <p:graphicFrame>
        <p:nvGraphicFramePr>
          <p:cNvPr id="4" name="Content Placeholder 3">
            <a:extLst>
              <a:ext uri="{FF2B5EF4-FFF2-40B4-BE49-F238E27FC236}">
                <a16:creationId xmlns="" xmlns:a16="http://schemas.microsoft.com/office/drawing/2014/main" id="{E80D3A98-B309-4DB4-AF80-4DDB838F8A62}"/>
              </a:ext>
            </a:extLst>
          </p:cNvPr>
          <p:cNvGraphicFramePr>
            <a:graphicFrameLocks noGrp="1"/>
          </p:cNvGraphicFramePr>
          <p:nvPr>
            <p:ph idx="1"/>
          </p:nvPr>
        </p:nvGraphicFramePr>
        <p:xfrm>
          <a:off x="3819715" y="1859977"/>
          <a:ext cx="5844795" cy="4663440"/>
        </p:xfrm>
        <a:graphic>
          <a:graphicData uri="http://schemas.openxmlformats.org/drawingml/2006/table">
            <a:tbl>
              <a:tblPr firstRow="1" firstCol="1" bandRow="1">
                <a:tableStyleId>{5C22544A-7EE6-4342-B048-85BDC9FD1C3A}</a:tableStyleId>
              </a:tblPr>
              <a:tblGrid>
                <a:gridCol w="855027">
                  <a:extLst>
                    <a:ext uri="{9D8B030D-6E8A-4147-A177-3AD203B41FA5}">
                      <a16:colId xmlns="" xmlns:a16="http://schemas.microsoft.com/office/drawing/2014/main" val="2635366774"/>
                    </a:ext>
                  </a:extLst>
                </a:gridCol>
                <a:gridCol w="294706">
                  <a:extLst>
                    <a:ext uri="{9D8B030D-6E8A-4147-A177-3AD203B41FA5}">
                      <a16:colId xmlns="" xmlns:a16="http://schemas.microsoft.com/office/drawing/2014/main" val="1212271547"/>
                    </a:ext>
                  </a:extLst>
                </a:gridCol>
                <a:gridCol w="681745">
                  <a:extLst>
                    <a:ext uri="{9D8B030D-6E8A-4147-A177-3AD203B41FA5}">
                      <a16:colId xmlns="" xmlns:a16="http://schemas.microsoft.com/office/drawing/2014/main" val="1211061599"/>
                    </a:ext>
                  </a:extLst>
                </a:gridCol>
                <a:gridCol w="626725">
                  <a:extLst>
                    <a:ext uri="{9D8B030D-6E8A-4147-A177-3AD203B41FA5}">
                      <a16:colId xmlns="" xmlns:a16="http://schemas.microsoft.com/office/drawing/2014/main" val="3069296741"/>
                    </a:ext>
                  </a:extLst>
                </a:gridCol>
                <a:gridCol w="1366020">
                  <a:extLst>
                    <a:ext uri="{9D8B030D-6E8A-4147-A177-3AD203B41FA5}">
                      <a16:colId xmlns="" xmlns:a16="http://schemas.microsoft.com/office/drawing/2014/main" val="1267925376"/>
                    </a:ext>
                  </a:extLst>
                </a:gridCol>
                <a:gridCol w="682378">
                  <a:extLst>
                    <a:ext uri="{9D8B030D-6E8A-4147-A177-3AD203B41FA5}">
                      <a16:colId xmlns="" xmlns:a16="http://schemas.microsoft.com/office/drawing/2014/main" val="3586727086"/>
                    </a:ext>
                  </a:extLst>
                </a:gridCol>
                <a:gridCol w="1338194">
                  <a:extLst>
                    <a:ext uri="{9D8B030D-6E8A-4147-A177-3AD203B41FA5}">
                      <a16:colId xmlns="" xmlns:a16="http://schemas.microsoft.com/office/drawing/2014/main" val="497190943"/>
                    </a:ext>
                  </a:extLst>
                </a:gridCol>
              </a:tblGrid>
              <a:tr h="244050">
                <a:tc>
                  <a:txBody>
                    <a:bodyPr/>
                    <a:lstStyle/>
                    <a:p>
                      <a:pPr algn="just">
                        <a:lnSpc>
                          <a:spcPct val="150000"/>
                        </a:lnSpc>
                        <a:spcAft>
                          <a:spcPts val="0"/>
                        </a:spcAft>
                        <a:tabLst>
                          <a:tab pos="2046605" algn="l"/>
                        </a:tabLst>
                      </a:pPr>
                      <a:r>
                        <a:rPr lang="en-IN" sz="1200">
                          <a:effectLst/>
                        </a:rPr>
                        <a:t> </a:t>
                      </a:r>
                      <a:endParaRPr lang="en-US" sz="1100">
                        <a:effectLst/>
                        <a:latin typeface="Calibri" panose="020F0502020204030204" pitchFamily="34" charset="0"/>
                        <a:ea typeface="Calibri" panose="020F0502020204030204" pitchFamily="34" charset="0"/>
                        <a:cs typeface="Mangal" panose="02040503050203030202" pitchFamily="18" charset="0"/>
                      </a:endParaRPr>
                    </a:p>
                  </a:txBody>
                  <a:tcPr marL="68301" marR="68301" marT="0" marB="0"/>
                </a:tc>
                <a:tc>
                  <a:txBody>
                    <a:bodyPr/>
                    <a:lstStyle/>
                    <a:p>
                      <a:pPr algn="just">
                        <a:lnSpc>
                          <a:spcPct val="150000"/>
                        </a:lnSpc>
                        <a:spcAft>
                          <a:spcPts val="0"/>
                        </a:spcAft>
                        <a:tabLst>
                          <a:tab pos="2046605" algn="l"/>
                        </a:tabLst>
                      </a:pPr>
                      <a:r>
                        <a:rPr lang="en-IN" sz="1200">
                          <a:effectLst/>
                        </a:rPr>
                        <a:t> </a:t>
                      </a:r>
                      <a:endParaRPr lang="en-US" sz="1100">
                        <a:effectLst/>
                        <a:latin typeface="Calibri" panose="020F0502020204030204" pitchFamily="34" charset="0"/>
                        <a:ea typeface="Calibri" panose="020F0502020204030204" pitchFamily="34" charset="0"/>
                        <a:cs typeface="Mangal" panose="02040503050203030202" pitchFamily="18" charset="0"/>
                      </a:endParaRPr>
                    </a:p>
                  </a:txBody>
                  <a:tcPr marL="68301" marR="68301" marT="0" marB="0"/>
                </a:tc>
                <a:tc>
                  <a:txBody>
                    <a:bodyPr/>
                    <a:lstStyle/>
                    <a:p>
                      <a:pPr algn="just">
                        <a:lnSpc>
                          <a:spcPct val="150000"/>
                        </a:lnSpc>
                        <a:spcAft>
                          <a:spcPts val="0"/>
                        </a:spcAft>
                        <a:tabLst>
                          <a:tab pos="2046605" algn="l"/>
                        </a:tabLst>
                      </a:pPr>
                      <a:r>
                        <a:rPr lang="en-IN" sz="1200">
                          <a:effectLst/>
                        </a:rPr>
                        <a:t> </a:t>
                      </a:r>
                      <a:endParaRPr lang="en-US" sz="1100">
                        <a:effectLst/>
                        <a:latin typeface="Calibri" panose="020F0502020204030204" pitchFamily="34" charset="0"/>
                        <a:ea typeface="Calibri" panose="020F0502020204030204" pitchFamily="34" charset="0"/>
                        <a:cs typeface="Mangal" panose="02040503050203030202" pitchFamily="18" charset="0"/>
                      </a:endParaRPr>
                    </a:p>
                  </a:txBody>
                  <a:tcPr marL="68301" marR="68301" marT="0" marB="0"/>
                </a:tc>
                <a:tc>
                  <a:txBody>
                    <a:bodyPr/>
                    <a:lstStyle/>
                    <a:p>
                      <a:pPr algn="just">
                        <a:lnSpc>
                          <a:spcPct val="150000"/>
                        </a:lnSpc>
                        <a:spcAft>
                          <a:spcPts val="0"/>
                        </a:spcAft>
                        <a:tabLst>
                          <a:tab pos="2046605" algn="l"/>
                        </a:tabLst>
                      </a:pPr>
                      <a:endParaRPr lang="en-IN" sz="1200">
                        <a:effectLst/>
                        <a:latin typeface="Times New Roman" panose="02020603050405020304" pitchFamily="18" charset="0"/>
                        <a:ea typeface="Times New Roman" panose="02020603050405020304" pitchFamily="18" charset="0"/>
                        <a:cs typeface="Mangal" panose="02040503050203030202" pitchFamily="18" charset="0"/>
                      </a:endParaRPr>
                    </a:p>
                  </a:txBody>
                  <a:tcPr marL="68301" marR="68301" marT="0" marB="0"/>
                </a:tc>
                <a:tc>
                  <a:txBody>
                    <a:bodyPr/>
                    <a:lstStyle/>
                    <a:p>
                      <a:pPr algn="just">
                        <a:lnSpc>
                          <a:spcPct val="150000"/>
                        </a:lnSpc>
                        <a:spcAft>
                          <a:spcPts val="0"/>
                        </a:spcAft>
                        <a:tabLst>
                          <a:tab pos="2046605" algn="l"/>
                        </a:tabLst>
                      </a:pPr>
                      <a:r>
                        <a:rPr lang="en-IN" sz="1200">
                          <a:effectLst/>
                        </a:rPr>
                        <a:t>Short Term</a:t>
                      </a:r>
                      <a:endParaRPr lang="en-US" sz="1100">
                        <a:effectLst/>
                        <a:latin typeface="Calibri" panose="020F0502020204030204" pitchFamily="34" charset="0"/>
                        <a:ea typeface="Calibri" panose="020F0502020204030204" pitchFamily="34" charset="0"/>
                        <a:cs typeface="Mangal" panose="02040503050203030202" pitchFamily="18" charset="0"/>
                      </a:endParaRPr>
                    </a:p>
                  </a:txBody>
                  <a:tcPr marL="68301" marR="68301" marT="0" marB="0"/>
                </a:tc>
                <a:tc>
                  <a:txBody>
                    <a:bodyPr/>
                    <a:lstStyle/>
                    <a:p>
                      <a:pPr algn="just">
                        <a:lnSpc>
                          <a:spcPct val="150000"/>
                        </a:lnSpc>
                        <a:spcAft>
                          <a:spcPts val="0"/>
                        </a:spcAft>
                        <a:tabLst>
                          <a:tab pos="2046605" algn="l"/>
                        </a:tabLst>
                      </a:pPr>
                      <a:endParaRPr lang="en-IN" sz="1200">
                        <a:effectLst/>
                        <a:latin typeface="Times New Roman" panose="02020603050405020304" pitchFamily="18" charset="0"/>
                        <a:ea typeface="Times New Roman" panose="02020603050405020304" pitchFamily="18" charset="0"/>
                        <a:cs typeface="Mangal" panose="02040503050203030202" pitchFamily="18" charset="0"/>
                      </a:endParaRPr>
                    </a:p>
                  </a:txBody>
                  <a:tcPr marL="68301" marR="68301" marT="0" marB="0"/>
                </a:tc>
                <a:tc>
                  <a:txBody>
                    <a:bodyPr/>
                    <a:lstStyle/>
                    <a:p>
                      <a:pPr algn="just">
                        <a:lnSpc>
                          <a:spcPct val="150000"/>
                        </a:lnSpc>
                        <a:spcAft>
                          <a:spcPts val="0"/>
                        </a:spcAft>
                        <a:tabLst>
                          <a:tab pos="2046605" algn="l"/>
                        </a:tabLst>
                      </a:pPr>
                      <a:r>
                        <a:rPr lang="en-IN" sz="1200">
                          <a:effectLst/>
                        </a:rPr>
                        <a:t>Long Term</a:t>
                      </a:r>
                      <a:endParaRPr lang="en-US" sz="1100">
                        <a:effectLst/>
                        <a:latin typeface="Calibri" panose="020F0502020204030204" pitchFamily="34" charset="0"/>
                        <a:ea typeface="Calibri" panose="020F0502020204030204" pitchFamily="34" charset="0"/>
                        <a:cs typeface="Mangal" panose="02040503050203030202" pitchFamily="18" charset="0"/>
                      </a:endParaRPr>
                    </a:p>
                  </a:txBody>
                  <a:tcPr marL="68301" marR="68301" marT="0" marB="0"/>
                </a:tc>
                <a:extLst>
                  <a:ext uri="{0D108BD9-81ED-4DB2-BD59-A6C34878D82A}">
                    <a16:rowId xmlns="" xmlns:a16="http://schemas.microsoft.com/office/drawing/2014/main" val="3509192825"/>
                  </a:ext>
                </a:extLst>
              </a:tr>
              <a:tr h="244050">
                <a:tc>
                  <a:txBody>
                    <a:bodyPr/>
                    <a:lstStyle/>
                    <a:p>
                      <a:pPr algn="just">
                        <a:lnSpc>
                          <a:spcPct val="150000"/>
                        </a:lnSpc>
                        <a:spcAft>
                          <a:spcPts val="0"/>
                        </a:spcAft>
                        <a:tabLst>
                          <a:tab pos="2046605" algn="l"/>
                        </a:tabLst>
                      </a:pPr>
                      <a:r>
                        <a:rPr lang="en-IN" sz="1200">
                          <a:effectLst/>
                        </a:rPr>
                        <a:t> </a:t>
                      </a:r>
                      <a:endParaRPr lang="en-US" sz="1100">
                        <a:effectLst/>
                        <a:latin typeface="Calibri" panose="020F0502020204030204" pitchFamily="34" charset="0"/>
                        <a:ea typeface="Calibri" panose="020F0502020204030204" pitchFamily="34" charset="0"/>
                        <a:cs typeface="Mangal" panose="02040503050203030202" pitchFamily="18" charset="0"/>
                      </a:endParaRPr>
                    </a:p>
                  </a:txBody>
                  <a:tcPr marL="68301" marR="68301" marT="0" marB="0"/>
                </a:tc>
                <a:tc>
                  <a:txBody>
                    <a:bodyPr/>
                    <a:lstStyle/>
                    <a:p>
                      <a:pPr algn="just">
                        <a:lnSpc>
                          <a:spcPct val="150000"/>
                        </a:lnSpc>
                        <a:spcAft>
                          <a:spcPts val="0"/>
                        </a:spcAft>
                        <a:tabLst>
                          <a:tab pos="2046605" algn="l"/>
                        </a:tabLst>
                      </a:pPr>
                      <a:r>
                        <a:rPr lang="en-IN" sz="1200">
                          <a:effectLst/>
                        </a:rPr>
                        <a:t> </a:t>
                      </a:r>
                      <a:endParaRPr lang="en-US" sz="1100">
                        <a:effectLst/>
                        <a:latin typeface="Calibri" panose="020F0502020204030204" pitchFamily="34" charset="0"/>
                        <a:ea typeface="Calibri" panose="020F0502020204030204" pitchFamily="34" charset="0"/>
                        <a:cs typeface="Mangal" panose="02040503050203030202" pitchFamily="18" charset="0"/>
                      </a:endParaRPr>
                    </a:p>
                  </a:txBody>
                  <a:tcPr marL="68301" marR="68301" marT="0" marB="0"/>
                </a:tc>
                <a:tc>
                  <a:txBody>
                    <a:bodyPr/>
                    <a:lstStyle/>
                    <a:p>
                      <a:pPr algn="just">
                        <a:lnSpc>
                          <a:spcPct val="150000"/>
                        </a:lnSpc>
                        <a:spcAft>
                          <a:spcPts val="0"/>
                        </a:spcAft>
                        <a:tabLst>
                          <a:tab pos="2046605" algn="l"/>
                        </a:tabLst>
                      </a:pPr>
                      <a:r>
                        <a:rPr lang="en-IN" sz="1200">
                          <a:effectLst/>
                        </a:rPr>
                        <a:t> </a:t>
                      </a:r>
                      <a:endParaRPr lang="en-US" sz="1100">
                        <a:effectLst/>
                        <a:latin typeface="Calibri" panose="020F0502020204030204" pitchFamily="34" charset="0"/>
                        <a:ea typeface="Calibri" panose="020F0502020204030204" pitchFamily="34" charset="0"/>
                        <a:cs typeface="Mangal" panose="02040503050203030202" pitchFamily="18" charset="0"/>
                      </a:endParaRPr>
                    </a:p>
                  </a:txBody>
                  <a:tcPr marL="68301" marR="68301" marT="0" marB="0"/>
                </a:tc>
                <a:tc>
                  <a:txBody>
                    <a:bodyPr/>
                    <a:lstStyle/>
                    <a:p>
                      <a:pPr algn="just">
                        <a:lnSpc>
                          <a:spcPct val="150000"/>
                        </a:lnSpc>
                        <a:spcAft>
                          <a:spcPts val="0"/>
                        </a:spcAft>
                        <a:tabLst>
                          <a:tab pos="2046605" algn="l"/>
                        </a:tabLst>
                      </a:pPr>
                      <a:r>
                        <a:rPr lang="en-IN" sz="1200">
                          <a:effectLst/>
                        </a:rPr>
                        <a:t> </a:t>
                      </a:r>
                      <a:endParaRPr lang="en-US" sz="1100">
                        <a:effectLst/>
                        <a:latin typeface="Calibri" panose="020F0502020204030204" pitchFamily="34" charset="0"/>
                        <a:ea typeface="Calibri" panose="020F0502020204030204" pitchFamily="34" charset="0"/>
                        <a:cs typeface="Mangal" panose="02040503050203030202" pitchFamily="18" charset="0"/>
                      </a:endParaRPr>
                    </a:p>
                  </a:txBody>
                  <a:tcPr marL="68301" marR="68301" marT="0" marB="0"/>
                </a:tc>
                <a:tc>
                  <a:txBody>
                    <a:bodyPr/>
                    <a:lstStyle/>
                    <a:p>
                      <a:pPr algn="just">
                        <a:lnSpc>
                          <a:spcPct val="150000"/>
                        </a:lnSpc>
                        <a:spcAft>
                          <a:spcPts val="0"/>
                        </a:spcAft>
                        <a:tabLst>
                          <a:tab pos="2046605" algn="l"/>
                        </a:tabLst>
                      </a:pPr>
                      <a:endParaRPr lang="en-IN" sz="1200">
                        <a:effectLst/>
                        <a:latin typeface="Times New Roman" panose="02020603050405020304" pitchFamily="18" charset="0"/>
                        <a:ea typeface="Times New Roman" panose="02020603050405020304" pitchFamily="18" charset="0"/>
                        <a:cs typeface="Mangal" panose="02040503050203030202" pitchFamily="18" charset="0"/>
                      </a:endParaRPr>
                    </a:p>
                  </a:txBody>
                  <a:tcPr marL="68301" marR="68301" marT="0" marB="0"/>
                </a:tc>
                <a:tc>
                  <a:txBody>
                    <a:bodyPr/>
                    <a:lstStyle/>
                    <a:p>
                      <a:pPr algn="just">
                        <a:lnSpc>
                          <a:spcPct val="150000"/>
                        </a:lnSpc>
                        <a:spcAft>
                          <a:spcPts val="0"/>
                        </a:spcAft>
                        <a:tabLst>
                          <a:tab pos="2046605" algn="l"/>
                        </a:tabLst>
                      </a:pPr>
                      <a:r>
                        <a:rPr lang="en-IN" sz="1200">
                          <a:effectLst/>
                        </a:rPr>
                        <a:t> </a:t>
                      </a:r>
                      <a:endParaRPr lang="en-US" sz="1100">
                        <a:effectLst/>
                        <a:latin typeface="Calibri" panose="020F0502020204030204" pitchFamily="34" charset="0"/>
                        <a:ea typeface="Calibri" panose="020F0502020204030204" pitchFamily="34" charset="0"/>
                        <a:cs typeface="Mangal" panose="02040503050203030202" pitchFamily="18" charset="0"/>
                      </a:endParaRPr>
                    </a:p>
                  </a:txBody>
                  <a:tcPr marL="68301" marR="68301" marT="0" marB="0"/>
                </a:tc>
                <a:tc>
                  <a:txBody>
                    <a:bodyPr/>
                    <a:lstStyle/>
                    <a:p>
                      <a:pPr algn="just">
                        <a:lnSpc>
                          <a:spcPct val="150000"/>
                        </a:lnSpc>
                        <a:spcAft>
                          <a:spcPts val="0"/>
                        </a:spcAft>
                        <a:tabLst>
                          <a:tab pos="2046605" algn="l"/>
                        </a:tabLst>
                      </a:pPr>
                      <a:endParaRPr lang="en-IN" sz="1200">
                        <a:effectLst/>
                        <a:latin typeface="Times New Roman" panose="02020603050405020304" pitchFamily="18" charset="0"/>
                        <a:ea typeface="Times New Roman" panose="02020603050405020304" pitchFamily="18" charset="0"/>
                        <a:cs typeface="Mangal" panose="02040503050203030202" pitchFamily="18" charset="0"/>
                      </a:endParaRPr>
                    </a:p>
                  </a:txBody>
                  <a:tcPr marL="68301" marR="68301" marT="0" marB="0"/>
                </a:tc>
                <a:extLst>
                  <a:ext uri="{0D108BD9-81ED-4DB2-BD59-A6C34878D82A}">
                    <a16:rowId xmlns="" xmlns:a16="http://schemas.microsoft.com/office/drawing/2014/main" val="2592496274"/>
                  </a:ext>
                </a:extLst>
              </a:tr>
              <a:tr h="790458">
                <a:tc>
                  <a:txBody>
                    <a:bodyPr/>
                    <a:lstStyle/>
                    <a:p>
                      <a:pPr algn="just">
                        <a:lnSpc>
                          <a:spcPct val="150000"/>
                        </a:lnSpc>
                        <a:spcAft>
                          <a:spcPts val="0"/>
                        </a:spcAft>
                        <a:tabLst>
                          <a:tab pos="2046605" algn="l"/>
                        </a:tabLst>
                      </a:pPr>
                      <a:r>
                        <a:rPr lang="en-IN" sz="1200">
                          <a:effectLst/>
                        </a:rPr>
                        <a:t> </a:t>
                      </a:r>
                      <a:endParaRPr lang="en-US" sz="1100">
                        <a:effectLst/>
                        <a:latin typeface="Calibri" panose="020F0502020204030204" pitchFamily="34" charset="0"/>
                        <a:ea typeface="Calibri" panose="020F0502020204030204" pitchFamily="34" charset="0"/>
                        <a:cs typeface="Mangal" panose="02040503050203030202" pitchFamily="18" charset="0"/>
                      </a:endParaRPr>
                    </a:p>
                  </a:txBody>
                  <a:tcPr marL="68301" marR="68301" marT="0" marB="0"/>
                </a:tc>
                <a:tc>
                  <a:txBody>
                    <a:bodyPr/>
                    <a:lstStyle/>
                    <a:p>
                      <a:pPr algn="just">
                        <a:lnSpc>
                          <a:spcPct val="150000"/>
                        </a:lnSpc>
                        <a:spcAft>
                          <a:spcPts val="0"/>
                        </a:spcAft>
                        <a:tabLst>
                          <a:tab pos="2046605" algn="l"/>
                        </a:tabLst>
                      </a:pPr>
                      <a:endParaRPr lang="en-IN" sz="1200">
                        <a:effectLst/>
                        <a:latin typeface="Times New Roman" panose="02020603050405020304" pitchFamily="18" charset="0"/>
                        <a:ea typeface="Times New Roman" panose="02020603050405020304" pitchFamily="18" charset="0"/>
                        <a:cs typeface="Mangal" panose="02040503050203030202" pitchFamily="18" charset="0"/>
                      </a:endParaRPr>
                    </a:p>
                  </a:txBody>
                  <a:tcPr marL="68301" marR="68301" marT="0" marB="0"/>
                </a:tc>
                <a:tc>
                  <a:txBody>
                    <a:bodyPr/>
                    <a:lstStyle/>
                    <a:p>
                      <a:pPr algn="just">
                        <a:lnSpc>
                          <a:spcPct val="150000"/>
                        </a:lnSpc>
                        <a:spcAft>
                          <a:spcPts val="0"/>
                        </a:spcAft>
                        <a:tabLst>
                          <a:tab pos="2046605" algn="l"/>
                        </a:tabLst>
                      </a:pPr>
                      <a:r>
                        <a:rPr lang="en-IN" sz="1200">
                          <a:effectLst/>
                        </a:rPr>
                        <a:t>5 – 7 yrs</a:t>
                      </a:r>
                      <a:endParaRPr lang="en-US" sz="1100">
                        <a:effectLst/>
                        <a:latin typeface="Calibri" panose="020F0502020204030204" pitchFamily="34" charset="0"/>
                        <a:ea typeface="Calibri" panose="020F0502020204030204" pitchFamily="34" charset="0"/>
                        <a:cs typeface="Mangal" panose="02040503050203030202" pitchFamily="18" charset="0"/>
                      </a:endParaRPr>
                    </a:p>
                  </a:txBody>
                  <a:tcPr marL="68301" marR="68301" marT="0" marB="0"/>
                </a:tc>
                <a:tc>
                  <a:txBody>
                    <a:bodyPr/>
                    <a:lstStyle/>
                    <a:p>
                      <a:pPr algn="just">
                        <a:lnSpc>
                          <a:spcPct val="150000"/>
                        </a:lnSpc>
                        <a:spcAft>
                          <a:spcPts val="0"/>
                        </a:spcAft>
                        <a:tabLst>
                          <a:tab pos="2046605" algn="l"/>
                        </a:tabLst>
                      </a:pPr>
                      <a:endParaRPr lang="en-IN" sz="1200">
                        <a:effectLst/>
                        <a:latin typeface="Times New Roman" panose="02020603050405020304" pitchFamily="18" charset="0"/>
                        <a:ea typeface="Times New Roman" panose="02020603050405020304" pitchFamily="18" charset="0"/>
                        <a:cs typeface="Mangal" panose="02040503050203030202" pitchFamily="18" charset="0"/>
                      </a:endParaRPr>
                    </a:p>
                  </a:txBody>
                  <a:tcPr marL="68301" marR="68301" marT="0" marB="0"/>
                </a:tc>
                <a:tc>
                  <a:txBody>
                    <a:bodyPr/>
                    <a:lstStyle/>
                    <a:p>
                      <a:pPr algn="just">
                        <a:lnSpc>
                          <a:spcPct val="150000"/>
                        </a:lnSpc>
                        <a:spcAft>
                          <a:spcPts val="0"/>
                        </a:spcAft>
                        <a:tabLst>
                          <a:tab pos="2046605" algn="l"/>
                        </a:tabLst>
                      </a:pPr>
                      <a:r>
                        <a:rPr lang="en-IN" sz="1200">
                          <a:effectLst/>
                        </a:rPr>
                        <a:t>Brain Development</a:t>
                      </a:r>
                      <a:endParaRPr lang="en-US" sz="1100">
                        <a:effectLst/>
                        <a:latin typeface="Calibri" panose="020F0502020204030204" pitchFamily="34" charset="0"/>
                        <a:ea typeface="Calibri" panose="020F0502020204030204" pitchFamily="34" charset="0"/>
                        <a:cs typeface="Mangal" panose="02040503050203030202" pitchFamily="18" charset="0"/>
                      </a:endParaRPr>
                    </a:p>
                  </a:txBody>
                  <a:tcPr marL="68301" marR="68301" marT="0" marB="0"/>
                </a:tc>
                <a:tc>
                  <a:txBody>
                    <a:bodyPr/>
                    <a:lstStyle/>
                    <a:p>
                      <a:pPr algn="just">
                        <a:lnSpc>
                          <a:spcPct val="150000"/>
                        </a:lnSpc>
                        <a:spcAft>
                          <a:spcPts val="0"/>
                        </a:spcAft>
                        <a:tabLst>
                          <a:tab pos="2046605" algn="l"/>
                        </a:tabLst>
                      </a:pPr>
                      <a:endParaRPr lang="en-IN" sz="1200">
                        <a:effectLst/>
                        <a:latin typeface="Times New Roman" panose="02020603050405020304" pitchFamily="18" charset="0"/>
                        <a:ea typeface="Times New Roman" panose="02020603050405020304" pitchFamily="18" charset="0"/>
                        <a:cs typeface="Mangal" panose="02040503050203030202" pitchFamily="18" charset="0"/>
                      </a:endParaRPr>
                    </a:p>
                  </a:txBody>
                  <a:tcPr marL="68301" marR="68301" marT="0" marB="0"/>
                </a:tc>
                <a:tc>
                  <a:txBody>
                    <a:bodyPr/>
                    <a:lstStyle/>
                    <a:p>
                      <a:pPr algn="just">
                        <a:lnSpc>
                          <a:spcPct val="150000"/>
                        </a:lnSpc>
                        <a:spcAft>
                          <a:spcPts val="0"/>
                        </a:spcAft>
                        <a:tabLst>
                          <a:tab pos="2046605" algn="l"/>
                        </a:tabLst>
                      </a:pPr>
                      <a:r>
                        <a:rPr lang="en-IN" sz="1200">
                          <a:effectLst/>
                        </a:rPr>
                        <a:t>Cognitive education performance</a:t>
                      </a:r>
                      <a:endParaRPr lang="en-US" sz="1100">
                        <a:effectLst/>
                        <a:latin typeface="Calibri" panose="020F0502020204030204" pitchFamily="34" charset="0"/>
                        <a:ea typeface="Calibri" panose="020F0502020204030204" pitchFamily="34" charset="0"/>
                        <a:cs typeface="Mangal" panose="02040503050203030202" pitchFamily="18" charset="0"/>
                      </a:endParaRPr>
                    </a:p>
                  </a:txBody>
                  <a:tcPr marL="68301" marR="68301" marT="0" marB="0"/>
                </a:tc>
                <a:extLst>
                  <a:ext uri="{0D108BD9-81ED-4DB2-BD59-A6C34878D82A}">
                    <a16:rowId xmlns="" xmlns:a16="http://schemas.microsoft.com/office/drawing/2014/main" val="848359759"/>
                  </a:ext>
                </a:extLst>
              </a:tr>
              <a:tr h="244050">
                <a:tc>
                  <a:txBody>
                    <a:bodyPr/>
                    <a:lstStyle/>
                    <a:p>
                      <a:pPr algn="just">
                        <a:lnSpc>
                          <a:spcPct val="150000"/>
                        </a:lnSpc>
                        <a:spcAft>
                          <a:spcPts val="0"/>
                        </a:spcAft>
                        <a:tabLst>
                          <a:tab pos="2046605" algn="l"/>
                        </a:tabLst>
                      </a:pPr>
                      <a:r>
                        <a:rPr lang="en-IN" sz="1200">
                          <a:effectLst/>
                        </a:rPr>
                        <a:t> </a:t>
                      </a:r>
                      <a:endParaRPr lang="en-US" sz="1100">
                        <a:effectLst/>
                        <a:latin typeface="Calibri" panose="020F0502020204030204" pitchFamily="34" charset="0"/>
                        <a:ea typeface="Calibri" panose="020F0502020204030204" pitchFamily="34" charset="0"/>
                        <a:cs typeface="Mangal" panose="02040503050203030202" pitchFamily="18" charset="0"/>
                      </a:endParaRPr>
                    </a:p>
                  </a:txBody>
                  <a:tcPr marL="68301" marR="68301" marT="0" marB="0"/>
                </a:tc>
                <a:tc>
                  <a:txBody>
                    <a:bodyPr/>
                    <a:lstStyle/>
                    <a:p>
                      <a:pPr algn="just">
                        <a:lnSpc>
                          <a:spcPct val="150000"/>
                        </a:lnSpc>
                        <a:spcAft>
                          <a:spcPts val="0"/>
                        </a:spcAft>
                        <a:tabLst>
                          <a:tab pos="2046605" algn="l"/>
                        </a:tabLst>
                      </a:pPr>
                      <a:r>
                        <a:rPr lang="en-IN" sz="1200">
                          <a:effectLst/>
                        </a:rPr>
                        <a:t> </a:t>
                      </a:r>
                      <a:endParaRPr lang="en-US" sz="1100">
                        <a:effectLst/>
                        <a:latin typeface="Calibri" panose="020F0502020204030204" pitchFamily="34" charset="0"/>
                        <a:ea typeface="Calibri" panose="020F0502020204030204" pitchFamily="34" charset="0"/>
                        <a:cs typeface="Mangal" panose="02040503050203030202" pitchFamily="18" charset="0"/>
                      </a:endParaRPr>
                    </a:p>
                  </a:txBody>
                  <a:tcPr marL="68301" marR="68301" marT="0" marB="0"/>
                </a:tc>
                <a:tc>
                  <a:txBody>
                    <a:bodyPr/>
                    <a:lstStyle/>
                    <a:p>
                      <a:pPr algn="just">
                        <a:lnSpc>
                          <a:spcPct val="150000"/>
                        </a:lnSpc>
                        <a:spcAft>
                          <a:spcPts val="0"/>
                        </a:spcAft>
                        <a:tabLst>
                          <a:tab pos="2046605" algn="l"/>
                        </a:tabLst>
                      </a:pPr>
                      <a:r>
                        <a:rPr lang="en-IN" sz="1200">
                          <a:effectLst/>
                        </a:rPr>
                        <a:t> </a:t>
                      </a:r>
                      <a:endParaRPr lang="en-US" sz="1100">
                        <a:effectLst/>
                        <a:latin typeface="Calibri" panose="020F0502020204030204" pitchFamily="34" charset="0"/>
                        <a:ea typeface="Calibri" panose="020F0502020204030204" pitchFamily="34" charset="0"/>
                        <a:cs typeface="Mangal" panose="02040503050203030202" pitchFamily="18" charset="0"/>
                      </a:endParaRPr>
                    </a:p>
                  </a:txBody>
                  <a:tcPr marL="68301" marR="68301" marT="0" marB="0"/>
                </a:tc>
                <a:tc>
                  <a:txBody>
                    <a:bodyPr/>
                    <a:lstStyle/>
                    <a:p>
                      <a:pPr algn="just">
                        <a:lnSpc>
                          <a:spcPct val="150000"/>
                        </a:lnSpc>
                        <a:spcAft>
                          <a:spcPts val="0"/>
                        </a:spcAft>
                        <a:tabLst>
                          <a:tab pos="2046605" algn="l"/>
                        </a:tabLst>
                      </a:pPr>
                      <a:r>
                        <a:rPr lang="en-IN" sz="1200">
                          <a:effectLst/>
                        </a:rPr>
                        <a:t> </a:t>
                      </a:r>
                      <a:endParaRPr lang="en-US" sz="1100">
                        <a:effectLst/>
                        <a:latin typeface="Calibri" panose="020F0502020204030204" pitchFamily="34" charset="0"/>
                        <a:ea typeface="Calibri" panose="020F0502020204030204" pitchFamily="34" charset="0"/>
                        <a:cs typeface="Mangal" panose="02040503050203030202" pitchFamily="18" charset="0"/>
                      </a:endParaRPr>
                    </a:p>
                  </a:txBody>
                  <a:tcPr marL="68301" marR="68301" marT="0" marB="0"/>
                </a:tc>
                <a:tc>
                  <a:txBody>
                    <a:bodyPr/>
                    <a:lstStyle/>
                    <a:p>
                      <a:pPr algn="just">
                        <a:lnSpc>
                          <a:spcPct val="150000"/>
                        </a:lnSpc>
                        <a:spcAft>
                          <a:spcPts val="0"/>
                        </a:spcAft>
                        <a:tabLst>
                          <a:tab pos="2046605" algn="l"/>
                        </a:tabLst>
                      </a:pPr>
                      <a:r>
                        <a:rPr lang="en-IN" sz="1200">
                          <a:effectLst/>
                        </a:rPr>
                        <a:t> </a:t>
                      </a:r>
                      <a:endParaRPr lang="en-US" sz="1100">
                        <a:effectLst/>
                        <a:latin typeface="Calibri" panose="020F0502020204030204" pitchFamily="34" charset="0"/>
                        <a:ea typeface="Calibri" panose="020F0502020204030204" pitchFamily="34" charset="0"/>
                        <a:cs typeface="Mangal" panose="02040503050203030202" pitchFamily="18" charset="0"/>
                      </a:endParaRPr>
                    </a:p>
                  </a:txBody>
                  <a:tcPr marL="68301" marR="68301" marT="0" marB="0"/>
                </a:tc>
                <a:tc>
                  <a:txBody>
                    <a:bodyPr/>
                    <a:lstStyle/>
                    <a:p>
                      <a:pPr algn="just">
                        <a:lnSpc>
                          <a:spcPct val="150000"/>
                        </a:lnSpc>
                        <a:spcAft>
                          <a:spcPts val="0"/>
                        </a:spcAft>
                        <a:tabLst>
                          <a:tab pos="2046605" algn="l"/>
                        </a:tabLst>
                      </a:pPr>
                      <a:r>
                        <a:rPr lang="en-IN" sz="1200">
                          <a:effectLst/>
                        </a:rPr>
                        <a:t> </a:t>
                      </a:r>
                      <a:endParaRPr lang="en-US" sz="1100">
                        <a:effectLst/>
                        <a:latin typeface="Calibri" panose="020F0502020204030204" pitchFamily="34" charset="0"/>
                        <a:ea typeface="Calibri" panose="020F0502020204030204" pitchFamily="34" charset="0"/>
                        <a:cs typeface="Mangal" panose="02040503050203030202" pitchFamily="18" charset="0"/>
                      </a:endParaRPr>
                    </a:p>
                  </a:txBody>
                  <a:tcPr marL="68301" marR="68301" marT="0" marB="0"/>
                </a:tc>
                <a:tc>
                  <a:txBody>
                    <a:bodyPr/>
                    <a:lstStyle/>
                    <a:p>
                      <a:pPr algn="just">
                        <a:lnSpc>
                          <a:spcPct val="150000"/>
                        </a:lnSpc>
                        <a:spcAft>
                          <a:spcPts val="0"/>
                        </a:spcAft>
                        <a:tabLst>
                          <a:tab pos="2046605" algn="l"/>
                        </a:tabLst>
                      </a:pPr>
                      <a:r>
                        <a:rPr lang="en-IN" sz="1200">
                          <a:effectLst/>
                        </a:rPr>
                        <a:t> </a:t>
                      </a:r>
                      <a:endParaRPr lang="en-US" sz="1100">
                        <a:effectLst/>
                        <a:latin typeface="Calibri" panose="020F0502020204030204" pitchFamily="34" charset="0"/>
                        <a:ea typeface="Calibri" panose="020F0502020204030204" pitchFamily="34" charset="0"/>
                        <a:cs typeface="Mangal" panose="02040503050203030202" pitchFamily="18" charset="0"/>
                      </a:endParaRPr>
                    </a:p>
                  </a:txBody>
                  <a:tcPr marL="68301" marR="68301" marT="0" marB="0"/>
                </a:tc>
                <a:extLst>
                  <a:ext uri="{0D108BD9-81ED-4DB2-BD59-A6C34878D82A}">
                    <a16:rowId xmlns="" xmlns:a16="http://schemas.microsoft.com/office/drawing/2014/main" val="3721012191"/>
                  </a:ext>
                </a:extLst>
              </a:tr>
              <a:tr h="1063662">
                <a:tc>
                  <a:txBody>
                    <a:bodyPr/>
                    <a:lstStyle/>
                    <a:p>
                      <a:pPr algn="just">
                        <a:lnSpc>
                          <a:spcPct val="150000"/>
                        </a:lnSpc>
                        <a:spcAft>
                          <a:spcPts val="0"/>
                        </a:spcAft>
                        <a:tabLst>
                          <a:tab pos="2046605" algn="l"/>
                        </a:tabLst>
                      </a:pPr>
                      <a:r>
                        <a:rPr lang="en-IN" sz="1200">
                          <a:effectLst/>
                        </a:rPr>
                        <a:t>Early nutrition</a:t>
                      </a:r>
                      <a:endParaRPr lang="en-US" sz="1100">
                        <a:effectLst/>
                        <a:latin typeface="Calibri" panose="020F0502020204030204" pitchFamily="34" charset="0"/>
                        <a:ea typeface="Calibri" panose="020F0502020204030204" pitchFamily="34" charset="0"/>
                        <a:cs typeface="Mangal" panose="02040503050203030202" pitchFamily="18" charset="0"/>
                      </a:endParaRPr>
                    </a:p>
                  </a:txBody>
                  <a:tcPr marL="68301" marR="68301" marT="0" marB="0"/>
                </a:tc>
                <a:tc>
                  <a:txBody>
                    <a:bodyPr/>
                    <a:lstStyle/>
                    <a:p>
                      <a:pPr>
                        <a:lnSpc>
                          <a:spcPct val="115000"/>
                        </a:lnSpc>
                        <a:spcAft>
                          <a:spcPts val="0"/>
                        </a:spcAft>
                      </a:pPr>
                      <a:r>
                        <a:rPr lang="en-IN" sz="1200">
                          <a:effectLst/>
                        </a:rPr>
                        <a:t> </a:t>
                      </a:r>
                      <a:endParaRPr lang="en-US" sz="1100">
                        <a:effectLst/>
                        <a:latin typeface="Calibri" panose="020F0502020204030204" pitchFamily="34" charset="0"/>
                        <a:ea typeface="Calibri" panose="020F0502020204030204" pitchFamily="34" charset="0"/>
                        <a:cs typeface="Mangal" panose="02040503050203030202" pitchFamily="18" charset="0"/>
                      </a:endParaRPr>
                    </a:p>
                  </a:txBody>
                  <a:tcPr marL="68301" marR="68301" marT="0" marB="0"/>
                </a:tc>
                <a:tc>
                  <a:txBody>
                    <a:bodyPr/>
                    <a:lstStyle/>
                    <a:p>
                      <a:pPr algn="just">
                        <a:lnSpc>
                          <a:spcPct val="150000"/>
                        </a:lnSpc>
                        <a:spcAft>
                          <a:spcPts val="0"/>
                        </a:spcAft>
                        <a:tabLst>
                          <a:tab pos="2046605" algn="l"/>
                        </a:tabLst>
                      </a:pPr>
                      <a:r>
                        <a:rPr lang="en-IN" sz="1200">
                          <a:effectLst/>
                        </a:rPr>
                        <a:t>7 – 9 yrs</a:t>
                      </a:r>
                      <a:endParaRPr lang="en-US" sz="1100">
                        <a:effectLst/>
                        <a:latin typeface="Calibri" panose="020F0502020204030204" pitchFamily="34" charset="0"/>
                        <a:ea typeface="Calibri" panose="020F0502020204030204" pitchFamily="34" charset="0"/>
                        <a:cs typeface="Mangal" panose="02040503050203030202" pitchFamily="18" charset="0"/>
                      </a:endParaRPr>
                    </a:p>
                  </a:txBody>
                  <a:tcPr marL="68301" marR="68301" marT="0" marB="0"/>
                </a:tc>
                <a:tc>
                  <a:txBody>
                    <a:bodyPr/>
                    <a:lstStyle/>
                    <a:p>
                      <a:pPr algn="just">
                        <a:lnSpc>
                          <a:spcPct val="150000"/>
                        </a:lnSpc>
                        <a:spcAft>
                          <a:spcPts val="0"/>
                        </a:spcAft>
                        <a:tabLst>
                          <a:tab pos="2046605" algn="l"/>
                        </a:tabLst>
                      </a:pPr>
                      <a:endParaRPr lang="en-IN" sz="1200">
                        <a:effectLst/>
                        <a:latin typeface="Times New Roman" panose="02020603050405020304" pitchFamily="18" charset="0"/>
                        <a:ea typeface="Times New Roman" panose="02020603050405020304" pitchFamily="18" charset="0"/>
                        <a:cs typeface="Mangal" panose="02040503050203030202" pitchFamily="18" charset="0"/>
                      </a:endParaRPr>
                    </a:p>
                  </a:txBody>
                  <a:tcPr marL="68301" marR="68301" marT="0" marB="0"/>
                </a:tc>
                <a:tc>
                  <a:txBody>
                    <a:bodyPr/>
                    <a:lstStyle/>
                    <a:p>
                      <a:pPr algn="just">
                        <a:lnSpc>
                          <a:spcPct val="150000"/>
                        </a:lnSpc>
                        <a:spcAft>
                          <a:spcPts val="0"/>
                        </a:spcAft>
                        <a:tabLst>
                          <a:tab pos="2046605" algn="l"/>
                        </a:tabLst>
                      </a:pPr>
                      <a:r>
                        <a:rPr lang="en-IN" sz="1200">
                          <a:effectLst/>
                        </a:rPr>
                        <a:t>Growth muscle mass – body composition</a:t>
                      </a:r>
                      <a:endParaRPr lang="en-US" sz="1100">
                        <a:effectLst/>
                        <a:latin typeface="Calibri" panose="020F0502020204030204" pitchFamily="34" charset="0"/>
                        <a:ea typeface="Calibri" panose="020F0502020204030204" pitchFamily="34" charset="0"/>
                        <a:cs typeface="Mangal" panose="02040503050203030202" pitchFamily="18" charset="0"/>
                      </a:endParaRPr>
                    </a:p>
                  </a:txBody>
                  <a:tcPr marL="68301" marR="68301" marT="0" marB="0"/>
                </a:tc>
                <a:tc>
                  <a:txBody>
                    <a:bodyPr/>
                    <a:lstStyle/>
                    <a:p>
                      <a:pPr algn="just">
                        <a:lnSpc>
                          <a:spcPct val="150000"/>
                        </a:lnSpc>
                        <a:spcAft>
                          <a:spcPts val="0"/>
                        </a:spcAft>
                        <a:tabLst>
                          <a:tab pos="2046605" algn="l"/>
                        </a:tabLst>
                      </a:pPr>
                      <a:endParaRPr lang="en-IN" sz="1200">
                        <a:effectLst/>
                        <a:latin typeface="Times New Roman" panose="02020603050405020304" pitchFamily="18" charset="0"/>
                        <a:ea typeface="Times New Roman" panose="02020603050405020304" pitchFamily="18" charset="0"/>
                        <a:cs typeface="Mangal" panose="02040503050203030202" pitchFamily="18" charset="0"/>
                      </a:endParaRPr>
                    </a:p>
                  </a:txBody>
                  <a:tcPr marL="68301" marR="68301" marT="0" marB="0"/>
                </a:tc>
                <a:tc>
                  <a:txBody>
                    <a:bodyPr/>
                    <a:lstStyle/>
                    <a:p>
                      <a:pPr algn="just">
                        <a:lnSpc>
                          <a:spcPct val="150000"/>
                        </a:lnSpc>
                        <a:spcAft>
                          <a:spcPts val="0"/>
                        </a:spcAft>
                        <a:tabLst>
                          <a:tab pos="2046605" algn="l"/>
                        </a:tabLst>
                      </a:pPr>
                      <a:r>
                        <a:rPr lang="en-IN" sz="1200">
                          <a:effectLst/>
                        </a:rPr>
                        <a:t>Immunity , work capacity, respiratory function</a:t>
                      </a:r>
                      <a:endParaRPr lang="en-US" sz="1100">
                        <a:effectLst/>
                        <a:latin typeface="Calibri" panose="020F0502020204030204" pitchFamily="34" charset="0"/>
                        <a:ea typeface="Calibri" panose="020F0502020204030204" pitchFamily="34" charset="0"/>
                        <a:cs typeface="Mangal" panose="02040503050203030202" pitchFamily="18" charset="0"/>
                      </a:endParaRPr>
                    </a:p>
                  </a:txBody>
                  <a:tcPr marL="68301" marR="68301" marT="0" marB="0"/>
                </a:tc>
                <a:extLst>
                  <a:ext uri="{0D108BD9-81ED-4DB2-BD59-A6C34878D82A}">
                    <a16:rowId xmlns="" xmlns:a16="http://schemas.microsoft.com/office/drawing/2014/main" val="3547054937"/>
                  </a:ext>
                </a:extLst>
              </a:tr>
              <a:tr h="244050">
                <a:tc>
                  <a:txBody>
                    <a:bodyPr/>
                    <a:lstStyle/>
                    <a:p>
                      <a:pPr algn="just">
                        <a:lnSpc>
                          <a:spcPct val="150000"/>
                        </a:lnSpc>
                        <a:spcAft>
                          <a:spcPts val="0"/>
                        </a:spcAft>
                        <a:tabLst>
                          <a:tab pos="2046605" algn="l"/>
                        </a:tabLst>
                      </a:pPr>
                      <a:r>
                        <a:rPr lang="en-IN" sz="1200">
                          <a:effectLst/>
                        </a:rPr>
                        <a:t> </a:t>
                      </a:r>
                      <a:endParaRPr lang="en-US" sz="1100">
                        <a:effectLst/>
                        <a:latin typeface="Calibri" panose="020F0502020204030204" pitchFamily="34" charset="0"/>
                        <a:ea typeface="Calibri" panose="020F0502020204030204" pitchFamily="34" charset="0"/>
                        <a:cs typeface="Mangal" panose="02040503050203030202" pitchFamily="18" charset="0"/>
                      </a:endParaRPr>
                    </a:p>
                  </a:txBody>
                  <a:tcPr marL="68301" marR="68301" marT="0" marB="0"/>
                </a:tc>
                <a:tc>
                  <a:txBody>
                    <a:bodyPr/>
                    <a:lstStyle/>
                    <a:p>
                      <a:pPr algn="just">
                        <a:lnSpc>
                          <a:spcPct val="150000"/>
                        </a:lnSpc>
                        <a:spcAft>
                          <a:spcPts val="0"/>
                        </a:spcAft>
                        <a:tabLst>
                          <a:tab pos="2046605" algn="l"/>
                        </a:tabLst>
                      </a:pPr>
                      <a:r>
                        <a:rPr lang="en-IN" sz="1200">
                          <a:effectLst/>
                        </a:rPr>
                        <a:t> </a:t>
                      </a:r>
                      <a:endParaRPr lang="en-US" sz="1100">
                        <a:effectLst/>
                        <a:latin typeface="Calibri" panose="020F0502020204030204" pitchFamily="34" charset="0"/>
                        <a:ea typeface="Calibri" panose="020F0502020204030204" pitchFamily="34" charset="0"/>
                        <a:cs typeface="Mangal" panose="02040503050203030202" pitchFamily="18" charset="0"/>
                      </a:endParaRPr>
                    </a:p>
                  </a:txBody>
                  <a:tcPr marL="68301" marR="68301" marT="0" marB="0"/>
                </a:tc>
                <a:tc>
                  <a:txBody>
                    <a:bodyPr/>
                    <a:lstStyle/>
                    <a:p>
                      <a:pPr algn="just">
                        <a:lnSpc>
                          <a:spcPct val="150000"/>
                        </a:lnSpc>
                        <a:spcAft>
                          <a:spcPts val="0"/>
                        </a:spcAft>
                        <a:tabLst>
                          <a:tab pos="2046605" algn="l"/>
                        </a:tabLst>
                      </a:pPr>
                      <a:r>
                        <a:rPr lang="en-IN" sz="1200">
                          <a:effectLst/>
                        </a:rPr>
                        <a:t> </a:t>
                      </a:r>
                      <a:endParaRPr lang="en-US" sz="1100">
                        <a:effectLst/>
                        <a:latin typeface="Calibri" panose="020F0502020204030204" pitchFamily="34" charset="0"/>
                        <a:ea typeface="Calibri" panose="020F0502020204030204" pitchFamily="34" charset="0"/>
                        <a:cs typeface="Mangal" panose="02040503050203030202" pitchFamily="18" charset="0"/>
                      </a:endParaRPr>
                    </a:p>
                  </a:txBody>
                  <a:tcPr marL="68301" marR="68301" marT="0" marB="0"/>
                </a:tc>
                <a:tc>
                  <a:txBody>
                    <a:bodyPr/>
                    <a:lstStyle/>
                    <a:p>
                      <a:pPr algn="just">
                        <a:lnSpc>
                          <a:spcPct val="150000"/>
                        </a:lnSpc>
                        <a:spcAft>
                          <a:spcPts val="0"/>
                        </a:spcAft>
                        <a:tabLst>
                          <a:tab pos="2046605" algn="l"/>
                        </a:tabLst>
                      </a:pPr>
                      <a:r>
                        <a:rPr lang="en-IN" sz="1200">
                          <a:effectLst/>
                        </a:rPr>
                        <a:t> </a:t>
                      </a:r>
                      <a:endParaRPr lang="en-US" sz="1100">
                        <a:effectLst/>
                        <a:latin typeface="Calibri" panose="020F0502020204030204" pitchFamily="34" charset="0"/>
                        <a:ea typeface="Calibri" panose="020F0502020204030204" pitchFamily="34" charset="0"/>
                        <a:cs typeface="Mangal" panose="02040503050203030202" pitchFamily="18" charset="0"/>
                      </a:endParaRPr>
                    </a:p>
                  </a:txBody>
                  <a:tcPr marL="68301" marR="68301" marT="0" marB="0"/>
                </a:tc>
                <a:tc>
                  <a:txBody>
                    <a:bodyPr/>
                    <a:lstStyle/>
                    <a:p>
                      <a:pPr algn="just">
                        <a:lnSpc>
                          <a:spcPct val="150000"/>
                        </a:lnSpc>
                        <a:spcAft>
                          <a:spcPts val="0"/>
                        </a:spcAft>
                        <a:tabLst>
                          <a:tab pos="2046605" algn="l"/>
                        </a:tabLst>
                      </a:pPr>
                      <a:endParaRPr lang="en-IN" sz="1200">
                        <a:effectLst/>
                        <a:latin typeface="Times New Roman" panose="02020603050405020304" pitchFamily="18" charset="0"/>
                        <a:ea typeface="Times New Roman" panose="02020603050405020304" pitchFamily="18" charset="0"/>
                        <a:cs typeface="Mangal" panose="02040503050203030202" pitchFamily="18" charset="0"/>
                      </a:endParaRPr>
                    </a:p>
                  </a:txBody>
                  <a:tcPr marL="68301" marR="68301" marT="0" marB="0"/>
                </a:tc>
                <a:tc>
                  <a:txBody>
                    <a:bodyPr/>
                    <a:lstStyle/>
                    <a:p>
                      <a:pPr algn="just">
                        <a:lnSpc>
                          <a:spcPct val="150000"/>
                        </a:lnSpc>
                        <a:spcAft>
                          <a:spcPts val="0"/>
                        </a:spcAft>
                        <a:tabLst>
                          <a:tab pos="2046605" algn="l"/>
                        </a:tabLst>
                      </a:pPr>
                      <a:r>
                        <a:rPr lang="en-IN" sz="1200">
                          <a:effectLst/>
                        </a:rPr>
                        <a:t> </a:t>
                      </a:r>
                      <a:endParaRPr lang="en-US" sz="1100">
                        <a:effectLst/>
                        <a:latin typeface="Calibri" panose="020F0502020204030204" pitchFamily="34" charset="0"/>
                        <a:ea typeface="Calibri" panose="020F0502020204030204" pitchFamily="34" charset="0"/>
                        <a:cs typeface="Mangal" panose="02040503050203030202" pitchFamily="18" charset="0"/>
                      </a:endParaRPr>
                    </a:p>
                  </a:txBody>
                  <a:tcPr marL="68301" marR="68301" marT="0" marB="0"/>
                </a:tc>
                <a:tc>
                  <a:txBody>
                    <a:bodyPr/>
                    <a:lstStyle/>
                    <a:p>
                      <a:pPr algn="just">
                        <a:lnSpc>
                          <a:spcPct val="150000"/>
                        </a:lnSpc>
                        <a:spcAft>
                          <a:spcPts val="0"/>
                        </a:spcAft>
                        <a:tabLst>
                          <a:tab pos="2046605" algn="l"/>
                        </a:tabLst>
                      </a:pPr>
                      <a:r>
                        <a:rPr lang="en-IN" sz="1200">
                          <a:effectLst/>
                        </a:rPr>
                        <a:t> </a:t>
                      </a:r>
                      <a:endParaRPr lang="en-US" sz="1100">
                        <a:effectLst/>
                        <a:latin typeface="Calibri" panose="020F0502020204030204" pitchFamily="34" charset="0"/>
                        <a:ea typeface="Calibri" panose="020F0502020204030204" pitchFamily="34" charset="0"/>
                        <a:cs typeface="Mangal" panose="02040503050203030202" pitchFamily="18" charset="0"/>
                      </a:endParaRPr>
                    </a:p>
                  </a:txBody>
                  <a:tcPr marL="68301" marR="68301" marT="0" marB="0"/>
                </a:tc>
                <a:extLst>
                  <a:ext uri="{0D108BD9-81ED-4DB2-BD59-A6C34878D82A}">
                    <a16:rowId xmlns="" xmlns:a16="http://schemas.microsoft.com/office/drawing/2014/main" val="1935623992"/>
                  </a:ext>
                </a:extLst>
              </a:tr>
              <a:tr h="1336866">
                <a:tc>
                  <a:txBody>
                    <a:bodyPr/>
                    <a:lstStyle/>
                    <a:p>
                      <a:pPr algn="just">
                        <a:lnSpc>
                          <a:spcPct val="150000"/>
                        </a:lnSpc>
                        <a:spcAft>
                          <a:spcPts val="0"/>
                        </a:spcAft>
                        <a:tabLst>
                          <a:tab pos="2046605" algn="l"/>
                        </a:tabLst>
                      </a:pPr>
                      <a:r>
                        <a:rPr lang="en-IN" sz="1200">
                          <a:effectLst/>
                        </a:rPr>
                        <a:t> </a:t>
                      </a:r>
                      <a:endParaRPr lang="en-US" sz="1100">
                        <a:effectLst/>
                        <a:latin typeface="Calibri" panose="020F0502020204030204" pitchFamily="34" charset="0"/>
                        <a:ea typeface="Calibri" panose="020F0502020204030204" pitchFamily="34" charset="0"/>
                        <a:cs typeface="Mangal" panose="02040503050203030202" pitchFamily="18" charset="0"/>
                      </a:endParaRPr>
                    </a:p>
                  </a:txBody>
                  <a:tcPr marL="68301" marR="68301" marT="0" marB="0"/>
                </a:tc>
                <a:tc>
                  <a:txBody>
                    <a:bodyPr/>
                    <a:lstStyle/>
                    <a:p>
                      <a:pPr algn="just">
                        <a:lnSpc>
                          <a:spcPct val="150000"/>
                        </a:lnSpc>
                        <a:spcAft>
                          <a:spcPts val="0"/>
                        </a:spcAft>
                        <a:tabLst>
                          <a:tab pos="2046605" algn="l"/>
                        </a:tabLst>
                      </a:pPr>
                      <a:r>
                        <a:rPr lang="en-IN" sz="1200">
                          <a:effectLst/>
                        </a:rPr>
                        <a:t> </a:t>
                      </a:r>
                      <a:endParaRPr lang="en-US" sz="1100">
                        <a:effectLst/>
                        <a:latin typeface="Calibri" panose="020F0502020204030204" pitchFamily="34" charset="0"/>
                        <a:ea typeface="Calibri" panose="020F0502020204030204" pitchFamily="34" charset="0"/>
                        <a:cs typeface="Mangal" panose="02040503050203030202" pitchFamily="18" charset="0"/>
                      </a:endParaRPr>
                    </a:p>
                  </a:txBody>
                  <a:tcPr marL="68301" marR="68301" marT="0" marB="0"/>
                </a:tc>
                <a:tc>
                  <a:txBody>
                    <a:bodyPr/>
                    <a:lstStyle/>
                    <a:p>
                      <a:pPr algn="just">
                        <a:lnSpc>
                          <a:spcPct val="150000"/>
                        </a:lnSpc>
                        <a:spcAft>
                          <a:spcPts val="0"/>
                        </a:spcAft>
                        <a:tabLst>
                          <a:tab pos="2046605" algn="l"/>
                        </a:tabLst>
                      </a:pPr>
                      <a:r>
                        <a:rPr lang="en-IN" sz="1200">
                          <a:effectLst/>
                        </a:rPr>
                        <a:t>9 – 12 yrs</a:t>
                      </a:r>
                      <a:endParaRPr lang="en-US" sz="1100">
                        <a:effectLst/>
                        <a:latin typeface="Calibri" panose="020F0502020204030204" pitchFamily="34" charset="0"/>
                        <a:ea typeface="Calibri" panose="020F0502020204030204" pitchFamily="34" charset="0"/>
                        <a:cs typeface="Mangal" panose="02040503050203030202" pitchFamily="18" charset="0"/>
                      </a:endParaRPr>
                    </a:p>
                  </a:txBody>
                  <a:tcPr marL="68301" marR="68301" marT="0" marB="0"/>
                </a:tc>
                <a:tc>
                  <a:txBody>
                    <a:bodyPr/>
                    <a:lstStyle/>
                    <a:p>
                      <a:pPr algn="just">
                        <a:lnSpc>
                          <a:spcPct val="150000"/>
                        </a:lnSpc>
                        <a:spcAft>
                          <a:spcPts val="0"/>
                        </a:spcAft>
                        <a:tabLst>
                          <a:tab pos="2046605" algn="l"/>
                        </a:tabLst>
                      </a:pPr>
                      <a:endParaRPr lang="en-IN" sz="1200">
                        <a:effectLst/>
                      </a:endParaRPr>
                    </a:p>
                    <a:p>
                      <a:pPr>
                        <a:lnSpc>
                          <a:spcPct val="115000"/>
                        </a:lnSpc>
                        <a:spcAft>
                          <a:spcPts val="0"/>
                        </a:spcAft>
                      </a:pPr>
                      <a:r>
                        <a:rPr lang="en-IN" sz="1200">
                          <a:effectLst/>
                        </a:rPr>
                        <a:t> </a:t>
                      </a:r>
                      <a:endParaRPr lang="en-US" sz="1100">
                        <a:effectLst/>
                      </a:endParaRPr>
                    </a:p>
                    <a:p>
                      <a:pPr>
                        <a:lnSpc>
                          <a:spcPct val="115000"/>
                        </a:lnSpc>
                        <a:spcAft>
                          <a:spcPts val="0"/>
                        </a:spcAft>
                      </a:pPr>
                      <a:r>
                        <a:rPr lang="en-IN" sz="1200">
                          <a:effectLst/>
                        </a:rPr>
                        <a:t> </a:t>
                      </a:r>
                      <a:endParaRPr lang="en-US" sz="1100">
                        <a:effectLst/>
                      </a:endParaRPr>
                    </a:p>
                    <a:p>
                      <a:pPr>
                        <a:lnSpc>
                          <a:spcPct val="115000"/>
                        </a:lnSpc>
                        <a:spcAft>
                          <a:spcPts val="0"/>
                        </a:spcAft>
                      </a:pPr>
                      <a:r>
                        <a:rPr lang="en-IN" sz="1200">
                          <a:effectLst/>
                        </a:rPr>
                        <a:t> </a:t>
                      </a:r>
                      <a:endParaRPr lang="en-US" sz="1100">
                        <a:effectLst/>
                        <a:latin typeface="Calibri" panose="020F0502020204030204" pitchFamily="34" charset="0"/>
                        <a:ea typeface="Calibri" panose="020F0502020204030204" pitchFamily="34" charset="0"/>
                        <a:cs typeface="Mangal" panose="02040503050203030202" pitchFamily="18" charset="0"/>
                      </a:endParaRPr>
                    </a:p>
                  </a:txBody>
                  <a:tcPr marL="68301" marR="68301" marT="0" marB="0"/>
                </a:tc>
                <a:tc>
                  <a:txBody>
                    <a:bodyPr/>
                    <a:lstStyle/>
                    <a:p>
                      <a:pPr algn="just">
                        <a:lnSpc>
                          <a:spcPct val="150000"/>
                        </a:lnSpc>
                        <a:spcAft>
                          <a:spcPts val="0"/>
                        </a:spcAft>
                        <a:tabLst>
                          <a:tab pos="2046605" algn="l"/>
                        </a:tabLst>
                      </a:pPr>
                      <a:r>
                        <a:rPr lang="en-IN" sz="1200">
                          <a:effectLst/>
                        </a:rPr>
                        <a:t>Metabolic   Programming of Glucose – lipid, protein, hormones, and receptor genes.</a:t>
                      </a:r>
                      <a:endParaRPr lang="en-US" sz="1100">
                        <a:effectLst/>
                        <a:latin typeface="Calibri" panose="020F0502020204030204" pitchFamily="34" charset="0"/>
                        <a:ea typeface="Calibri" panose="020F0502020204030204" pitchFamily="34" charset="0"/>
                        <a:cs typeface="Mangal" panose="02040503050203030202" pitchFamily="18" charset="0"/>
                      </a:endParaRPr>
                    </a:p>
                  </a:txBody>
                  <a:tcPr marL="68301" marR="68301" marT="0" marB="0"/>
                </a:tc>
                <a:tc>
                  <a:txBody>
                    <a:bodyPr/>
                    <a:lstStyle/>
                    <a:p>
                      <a:pPr algn="just">
                        <a:lnSpc>
                          <a:spcPct val="150000"/>
                        </a:lnSpc>
                        <a:spcAft>
                          <a:spcPts val="0"/>
                        </a:spcAft>
                        <a:tabLst>
                          <a:tab pos="2046605" algn="l"/>
                        </a:tabLst>
                      </a:pPr>
                      <a:endParaRPr lang="en-IN" sz="1200">
                        <a:effectLst/>
                        <a:latin typeface="Times New Roman" panose="02020603050405020304" pitchFamily="18" charset="0"/>
                        <a:ea typeface="Times New Roman" panose="02020603050405020304" pitchFamily="18" charset="0"/>
                        <a:cs typeface="Mangal" panose="02040503050203030202" pitchFamily="18" charset="0"/>
                      </a:endParaRPr>
                    </a:p>
                  </a:txBody>
                  <a:tcPr marL="68301" marR="68301" marT="0" marB="0"/>
                </a:tc>
                <a:tc>
                  <a:txBody>
                    <a:bodyPr/>
                    <a:lstStyle/>
                    <a:p>
                      <a:pPr algn="just">
                        <a:lnSpc>
                          <a:spcPct val="150000"/>
                        </a:lnSpc>
                        <a:spcAft>
                          <a:spcPts val="0"/>
                        </a:spcAft>
                        <a:tabLst>
                          <a:tab pos="2046605" algn="l"/>
                        </a:tabLst>
                      </a:pPr>
                      <a:r>
                        <a:rPr lang="en-IN" sz="1200" dirty="0">
                          <a:effectLst/>
                        </a:rPr>
                        <a:t>Diabetes, obesity, aging, cancer, stroke</a:t>
                      </a:r>
                      <a:endParaRPr lang="en-US" sz="1100" dirty="0">
                        <a:effectLst/>
                        <a:latin typeface="Calibri" panose="020F0502020204030204" pitchFamily="34" charset="0"/>
                        <a:ea typeface="Calibri" panose="020F0502020204030204" pitchFamily="34" charset="0"/>
                        <a:cs typeface="Mangal" panose="02040503050203030202" pitchFamily="18" charset="0"/>
                      </a:endParaRPr>
                    </a:p>
                  </a:txBody>
                  <a:tcPr marL="68301" marR="68301" marT="0" marB="0"/>
                </a:tc>
                <a:extLst>
                  <a:ext uri="{0D108BD9-81ED-4DB2-BD59-A6C34878D82A}">
                    <a16:rowId xmlns="" xmlns:a16="http://schemas.microsoft.com/office/drawing/2014/main" val="1984491078"/>
                  </a:ext>
                </a:extLst>
              </a:tr>
            </a:tbl>
          </a:graphicData>
        </a:graphic>
      </p:graphicFrame>
    </p:spTree>
    <p:extLst>
      <p:ext uri="{BB962C8B-B14F-4D97-AF65-F5344CB8AC3E}">
        <p14:creationId xmlns:p14="http://schemas.microsoft.com/office/powerpoint/2010/main" xmlns="" val="330801892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l_fi" descr="http://www.hoax-slayer.com/images/marzipan-babies3.jpg"/>
          <p:cNvPicPr/>
          <p:nvPr/>
        </p:nvPicPr>
        <p:blipFill>
          <a:blip r:embed="rId2" cstate="print"/>
          <a:srcRect/>
          <a:stretch>
            <a:fillRect/>
          </a:stretch>
        </p:blipFill>
        <p:spPr bwMode="auto">
          <a:xfrm>
            <a:off x="3728394" y="438407"/>
            <a:ext cx="7262335" cy="5327154"/>
          </a:xfrm>
          <a:prstGeom prst="rect">
            <a:avLst/>
          </a:prstGeom>
          <a:noFill/>
          <a:ln w="9525">
            <a:noFill/>
            <a:miter lim="800000"/>
            <a:headEnd/>
            <a:tailEnd/>
          </a:ln>
        </p:spPr>
      </p:pic>
      <p:sp>
        <p:nvSpPr>
          <p:cNvPr id="5" name="Rectangle 4"/>
          <p:cNvSpPr/>
          <p:nvPr/>
        </p:nvSpPr>
        <p:spPr>
          <a:xfrm>
            <a:off x="3529052" y="5765561"/>
            <a:ext cx="8662948" cy="707886"/>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40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PROTECT OUR future GENERATION</a:t>
            </a:r>
          </a:p>
        </p:txBody>
      </p:sp>
      <p:sp>
        <p:nvSpPr>
          <p:cNvPr id="6" name="TextBox 5"/>
          <p:cNvSpPr txBox="1"/>
          <p:nvPr/>
        </p:nvSpPr>
        <p:spPr>
          <a:xfrm>
            <a:off x="5340516" y="4969515"/>
            <a:ext cx="5359159" cy="707886"/>
          </a:xfrm>
          <a:prstGeom prst="rect">
            <a:avLst/>
          </a:prstGeom>
          <a:noFill/>
        </p:spPr>
        <p:txBody>
          <a:bodyPr wrap="none" rtlCol="0">
            <a:spAutoFit/>
          </a:bodyPr>
          <a:lstStyle/>
          <a:p>
            <a:r>
              <a:rPr lang="en-IN" sz="4000" b="1" dirty="0">
                <a:solidFill>
                  <a:schemeClr val="tx2">
                    <a:lumMod val="50000"/>
                  </a:schemeClr>
                </a:solidFill>
              </a:rPr>
              <a:t>My ultimate aim…….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67490" y="404664"/>
            <a:ext cx="7024744" cy="1080120"/>
          </a:xfrm>
        </p:spPr>
        <p:txBody>
          <a:bodyPr>
            <a:normAutofit/>
          </a:bodyPr>
          <a:lstStyle/>
          <a:p>
            <a:r>
              <a:rPr lang="en-IN" sz="6000" b="1" dirty="0"/>
              <a:t>RESULT</a:t>
            </a:r>
          </a:p>
        </p:txBody>
      </p:sp>
      <p:sp>
        <p:nvSpPr>
          <p:cNvPr id="3" name="Content Placeholder 2"/>
          <p:cNvSpPr>
            <a:spLocks noGrp="1"/>
          </p:cNvSpPr>
          <p:nvPr>
            <p:ph idx="1"/>
          </p:nvPr>
        </p:nvSpPr>
        <p:spPr>
          <a:xfrm>
            <a:off x="1919536" y="1412777"/>
            <a:ext cx="8280920" cy="5184575"/>
          </a:xfrm>
        </p:spPr>
        <p:txBody>
          <a:bodyPr>
            <a:noAutofit/>
          </a:bodyPr>
          <a:lstStyle/>
          <a:p>
            <a:pPr algn="just">
              <a:lnSpc>
                <a:spcPct val="150000"/>
              </a:lnSpc>
            </a:pPr>
            <a:r>
              <a:rPr lang="en-US" sz="2800" dirty="0">
                <a:latin typeface="Century" pitchFamily="18" charset="0"/>
                <a:cs typeface="Times New Roman" pitchFamily="18" charset="0"/>
              </a:rPr>
              <a:t>It has observed that STUDENTS/CHILDERN has shown consistent improvement in weight </a:t>
            </a:r>
            <a:r>
              <a:rPr lang="en-US" sz="2800" dirty="0" smtClean="0">
                <a:latin typeface="Century" pitchFamily="18" charset="0"/>
                <a:cs typeface="Times New Roman" pitchFamily="18" charset="0"/>
              </a:rPr>
              <a:t>&amp;and their </a:t>
            </a:r>
            <a:r>
              <a:rPr lang="en-US" sz="2800" dirty="0" err="1" smtClean="0">
                <a:latin typeface="Century" pitchFamily="18" charset="0"/>
                <a:cs typeface="Times New Roman" pitchFamily="18" charset="0"/>
              </a:rPr>
              <a:t>Haemoglobin</a:t>
            </a:r>
            <a:r>
              <a:rPr lang="en-US" sz="2800" dirty="0" smtClean="0">
                <a:latin typeface="Century" pitchFamily="18" charset="0"/>
                <a:cs typeface="Times New Roman" pitchFamily="18" charset="0"/>
              </a:rPr>
              <a:t>  value were elevated. </a:t>
            </a:r>
            <a:r>
              <a:rPr lang="en-US" sz="2800" dirty="0">
                <a:latin typeface="Century" pitchFamily="18" charset="0"/>
                <a:cs typeface="Times New Roman" pitchFamily="18" charset="0"/>
              </a:rPr>
              <a:t>T</a:t>
            </a:r>
            <a:r>
              <a:rPr lang="en-US" sz="2800" dirty="0" smtClean="0">
                <a:latin typeface="Century" pitchFamily="18" charset="0"/>
                <a:cs typeface="Times New Roman" pitchFamily="18" charset="0"/>
              </a:rPr>
              <a:t>he </a:t>
            </a:r>
            <a:r>
              <a:rPr lang="en-US" sz="2800" dirty="0">
                <a:latin typeface="Century" pitchFamily="18" charset="0"/>
                <a:cs typeface="Times New Roman" pitchFamily="18" charset="0"/>
              </a:rPr>
              <a:t>behavior </a:t>
            </a:r>
            <a:r>
              <a:rPr lang="en-US" sz="2800" dirty="0" smtClean="0">
                <a:latin typeface="Century" pitchFamily="18" charset="0"/>
                <a:cs typeface="Times New Roman" pitchFamily="18" charset="0"/>
              </a:rPr>
              <a:t>pattern and concentration  </a:t>
            </a:r>
            <a:r>
              <a:rPr lang="en-US" sz="2800" dirty="0">
                <a:latin typeface="Century" pitchFamily="18" charset="0"/>
                <a:cs typeface="Times New Roman" pitchFamily="18" charset="0"/>
              </a:rPr>
              <a:t>of the children were also </a:t>
            </a:r>
            <a:r>
              <a:rPr lang="en-US" sz="2800" dirty="0" smtClean="0">
                <a:latin typeface="Century" pitchFamily="18" charset="0"/>
                <a:cs typeface="Times New Roman" pitchFamily="18" charset="0"/>
              </a:rPr>
              <a:t>improved. </a:t>
            </a:r>
            <a:r>
              <a:rPr lang="en-US" sz="2800" dirty="0">
                <a:latin typeface="Century" pitchFamily="18" charset="0"/>
                <a:cs typeface="Times New Roman" pitchFamily="18" charset="0"/>
              </a:rPr>
              <a:t>Their apatite increase &amp; children were quiet playful &amp; in happy state of mind. Parent has to say that children were happily responded to natural diet.</a:t>
            </a:r>
            <a:endParaRPr lang="en-IN" sz="2800" dirty="0"/>
          </a:p>
        </p:txBody>
      </p:sp>
    </p:spTree>
    <p:extLst>
      <p:ext uri="{BB962C8B-B14F-4D97-AF65-F5344CB8AC3E}">
        <p14:creationId xmlns:p14="http://schemas.microsoft.com/office/powerpoint/2010/main" xmlns="" val="187528076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t>       </a:t>
            </a:r>
            <a:r>
              <a:rPr lang="en-IN" dirty="0" err="1" smtClean="0"/>
              <a:t>Intresting</a:t>
            </a:r>
            <a:r>
              <a:rPr lang="en-IN" dirty="0" smtClean="0"/>
              <a:t> </a:t>
            </a:r>
            <a:r>
              <a:rPr lang="en-IN" dirty="0" err="1" smtClean="0"/>
              <a:t>statestic</a:t>
            </a:r>
            <a:r>
              <a:rPr lang="en-IN" dirty="0" smtClean="0"/>
              <a:t> –</a:t>
            </a:r>
            <a:br>
              <a:rPr lang="en-IN" dirty="0" smtClean="0"/>
            </a:br>
            <a:r>
              <a:rPr lang="en-IN" dirty="0" smtClean="0"/>
              <a:t>DIFFICULT BUT NOT IMPOSSIBLE</a:t>
            </a:r>
            <a:endParaRPr lang="en-IN" dirty="0"/>
          </a:p>
        </p:txBody>
      </p:sp>
      <p:sp>
        <p:nvSpPr>
          <p:cNvPr id="3" name="Content Placeholder 2"/>
          <p:cNvSpPr>
            <a:spLocks noGrp="1"/>
          </p:cNvSpPr>
          <p:nvPr>
            <p:ph idx="1"/>
          </p:nvPr>
        </p:nvSpPr>
        <p:spPr/>
        <p:txBody>
          <a:bodyPr/>
          <a:lstStyle/>
          <a:p>
            <a:r>
              <a:rPr lang="en-IN" dirty="0" smtClean="0"/>
              <a:t>One student – given piggy bank – saving daily 5 rupees</a:t>
            </a:r>
          </a:p>
          <a:p>
            <a:r>
              <a:rPr lang="en-IN" dirty="0" smtClean="0"/>
              <a:t>60 student –one class </a:t>
            </a:r>
            <a:r>
              <a:rPr lang="en-IN" dirty="0" err="1" smtClean="0"/>
              <a:t>probablity</a:t>
            </a:r>
            <a:r>
              <a:rPr lang="en-IN" dirty="0" smtClean="0"/>
              <a:t> saving  in 20  days -     6000 </a:t>
            </a:r>
            <a:r>
              <a:rPr lang="en-IN" dirty="0" err="1" smtClean="0"/>
              <a:t>rs</a:t>
            </a:r>
            <a:r>
              <a:rPr lang="en-IN" dirty="0" smtClean="0"/>
              <a:t>  </a:t>
            </a:r>
          </a:p>
          <a:p>
            <a:r>
              <a:rPr lang="en-IN" dirty="0"/>
              <a:t> </a:t>
            </a:r>
            <a:r>
              <a:rPr lang="en-IN" dirty="0" smtClean="0"/>
              <a:t>                                                                       in 200 days – 60,000 </a:t>
            </a:r>
            <a:r>
              <a:rPr lang="en-IN" dirty="0" err="1" smtClean="0"/>
              <a:t>rs</a:t>
            </a:r>
            <a:r>
              <a:rPr lang="en-IN" dirty="0" smtClean="0"/>
              <a:t> / per year</a:t>
            </a:r>
          </a:p>
          <a:p>
            <a:r>
              <a:rPr lang="en-IN" dirty="0" smtClean="0"/>
              <a:t>In school if 40 Class join in saving scheme  in 200 days – 24,00,000 </a:t>
            </a:r>
            <a:r>
              <a:rPr lang="en-IN" dirty="0" err="1" smtClean="0"/>
              <a:t>rs</a:t>
            </a:r>
            <a:r>
              <a:rPr lang="en-IN" dirty="0" smtClean="0"/>
              <a:t> / per year</a:t>
            </a:r>
          </a:p>
          <a:p>
            <a:r>
              <a:rPr lang="en-IN" dirty="0" smtClean="0"/>
              <a:t>   </a:t>
            </a:r>
          </a:p>
          <a:p>
            <a:r>
              <a:rPr lang="en-IN" dirty="0" smtClean="0"/>
              <a:t>Parents – also included by saving 10-15 </a:t>
            </a:r>
            <a:r>
              <a:rPr lang="en-IN" dirty="0" err="1" smtClean="0"/>
              <a:t>rs</a:t>
            </a:r>
            <a:r>
              <a:rPr lang="en-IN" dirty="0" smtClean="0"/>
              <a:t> by not consuming tobacco or smoking or drinking </a:t>
            </a:r>
          </a:p>
          <a:p>
            <a:endParaRPr lang="en-IN" dirty="0"/>
          </a:p>
          <a:p>
            <a:r>
              <a:rPr lang="en-IN" dirty="0" smtClean="0"/>
              <a:t>IMAGINE IF PARENTS AS WELL START AT HOME !!!!!</a:t>
            </a:r>
          </a:p>
          <a:p>
            <a:endParaRPr lang="en-IN" dirty="0"/>
          </a:p>
          <a:p>
            <a:endParaRPr lang="en-IN" dirty="0"/>
          </a:p>
        </p:txBody>
      </p:sp>
    </p:spTree>
    <p:extLst>
      <p:ext uri="{BB962C8B-B14F-4D97-AF65-F5344CB8AC3E}">
        <p14:creationId xmlns:p14="http://schemas.microsoft.com/office/powerpoint/2010/main" xmlns="" val="354244381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6F181E3-6D96-4FC4-B348-D08E117A9B3B}"/>
              </a:ext>
            </a:extLst>
          </p:cNvPr>
          <p:cNvSpPr>
            <a:spLocks noGrp="1"/>
          </p:cNvSpPr>
          <p:nvPr>
            <p:ph type="title"/>
          </p:nvPr>
        </p:nvSpPr>
        <p:spPr/>
        <p:txBody>
          <a:bodyPr/>
          <a:lstStyle/>
          <a:p>
            <a:r>
              <a:rPr lang="en-IN" dirty="0"/>
              <a:t>SCOPE </a:t>
            </a:r>
            <a:endParaRPr lang="hi-IN" dirty="0"/>
          </a:p>
        </p:txBody>
      </p:sp>
      <p:sp>
        <p:nvSpPr>
          <p:cNvPr id="3" name="Content Placeholder 2">
            <a:extLst>
              <a:ext uri="{FF2B5EF4-FFF2-40B4-BE49-F238E27FC236}">
                <a16:creationId xmlns="" xmlns:a16="http://schemas.microsoft.com/office/drawing/2014/main" id="{FF67BAC4-8CDD-4C66-88F9-D194FD2CD5A1}"/>
              </a:ext>
            </a:extLst>
          </p:cNvPr>
          <p:cNvSpPr>
            <a:spLocks noGrp="1"/>
          </p:cNvSpPr>
          <p:nvPr>
            <p:ph idx="1"/>
          </p:nvPr>
        </p:nvSpPr>
        <p:spPr/>
        <p:txBody>
          <a:bodyPr/>
          <a:lstStyle/>
          <a:p>
            <a:r>
              <a:rPr lang="en-IN" dirty="0"/>
              <a:t>1 .This research can become a guideline for future researcher by changing variable </a:t>
            </a:r>
            <a:endParaRPr lang="en-US" dirty="0"/>
          </a:p>
          <a:p>
            <a:r>
              <a:rPr lang="en-IN" dirty="0"/>
              <a:t>and parameter.</a:t>
            </a:r>
            <a:endParaRPr lang="en-US" dirty="0"/>
          </a:p>
          <a:p>
            <a:r>
              <a:rPr lang="en-IN" dirty="0"/>
              <a:t>2. This study has shown an effective way of getting healthy by introducing complete </a:t>
            </a:r>
            <a:endParaRPr lang="en-US" dirty="0"/>
          </a:p>
          <a:p>
            <a:r>
              <a:rPr lang="en-IN" dirty="0"/>
              <a:t>concept of health in school children in mass number get motivation and understand importance of health in today’s unpredictable modernization.</a:t>
            </a:r>
            <a:endParaRPr lang="en-US" dirty="0"/>
          </a:p>
          <a:p>
            <a:r>
              <a:rPr lang="en-IN" dirty="0"/>
              <a:t>3. Researchers study shows that lower vital capacity of children are   at a higher risk </a:t>
            </a:r>
            <a:endParaRPr lang="en-US" dirty="0"/>
          </a:p>
          <a:p>
            <a:r>
              <a:rPr lang="en-IN" dirty="0"/>
              <a:t>of psychological disturbance which may influence the development of respiratory diseases.</a:t>
            </a:r>
            <a:endParaRPr lang="en-US" dirty="0"/>
          </a:p>
          <a:p>
            <a:r>
              <a:rPr lang="en-IN" dirty="0"/>
              <a:t>4. Researcher could open up promising evidence that in infancy to late middle </a:t>
            </a:r>
            <a:endParaRPr lang="en-US" dirty="0"/>
          </a:p>
          <a:p>
            <a:r>
              <a:rPr lang="en-IN" dirty="0"/>
              <a:t>childhood with asthma stressful events, can exacerbate and can worsen airway inflammation.</a:t>
            </a:r>
            <a:endParaRPr lang="en-US" dirty="0"/>
          </a:p>
          <a:p>
            <a:r>
              <a:rPr lang="en-IN" dirty="0"/>
              <a:t>5. Researcher’s depth of study will improvise lifestyle, which otherwise asthma stressful events can exacerbate and can enhance airway inflammation in infants to children in late middle childhood.</a:t>
            </a:r>
            <a:endParaRPr lang="en-US" dirty="0"/>
          </a:p>
          <a:p>
            <a:endParaRPr lang="hi-IN" dirty="0"/>
          </a:p>
        </p:txBody>
      </p:sp>
    </p:spTree>
    <p:extLst>
      <p:ext uri="{BB962C8B-B14F-4D97-AF65-F5344CB8AC3E}">
        <p14:creationId xmlns:p14="http://schemas.microsoft.com/office/powerpoint/2010/main" xmlns="" val="332248722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3248808" y="692696"/>
            <a:ext cx="7024744" cy="792088"/>
          </a:xfrm>
        </p:spPr>
        <p:txBody>
          <a:bodyPr>
            <a:normAutofit/>
          </a:bodyPr>
          <a:lstStyle/>
          <a:p>
            <a:r>
              <a:rPr lang="en-IN" dirty="0"/>
              <a:t>SCOPE</a:t>
            </a:r>
          </a:p>
        </p:txBody>
      </p:sp>
      <p:sp>
        <p:nvSpPr>
          <p:cNvPr id="5" name="Content Placeholder 2"/>
          <p:cNvSpPr>
            <a:spLocks noGrp="1"/>
          </p:cNvSpPr>
          <p:nvPr>
            <p:ph idx="1"/>
          </p:nvPr>
        </p:nvSpPr>
        <p:spPr>
          <a:xfrm>
            <a:off x="2816878" y="1484784"/>
            <a:ext cx="7992888" cy="4682933"/>
          </a:xfrm>
        </p:spPr>
        <p:txBody>
          <a:bodyPr>
            <a:normAutofit fontScale="25000" lnSpcReduction="20000"/>
          </a:bodyPr>
          <a:lstStyle/>
          <a:p>
            <a:pPr lvl="0" algn="just">
              <a:lnSpc>
                <a:spcPct val="170000"/>
              </a:lnSpc>
            </a:pPr>
            <a:r>
              <a:rPr lang="en-US" sz="11200" dirty="0">
                <a:latin typeface="Times New Roman" pitchFamily="18" charset="0"/>
                <a:cs typeface="Times New Roman" pitchFamily="18" charset="0"/>
              </a:rPr>
              <a:t>A climate scientist </a:t>
            </a:r>
            <a:r>
              <a:rPr lang="en-US" sz="11200" dirty="0" smtClean="0">
                <a:latin typeface="Times New Roman" pitchFamily="18" charset="0"/>
                <a:cs typeface="Times New Roman" pitchFamily="18" charset="0"/>
              </a:rPr>
              <a:t>Roger </a:t>
            </a:r>
            <a:r>
              <a:rPr lang="en-US" sz="11200" dirty="0" err="1" smtClean="0">
                <a:latin typeface="Times New Roman" pitchFamily="18" charset="0"/>
                <a:cs typeface="Times New Roman" pitchFamily="18" charset="0"/>
              </a:rPr>
              <a:t>Pielke</a:t>
            </a:r>
            <a:r>
              <a:rPr lang="en-US" sz="11200" dirty="0" smtClean="0">
                <a:latin typeface="Times New Roman" pitchFamily="18" charset="0"/>
                <a:cs typeface="Times New Roman" pitchFamily="18" charset="0"/>
              </a:rPr>
              <a:t> Sr. (University </a:t>
            </a:r>
            <a:r>
              <a:rPr lang="en-US" sz="11200" dirty="0">
                <a:latin typeface="Times New Roman" pitchFamily="18" charset="0"/>
                <a:cs typeface="Times New Roman" pitchFamily="18" charset="0"/>
              </a:rPr>
              <a:t>of </a:t>
            </a:r>
            <a:r>
              <a:rPr lang="en-US" sz="11200" dirty="0" smtClean="0">
                <a:latin typeface="Times New Roman" pitchFamily="18" charset="0"/>
                <a:cs typeface="Times New Roman" pitchFamily="18" charset="0"/>
              </a:rPr>
              <a:t>Colorado) has </a:t>
            </a:r>
            <a:r>
              <a:rPr lang="en-US" sz="11200" dirty="0">
                <a:latin typeface="Times New Roman" pitchFamily="18" charset="0"/>
                <a:cs typeface="Times New Roman" pitchFamily="18" charset="0"/>
              </a:rPr>
              <a:t>mentioned that the role of added carbon dioxide as a major contributor in climate change has been firmly established. As per this </a:t>
            </a:r>
            <a:r>
              <a:rPr lang="en-US" sz="11200" dirty="0" smtClean="0">
                <a:latin typeface="Times New Roman" pitchFamily="18" charset="0"/>
                <a:cs typeface="Times New Roman" pitchFamily="18" charset="0"/>
              </a:rPr>
              <a:t>prediction, research </a:t>
            </a:r>
            <a:r>
              <a:rPr lang="en-US" sz="11200" dirty="0">
                <a:latin typeface="Times New Roman" pitchFamily="18" charset="0"/>
                <a:cs typeface="Times New Roman" pitchFamily="18" charset="0"/>
              </a:rPr>
              <a:t>would be playing a great role of awareness about their life style pattern.</a:t>
            </a:r>
            <a:endParaRPr lang="en-IN" sz="11200" dirty="0">
              <a:latin typeface="Times New Roman" pitchFamily="18" charset="0"/>
              <a:cs typeface="Times New Roman" pitchFamily="18" charset="0"/>
            </a:endParaRPr>
          </a:p>
          <a:p>
            <a:pPr algn="just">
              <a:lnSpc>
                <a:spcPct val="170000"/>
              </a:lnSpc>
            </a:pPr>
            <a:r>
              <a:rPr lang="en-US" sz="11200" b="1" dirty="0">
                <a:latin typeface="Times New Roman" pitchFamily="18" charset="0"/>
                <a:cs typeface="Times New Roman" pitchFamily="18" charset="0"/>
              </a:rPr>
              <a:t> </a:t>
            </a:r>
            <a:endParaRPr lang="en-IN" sz="11200" dirty="0">
              <a:latin typeface="Times New Roman" pitchFamily="18" charset="0"/>
              <a:cs typeface="Times New Roman" pitchFamily="18" charset="0"/>
            </a:endParaRPr>
          </a:p>
          <a:p>
            <a:endParaRPr lang="en-IN" dirty="0"/>
          </a:p>
        </p:txBody>
      </p:sp>
    </p:spTree>
    <p:extLst>
      <p:ext uri="{BB962C8B-B14F-4D97-AF65-F5344CB8AC3E}">
        <p14:creationId xmlns:p14="http://schemas.microsoft.com/office/powerpoint/2010/main" xmlns="" val="39092578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49188" y="731520"/>
            <a:ext cx="10058400" cy="1371600"/>
          </a:xfrm>
        </p:spPr>
        <p:txBody>
          <a:bodyPr/>
          <a:lstStyle/>
          <a:p>
            <a:pPr algn="ctr"/>
            <a:r>
              <a:rPr lang="en-US" dirty="0" smtClean="0"/>
              <a:t> IMPORTANCE OF DAILY ROUTINE</a:t>
            </a:r>
            <a:endParaRPr lang="en-US" dirty="0"/>
          </a:p>
        </p:txBody>
      </p:sp>
      <p:sp>
        <p:nvSpPr>
          <p:cNvPr id="3" name="Content Placeholder 2"/>
          <p:cNvSpPr>
            <a:spLocks noGrp="1"/>
          </p:cNvSpPr>
          <p:nvPr>
            <p:ph idx="1"/>
          </p:nvPr>
        </p:nvSpPr>
        <p:spPr>
          <a:xfrm>
            <a:off x="1712258" y="2374710"/>
            <a:ext cx="10058400" cy="2800521"/>
          </a:xfrm>
        </p:spPr>
        <p:txBody>
          <a:bodyPr>
            <a:normAutofit/>
          </a:bodyPr>
          <a:lstStyle/>
          <a:p>
            <a:pPr marL="0" indent="0" algn="ctr">
              <a:buNone/>
            </a:pPr>
            <a:r>
              <a:rPr lang="en-US" sz="6600" dirty="0"/>
              <a:t>DRI shows your </a:t>
            </a:r>
          </a:p>
          <a:p>
            <a:pPr marL="0" indent="0" algn="ctr">
              <a:buNone/>
            </a:pPr>
            <a:r>
              <a:rPr lang="en-US" sz="6600" dirty="0"/>
              <a:t>Actual Living Quotient</a:t>
            </a:r>
          </a:p>
        </p:txBody>
      </p:sp>
    </p:spTree>
    <p:extLst>
      <p:ext uri="{BB962C8B-B14F-4D97-AF65-F5344CB8AC3E}">
        <p14:creationId xmlns:p14="http://schemas.microsoft.com/office/powerpoint/2010/main" xmlns="" val="4276336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a:xfrm>
            <a:off x="2511188" y="2624139"/>
            <a:ext cx="7463076" cy="1252537"/>
          </a:xfrm>
        </p:spPr>
        <p:txBody>
          <a:bodyPr rtlCol="0">
            <a:normAutofit fontScale="90000"/>
          </a:bodyPr>
          <a:lstStyle/>
          <a:p>
            <a:pPr>
              <a:defRPr/>
            </a:pPr>
            <a:r>
              <a:rPr lang="en-GB" altLang="zh-CN" dirty="0"/>
              <a:t>What about energy ?</a:t>
            </a:r>
            <a:br>
              <a:rPr lang="en-GB" altLang="zh-CN" dirty="0"/>
            </a:br>
            <a:r>
              <a:rPr lang="en-GB" altLang="zh-CN" dirty="0"/>
              <a:t/>
            </a:r>
            <a:br>
              <a:rPr lang="en-GB" altLang="zh-CN" dirty="0"/>
            </a:br>
            <a:r>
              <a:rPr lang="en-GB" altLang="zh-CN" dirty="0"/>
              <a:t>Why is it so important ?</a:t>
            </a:r>
          </a:p>
        </p:txBody>
      </p:sp>
    </p:spTree>
    <p:extLst>
      <p:ext uri="{BB962C8B-B14F-4D97-AF65-F5344CB8AC3E}">
        <p14:creationId xmlns:p14="http://schemas.microsoft.com/office/powerpoint/2010/main" xmlns="" val="243671595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he Respiratory System">
            <a:hlinkClick r:id="" action="ppaction://media"/>
          </p:cNvPr>
          <p:cNvPicPr>
            <a:picLocks noChangeAspect="1"/>
          </p:cNvPicPr>
          <p:nvPr>
            <a:videoFile r:link="rId2"/>
            <p:extLst>
              <p:ext uri="{DAA4B4D4-6D71-4841-9C94-3DE7FCFB9230}">
                <p14:media xmlns:p14="http://schemas.microsoft.com/office/powerpoint/2010/main" xmlns="" r:embed="rId4"/>
              </p:ext>
            </p:extLst>
          </p:nvPr>
        </p:nvPicPr>
        <p:blipFill>
          <a:blip r:embed="rId5"/>
          <a:stretch>
            <a:fillRect/>
          </a:stretch>
        </p:blipFill>
        <p:spPr>
          <a:xfrm>
            <a:off x="-733423" y="-591694"/>
            <a:ext cx="13202514" cy="7449694"/>
          </a:xfrm>
          <a:prstGeom prst="rect">
            <a:avLst/>
          </a:prstGeom>
        </p:spPr>
      </p:pic>
      <p:graphicFrame>
        <p:nvGraphicFramePr>
          <p:cNvPr id="3" name="Object 2"/>
          <p:cNvGraphicFramePr>
            <a:graphicFrameLocks noChangeAspect="1"/>
          </p:cNvGraphicFramePr>
          <p:nvPr>
            <p:extLst>
              <p:ext uri="{D42A27DB-BD31-4B8C-83A1-F6EECF244321}">
                <p14:modId xmlns:p14="http://schemas.microsoft.com/office/powerpoint/2010/main" xmlns="" val="2169981542"/>
              </p:ext>
            </p:extLst>
          </p:nvPr>
        </p:nvGraphicFramePr>
        <p:xfrm>
          <a:off x="5167313" y="3160713"/>
          <a:ext cx="1857375" cy="534987"/>
        </p:xfrm>
        <a:graphic>
          <a:graphicData uri="http://schemas.openxmlformats.org/presentationml/2006/ole">
            <p:oleObj spid="_x0000_s1125" name="Packager Shell Object" showAsIcon="1" r:id="rId6" imgW="1858617" imgH="526774" progId="Package">
              <p:embed/>
            </p:oleObj>
          </a:graphicData>
        </a:graphic>
      </p:graphicFrame>
    </p:spTree>
    <p:extLst>
      <p:ext uri="{BB962C8B-B14F-4D97-AF65-F5344CB8AC3E}">
        <p14:creationId xmlns:p14="http://schemas.microsoft.com/office/powerpoint/2010/main" xmlns="" val="375519115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100000">
                <p:cTn id="7" fill="hold" display="0">
                  <p:stCondLst>
                    <p:cond delay="indefinite"/>
                  </p:stCondLst>
                </p:cTn>
                <p:tgtEl>
                  <p:spTgt spid="2"/>
                </p:tgtEl>
              </p:cMediaNode>
            </p:vide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264897" y="-14354"/>
            <a:ext cx="9502711" cy="1453221"/>
          </a:xfrm>
        </p:spPr>
        <p:txBody>
          <a:bodyPr/>
          <a:lstStyle/>
          <a:p>
            <a:r>
              <a:rPr lang="en-US" dirty="0"/>
              <a:t>THEORY OF O</a:t>
            </a:r>
            <a:r>
              <a:rPr lang="en-US" baseline="-25000" dirty="0"/>
              <a:t>2</a:t>
            </a:r>
            <a:r>
              <a:rPr lang="en-US" dirty="0"/>
              <a:t> – CO</a:t>
            </a:r>
            <a:r>
              <a:rPr lang="en-US" baseline="-25000" dirty="0"/>
              <a:t>2</a:t>
            </a:r>
            <a:r>
              <a:rPr lang="en-US" dirty="0"/>
              <a:t> </a:t>
            </a:r>
          </a:p>
        </p:txBody>
      </p:sp>
      <p:pic>
        <p:nvPicPr>
          <p:cNvPr id="4" name="Content Placeholder 3" descr="File:Main symptoms of carbon dioxide toxicity.svg"/>
          <p:cNvPicPr>
            <a:picLocks noGrp="1"/>
          </p:cNvPicPr>
          <p:nvPr>
            <p:ph idx="1"/>
          </p:nvPr>
        </p:nvPicPr>
        <p:blipFill>
          <a:blip r:embed="rId2" cstate="print">
            <a:extLst>
              <a:ext uri="{28A0092B-C50C-407E-A947-70E740481C1C}">
                <a14:useLocalDpi xmlns:a14="http://schemas.microsoft.com/office/drawing/2010/main" xmlns="" val="0"/>
              </a:ext>
            </a:extLst>
          </a:blip>
          <a:stretch>
            <a:fillRect/>
          </a:stretch>
        </p:blipFill>
        <p:spPr bwMode="auto">
          <a:xfrm>
            <a:off x="2958811" y="1364566"/>
            <a:ext cx="6930778" cy="5493434"/>
          </a:xfrm>
          <a:prstGeom prst="rect">
            <a:avLst/>
          </a:prstGeom>
          <a:noFill/>
          <a:ln>
            <a:noFill/>
          </a:ln>
        </p:spPr>
      </p:pic>
      <p:sp>
        <p:nvSpPr>
          <p:cNvPr id="6" name="Text Placeholder 5"/>
          <p:cNvSpPr>
            <a:spLocks noGrp="1"/>
          </p:cNvSpPr>
          <p:nvPr>
            <p:ph type="body" sz="half" idx="4294967295"/>
          </p:nvPr>
        </p:nvSpPr>
        <p:spPr>
          <a:xfrm>
            <a:off x="9759950" y="1230924"/>
            <a:ext cx="2432050" cy="1441938"/>
          </a:xfrm>
        </p:spPr>
        <p:txBody>
          <a:bodyPr>
            <a:normAutofit/>
          </a:bodyPr>
          <a:lstStyle/>
          <a:p>
            <a:pPr marL="0" indent="0" algn="ctr">
              <a:buNone/>
            </a:pPr>
            <a:r>
              <a:rPr lang="en-US" sz="4400" b="1" dirty="0"/>
              <a:t>BREATH        RIGHT</a:t>
            </a:r>
          </a:p>
        </p:txBody>
      </p:sp>
    </p:spTree>
    <p:extLst>
      <p:ext uri="{BB962C8B-B14F-4D97-AF65-F5344CB8AC3E}">
        <p14:creationId xmlns:p14="http://schemas.microsoft.com/office/powerpoint/2010/main" xmlns="" val="267934510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Diagram 8"/>
          <p:cNvGraphicFramePr/>
          <p:nvPr>
            <p:extLst>
              <p:ext uri="{D42A27DB-BD31-4B8C-83A1-F6EECF244321}">
                <p14:modId xmlns:p14="http://schemas.microsoft.com/office/powerpoint/2010/main" xmlns="" val="269801945"/>
              </p:ext>
            </p:extLst>
          </p:nvPr>
        </p:nvGraphicFramePr>
        <p:xfrm>
          <a:off x="3422828" y="1355127"/>
          <a:ext cx="8458200" cy="533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xmlns="" val="1904120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 calcmode="lin" valueType="num">
                                      <p:cBhvr>
                                        <p:cTn id="9" dur="500" fill="hold"/>
                                        <p:tgtEl>
                                          <p:spTgt spid="9"/>
                                        </p:tgtEl>
                                        <p:attrNameLst>
                                          <p:attrName>ppt_x</p:attrName>
                                        </p:attrNameLst>
                                      </p:cBhvr>
                                      <p:tavLst>
                                        <p:tav tm="0" fmla="#ppt_x+(cos(-2*pi*(1-$))*-#ppt_x-sin(-2*pi*(1-$))*(1-#ppt_y))*(1-$)">
                                          <p:val>
                                            <p:fltVal val="0"/>
                                          </p:val>
                                        </p:tav>
                                        <p:tav tm="100000">
                                          <p:val>
                                            <p:fltVal val="1"/>
                                          </p:val>
                                        </p:tav>
                                      </p:tavLst>
                                    </p:anim>
                                    <p:anim calcmode="lin" valueType="num">
                                      <p:cBhvr>
                                        <p:cTn id="10" dur="500" fill="hold"/>
                                        <p:tgtEl>
                                          <p:spTgt spid="9"/>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AsOne/>
      </p:bldGraphic>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76384" y="383060"/>
            <a:ext cx="7391400" cy="1981199"/>
          </a:xfrm>
        </p:spPr>
        <p:txBody>
          <a:bodyPr>
            <a:noAutofit/>
          </a:bodyPr>
          <a:lstStyle/>
          <a:p>
            <a:pPr algn="ctr">
              <a:buNone/>
            </a:pPr>
            <a:r>
              <a:rPr lang="en-US" sz="9600" b="1" dirty="0"/>
              <a:t>WHY?</a:t>
            </a:r>
          </a:p>
        </p:txBody>
      </p:sp>
      <p:sp>
        <p:nvSpPr>
          <p:cNvPr id="9" name="Content Placeholder 2"/>
          <p:cNvSpPr txBox="1">
            <a:spLocks/>
          </p:cNvSpPr>
          <p:nvPr/>
        </p:nvSpPr>
        <p:spPr>
          <a:xfrm>
            <a:off x="2485767" y="2438400"/>
            <a:ext cx="8771238" cy="1981199"/>
          </a:xfrm>
          <a:prstGeom prst="rect">
            <a:avLst/>
          </a:prstGeom>
        </p:spPr>
        <p:txBody>
          <a:bodyPr vert="horz" lIns="91440" tIns="45720" rIns="91440" bIns="45720" rtlCol="0">
            <a:noAutofit/>
          </a:bodyPr>
          <a:lstStyle/>
          <a:p>
            <a:pPr>
              <a:lnSpc>
                <a:spcPct val="150000"/>
              </a:lnSpc>
              <a:buFont typeface="Wingdings" pitchFamily="2" charset="2"/>
              <a:buChar char="Ø"/>
            </a:pPr>
            <a:r>
              <a:rPr lang="en-US" sz="2400" dirty="0">
                <a:solidFill>
                  <a:schemeClr val="bg1"/>
                </a:solidFill>
                <a:latin typeface="Calibri" pitchFamily="34" charset="0"/>
                <a:cs typeface="Calibri" pitchFamily="34" charset="0"/>
              </a:rPr>
              <a:t> DEMANDS OF ENVIRONMENT</a:t>
            </a:r>
          </a:p>
          <a:p>
            <a:pPr>
              <a:lnSpc>
                <a:spcPct val="150000"/>
              </a:lnSpc>
              <a:buFont typeface="Wingdings" pitchFamily="2" charset="2"/>
              <a:buChar char="Ø"/>
            </a:pPr>
            <a:r>
              <a:rPr lang="en-US" sz="2400" dirty="0">
                <a:solidFill>
                  <a:schemeClr val="bg1"/>
                </a:solidFill>
                <a:latin typeface="Calibri" pitchFamily="34" charset="0"/>
                <a:cs typeface="Calibri" pitchFamily="34" charset="0"/>
              </a:rPr>
              <a:t> STRESS &amp; DEPRESSION &amp; ANXIETY</a:t>
            </a:r>
          </a:p>
          <a:p>
            <a:pPr>
              <a:lnSpc>
                <a:spcPct val="150000"/>
              </a:lnSpc>
              <a:buFont typeface="Wingdings" pitchFamily="2" charset="2"/>
              <a:buChar char="Ø"/>
            </a:pPr>
            <a:r>
              <a:rPr lang="en-US" sz="2400" dirty="0">
                <a:solidFill>
                  <a:schemeClr val="bg1"/>
                </a:solidFill>
                <a:latin typeface="Calibri" pitchFamily="34" charset="0"/>
                <a:cs typeface="Calibri" pitchFamily="34" charset="0"/>
              </a:rPr>
              <a:t> CHANGING SCENARIO OF EDUCATION </a:t>
            </a:r>
          </a:p>
          <a:p>
            <a:pPr>
              <a:lnSpc>
                <a:spcPct val="150000"/>
              </a:lnSpc>
            </a:pPr>
            <a:r>
              <a:rPr lang="en-US" sz="2400" b="1" dirty="0">
                <a:solidFill>
                  <a:schemeClr val="bg1"/>
                </a:solidFill>
                <a:latin typeface="Calibri" pitchFamily="34" charset="0"/>
                <a:cs typeface="Calibri" pitchFamily="34" charset="0"/>
              </a:rPr>
              <a:t>   </a:t>
            </a:r>
          </a:p>
        </p:txBody>
      </p:sp>
    </p:spTree>
    <p:extLst>
      <p:ext uri="{BB962C8B-B14F-4D97-AF65-F5344CB8AC3E}">
        <p14:creationId xmlns:p14="http://schemas.microsoft.com/office/powerpoint/2010/main" xmlns="" val="2979325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entr" presetSubtype="0" fill="hold" grpId="0" nodeType="clickEffect">
                                  <p:stCondLst>
                                    <p:cond delay="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 by="(-#ppt_w*2)" calcmode="lin" valueType="num">
                                      <p:cBhvr rctx="PPT">
                                        <p:cTn id="7" dur="250" autoRev="1" fill="hold">
                                          <p:stCondLst>
                                            <p:cond delay="0"/>
                                          </p:stCondLst>
                                        </p:cTn>
                                        <p:tgtEl>
                                          <p:spTgt spid="3">
                                            <p:txEl>
                                              <p:pRg st="0" end="0"/>
                                            </p:txEl>
                                          </p:spTgt>
                                        </p:tgtEl>
                                        <p:attrNameLst>
                                          <p:attrName>ppt_w</p:attrName>
                                        </p:attrNameLst>
                                      </p:cBhvr>
                                    </p:anim>
                                    <p:anim by="(#ppt_w*0.50)" calcmode="lin" valueType="num">
                                      <p:cBhvr>
                                        <p:cTn id="8" dur="250" decel="50000" autoRev="1" fill="hold">
                                          <p:stCondLst>
                                            <p:cond delay="0"/>
                                          </p:stCondLst>
                                        </p:cTn>
                                        <p:tgtEl>
                                          <p:spTgt spid="3">
                                            <p:txEl>
                                              <p:pRg st="0" end="0"/>
                                            </p:txEl>
                                          </p:spTgt>
                                        </p:tgtEl>
                                        <p:attrNameLst>
                                          <p:attrName>ppt_x</p:attrName>
                                        </p:attrNameLst>
                                      </p:cBhvr>
                                    </p:anim>
                                    <p:anim from="(-#ppt_h/2)" to="(#ppt_y)" calcmode="lin" valueType="num">
                                      <p:cBhvr>
                                        <p:cTn id="9" dur="500" fill="hold">
                                          <p:stCondLst>
                                            <p:cond delay="0"/>
                                          </p:stCondLst>
                                        </p:cTn>
                                        <p:tgtEl>
                                          <p:spTgt spid="3">
                                            <p:txEl>
                                              <p:pRg st="0" end="0"/>
                                            </p:txEl>
                                          </p:spTgt>
                                        </p:tgtEl>
                                        <p:attrNameLst>
                                          <p:attrName>ppt_y</p:attrName>
                                        </p:attrNameLst>
                                      </p:cBhvr>
                                    </p:anim>
                                    <p:animRot by="21600000">
                                      <p:cBhvr>
                                        <p:cTn id="10" dur="500" fill="hold">
                                          <p:stCondLst>
                                            <p:cond delay="0"/>
                                          </p:stCondLst>
                                        </p:cTn>
                                        <p:tgtEl>
                                          <p:spTgt spid="3">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xmlns="" val="0"/>
              </a:ext>
            </a:extLst>
          </a:blip>
          <a:srcRect/>
          <a:stretch>
            <a:fillRect/>
          </a:stretch>
        </p:blipFill>
        <p:spPr bwMode="auto">
          <a:xfrm>
            <a:off x="74814" y="1"/>
            <a:ext cx="12192000"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73768007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92572" y="358987"/>
            <a:ext cx="9256347" cy="1371600"/>
          </a:xfrm>
        </p:spPr>
        <p:txBody>
          <a:bodyPr/>
          <a:lstStyle/>
          <a:p>
            <a:pPr algn="ctr"/>
            <a:r>
              <a:rPr lang="en-US" dirty="0"/>
              <a:t>        COMPLETE EFFORTS</a:t>
            </a:r>
            <a:endParaRPr lang="en-IN" dirty="0"/>
          </a:p>
        </p:txBody>
      </p:sp>
      <p:graphicFrame>
        <p:nvGraphicFramePr>
          <p:cNvPr id="8" name="Diagram 7"/>
          <p:cNvGraphicFramePr/>
          <p:nvPr>
            <p:extLst>
              <p:ext uri="{D42A27DB-BD31-4B8C-83A1-F6EECF244321}">
                <p14:modId xmlns:p14="http://schemas.microsoft.com/office/powerpoint/2010/main" xmlns="" val="1506145924"/>
              </p:ext>
            </p:extLst>
          </p:nvPr>
        </p:nvGraphicFramePr>
        <p:xfrm>
          <a:off x="4220416" y="1995468"/>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xmlns="" val="234054882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http://www.wilsonsalmanac.com/anims/almost_ani.gif"/>
          <p:cNvPicPr>
            <a:picLocks noGrp="1"/>
          </p:cNvPicPr>
          <p:nvPr>
            <p:ph sz="quarter" idx="1"/>
          </p:nvPr>
        </p:nvPicPr>
        <p:blipFill>
          <a:blip r:embed="rId2">
            <a:extLst>
              <a:ext uri="{28A0092B-C50C-407E-A947-70E740481C1C}">
                <a14:useLocalDpi xmlns:a14="http://schemas.microsoft.com/office/drawing/2010/main" xmlns="" val="0"/>
              </a:ext>
            </a:extLst>
          </a:blip>
          <a:srcRect/>
          <a:stretch>
            <a:fillRect/>
          </a:stretch>
        </p:blipFill>
        <p:spPr bwMode="auto">
          <a:xfrm>
            <a:off x="2747677" y="9000"/>
            <a:ext cx="9144000" cy="6840000"/>
          </a:xfrm>
          <a:prstGeom prst="rect">
            <a:avLst/>
          </a:prstGeom>
          <a:noFill/>
          <a:ln w="9525">
            <a:noFill/>
            <a:miter lim="800000"/>
            <a:headEnd/>
            <a:tailEnd/>
          </a:ln>
        </p:spPr>
      </p:pic>
    </p:spTree>
    <p:extLst>
      <p:ext uri="{BB962C8B-B14F-4D97-AF65-F5344CB8AC3E}">
        <p14:creationId xmlns:p14="http://schemas.microsoft.com/office/powerpoint/2010/main" xmlns="" val="236941686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ext uri="{D42A27DB-BD31-4B8C-83A1-F6EECF244321}">
                <p14:modId xmlns:p14="http://schemas.microsoft.com/office/powerpoint/2010/main" xmlns="" val="2339382973"/>
              </p:ext>
            </p:extLst>
          </p:nvPr>
        </p:nvGraphicFramePr>
        <p:xfrm>
          <a:off x="1981199" y="545911"/>
          <a:ext cx="10072299" cy="576281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Content Placeholder 3" descr="http://www.wilsonsalmanac.com/anims/almost_ani.gif"/>
          <p:cNvPicPr>
            <a:picLocks/>
          </p:cNvPicPr>
          <p:nvPr/>
        </p:nvPicPr>
        <p:blipFill>
          <a:blip r:embed="rId7">
            <a:extLst>
              <a:ext uri="{28A0092B-C50C-407E-A947-70E740481C1C}">
                <a14:useLocalDpi xmlns:a14="http://schemas.microsoft.com/office/drawing/2010/main" xmlns="" val="0"/>
              </a:ext>
            </a:extLst>
          </a:blip>
          <a:srcRect/>
          <a:stretch>
            <a:fillRect/>
          </a:stretch>
        </p:blipFill>
        <p:spPr bwMode="auto">
          <a:xfrm>
            <a:off x="6066166" y="2552131"/>
            <a:ext cx="2177082" cy="1798459"/>
          </a:xfrm>
          <a:prstGeom prst="rect">
            <a:avLst/>
          </a:prstGeom>
          <a:noFill/>
          <a:ln w="9525">
            <a:noFill/>
            <a:miter lim="800000"/>
            <a:headEnd/>
            <a:tailEnd/>
          </a:ln>
        </p:spPr>
      </p:pic>
    </p:spTree>
    <p:extLst>
      <p:ext uri="{BB962C8B-B14F-4D97-AF65-F5344CB8AC3E}">
        <p14:creationId xmlns:p14="http://schemas.microsoft.com/office/powerpoint/2010/main" xmlns="" val="61945106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Nutrition &amp; Illness</a:t>
            </a:r>
            <a:endParaRPr lang="en-IN" dirty="0"/>
          </a:p>
        </p:txBody>
      </p:sp>
      <p:graphicFrame>
        <p:nvGraphicFramePr>
          <p:cNvPr id="3" name="Diagram 2"/>
          <p:cNvGraphicFramePr/>
          <p:nvPr>
            <p:extLst>
              <p:ext uri="{D42A27DB-BD31-4B8C-83A1-F6EECF244321}">
                <p14:modId xmlns:p14="http://schemas.microsoft.com/office/powerpoint/2010/main" xmlns="" val="3510589533"/>
              </p:ext>
            </p:extLst>
          </p:nvPr>
        </p:nvGraphicFramePr>
        <p:xfrm>
          <a:off x="3600157" y="1700290"/>
          <a:ext cx="7331699" cy="49685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3"/>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104238" y="4532575"/>
            <a:ext cx="1656187" cy="1412786"/>
          </a:xfrm>
          <a:prstGeom prst="rect">
            <a:avLst/>
          </a:prstGeom>
        </p:spPr>
      </p:pic>
    </p:spTree>
    <p:extLst>
      <p:ext uri="{BB962C8B-B14F-4D97-AF65-F5344CB8AC3E}">
        <p14:creationId xmlns:p14="http://schemas.microsoft.com/office/powerpoint/2010/main" xmlns="" val="107487533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Lst>
  </p:timing>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Subtitle 2"/>
          <p:cNvSpPr>
            <a:spLocks noGrp="1"/>
          </p:cNvSpPr>
          <p:nvPr>
            <p:ph type="subTitle" idx="4294967295"/>
          </p:nvPr>
        </p:nvSpPr>
        <p:spPr>
          <a:xfrm>
            <a:off x="3414737" y="3917091"/>
            <a:ext cx="5757941" cy="1335639"/>
          </a:xfrm>
        </p:spPr>
        <p:txBody>
          <a:bodyPr>
            <a:noAutofit/>
          </a:bodyPr>
          <a:lstStyle/>
          <a:p>
            <a:pPr marL="0" indent="0">
              <a:buNone/>
            </a:pPr>
            <a:r>
              <a:rPr lang="en-IN" sz="5400" dirty="0"/>
              <a:t>MAGIC OF NATURE</a:t>
            </a:r>
          </a:p>
        </p:txBody>
      </p:sp>
      <p:pic>
        <p:nvPicPr>
          <p:cNvPr id="4" name="Picture 3" descr="http://t2.gstatic.com/images?q=tbn:ANd9GcTWykj6-0C6IWCsRXrma257qoXB3Dc7pVMYoAVWIL6YEfT6n4Kf8rcffpM"/>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9430983" y="3528791"/>
            <a:ext cx="1224136" cy="1728192"/>
          </a:xfrm>
          <a:prstGeom prst="rect">
            <a:avLst/>
          </a:prstGeom>
          <a:noFill/>
          <a:ln w="9525">
            <a:noFill/>
            <a:miter lim="800000"/>
            <a:headEnd/>
            <a:tailEnd/>
          </a:ln>
        </p:spPr>
      </p:pic>
    </p:spTree>
    <p:extLst>
      <p:ext uri="{BB962C8B-B14F-4D97-AF65-F5344CB8AC3E}">
        <p14:creationId xmlns:p14="http://schemas.microsoft.com/office/powerpoint/2010/main" xmlns="" val="2221263854"/>
      </p:ext>
    </p:extLst>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2"/>
          <p:cNvSpPr txBox="1">
            <a:spLocks/>
          </p:cNvSpPr>
          <p:nvPr/>
        </p:nvSpPr>
        <p:spPr>
          <a:xfrm>
            <a:off x="3414737" y="2761181"/>
            <a:ext cx="5757941" cy="1335639"/>
          </a:xfrm>
          <a:prstGeom prst="rect">
            <a:avLst/>
          </a:prstGeom>
        </p:spPr>
        <p:txBody>
          <a:bodyPr vert="horz" lIns="91440" tIns="45720" rIns="91440" bIns="45720" rtlCol="0">
            <a:noAutofit/>
          </a:bodyPr>
          <a:lstStyle/>
          <a:p>
            <a:pPr marL="0" marR="0" lvl="0" indent="0" algn="l" defTabSz="914400" rtl="0" eaLnBrk="1" fontAlgn="auto" latinLnBrk="0" hangingPunct="1">
              <a:lnSpc>
                <a:spcPct val="100000"/>
              </a:lnSpc>
              <a:spcBef>
                <a:spcPts val="900"/>
              </a:spcBef>
              <a:spcAft>
                <a:spcPts val="0"/>
              </a:spcAft>
              <a:buClr>
                <a:schemeClr val="tx2">
                  <a:lumMod val="60000"/>
                  <a:lumOff val="40000"/>
                </a:schemeClr>
              </a:buClr>
              <a:buSzTx/>
              <a:buFont typeface="Arial" pitchFamily="34" charset="0"/>
              <a:buNone/>
              <a:tabLst/>
              <a:defRPr/>
            </a:pPr>
            <a:r>
              <a:rPr kumimoji="0" lang="en-IN" sz="5400" b="0" i="0" u="none" strike="noStrike" kern="1200" cap="none" spc="0" normalizeH="0" baseline="0" noProof="0" dirty="0" smtClean="0">
                <a:ln>
                  <a:noFill/>
                </a:ln>
                <a:solidFill>
                  <a:schemeClr val="bg1"/>
                </a:solidFill>
                <a:effectLst/>
                <a:uLnTx/>
                <a:uFillTx/>
                <a:latin typeface="Calibri" pitchFamily="34" charset="0"/>
                <a:ea typeface="+mn-ea"/>
                <a:cs typeface="Calibri" pitchFamily="34" charset="0"/>
              </a:rPr>
              <a:t>MAGIC OF NATURE</a:t>
            </a:r>
            <a:endParaRPr kumimoji="0" lang="en-IN" sz="5400" b="0" i="0" u="none" strike="noStrike" kern="1200" cap="none" spc="0" normalizeH="0" baseline="0" noProof="0" dirty="0">
              <a:ln>
                <a:noFill/>
              </a:ln>
              <a:solidFill>
                <a:schemeClr val="bg1"/>
              </a:solidFill>
              <a:effectLst/>
              <a:uLnTx/>
              <a:uFillTx/>
              <a:latin typeface="Calibri" pitchFamily="34" charset="0"/>
              <a:ea typeface="+mn-ea"/>
              <a:cs typeface="Calibri" pitchFamily="34" charset="0"/>
            </a:endParaRPr>
          </a:p>
        </p:txBody>
      </p:sp>
      <p:pic>
        <p:nvPicPr>
          <p:cNvPr id="5" name="Picture 4" descr="http://t2.gstatic.com/images?q=tbn:ANd9GcTWykj6-0C6IWCsRXrma257qoXB3Dc7pVMYoAVWIL6YEfT6n4Kf8rcffpM"/>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9430983" y="2564904"/>
            <a:ext cx="1224136" cy="172819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IN" dirty="0"/>
              <a:t>Herbs &amp; Remedies</a:t>
            </a:r>
          </a:p>
        </p:txBody>
      </p:sp>
      <p:sp>
        <p:nvSpPr>
          <p:cNvPr id="3" name="Text Placeholder 2"/>
          <p:cNvSpPr>
            <a:spLocks noGrp="1"/>
          </p:cNvSpPr>
          <p:nvPr>
            <p:ph type="body" idx="1"/>
          </p:nvPr>
        </p:nvSpPr>
        <p:spPr>
          <a:xfrm>
            <a:off x="2620280" y="4221088"/>
            <a:ext cx="4040188" cy="2103512"/>
          </a:xfrm>
        </p:spPr>
        <p:txBody>
          <a:bodyPr>
            <a:normAutofit/>
          </a:bodyPr>
          <a:lstStyle/>
          <a:p>
            <a:r>
              <a:rPr lang="en-IN" dirty="0">
                <a:solidFill>
                  <a:schemeClr val="bg1"/>
                </a:solidFill>
                <a:latin typeface="Calibri" pitchFamily="34" charset="0"/>
              </a:rPr>
              <a:t>FEVER</a:t>
            </a:r>
          </a:p>
          <a:p>
            <a:r>
              <a:rPr lang="en-IN" dirty="0">
                <a:solidFill>
                  <a:schemeClr val="bg1"/>
                </a:solidFill>
                <a:latin typeface="Calibri" pitchFamily="34" charset="0"/>
              </a:rPr>
              <a:t>RESPIRATORY DISEASES</a:t>
            </a:r>
          </a:p>
          <a:p>
            <a:r>
              <a:rPr lang="en-IN" dirty="0">
                <a:solidFill>
                  <a:schemeClr val="bg1"/>
                </a:solidFill>
                <a:latin typeface="Calibri" pitchFamily="34" charset="0"/>
              </a:rPr>
              <a:t>KIDNEY STONE</a:t>
            </a:r>
          </a:p>
          <a:p>
            <a:r>
              <a:rPr lang="en-IN" dirty="0">
                <a:solidFill>
                  <a:schemeClr val="bg1"/>
                </a:solidFill>
                <a:latin typeface="Calibri" pitchFamily="34" charset="0"/>
              </a:rPr>
              <a:t>HEADACHE</a:t>
            </a:r>
          </a:p>
          <a:p>
            <a:r>
              <a:rPr lang="en-IN" dirty="0">
                <a:solidFill>
                  <a:schemeClr val="bg1"/>
                </a:solidFill>
                <a:latin typeface="Calibri" pitchFamily="34" charset="0"/>
              </a:rPr>
              <a:t>SKIN DISORDER</a:t>
            </a:r>
          </a:p>
        </p:txBody>
      </p:sp>
      <p:sp>
        <p:nvSpPr>
          <p:cNvPr id="5" name="Content Placeholder 4"/>
          <p:cNvSpPr>
            <a:spLocks noGrp="1"/>
          </p:cNvSpPr>
          <p:nvPr>
            <p:ph sz="half" idx="2"/>
          </p:nvPr>
        </p:nvSpPr>
        <p:spPr>
          <a:xfrm>
            <a:off x="3018430" y="1497940"/>
            <a:ext cx="4040188" cy="418894"/>
          </a:xfrm>
          <a:prstGeom prst="rect">
            <a:avLst/>
          </a:prstGeom>
        </p:spPr>
        <p:txBody>
          <a:bodyPr/>
          <a:lstStyle/>
          <a:p>
            <a:r>
              <a:rPr lang="en-IN" dirty="0"/>
              <a:t>BASIL </a:t>
            </a:r>
          </a:p>
        </p:txBody>
      </p:sp>
      <p:sp>
        <p:nvSpPr>
          <p:cNvPr id="4" name="Text Placeholder 3"/>
          <p:cNvSpPr>
            <a:spLocks noGrp="1"/>
          </p:cNvSpPr>
          <p:nvPr>
            <p:ph type="body" sz="quarter" idx="3"/>
          </p:nvPr>
        </p:nvSpPr>
        <p:spPr>
          <a:xfrm>
            <a:off x="7162760" y="4221088"/>
            <a:ext cx="3538736" cy="2103512"/>
          </a:xfrm>
        </p:spPr>
        <p:txBody>
          <a:bodyPr/>
          <a:lstStyle/>
          <a:p>
            <a:r>
              <a:rPr lang="en-IN" dirty="0">
                <a:solidFill>
                  <a:schemeClr val="bg1"/>
                </a:solidFill>
              </a:rPr>
              <a:t>UPSET STOMACHE</a:t>
            </a:r>
          </a:p>
          <a:p>
            <a:r>
              <a:rPr lang="en-IN" dirty="0">
                <a:solidFill>
                  <a:schemeClr val="bg1"/>
                </a:solidFill>
              </a:rPr>
              <a:t>FLATULENCE</a:t>
            </a:r>
          </a:p>
          <a:p>
            <a:r>
              <a:rPr lang="en-IN" dirty="0">
                <a:solidFill>
                  <a:schemeClr val="bg1"/>
                </a:solidFill>
              </a:rPr>
              <a:t>GASTRITIS</a:t>
            </a:r>
          </a:p>
          <a:p>
            <a:r>
              <a:rPr lang="en-IN" dirty="0">
                <a:solidFill>
                  <a:schemeClr val="bg1"/>
                </a:solidFill>
              </a:rPr>
              <a:t>BODY ACHE</a:t>
            </a:r>
          </a:p>
          <a:p>
            <a:endParaRPr lang="en-IN" dirty="0">
              <a:solidFill>
                <a:schemeClr val="bg1"/>
              </a:solidFill>
            </a:endParaRPr>
          </a:p>
        </p:txBody>
      </p:sp>
      <p:sp>
        <p:nvSpPr>
          <p:cNvPr id="6" name="Content Placeholder 5"/>
          <p:cNvSpPr>
            <a:spLocks noGrp="1"/>
          </p:cNvSpPr>
          <p:nvPr>
            <p:ph sz="quarter" idx="4"/>
          </p:nvPr>
        </p:nvSpPr>
        <p:spPr>
          <a:xfrm>
            <a:off x="7206256" y="1497939"/>
            <a:ext cx="4041775" cy="418894"/>
          </a:xfrm>
          <a:prstGeom prst="rect">
            <a:avLst/>
          </a:prstGeom>
        </p:spPr>
        <p:txBody>
          <a:bodyPr/>
          <a:lstStyle/>
          <a:p>
            <a:r>
              <a:rPr lang="en-IN" dirty="0"/>
              <a:t>MINT</a:t>
            </a:r>
          </a:p>
          <a:p>
            <a:endParaRPr lang="en-IN" dirty="0"/>
          </a:p>
        </p:txBody>
      </p:sp>
      <p:pic>
        <p:nvPicPr>
          <p:cNvPr id="7" name="Picture 6" descr="http://ts4.mm.bing.net/th?id=H.4760748993217487&amp;pid=15.1"/>
          <p:cNvPicPr/>
          <p:nvPr/>
        </p:nvPicPr>
        <p:blipFill>
          <a:blip r:embed="rId2">
            <a:extLst>
              <a:ext uri="{28A0092B-C50C-407E-A947-70E740481C1C}">
                <a14:useLocalDpi xmlns:a14="http://schemas.microsoft.com/office/drawing/2010/main" xmlns="" val="0"/>
              </a:ext>
            </a:extLst>
          </a:blip>
          <a:srcRect/>
          <a:stretch>
            <a:fillRect/>
          </a:stretch>
        </p:blipFill>
        <p:spPr bwMode="auto">
          <a:xfrm>
            <a:off x="7058618" y="1916832"/>
            <a:ext cx="3747020" cy="2304256"/>
          </a:xfrm>
          <a:prstGeom prst="rect">
            <a:avLst/>
          </a:prstGeom>
          <a:noFill/>
          <a:ln>
            <a:noFill/>
          </a:ln>
        </p:spPr>
      </p:pic>
      <p:pic>
        <p:nvPicPr>
          <p:cNvPr id="8" name="Picture 7" descr="http://ts1.mm.bing.net/th?id=H.4798506029940868&amp;pid=15.1"/>
          <p:cNvPicPr/>
          <p:nvPr/>
        </p:nvPicPr>
        <p:blipFill>
          <a:blip r:embed="rId3">
            <a:extLst>
              <a:ext uri="{28A0092B-C50C-407E-A947-70E740481C1C}">
                <a14:useLocalDpi xmlns:a14="http://schemas.microsoft.com/office/drawing/2010/main" xmlns="" val="0"/>
              </a:ext>
            </a:extLst>
          </a:blip>
          <a:srcRect/>
          <a:stretch>
            <a:fillRect/>
          </a:stretch>
        </p:blipFill>
        <p:spPr bwMode="auto">
          <a:xfrm>
            <a:off x="2660155" y="1916833"/>
            <a:ext cx="3960439" cy="2304256"/>
          </a:xfrm>
          <a:prstGeom prst="rect">
            <a:avLst/>
          </a:prstGeom>
          <a:noFill/>
          <a:ln>
            <a:noFill/>
          </a:ln>
        </p:spPr>
      </p:pic>
    </p:spTree>
    <p:extLst>
      <p:ext uri="{BB962C8B-B14F-4D97-AF65-F5344CB8AC3E}">
        <p14:creationId xmlns:p14="http://schemas.microsoft.com/office/powerpoint/2010/main" xmlns="" val="6176006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IN" dirty="0"/>
              <a:t>Herbs &amp; Remedies</a:t>
            </a:r>
          </a:p>
        </p:txBody>
      </p:sp>
      <p:sp>
        <p:nvSpPr>
          <p:cNvPr id="3" name="Text Placeholder 2"/>
          <p:cNvSpPr>
            <a:spLocks noGrp="1"/>
          </p:cNvSpPr>
          <p:nvPr>
            <p:ph type="body" idx="1"/>
          </p:nvPr>
        </p:nvSpPr>
        <p:spPr>
          <a:xfrm>
            <a:off x="2620280" y="4221088"/>
            <a:ext cx="4040188" cy="2103512"/>
          </a:xfrm>
        </p:spPr>
        <p:txBody>
          <a:bodyPr>
            <a:normAutofit/>
          </a:bodyPr>
          <a:lstStyle/>
          <a:p>
            <a:r>
              <a:rPr lang="en-IN" dirty="0">
                <a:solidFill>
                  <a:schemeClr val="bg1"/>
                </a:solidFill>
                <a:latin typeface="Calibri" pitchFamily="34" charset="0"/>
              </a:rPr>
              <a:t>DIGESTIVE DISORDER</a:t>
            </a:r>
          </a:p>
          <a:p>
            <a:r>
              <a:rPr lang="en-IN" dirty="0">
                <a:solidFill>
                  <a:schemeClr val="bg1"/>
                </a:solidFill>
                <a:latin typeface="Calibri" pitchFamily="34" charset="0"/>
              </a:rPr>
              <a:t>MENSTRUAL DISORDER</a:t>
            </a:r>
          </a:p>
          <a:p>
            <a:r>
              <a:rPr lang="en-IN" dirty="0">
                <a:solidFill>
                  <a:schemeClr val="bg1"/>
                </a:solidFill>
                <a:latin typeface="Calibri" pitchFamily="34" charset="0"/>
              </a:rPr>
              <a:t>HEADACHE</a:t>
            </a:r>
          </a:p>
          <a:p>
            <a:r>
              <a:rPr lang="en-IN" dirty="0">
                <a:solidFill>
                  <a:schemeClr val="bg1"/>
                </a:solidFill>
                <a:latin typeface="Calibri" pitchFamily="34" charset="0"/>
              </a:rPr>
              <a:t>PAIN KILLER</a:t>
            </a:r>
          </a:p>
          <a:p>
            <a:endParaRPr lang="en-IN" dirty="0">
              <a:solidFill>
                <a:schemeClr val="bg1"/>
              </a:solidFill>
              <a:latin typeface="Calibri" pitchFamily="34" charset="0"/>
            </a:endParaRPr>
          </a:p>
        </p:txBody>
      </p:sp>
      <p:sp>
        <p:nvSpPr>
          <p:cNvPr id="5" name="Content Placeholder 4"/>
          <p:cNvSpPr>
            <a:spLocks noGrp="1"/>
          </p:cNvSpPr>
          <p:nvPr>
            <p:ph sz="half" idx="2"/>
          </p:nvPr>
        </p:nvSpPr>
        <p:spPr>
          <a:xfrm>
            <a:off x="3018430" y="1497940"/>
            <a:ext cx="4040188" cy="418894"/>
          </a:xfrm>
          <a:prstGeom prst="rect">
            <a:avLst/>
          </a:prstGeom>
        </p:spPr>
        <p:txBody>
          <a:bodyPr/>
          <a:lstStyle/>
          <a:p>
            <a:r>
              <a:rPr lang="en-IN" dirty="0"/>
              <a:t>GINGER</a:t>
            </a:r>
          </a:p>
        </p:txBody>
      </p:sp>
      <p:sp>
        <p:nvSpPr>
          <p:cNvPr id="4" name="Text Placeholder 3"/>
          <p:cNvSpPr>
            <a:spLocks noGrp="1"/>
          </p:cNvSpPr>
          <p:nvPr>
            <p:ph type="body" sz="quarter" idx="3"/>
          </p:nvPr>
        </p:nvSpPr>
        <p:spPr>
          <a:xfrm>
            <a:off x="7162760" y="4221088"/>
            <a:ext cx="3538736" cy="2103512"/>
          </a:xfrm>
        </p:spPr>
        <p:txBody>
          <a:bodyPr/>
          <a:lstStyle/>
          <a:p>
            <a:r>
              <a:rPr lang="en-IN" dirty="0">
                <a:solidFill>
                  <a:schemeClr val="bg1"/>
                </a:solidFill>
              </a:rPr>
              <a:t>ACT AS DEWORM</a:t>
            </a:r>
          </a:p>
          <a:p>
            <a:r>
              <a:rPr lang="en-IN" dirty="0">
                <a:solidFill>
                  <a:schemeClr val="bg1"/>
                </a:solidFill>
              </a:rPr>
              <a:t>ANEMIA</a:t>
            </a:r>
          </a:p>
          <a:p>
            <a:r>
              <a:rPr lang="en-IN" dirty="0">
                <a:solidFill>
                  <a:schemeClr val="bg1"/>
                </a:solidFill>
              </a:rPr>
              <a:t>SPRAIN</a:t>
            </a:r>
          </a:p>
          <a:p>
            <a:r>
              <a:rPr lang="en-IN" dirty="0">
                <a:solidFill>
                  <a:schemeClr val="bg1"/>
                </a:solidFill>
              </a:rPr>
              <a:t>INTESTINAL DISORDER</a:t>
            </a:r>
          </a:p>
          <a:p>
            <a:r>
              <a:rPr lang="en-IN" dirty="0">
                <a:solidFill>
                  <a:schemeClr val="bg1"/>
                </a:solidFill>
              </a:rPr>
              <a:t>COUGH AND COLD</a:t>
            </a:r>
          </a:p>
        </p:txBody>
      </p:sp>
      <p:sp>
        <p:nvSpPr>
          <p:cNvPr id="6" name="Content Placeholder 5"/>
          <p:cNvSpPr>
            <a:spLocks noGrp="1"/>
          </p:cNvSpPr>
          <p:nvPr>
            <p:ph sz="quarter" idx="4"/>
          </p:nvPr>
        </p:nvSpPr>
        <p:spPr>
          <a:xfrm>
            <a:off x="7206256" y="1497939"/>
            <a:ext cx="4041775" cy="418894"/>
          </a:xfrm>
          <a:prstGeom prst="rect">
            <a:avLst/>
          </a:prstGeom>
        </p:spPr>
        <p:txBody>
          <a:bodyPr/>
          <a:lstStyle/>
          <a:p>
            <a:r>
              <a:rPr lang="en-IN" dirty="0"/>
              <a:t>FRESH TURMERIC</a:t>
            </a:r>
          </a:p>
          <a:p>
            <a:endParaRPr lang="en-IN" dirty="0"/>
          </a:p>
        </p:txBody>
      </p:sp>
      <p:pic>
        <p:nvPicPr>
          <p:cNvPr id="9" name="Picture 8" descr="http://ts3.mm.bing.net/th?id=H.4755376004269354&amp;pid=15.1"/>
          <p:cNvPicPr/>
          <p:nvPr/>
        </p:nvPicPr>
        <p:blipFill>
          <a:blip r:embed="rId2">
            <a:extLst>
              <a:ext uri="{28A0092B-C50C-407E-A947-70E740481C1C}">
                <a14:useLocalDpi xmlns:a14="http://schemas.microsoft.com/office/drawing/2010/main" xmlns="" val="0"/>
              </a:ext>
            </a:extLst>
          </a:blip>
          <a:srcRect/>
          <a:stretch>
            <a:fillRect/>
          </a:stretch>
        </p:blipFill>
        <p:spPr bwMode="auto">
          <a:xfrm>
            <a:off x="2830995" y="1916832"/>
            <a:ext cx="3569821" cy="2232248"/>
          </a:xfrm>
          <a:prstGeom prst="rect">
            <a:avLst/>
          </a:prstGeom>
          <a:noFill/>
          <a:ln>
            <a:noFill/>
          </a:ln>
        </p:spPr>
      </p:pic>
      <p:pic>
        <p:nvPicPr>
          <p:cNvPr id="10" name="Picture 9" descr="http://ts2.mm.bing.net/th?id=H.4519603790874033&amp;pid=15.1"/>
          <p:cNvPicPr/>
          <p:nvPr/>
        </p:nvPicPr>
        <p:blipFill>
          <a:blip r:embed="rId3">
            <a:extLst>
              <a:ext uri="{28A0092B-C50C-407E-A947-70E740481C1C}">
                <a14:useLocalDpi xmlns:a14="http://schemas.microsoft.com/office/drawing/2010/main" xmlns="" val="0"/>
              </a:ext>
            </a:extLst>
          </a:blip>
          <a:srcRect/>
          <a:stretch>
            <a:fillRect/>
          </a:stretch>
        </p:blipFill>
        <p:spPr bwMode="auto">
          <a:xfrm>
            <a:off x="7049905" y="1916833"/>
            <a:ext cx="3815406" cy="2232248"/>
          </a:xfrm>
          <a:prstGeom prst="rect">
            <a:avLst/>
          </a:prstGeom>
          <a:noFill/>
          <a:ln>
            <a:noFill/>
          </a:ln>
        </p:spPr>
      </p:pic>
    </p:spTree>
    <p:extLst>
      <p:ext uri="{BB962C8B-B14F-4D97-AF65-F5344CB8AC3E}">
        <p14:creationId xmlns:p14="http://schemas.microsoft.com/office/powerpoint/2010/main" xmlns="" val="389461679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IN" dirty="0"/>
              <a:t>Herbs &amp; Remedies</a:t>
            </a:r>
          </a:p>
        </p:txBody>
      </p:sp>
      <p:sp>
        <p:nvSpPr>
          <p:cNvPr id="3" name="Text Placeholder 2"/>
          <p:cNvSpPr>
            <a:spLocks noGrp="1"/>
          </p:cNvSpPr>
          <p:nvPr>
            <p:ph type="body" idx="1"/>
          </p:nvPr>
        </p:nvSpPr>
        <p:spPr>
          <a:xfrm>
            <a:off x="2620280" y="4221088"/>
            <a:ext cx="4040188" cy="2103512"/>
          </a:xfrm>
        </p:spPr>
        <p:txBody>
          <a:bodyPr>
            <a:normAutofit/>
          </a:bodyPr>
          <a:lstStyle/>
          <a:p>
            <a:r>
              <a:rPr lang="en-IN" dirty="0">
                <a:solidFill>
                  <a:schemeClr val="bg1"/>
                </a:solidFill>
                <a:latin typeface="Calibri" pitchFamily="34" charset="0"/>
              </a:rPr>
              <a:t>DIGESTIVE DISORDER</a:t>
            </a:r>
          </a:p>
          <a:p>
            <a:r>
              <a:rPr lang="en-IN" dirty="0">
                <a:solidFill>
                  <a:schemeClr val="bg1"/>
                </a:solidFill>
                <a:latin typeface="Calibri" pitchFamily="34" charset="0"/>
              </a:rPr>
              <a:t>CONSTIPATION</a:t>
            </a:r>
          </a:p>
          <a:p>
            <a:r>
              <a:rPr lang="en-IN" dirty="0">
                <a:solidFill>
                  <a:schemeClr val="bg1"/>
                </a:solidFill>
                <a:latin typeface="Calibri" pitchFamily="34" charset="0"/>
              </a:rPr>
              <a:t>ANTIFLATULENCE</a:t>
            </a:r>
          </a:p>
          <a:p>
            <a:r>
              <a:rPr lang="en-IN" dirty="0">
                <a:solidFill>
                  <a:schemeClr val="bg1"/>
                </a:solidFill>
                <a:latin typeface="Calibri" pitchFamily="34" charset="0"/>
              </a:rPr>
              <a:t>RESPIRATORY DISORDER</a:t>
            </a:r>
          </a:p>
        </p:txBody>
      </p:sp>
      <p:sp>
        <p:nvSpPr>
          <p:cNvPr id="5" name="Content Placeholder 4"/>
          <p:cNvSpPr>
            <a:spLocks noGrp="1"/>
          </p:cNvSpPr>
          <p:nvPr>
            <p:ph sz="half" idx="2"/>
          </p:nvPr>
        </p:nvSpPr>
        <p:spPr>
          <a:xfrm>
            <a:off x="3018430" y="1497940"/>
            <a:ext cx="4040188" cy="418894"/>
          </a:xfrm>
          <a:prstGeom prst="rect">
            <a:avLst/>
          </a:prstGeom>
        </p:spPr>
        <p:txBody>
          <a:bodyPr/>
          <a:lstStyle/>
          <a:p>
            <a:r>
              <a:rPr lang="en-IN" dirty="0"/>
              <a:t>HING (ASAFOETIDA)</a:t>
            </a:r>
          </a:p>
        </p:txBody>
      </p:sp>
      <p:sp>
        <p:nvSpPr>
          <p:cNvPr id="4" name="Text Placeholder 3"/>
          <p:cNvSpPr>
            <a:spLocks noGrp="1"/>
          </p:cNvSpPr>
          <p:nvPr>
            <p:ph type="body" sz="quarter" idx="3"/>
          </p:nvPr>
        </p:nvSpPr>
        <p:spPr>
          <a:xfrm>
            <a:off x="7162760" y="4221088"/>
            <a:ext cx="3538736" cy="2103512"/>
          </a:xfrm>
        </p:spPr>
        <p:txBody>
          <a:bodyPr/>
          <a:lstStyle/>
          <a:p>
            <a:r>
              <a:rPr lang="en-IN" dirty="0">
                <a:solidFill>
                  <a:schemeClr val="bg1"/>
                </a:solidFill>
              </a:rPr>
              <a:t>DIGESTIVE DISORDER</a:t>
            </a:r>
          </a:p>
          <a:p>
            <a:r>
              <a:rPr lang="en-IN" dirty="0">
                <a:solidFill>
                  <a:schemeClr val="bg1"/>
                </a:solidFill>
              </a:rPr>
              <a:t>CONSTIPATION</a:t>
            </a:r>
          </a:p>
          <a:p>
            <a:r>
              <a:rPr lang="en-IN" dirty="0">
                <a:solidFill>
                  <a:schemeClr val="bg1"/>
                </a:solidFill>
              </a:rPr>
              <a:t>PH BALANCE</a:t>
            </a:r>
          </a:p>
          <a:p>
            <a:r>
              <a:rPr lang="en-IN" dirty="0">
                <a:solidFill>
                  <a:schemeClr val="bg1"/>
                </a:solidFill>
              </a:rPr>
              <a:t>ANTAACID</a:t>
            </a:r>
          </a:p>
        </p:txBody>
      </p:sp>
      <p:sp>
        <p:nvSpPr>
          <p:cNvPr id="6" name="Content Placeholder 5"/>
          <p:cNvSpPr>
            <a:spLocks noGrp="1"/>
          </p:cNvSpPr>
          <p:nvPr>
            <p:ph sz="quarter" idx="4"/>
          </p:nvPr>
        </p:nvSpPr>
        <p:spPr>
          <a:xfrm>
            <a:off x="7206256" y="1497939"/>
            <a:ext cx="4041775" cy="418894"/>
          </a:xfrm>
          <a:prstGeom prst="rect">
            <a:avLst/>
          </a:prstGeom>
        </p:spPr>
        <p:txBody>
          <a:bodyPr/>
          <a:lstStyle/>
          <a:p>
            <a:r>
              <a:rPr lang="en-IN" dirty="0"/>
              <a:t>SAUNF (FENNEL)</a:t>
            </a:r>
          </a:p>
        </p:txBody>
      </p:sp>
      <p:pic>
        <p:nvPicPr>
          <p:cNvPr id="11" name="Picture 10" descr="http://ts3.mm.bing.net/th?id=H.4808015139702470&amp;pid=15.1"/>
          <p:cNvPicPr/>
          <p:nvPr/>
        </p:nvPicPr>
        <p:blipFill>
          <a:blip r:embed="rId2">
            <a:extLst>
              <a:ext uri="{28A0092B-C50C-407E-A947-70E740481C1C}">
                <a14:useLocalDpi xmlns:a14="http://schemas.microsoft.com/office/drawing/2010/main" xmlns="" val="0"/>
              </a:ext>
            </a:extLst>
          </a:blip>
          <a:srcRect/>
          <a:stretch>
            <a:fillRect/>
          </a:stretch>
        </p:blipFill>
        <p:spPr bwMode="auto">
          <a:xfrm>
            <a:off x="3063004" y="2148874"/>
            <a:ext cx="1248624" cy="2150161"/>
          </a:xfrm>
          <a:prstGeom prst="rect">
            <a:avLst/>
          </a:prstGeom>
          <a:noFill/>
          <a:ln>
            <a:noFill/>
          </a:ln>
        </p:spPr>
      </p:pic>
      <p:pic>
        <p:nvPicPr>
          <p:cNvPr id="12" name="Picture 11" descr="http://ts2.mm.bing.net/th?id=H.4894399767576801&amp;pid=15.1"/>
          <p:cNvPicPr/>
          <p:nvPr/>
        </p:nvPicPr>
        <p:blipFill>
          <a:blip r:embed="rId3">
            <a:extLst>
              <a:ext uri="{28A0092B-C50C-407E-A947-70E740481C1C}">
                <a14:useLocalDpi xmlns:a14="http://schemas.microsoft.com/office/drawing/2010/main" xmlns="" val="0"/>
              </a:ext>
            </a:extLst>
          </a:blip>
          <a:srcRect/>
          <a:stretch>
            <a:fillRect/>
          </a:stretch>
        </p:blipFill>
        <p:spPr bwMode="auto">
          <a:xfrm>
            <a:off x="4192034" y="2153086"/>
            <a:ext cx="2175704" cy="2145948"/>
          </a:xfrm>
          <a:prstGeom prst="rect">
            <a:avLst/>
          </a:prstGeom>
          <a:noFill/>
          <a:ln>
            <a:noFill/>
          </a:ln>
        </p:spPr>
      </p:pic>
      <p:pic>
        <p:nvPicPr>
          <p:cNvPr id="13" name="Picture 12" descr="http://upload.wikimedia.org/wikipedia/commons/b/b2/Foeniculum_vulgare_-_K%C3%B6hler%E2%80%93s_Medizinal-Pflanzen-148.jpg"/>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7243379" y="2147285"/>
            <a:ext cx="1511952" cy="2206511"/>
          </a:xfrm>
          <a:prstGeom prst="rect">
            <a:avLst/>
          </a:prstGeom>
          <a:noFill/>
          <a:ln>
            <a:noFill/>
          </a:ln>
        </p:spPr>
      </p:pic>
      <p:pic>
        <p:nvPicPr>
          <p:cNvPr id="14" name="Picture 13" descr="File:Fennel seed.jpg"/>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8597524" y="2177056"/>
            <a:ext cx="1911252" cy="2176740"/>
          </a:xfrm>
          <a:prstGeom prst="rect">
            <a:avLst/>
          </a:prstGeom>
          <a:noFill/>
          <a:ln>
            <a:noFill/>
          </a:ln>
        </p:spPr>
      </p:pic>
    </p:spTree>
    <p:extLst>
      <p:ext uri="{BB962C8B-B14F-4D97-AF65-F5344CB8AC3E}">
        <p14:creationId xmlns:p14="http://schemas.microsoft.com/office/powerpoint/2010/main" xmlns="" val="265863239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IN" dirty="0"/>
              <a:t>Herbs &amp; Remedies</a:t>
            </a:r>
          </a:p>
        </p:txBody>
      </p:sp>
      <p:sp>
        <p:nvSpPr>
          <p:cNvPr id="3" name="Text Placeholder 2"/>
          <p:cNvSpPr>
            <a:spLocks noGrp="1"/>
          </p:cNvSpPr>
          <p:nvPr>
            <p:ph type="body" idx="1"/>
          </p:nvPr>
        </p:nvSpPr>
        <p:spPr>
          <a:xfrm>
            <a:off x="2620280" y="4221088"/>
            <a:ext cx="4040188" cy="2103512"/>
          </a:xfrm>
        </p:spPr>
        <p:txBody>
          <a:bodyPr>
            <a:normAutofit/>
          </a:bodyPr>
          <a:lstStyle/>
          <a:p>
            <a:r>
              <a:rPr lang="en-IN" dirty="0">
                <a:solidFill>
                  <a:schemeClr val="bg1"/>
                </a:solidFill>
                <a:latin typeface="Calibri" pitchFamily="34" charset="0"/>
              </a:rPr>
              <a:t>ANAEMIA</a:t>
            </a:r>
          </a:p>
          <a:p>
            <a:r>
              <a:rPr lang="en-IN" dirty="0">
                <a:solidFill>
                  <a:schemeClr val="bg1"/>
                </a:solidFill>
                <a:latin typeface="Calibri" pitchFamily="34" charset="0"/>
              </a:rPr>
              <a:t>MOUTH ULCER</a:t>
            </a:r>
          </a:p>
          <a:p>
            <a:r>
              <a:rPr lang="en-IN" dirty="0">
                <a:solidFill>
                  <a:schemeClr val="bg1"/>
                </a:solidFill>
                <a:latin typeface="Calibri" pitchFamily="34" charset="0"/>
              </a:rPr>
              <a:t>DIABETES</a:t>
            </a:r>
          </a:p>
          <a:p>
            <a:r>
              <a:rPr lang="en-IN" dirty="0">
                <a:solidFill>
                  <a:schemeClr val="bg1"/>
                </a:solidFill>
                <a:latin typeface="Calibri" pitchFamily="34" charset="0"/>
              </a:rPr>
              <a:t>SORE THROAT</a:t>
            </a:r>
          </a:p>
          <a:p>
            <a:r>
              <a:rPr lang="en-IN" dirty="0">
                <a:solidFill>
                  <a:schemeClr val="bg1"/>
                </a:solidFill>
                <a:latin typeface="Calibri" pitchFamily="34" charset="0"/>
              </a:rPr>
              <a:t>DANDRUFF</a:t>
            </a:r>
          </a:p>
        </p:txBody>
      </p:sp>
      <p:sp>
        <p:nvSpPr>
          <p:cNvPr id="5" name="Content Placeholder 4"/>
          <p:cNvSpPr>
            <a:spLocks noGrp="1"/>
          </p:cNvSpPr>
          <p:nvPr>
            <p:ph sz="half" idx="2"/>
          </p:nvPr>
        </p:nvSpPr>
        <p:spPr>
          <a:xfrm>
            <a:off x="3018430" y="1497940"/>
            <a:ext cx="4040188" cy="418894"/>
          </a:xfrm>
          <a:prstGeom prst="rect">
            <a:avLst/>
          </a:prstGeom>
        </p:spPr>
        <p:txBody>
          <a:bodyPr/>
          <a:lstStyle/>
          <a:p>
            <a:r>
              <a:rPr lang="en-IN" dirty="0"/>
              <a:t>METHI (FENUGREEK)</a:t>
            </a:r>
          </a:p>
        </p:txBody>
      </p:sp>
      <p:sp>
        <p:nvSpPr>
          <p:cNvPr id="4" name="Text Placeholder 3"/>
          <p:cNvSpPr>
            <a:spLocks noGrp="1"/>
          </p:cNvSpPr>
          <p:nvPr>
            <p:ph type="body" sz="quarter" idx="3"/>
          </p:nvPr>
        </p:nvSpPr>
        <p:spPr>
          <a:xfrm>
            <a:off x="7162760" y="4221088"/>
            <a:ext cx="3538736" cy="2103512"/>
          </a:xfrm>
        </p:spPr>
        <p:txBody>
          <a:bodyPr/>
          <a:lstStyle/>
          <a:p>
            <a:r>
              <a:rPr lang="en-IN" dirty="0">
                <a:solidFill>
                  <a:schemeClr val="bg1"/>
                </a:solidFill>
              </a:rPr>
              <a:t>TOXEMIA</a:t>
            </a:r>
          </a:p>
          <a:p>
            <a:r>
              <a:rPr lang="en-IN" dirty="0">
                <a:solidFill>
                  <a:schemeClr val="bg1"/>
                </a:solidFill>
              </a:rPr>
              <a:t>ARTHRITIES—LEAVES</a:t>
            </a:r>
          </a:p>
          <a:p>
            <a:r>
              <a:rPr lang="en-IN" dirty="0">
                <a:solidFill>
                  <a:schemeClr val="bg1"/>
                </a:solidFill>
              </a:rPr>
              <a:t>INSOMNIA</a:t>
            </a:r>
          </a:p>
          <a:p>
            <a:r>
              <a:rPr lang="en-IN" dirty="0">
                <a:solidFill>
                  <a:schemeClr val="bg1"/>
                </a:solidFill>
              </a:rPr>
              <a:t>ANAEMIA</a:t>
            </a:r>
          </a:p>
        </p:txBody>
      </p:sp>
      <p:sp>
        <p:nvSpPr>
          <p:cNvPr id="6" name="Content Placeholder 5"/>
          <p:cNvSpPr>
            <a:spLocks noGrp="1"/>
          </p:cNvSpPr>
          <p:nvPr>
            <p:ph sz="quarter" idx="4"/>
          </p:nvPr>
        </p:nvSpPr>
        <p:spPr>
          <a:xfrm>
            <a:off x="7206256" y="1497939"/>
            <a:ext cx="4041775" cy="418894"/>
          </a:xfrm>
          <a:prstGeom prst="rect">
            <a:avLst/>
          </a:prstGeom>
        </p:spPr>
        <p:txBody>
          <a:bodyPr/>
          <a:lstStyle/>
          <a:p>
            <a:r>
              <a:rPr lang="en-IN" dirty="0"/>
              <a:t>AJWAIN (CELERY)</a:t>
            </a:r>
          </a:p>
        </p:txBody>
      </p:sp>
      <p:pic>
        <p:nvPicPr>
          <p:cNvPr id="15" name="Picture 14" descr="http://ts3.mm.bing.net/th?id=H.4755938655340074&amp;pid=15.1"/>
          <p:cNvPicPr/>
          <p:nvPr/>
        </p:nvPicPr>
        <p:blipFill>
          <a:blip r:embed="rId2">
            <a:extLst>
              <a:ext uri="{28A0092B-C50C-407E-A947-70E740481C1C}">
                <a14:useLocalDpi xmlns:a14="http://schemas.microsoft.com/office/drawing/2010/main" xmlns="" val="0"/>
              </a:ext>
            </a:extLst>
          </a:blip>
          <a:srcRect/>
          <a:stretch>
            <a:fillRect/>
          </a:stretch>
        </p:blipFill>
        <p:spPr bwMode="auto">
          <a:xfrm>
            <a:off x="2772771" y="1988840"/>
            <a:ext cx="3457424" cy="2163271"/>
          </a:xfrm>
          <a:prstGeom prst="rect">
            <a:avLst/>
          </a:prstGeom>
          <a:noFill/>
          <a:ln>
            <a:noFill/>
          </a:ln>
        </p:spPr>
      </p:pic>
      <p:pic>
        <p:nvPicPr>
          <p:cNvPr id="16" name="Picture 15" descr="http://ts2.mm.bing.net/th?id=H.4907941797693177&amp;pid=15.1"/>
          <p:cNvPicPr/>
          <p:nvPr/>
        </p:nvPicPr>
        <p:blipFill>
          <a:blip r:embed="rId3">
            <a:extLst>
              <a:ext uri="{28A0092B-C50C-407E-A947-70E740481C1C}">
                <a14:useLocalDpi xmlns:a14="http://schemas.microsoft.com/office/drawing/2010/main" xmlns="" val="0"/>
              </a:ext>
            </a:extLst>
          </a:blip>
          <a:srcRect/>
          <a:stretch>
            <a:fillRect/>
          </a:stretch>
        </p:blipFill>
        <p:spPr bwMode="auto">
          <a:xfrm>
            <a:off x="6812958" y="2001838"/>
            <a:ext cx="3450158" cy="2151068"/>
          </a:xfrm>
          <a:prstGeom prst="rect">
            <a:avLst/>
          </a:prstGeom>
          <a:noFill/>
          <a:ln>
            <a:noFill/>
          </a:ln>
        </p:spPr>
      </p:pic>
    </p:spTree>
    <p:extLst>
      <p:ext uri="{BB962C8B-B14F-4D97-AF65-F5344CB8AC3E}">
        <p14:creationId xmlns:p14="http://schemas.microsoft.com/office/powerpoint/2010/main" xmlns="" val="346606932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0" indent="0" algn="ctr">
              <a:buNone/>
            </a:pPr>
            <a:endParaRPr lang="en-US" sz="4800" strike="sngStrike" dirty="0">
              <a:solidFill>
                <a:srgbClr val="FF0000"/>
              </a:solidFill>
            </a:endParaRPr>
          </a:p>
          <a:p>
            <a:pPr marL="0" indent="0" algn="ctr">
              <a:buNone/>
            </a:pPr>
            <a:r>
              <a:rPr lang="en-US" sz="9600" dirty="0">
                <a:solidFill>
                  <a:srgbClr val="92D050"/>
                </a:solidFill>
              </a:rPr>
              <a:t>De-code Nature  </a:t>
            </a:r>
          </a:p>
        </p:txBody>
      </p:sp>
      <p:sp>
        <p:nvSpPr>
          <p:cNvPr id="4" name="AutoShape 2" descr="http://www.kanakaveda.com/Upload/Topic/26102015071724_Pranayam.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xmlns="" val="246116840"/>
      </p:ext>
    </p:extLst>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IN" dirty="0" smtClean="0"/>
              <a:t>Daily physical quotient</a:t>
            </a:r>
            <a:endParaRPr lang="en-IN" dirty="0"/>
          </a:p>
        </p:txBody>
      </p:sp>
      <p:sp>
        <p:nvSpPr>
          <p:cNvPr id="8" name="Content Placeholder 7"/>
          <p:cNvSpPr>
            <a:spLocks noGrp="1"/>
          </p:cNvSpPr>
          <p:nvPr>
            <p:ph idx="1"/>
          </p:nvPr>
        </p:nvSpPr>
        <p:spPr/>
        <p:txBody>
          <a:bodyPr/>
          <a:lstStyle/>
          <a:p>
            <a:r>
              <a:rPr lang="en-IN" dirty="0" smtClean="0"/>
              <a:t>Maintain daily exercise schedule as per individual work and job profile.</a:t>
            </a:r>
          </a:p>
          <a:p>
            <a:r>
              <a:rPr lang="en-IN" dirty="0" smtClean="0"/>
              <a:t>Form of exercise </a:t>
            </a:r>
          </a:p>
          <a:p>
            <a:r>
              <a:rPr lang="en-IN" dirty="0" smtClean="0"/>
              <a:t>Yoga</a:t>
            </a:r>
          </a:p>
          <a:p>
            <a:r>
              <a:rPr lang="en-IN" dirty="0" smtClean="0"/>
              <a:t>Walking</a:t>
            </a:r>
          </a:p>
          <a:p>
            <a:r>
              <a:rPr lang="en-IN" dirty="0" smtClean="0"/>
              <a:t>Cycling </a:t>
            </a:r>
          </a:p>
          <a:p>
            <a:r>
              <a:rPr lang="en-IN" dirty="0" smtClean="0"/>
              <a:t>Running</a:t>
            </a:r>
          </a:p>
          <a:p>
            <a:r>
              <a:rPr lang="en-IN" dirty="0" smtClean="0"/>
              <a:t>Adventure sport</a:t>
            </a:r>
          </a:p>
          <a:p>
            <a:r>
              <a:rPr lang="en-IN" dirty="0" smtClean="0"/>
              <a:t>Sports activity</a:t>
            </a:r>
          </a:p>
          <a:p>
            <a:r>
              <a:rPr lang="en-IN" dirty="0" smtClean="0"/>
              <a:t>Important to breath right way by learning correct breathing exercise.</a:t>
            </a:r>
            <a:endParaRPr lang="en-IN" dirty="0"/>
          </a:p>
        </p:txBody>
      </p:sp>
    </p:spTree>
    <p:extLst>
      <p:ext uri="{BB962C8B-B14F-4D97-AF65-F5344CB8AC3E}">
        <p14:creationId xmlns:p14="http://schemas.microsoft.com/office/powerpoint/2010/main" xmlns="" val="312074618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 Box 2"/>
          <p:cNvSpPr txBox="1">
            <a:spLocks noChangeArrowheads="1"/>
          </p:cNvSpPr>
          <p:nvPr/>
        </p:nvSpPr>
        <p:spPr bwMode="auto">
          <a:xfrm>
            <a:off x="4975724" y="1052513"/>
            <a:ext cx="6665816" cy="4401205"/>
          </a:xfrm>
          <a:prstGeom prst="rect">
            <a:avLst/>
          </a:prstGeom>
          <a:noFill/>
          <a:ln w="9525">
            <a:noFill/>
            <a:miter lim="800000"/>
            <a:headEnd/>
            <a:tailEnd/>
          </a:ln>
        </p:spPr>
        <p:txBody>
          <a:bodyPr wrap="square">
            <a:spAutoFit/>
          </a:bodyPr>
          <a:lstStyle/>
          <a:p>
            <a:r>
              <a:rPr lang="en-GB" sz="2800" dirty="0">
                <a:solidFill>
                  <a:schemeClr val="bg1"/>
                </a:solidFill>
                <a:latin typeface="Times New Roman" pitchFamily="18" charset="0"/>
                <a:cs typeface="Times New Roman" pitchFamily="18" charset="0"/>
              </a:rPr>
              <a:t>Healthy eating doesn’t have to be boring or avoiding all your favourite foods.</a:t>
            </a:r>
          </a:p>
          <a:p>
            <a:endParaRPr lang="en-GB" sz="2800" dirty="0">
              <a:solidFill>
                <a:schemeClr val="bg1"/>
              </a:solidFill>
              <a:latin typeface="Times New Roman" pitchFamily="18" charset="0"/>
              <a:cs typeface="Times New Roman" pitchFamily="18" charset="0"/>
            </a:endParaRPr>
          </a:p>
          <a:p>
            <a:endParaRPr lang="en-GB" sz="2800" dirty="0">
              <a:solidFill>
                <a:schemeClr val="bg1"/>
              </a:solidFill>
              <a:latin typeface="Times New Roman" pitchFamily="18" charset="0"/>
              <a:cs typeface="Times New Roman" pitchFamily="18" charset="0"/>
            </a:endParaRPr>
          </a:p>
          <a:p>
            <a:r>
              <a:rPr lang="en-GB" sz="2800" dirty="0">
                <a:solidFill>
                  <a:schemeClr val="bg1"/>
                </a:solidFill>
                <a:latin typeface="Times New Roman" pitchFamily="18" charset="0"/>
                <a:cs typeface="Times New Roman" pitchFamily="18" charset="0"/>
              </a:rPr>
              <a:t>In fact, the first of rule of healthy eating is to ENJOY your food!</a:t>
            </a:r>
          </a:p>
          <a:p>
            <a:endParaRPr lang="en-GB" sz="2800" dirty="0">
              <a:solidFill>
                <a:schemeClr val="bg1"/>
              </a:solidFill>
              <a:latin typeface="Times New Roman" pitchFamily="18" charset="0"/>
              <a:cs typeface="Times New Roman" pitchFamily="18" charset="0"/>
            </a:endParaRPr>
          </a:p>
          <a:p>
            <a:endParaRPr lang="en-GB" sz="2800" dirty="0">
              <a:solidFill>
                <a:schemeClr val="bg1"/>
              </a:solidFill>
              <a:latin typeface="Times New Roman" pitchFamily="18" charset="0"/>
              <a:cs typeface="Times New Roman" pitchFamily="18" charset="0"/>
            </a:endParaRPr>
          </a:p>
          <a:p>
            <a:r>
              <a:rPr lang="en-GB" sz="2800" dirty="0">
                <a:solidFill>
                  <a:schemeClr val="bg1"/>
                </a:solidFill>
                <a:latin typeface="Times New Roman" pitchFamily="18" charset="0"/>
                <a:cs typeface="Times New Roman" pitchFamily="18" charset="0"/>
              </a:rPr>
              <a:t>Eating healthily is all about getting the balance right.</a:t>
            </a:r>
          </a:p>
        </p:txBody>
      </p:sp>
      <p:pic>
        <p:nvPicPr>
          <p:cNvPr id="4100" name="Picture 4" descr="soup served"/>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032000" y="1052514"/>
            <a:ext cx="1800000" cy="1330481"/>
          </a:xfrm>
          <a:prstGeom prst="rect">
            <a:avLst/>
          </a:prstGeom>
          <a:noFill/>
          <a:ln w="9525">
            <a:noFill/>
            <a:miter lim="800000"/>
            <a:headEnd/>
            <a:tailEnd/>
          </a:ln>
        </p:spPr>
      </p:pic>
      <p:pic>
        <p:nvPicPr>
          <p:cNvPr id="4101" name="Picture 5" descr="stirfry served"/>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3032001" y="2636913"/>
            <a:ext cx="1800000" cy="1224731"/>
          </a:xfrm>
          <a:prstGeom prst="rect">
            <a:avLst/>
          </a:prstGeom>
          <a:noFill/>
          <a:ln w="9525">
            <a:noFill/>
            <a:miter lim="800000"/>
            <a:headEnd/>
            <a:tailEnd/>
          </a:ln>
        </p:spPr>
      </p:pic>
      <p:pic>
        <p:nvPicPr>
          <p:cNvPr id="4102" name="Picture 6" descr="fruitsalad served"/>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3032001" y="4330278"/>
            <a:ext cx="1800000" cy="1283571"/>
          </a:xfrm>
          <a:prstGeom prst="rect">
            <a:avLst/>
          </a:prstGeom>
          <a:noFill/>
          <a:ln w="9525">
            <a:noFill/>
            <a:miter lim="800000"/>
            <a:headEnd/>
            <a:tailEnd/>
          </a:ln>
        </p:spPr>
      </p:pic>
    </p:spTree>
    <p:extLst>
      <p:ext uri="{BB962C8B-B14F-4D97-AF65-F5344CB8AC3E}">
        <p14:creationId xmlns:p14="http://schemas.microsoft.com/office/powerpoint/2010/main" xmlns="" val="3122857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100"/>
                                        </p:tgtEl>
                                        <p:attrNameLst>
                                          <p:attrName>style.visibility</p:attrName>
                                        </p:attrNameLst>
                                      </p:cBhvr>
                                      <p:to>
                                        <p:strVal val="visible"/>
                                      </p:to>
                                    </p:set>
                                    <p:animEffect transition="in" filter="fade">
                                      <p:cBhvr>
                                        <p:cTn id="7" dur="2000"/>
                                        <p:tgtEl>
                                          <p:spTgt spid="4100"/>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4101"/>
                                        </p:tgtEl>
                                        <p:attrNameLst>
                                          <p:attrName>style.visibility</p:attrName>
                                        </p:attrNameLst>
                                      </p:cBhvr>
                                      <p:to>
                                        <p:strVal val="visible"/>
                                      </p:to>
                                    </p:set>
                                    <p:animEffect transition="in" filter="fade">
                                      <p:cBhvr>
                                        <p:cTn id="11" dur="2000"/>
                                        <p:tgtEl>
                                          <p:spTgt spid="4101"/>
                                        </p:tgtEl>
                                      </p:cBhvr>
                                    </p:animEffect>
                                  </p:childTnLst>
                                </p:cTn>
                              </p:par>
                            </p:childTnLst>
                          </p:cTn>
                        </p:par>
                        <p:par>
                          <p:cTn id="12" fill="hold">
                            <p:stCondLst>
                              <p:cond delay="4000"/>
                            </p:stCondLst>
                            <p:childTnLst>
                              <p:par>
                                <p:cTn id="13" presetID="10" presetClass="entr" presetSubtype="0" fill="hold" nodeType="afterEffect">
                                  <p:stCondLst>
                                    <p:cond delay="0"/>
                                  </p:stCondLst>
                                  <p:childTnLst>
                                    <p:set>
                                      <p:cBhvr>
                                        <p:cTn id="14" dur="1" fill="hold">
                                          <p:stCondLst>
                                            <p:cond delay="0"/>
                                          </p:stCondLst>
                                        </p:cTn>
                                        <p:tgtEl>
                                          <p:spTgt spid="4102"/>
                                        </p:tgtEl>
                                        <p:attrNameLst>
                                          <p:attrName>style.visibility</p:attrName>
                                        </p:attrNameLst>
                                      </p:cBhvr>
                                      <p:to>
                                        <p:strVal val="visible"/>
                                      </p:to>
                                    </p:set>
                                    <p:animEffect transition="in" filter="fade">
                                      <p:cBhvr>
                                        <p:cTn id="15" dur="2000"/>
                                        <p:tgtEl>
                                          <p:spTgt spid="4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25954" y="191068"/>
            <a:ext cx="4600600" cy="685800"/>
          </a:xfrm>
        </p:spPr>
        <p:txBody>
          <a:bodyPr>
            <a:normAutofit fontScale="90000"/>
          </a:bodyPr>
          <a:lstStyle/>
          <a:p>
            <a:pPr algn="ctr"/>
            <a:r>
              <a:rPr lang="en-US" dirty="0"/>
              <a:t>Going Green</a:t>
            </a:r>
            <a:endParaRPr lang="en-IN" dirty="0"/>
          </a:p>
        </p:txBody>
      </p:sp>
      <p:graphicFrame>
        <p:nvGraphicFramePr>
          <p:cNvPr id="7" name="Diagram 6"/>
          <p:cNvGraphicFramePr/>
          <p:nvPr>
            <p:extLst>
              <p:ext uri="{D42A27DB-BD31-4B8C-83A1-F6EECF244321}">
                <p14:modId xmlns:p14="http://schemas.microsoft.com/office/powerpoint/2010/main" xmlns="" val="1934874283"/>
              </p:ext>
            </p:extLst>
          </p:nvPr>
        </p:nvGraphicFramePr>
        <p:xfrm>
          <a:off x="3528272" y="1091820"/>
          <a:ext cx="7499118" cy="544521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xmlns="" val="101224459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448300" y="5841699"/>
            <a:ext cx="3790950" cy="585997"/>
          </a:xfrm>
        </p:spPr>
        <p:txBody>
          <a:bodyPr anchor="ctr">
            <a:normAutofit fontScale="90000"/>
          </a:bodyPr>
          <a:lstStyle/>
          <a:p>
            <a:r>
              <a:rPr lang="en-US" sz="5400" b="1" dirty="0">
                <a:solidFill>
                  <a:srgbClr val="0070C0"/>
                </a:solidFill>
                <a:latin typeface="Calibri" pitchFamily="34" charset="0"/>
                <a:cs typeface="Calibri" pitchFamily="34" charset="0"/>
              </a:rPr>
              <a:t>THANK YOU</a:t>
            </a:r>
          </a:p>
        </p:txBody>
      </p:sp>
      <p:cxnSp>
        <p:nvCxnSpPr>
          <p:cNvPr id="5" name="Straight Connector 4"/>
          <p:cNvCxnSpPr/>
          <p:nvPr/>
        </p:nvCxnSpPr>
        <p:spPr>
          <a:xfrm>
            <a:off x="5257800" y="3048000"/>
            <a:ext cx="3581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ext Box 2"/>
          <p:cNvSpPr txBox="1">
            <a:spLocks noChangeArrowheads="1"/>
          </p:cNvSpPr>
          <p:nvPr/>
        </p:nvSpPr>
        <p:spPr bwMode="auto">
          <a:xfrm>
            <a:off x="2873185" y="3271489"/>
            <a:ext cx="7924800" cy="2246769"/>
          </a:xfrm>
          <a:prstGeom prst="rect">
            <a:avLst/>
          </a:prstGeom>
          <a:noFill/>
          <a:ln w="9525">
            <a:noFill/>
            <a:miter lim="800000"/>
            <a:headEnd/>
            <a:tailEnd/>
          </a:ln>
        </p:spPr>
        <p:txBody>
          <a:bodyPr wrap="square">
            <a:spAutoFit/>
          </a:bodyPr>
          <a:lstStyle/>
          <a:p>
            <a:pPr algn="ctr"/>
            <a:r>
              <a:rPr lang="en-US" sz="8000" dirty="0">
                <a:solidFill>
                  <a:srgbClr val="0070C0"/>
                </a:solidFill>
                <a:latin typeface="Monotype Corsiva" pitchFamily="66" charset="0"/>
              </a:rPr>
              <a:t>Positively Journey </a:t>
            </a:r>
            <a:r>
              <a:rPr lang="en-US" sz="8000" dirty="0" smtClean="0">
                <a:solidFill>
                  <a:srgbClr val="0070C0"/>
                </a:solidFill>
                <a:latin typeface="Monotype Corsiva" pitchFamily="66" charset="0"/>
              </a:rPr>
              <a:t>is  </a:t>
            </a:r>
            <a:r>
              <a:rPr lang="en-US" sz="6000" dirty="0" smtClean="0">
                <a:solidFill>
                  <a:srgbClr val="0070C0"/>
                </a:solidFill>
                <a:latin typeface="Monotype Corsiva" pitchFamily="66" charset="0"/>
              </a:rPr>
              <a:t>ON</a:t>
            </a:r>
            <a:endParaRPr lang="en-US" sz="6000" dirty="0">
              <a:solidFill>
                <a:srgbClr val="0070C0"/>
              </a:solidFill>
              <a:latin typeface="Monotype Corsiva" pitchFamily="66" charset="0"/>
            </a:endParaRPr>
          </a:p>
        </p:txBody>
      </p:sp>
      <p:sp>
        <p:nvSpPr>
          <p:cNvPr id="7" name="Rectangle 6"/>
          <p:cNvSpPr/>
          <p:nvPr/>
        </p:nvSpPr>
        <p:spPr>
          <a:xfrm>
            <a:off x="5085117" y="2988841"/>
            <a:ext cx="3958135" cy="369332"/>
          </a:xfrm>
          <a:prstGeom prst="rect">
            <a:avLst/>
          </a:prstGeom>
        </p:spPr>
        <p:txBody>
          <a:bodyPr wrap="none">
            <a:spAutoFit/>
          </a:bodyPr>
          <a:lstStyle/>
          <a:p>
            <a:r>
              <a:rPr lang="en-US" b="1" dirty="0" smtClean="0">
                <a:solidFill>
                  <a:schemeClr val="bg1"/>
                </a:solidFill>
              </a:rPr>
              <a:t>Email: greenremedes@gmail.com</a:t>
            </a:r>
            <a:endParaRPr lang="en-US" b="1" dirty="0">
              <a:solidFill>
                <a:schemeClr val="bg1"/>
              </a:solidFill>
            </a:endParaRPr>
          </a:p>
        </p:txBody>
      </p:sp>
    </p:spTree>
    <p:extLst>
      <p:ext uri="{BB962C8B-B14F-4D97-AF65-F5344CB8AC3E}">
        <p14:creationId xmlns:p14="http://schemas.microsoft.com/office/powerpoint/2010/main" xmlns="" val="3326670436"/>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to="" calcmode="lin" valueType="num">
                                      <p:cBhvr>
                                        <p:cTn id="7" dur="1" fill="hold"/>
                                        <p:tgtEl>
                                          <p:spTgt spid="6"/>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42949" y="224796"/>
            <a:ext cx="9324660" cy="1453221"/>
          </a:xfrm>
        </p:spPr>
        <p:txBody>
          <a:bodyPr>
            <a:normAutofit/>
          </a:bodyPr>
          <a:lstStyle/>
          <a:p>
            <a:r>
              <a:rPr lang="en-US" dirty="0"/>
              <a:t>Recent updates of life style diseases amongst population</a:t>
            </a:r>
            <a:endParaRPr lang="en-IN" dirty="0"/>
          </a:p>
        </p:txBody>
      </p:sp>
      <p:sp>
        <p:nvSpPr>
          <p:cNvPr id="3" name="Content Placeholder 2"/>
          <p:cNvSpPr>
            <a:spLocks noGrp="1"/>
          </p:cNvSpPr>
          <p:nvPr>
            <p:ph idx="1"/>
          </p:nvPr>
        </p:nvSpPr>
        <p:spPr>
          <a:xfrm>
            <a:off x="2557847" y="1869141"/>
            <a:ext cx="4307177" cy="4165899"/>
          </a:xfrm>
        </p:spPr>
        <p:txBody>
          <a:bodyPr/>
          <a:lstStyle/>
          <a:p>
            <a:pPr>
              <a:buClrTx/>
            </a:pPr>
            <a:r>
              <a:rPr lang="en-US" dirty="0"/>
              <a:t>OBESITY</a:t>
            </a:r>
          </a:p>
          <a:p>
            <a:pPr>
              <a:buClrTx/>
            </a:pPr>
            <a:r>
              <a:rPr lang="en-US" dirty="0"/>
              <a:t>PAIN DISORDER</a:t>
            </a:r>
          </a:p>
          <a:p>
            <a:pPr>
              <a:buClrTx/>
            </a:pPr>
            <a:r>
              <a:rPr lang="en-US" dirty="0"/>
              <a:t>MALNUTRITION</a:t>
            </a:r>
          </a:p>
          <a:p>
            <a:pPr>
              <a:buClrTx/>
            </a:pPr>
            <a:r>
              <a:rPr lang="en-US" dirty="0"/>
              <a:t>RESPIRATORY DISEASES</a:t>
            </a:r>
          </a:p>
          <a:p>
            <a:pPr>
              <a:buClrTx/>
            </a:pPr>
            <a:r>
              <a:rPr lang="en-US" dirty="0"/>
              <a:t>DIABETIES </a:t>
            </a:r>
          </a:p>
          <a:p>
            <a:pPr>
              <a:buClrTx/>
            </a:pPr>
            <a:r>
              <a:rPr lang="en-US" dirty="0"/>
              <a:t>HORMONAL DISORDER</a:t>
            </a:r>
          </a:p>
          <a:p>
            <a:pPr>
              <a:buClrTx/>
            </a:pPr>
            <a:r>
              <a:rPr lang="en-US" dirty="0"/>
              <a:t>CARDIOVASCULAR DISEASES</a:t>
            </a:r>
          </a:p>
          <a:p>
            <a:pPr>
              <a:buClrTx/>
            </a:pPr>
            <a:r>
              <a:rPr lang="en-US" dirty="0"/>
              <a:t>MENTAL STRESS</a:t>
            </a:r>
          </a:p>
          <a:p>
            <a:pPr>
              <a:buClrTx/>
            </a:pPr>
            <a:r>
              <a:rPr lang="en-US" dirty="0"/>
              <a:t>ANXIETY</a:t>
            </a:r>
          </a:p>
          <a:p>
            <a:pPr>
              <a:buClrTx/>
            </a:pPr>
            <a:endParaRPr lang="en-US" dirty="0"/>
          </a:p>
          <a:p>
            <a:pPr>
              <a:buClrTx/>
            </a:pPr>
            <a:endParaRPr lang="en-IN" dirty="0"/>
          </a:p>
        </p:txBody>
      </p:sp>
      <p:sp>
        <p:nvSpPr>
          <p:cNvPr id="4" name="AutoShape 2" descr="Image result for lifestyle disease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dirty="0"/>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5507787" y="2033516"/>
            <a:ext cx="6418082" cy="306463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03313310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138736" y="291196"/>
            <a:ext cx="8280920" cy="621069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81234268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55694" y="23091"/>
            <a:ext cx="9952256" cy="1453221"/>
          </a:xfrm>
        </p:spPr>
        <p:txBody>
          <a:bodyPr lIns="0"/>
          <a:lstStyle/>
          <a:p>
            <a:pPr algn="ctr"/>
            <a:r>
              <a:rPr lang="en-IN" sz="4000" dirty="0" smtClean="0"/>
              <a:t>Major health concerns of modern world</a:t>
            </a:r>
            <a:endParaRPr lang="en-IN" dirty="0"/>
          </a:p>
        </p:txBody>
      </p:sp>
      <p:sp>
        <p:nvSpPr>
          <p:cNvPr id="3" name="Content Placeholder 2"/>
          <p:cNvSpPr>
            <a:spLocks noGrp="1"/>
          </p:cNvSpPr>
          <p:nvPr>
            <p:ph idx="1"/>
          </p:nvPr>
        </p:nvSpPr>
        <p:spPr>
          <a:xfrm>
            <a:off x="2218763" y="1086349"/>
            <a:ext cx="9130553" cy="5179982"/>
          </a:xfrm>
        </p:spPr>
        <p:txBody>
          <a:bodyPr>
            <a:noAutofit/>
          </a:bodyPr>
          <a:lstStyle/>
          <a:p>
            <a:r>
              <a:rPr lang="en-IN" dirty="0"/>
              <a:t>PUBLISHED IN BMJ-project involving 50 countries found that ,who ate junk food three times a week were 39% more likely to get severe </a:t>
            </a:r>
            <a:r>
              <a:rPr lang="en-IN" b="1" dirty="0">
                <a:solidFill>
                  <a:srgbClr val="FF0000"/>
                </a:solidFill>
              </a:rPr>
              <a:t>ASTHMA AND RESPIRATORY DISEASES.</a:t>
            </a:r>
          </a:p>
          <a:p>
            <a:r>
              <a:rPr lang="en-IN" b="1" dirty="0">
                <a:solidFill>
                  <a:srgbClr val="FF0000"/>
                </a:solidFill>
              </a:rPr>
              <a:t>Those with low level of vitamin C have increased risk of breathing  problem.</a:t>
            </a:r>
          </a:p>
          <a:p>
            <a:r>
              <a:rPr lang="en-US" b="1" dirty="0" smtClean="0"/>
              <a:t>CANCER</a:t>
            </a:r>
            <a:endParaRPr lang="en-US" dirty="0" smtClean="0"/>
          </a:p>
          <a:p>
            <a:pPr lvl="1"/>
            <a:r>
              <a:rPr lang="en-US" dirty="0" smtClean="0"/>
              <a:t>SECOND </a:t>
            </a:r>
            <a:r>
              <a:rPr lang="en-US" dirty="0"/>
              <a:t>BIGGEST KILLER</a:t>
            </a:r>
          </a:p>
          <a:p>
            <a:pPr lvl="1"/>
            <a:r>
              <a:rPr lang="en-US" dirty="0"/>
              <a:t>Number of case doubled from 5.5 lakh in 1990 to 10.6 lakh in 2016</a:t>
            </a:r>
          </a:p>
          <a:p>
            <a:pPr lvl="1"/>
            <a:r>
              <a:rPr lang="en-US" dirty="0"/>
              <a:t>Adjusted for change in population and age profile</a:t>
            </a:r>
            <a:r>
              <a:rPr lang="en-US" b="1" dirty="0"/>
              <a:t>, no increase </a:t>
            </a:r>
            <a:r>
              <a:rPr lang="en-US" dirty="0"/>
              <a:t>in cancer incidence</a:t>
            </a:r>
          </a:p>
          <a:p>
            <a:pPr lvl="1"/>
            <a:r>
              <a:rPr lang="en-US" dirty="0"/>
              <a:t>Stomach cancer, the most common type is falling; liver cancer us rising fastest</a:t>
            </a:r>
          </a:p>
          <a:p>
            <a:r>
              <a:rPr lang="en-US" b="1" dirty="0"/>
              <a:t>HEART </a:t>
            </a:r>
            <a:r>
              <a:rPr lang="en-US" b="1" dirty="0" smtClean="0"/>
              <a:t>DISEASE</a:t>
            </a:r>
            <a:endParaRPr lang="en-US" dirty="0"/>
          </a:p>
          <a:p>
            <a:pPr lvl="1"/>
            <a:r>
              <a:rPr lang="en-US" dirty="0"/>
              <a:t>BIGGEST KILLER</a:t>
            </a:r>
          </a:p>
          <a:p>
            <a:pPr lvl="1"/>
            <a:r>
              <a:rPr lang="en-US" dirty="0"/>
              <a:t>Caused 28 million death in 2016 </a:t>
            </a:r>
          </a:p>
          <a:p>
            <a:pPr lvl="1"/>
            <a:r>
              <a:rPr lang="en-US" dirty="0"/>
              <a:t>Diet the biggest cause, followed by high blood pressure </a:t>
            </a:r>
          </a:p>
          <a:p>
            <a:r>
              <a:rPr lang="en-US" b="1" dirty="0"/>
              <a:t>DIABETES</a:t>
            </a:r>
            <a:endParaRPr lang="en-US" dirty="0"/>
          </a:p>
          <a:p>
            <a:pPr lvl="1"/>
            <a:r>
              <a:rPr lang="en-US" dirty="0"/>
              <a:t>Cases went  up from   26 million in 1990 to 65 million in 2016</a:t>
            </a:r>
          </a:p>
          <a:p>
            <a:pPr lvl="1"/>
            <a:r>
              <a:rPr lang="en-US" dirty="0"/>
              <a:t> Tamil Nadu, </a:t>
            </a:r>
            <a:r>
              <a:rPr lang="en-US" dirty="0" smtClean="0"/>
              <a:t>Kerala</a:t>
            </a:r>
            <a:r>
              <a:rPr lang="en-US" dirty="0"/>
              <a:t>, Delhi Worst </a:t>
            </a:r>
            <a:r>
              <a:rPr lang="en-US" dirty="0" smtClean="0"/>
              <a:t>three</a:t>
            </a:r>
            <a:endParaRPr lang="en-US" dirty="0"/>
          </a:p>
        </p:txBody>
      </p:sp>
    </p:spTree>
    <p:extLst>
      <p:ext uri="{BB962C8B-B14F-4D97-AF65-F5344CB8AC3E}">
        <p14:creationId xmlns:p14="http://schemas.microsoft.com/office/powerpoint/2010/main" xmlns="" val="169984642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75866" y="197086"/>
            <a:ext cx="3924000" cy="1453221"/>
          </a:xfrm>
        </p:spPr>
        <p:txBody>
          <a:bodyPr>
            <a:normAutofit/>
          </a:bodyPr>
          <a:lstStyle/>
          <a:p>
            <a:r>
              <a:rPr lang="en-US" sz="5000" b="1" dirty="0"/>
              <a:t>RECENT DATA</a:t>
            </a:r>
          </a:p>
        </p:txBody>
      </p:sp>
      <p:sp>
        <p:nvSpPr>
          <p:cNvPr id="3" name="Content Placeholder 2"/>
          <p:cNvSpPr>
            <a:spLocks noGrp="1"/>
          </p:cNvSpPr>
          <p:nvPr>
            <p:ph idx="1"/>
          </p:nvPr>
        </p:nvSpPr>
        <p:spPr>
          <a:xfrm>
            <a:off x="2456328" y="1333500"/>
            <a:ext cx="9634009" cy="4713872"/>
          </a:xfrm>
        </p:spPr>
        <p:txBody>
          <a:bodyPr>
            <a:normAutofit lnSpcReduction="10000"/>
          </a:bodyPr>
          <a:lstStyle/>
          <a:p>
            <a:pPr marL="0" indent="0">
              <a:buNone/>
            </a:pPr>
            <a:endParaRPr lang="en-US" sz="2800" dirty="0" smtClean="0"/>
          </a:p>
          <a:p>
            <a:pPr marL="0" indent="0">
              <a:buNone/>
            </a:pPr>
            <a:r>
              <a:rPr lang="en-US" sz="2800" dirty="0" smtClean="0"/>
              <a:t>MUMBAI </a:t>
            </a:r>
            <a:r>
              <a:rPr lang="en-US" sz="2800" dirty="0"/>
              <a:t>has a green Ratio of only 0.03 Acre of open space for every 10,000 kids as against the ideal of 4 Acres per 1000 kids.</a:t>
            </a:r>
          </a:p>
          <a:p>
            <a:pPr marL="0" indent="0">
              <a:buNone/>
            </a:pPr>
            <a:endParaRPr lang="en-US" sz="2800" dirty="0"/>
          </a:p>
          <a:p>
            <a:pPr marL="0" indent="0">
              <a:buNone/>
            </a:pPr>
            <a:r>
              <a:rPr lang="en-US" sz="2800" b="1" dirty="0"/>
              <a:t>Psychological Effect:</a:t>
            </a:r>
          </a:p>
          <a:p>
            <a:pPr marL="274320" lvl="1" indent="0">
              <a:buNone/>
            </a:pPr>
            <a:r>
              <a:rPr lang="en-US" sz="2600" dirty="0"/>
              <a:t>17% </a:t>
            </a:r>
            <a:r>
              <a:rPr lang="en-US" sz="2600" dirty="0">
                <a:sym typeface="Wingdings" pitchFamily="2" charset="2"/>
              </a:rPr>
              <a:t></a:t>
            </a:r>
            <a:r>
              <a:rPr lang="en-US" sz="2600" dirty="0"/>
              <a:t>children suffer from stress</a:t>
            </a:r>
          </a:p>
          <a:p>
            <a:pPr marL="274320" lvl="1" indent="0">
              <a:buNone/>
            </a:pPr>
            <a:r>
              <a:rPr lang="en-US" sz="2600" dirty="0"/>
              <a:t>28% </a:t>
            </a:r>
            <a:r>
              <a:rPr lang="en-US" sz="2600" dirty="0">
                <a:sym typeface="Wingdings" pitchFamily="2" charset="2"/>
              </a:rPr>
              <a:t> </a:t>
            </a:r>
            <a:r>
              <a:rPr lang="en-US" sz="2600" dirty="0"/>
              <a:t>student sleep less than 8 hours everyday</a:t>
            </a:r>
          </a:p>
          <a:p>
            <a:pPr marL="274320" lvl="1" indent="0">
              <a:buNone/>
            </a:pPr>
            <a:r>
              <a:rPr lang="en-US" sz="2600" dirty="0"/>
              <a:t>30% </a:t>
            </a:r>
            <a:r>
              <a:rPr lang="en-US" sz="2600" dirty="0">
                <a:sym typeface="Wingdings" pitchFamily="2" charset="2"/>
              </a:rPr>
              <a:t> C</a:t>
            </a:r>
            <a:r>
              <a:rPr lang="en-US" sz="2600" dirty="0"/>
              <a:t>hildren in Private School are overweight  /obese in Mumbai</a:t>
            </a:r>
          </a:p>
          <a:p>
            <a:pPr marL="274320" lvl="1" indent="0">
              <a:buNone/>
            </a:pPr>
            <a:r>
              <a:rPr lang="en-US" sz="2600" dirty="0"/>
              <a:t>44%  kids  have complaints like abdominal </a:t>
            </a:r>
            <a:r>
              <a:rPr lang="en-US" sz="2600" dirty="0" smtClean="0"/>
              <a:t>pain, body pain, headache</a:t>
            </a:r>
            <a:r>
              <a:rPr lang="en-US" sz="2600" dirty="0"/>
              <a:t>, nausea </a:t>
            </a:r>
            <a:r>
              <a:rPr lang="en-US" sz="2600" dirty="0" smtClean="0"/>
              <a:t>vomiting.</a:t>
            </a:r>
            <a:endParaRPr lang="en-US" sz="2600" dirty="0"/>
          </a:p>
          <a:p>
            <a:pPr marL="0" indent="0">
              <a:buNone/>
            </a:pPr>
            <a:endParaRPr lang="en-US" sz="2800" dirty="0"/>
          </a:p>
        </p:txBody>
      </p:sp>
      <p:pic>
        <p:nvPicPr>
          <p:cNvPr id="7" name="Picture 6" descr="http://t2.gstatic.com/images?q=tbn:ANd9GcTWykj6-0C6IWCsRXrma257qoXB3Dc7pVMYoAVWIL6YEfT6n4Kf8rcffpM"/>
          <p:cNvPicPr/>
          <p:nvPr/>
        </p:nvPicPr>
        <p:blipFill>
          <a:blip r:embed="rId2" cstate="print"/>
          <a:srcRect/>
          <a:stretch>
            <a:fillRect/>
          </a:stretch>
        </p:blipFill>
        <p:spPr bwMode="auto">
          <a:xfrm>
            <a:off x="2438400" y="228600"/>
            <a:ext cx="731520" cy="1104900"/>
          </a:xfrm>
          <a:prstGeom prst="rect">
            <a:avLst/>
          </a:prstGeom>
          <a:noFill/>
          <a:ln w="9525">
            <a:noFill/>
            <a:miter lim="800000"/>
            <a:headEnd/>
            <a:tailEnd/>
          </a:ln>
        </p:spPr>
      </p:pic>
      <p:pic>
        <p:nvPicPr>
          <p:cNvPr id="9" name="Picture 8" descr="http://t2.gstatic.com/images?q=tbn:ANd9GcTWykj6-0C6IWCsRXrma257qoXB3Dc7pVMYoAVWIL6YEfT6n4Kf8rcffpM"/>
          <p:cNvPicPr/>
          <p:nvPr/>
        </p:nvPicPr>
        <p:blipFill>
          <a:blip r:embed="rId2" cstate="print"/>
          <a:srcRect/>
          <a:stretch>
            <a:fillRect/>
          </a:stretch>
        </p:blipFill>
        <p:spPr bwMode="auto">
          <a:xfrm>
            <a:off x="8991600" y="304800"/>
            <a:ext cx="731520" cy="11049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450" decel="100000" fill="hold"/>
                                        <p:tgtEl>
                                          <p:spTgt spid="2"/>
                                        </p:tgtEl>
                                        <p:attrNameLst>
                                          <p:attrName>ppt_y</p:attrName>
                                        </p:attrNameLst>
                                      </p:cBhvr>
                                      <p:tavLst>
                                        <p:tav tm="0">
                                          <p:val>
                                            <p:strVal val="#ppt_y+1"/>
                                          </p:val>
                                        </p:tav>
                                        <p:tav tm="100000">
                                          <p:val>
                                            <p:strVal val="#ppt_y-.03"/>
                                          </p:val>
                                        </p:tav>
                                      </p:tavLst>
                                    </p:anim>
                                    <p:anim calcmode="lin" valueType="num">
                                      <p:cBhvr>
                                        <p:cTn id="10" dur="50" accel="100000" fill="hold">
                                          <p:stCondLst>
                                            <p:cond delay="450"/>
                                          </p:stCondLst>
                                        </p:cTn>
                                        <p:tgtEl>
                                          <p:spTgt spid="2"/>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7" presetClass="entr" presetSubtype="1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 calcmode="lin" valueType="num">
                                      <p:cBhvr>
                                        <p:cTn id="15"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6" dur="500" fill="hold"/>
                                        <p:tgtEl>
                                          <p:spTgt spid="3">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17" presetClass="entr" presetSubtype="10"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 calcmode="lin" valueType="num">
                                      <p:cBhvr>
                                        <p:cTn id="21"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3" end="3"/>
                                            </p:txEl>
                                          </p:spTgt>
                                        </p:tgtEl>
                                        <p:attrNameLst>
                                          <p:attrName>ppt_h</p:attrName>
                                        </p:attrNameLst>
                                      </p:cBhvr>
                                      <p:tavLst>
                                        <p:tav tm="0">
                                          <p:val>
                                            <p:strVal val="#ppt_h"/>
                                          </p:val>
                                        </p:tav>
                                        <p:tav tm="100000">
                                          <p:val>
                                            <p:strVal val="#ppt_h"/>
                                          </p:val>
                                        </p:tav>
                                      </p:tavLst>
                                    </p:anim>
                                  </p:childTnLst>
                                </p:cTn>
                              </p:par>
                              <p:par>
                                <p:cTn id="23" presetID="17" presetClass="entr" presetSubtype="10" fill="hold" grpId="0" nodeType="with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p:cTn id="25"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26" dur="500" fill="hold"/>
                                        <p:tgtEl>
                                          <p:spTgt spid="3">
                                            <p:txEl>
                                              <p:pRg st="4" end="4"/>
                                            </p:txEl>
                                          </p:spTgt>
                                        </p:tgtEl>
                                        <p:attrNameLst>
                                          <p:attrName>ppt_h</p:attrName>
                                        </p:attrNameLst>
                                      </p:cBhvr>
                                      <p:tavLst>
                                        <p:tav tm="0">
                                          <p:val>
                                            <p:strVal val="#ppt_h"/>
                                          </p:val>
                                        </p:tav>
                                        <p:tav tm="100000">
                                          <p:val>
                                            <p:strVal val="#ppt_h"/>
                                          </p:val>
                                        </p:tav>
                                      </p:tavLst>
                                    </p:anim>
                                  </p:childTnLst>
                                </p:cTn>
                              </p:par>
                              <p:par>
                                <p:cTn id="27" presetID="17" presetClass="entr" presetSubtype="10" fill="hold" grpId="0" nodeType="with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anim calcmode="lin" valueType="num">
                                      <p:cBhvr>
                                        <p:cTn id="29"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30" dur="500" fill="hold"/>
                                        <p:tgtEl>
                                          <p:spTgt spid="3">
                                            <p:txEl>
                                              <p:pRg st="5" end="5"/>
                                            </p:txEl>
                                          </p:spTgt>
                                        </p:tgtEl>
                                        <p:attrNameLst>
                                          <p:attrName>ppt_h</p:attrName>
                                        </p:attrNameLst>
                                      </p:cBhvr>
                                      <p:tavLst>
                                        <p:tav tm="0">
                                          <p:val>
                                            <p:strVal val="#ppt_h"/>
                                          </p:val>
                                        </p:tav>
                                        <p:tav tm="100000">
                                          <p:val>
                                            <p:strVal val="#ppt_h"/>
                                          </p:val>
                                        </p:tav>
                                      </p:tavLst>
                                    </p:anim>
                                  </p:childTnLst>
                                </p:cTn>
                              </p:par>
                              <p:par>
                                <p:cTn id="31" presetID="17" presetClass="entr" presetSubtype="10" fill="hold" grpId="0" nodeType="with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anim calcmode="lin" valueType="num">
                                      <p:cBhvr>
                                        <p:cTn id="33" dur="500" fill="hold"/>
                                        <p:tgtEl>
                                          <p:spTgt spid="3">
                                            <p:txEl>
                                              <p:pRg st="6" end="6"/>
                                            </p:txEl>
                                          </p:spTgt>
                                        </p:tgtEl>
                                        <p:attrNameLst>
                                          <p:attrName>ppt_w</p:attrName>
                                        </p:attrNameLst>
                                      </p:cBhvr>
                                      <p:tavLst>
                                        <p:tav tm="0">
                                          <p:val>
                                            <p:fltVal val="0"/>
                                          </p:val>
                                        </p:tav>
                                        <p:tav tm="100000">
                                          <p:val>
                                            <p:strVal val="#ppt_w"/>
                                          </p:val>
                                        </p:tav>
                                      </p:tavLst>
                                    </p:anim>
                                    <p:anim calcmode="lin" valueType="num">
                                      <p:cBhvr>
                                        <p:cTn id="34" dur="500" fill="hold"/>
                                        <p:tgtEl>
                                          <p:spTgt spid="3">
                                            <p:txEl>
                                              <p:pRg st="6" end="6"/>
                                            </p:txEl>
                                          </p:spTgt>
                                        </p:tgtEl>
                                        <p:attrNameLst>
                                          <p:attrName>ppt_h</p:attrName>
                                        </p:attrNameLst>
                                      </p:cBhvr>
                                      <p:tavLst>
                                        <p:tav tm="0">
                                          <p:val>
                                            <p:strVal val="#ppt_h"/>
                                          </p:val>
                                        </p:tav>
                                        <p:tav tm="100000">
                                          <p:val>
                                            <p:strVal val="#ppt_h"/>
                                          </p:val>
                                        </p:tav>
                                      </p:tavLst>
                                    </p:anim>
                                  </p:childTnLst>
                                </p:cTn>
                              </p:par>
                              <p:par>
                                <p:cTn id="35" presetID="17" presetClass="entr" presetSubtype="10" fill="hold" grpId="0" nodeType="with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 calcmode="lin" valueType="num">
                                      <p:cBhvr>
                                        <p:cTn id="37" dur="500" fill="hold"/>
                                        <p:tgtEl>
                                          <p:spTgt spid="3">
                                            <p:txEl>
                                              <p:pRg st="7" end="7"/>
                                            </p:txEl>
                                          </p:spTgt>
                                        </p:tgtEl>
                                        <p:attrNameLst>
                                          <p:attrName>ppt_w</p:attrName>
                                        </p:attrNameLst>
                                      </p:cBhvr>
                                      <p:tavLst>
                                        <p:tav tm="0">
                                          <p:val>
                                            <p:fltVal val="0"/>
                                          </p:val>
                                        </p:tav>
                                        <p:tav tm="100000">
                                          <p:val>
                                            <p:strVal val="#ppt_w"/>
                                          </p:val>
                                        </p:tav>
                                      </p:tavLst>
                                    </p:anim>
                                    <p:anim calcmode="lin" valueType="num">
                                      <p:cBhvr>
                                        <p:cTn id="38" dur="500" fill="hold"/>
                                        <p:tgtEl>
                                          <p:spTgt spid="3">
                                            <p:txEl>
                                              <p:pRg st="7" end="7"/>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avon">
  <a:themeElements>
    <a:clrScheme name="Savo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26B02"/>
      </a:folHlink>
    </a:clrScheme>
    <a:fontScheme name="Savon">
      <a:majorFont>
        <a:latin typeface="Century Gothic"/>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80000"/>
                <a:shade val="100000"/>
                <a:satMod val="300000"/>
              </a:schemeClr>
            </a:gs>
            <a:gs pos="100000">
              <a:schemeClr val="phClr">
                <a:tint val="100000"/>
                <a:shade val="30000"/>
                <a:satMod val="200000"/>
              </a:schemeClr>
            </a:gs>
          </a:gsLst>
          <a:path path="circle">
            <a:fillToRect l="50000" t="50000" r="50000" b="50000"/>
          </a:path>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 xmlns:thm15="http://schemas.microsoft.com/office/thememl/2012/main" name="Savon" id="{1306E473-ED32-493B-A2D0-240A757EDD34}" vid="{6728D11B-929E-4324-91B0-4A4DA4CAC3D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TM03457510[[fn=Savon]]</Template>
  <TotalTime>1892</TotalTime>
  <Words>1638</Words>
  <Application>Microsoft Office PowerPoint</Application>
  <PresentationFormat>Custom</PresentationFormat>
  <Paragraphs>353</Paragraphs>
  <Slides>53</Slides>
  <Notes>2</Notes>
  <HiddenSlides>3</HiddenSlides>
  <MMClips>1</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53</vt:i4>
      </vt:variant>
    </vt:vector>
  </HeadingPairs>
  <TitlesOfParts>
    <vt:vector size="55" baseType="lpstr">
      <vt:lpstr>Savon</vt:lpstr>
      <vt:lpstr>Packager Shell Object</vt:lpstr>
      <vt:lpstr>“Live On”: A Life Style Management</vt:lpstr>
      <vt:lpstr>Psycho-physiological Aspects  and   its effect on Respiratory System through Naturopathy  on children  (5-12 yrs)</vt:lpstr>
      <vt:lpstr>Slide 3</vt:lpstr>
      <vt:lpstr>Slide 4</vt:lpstr>
      <vt:lpstr>Slide 5</vt:lpstr>
      <vt:lpstr>Recent updates of life style diseases amongst population</vt:lpstr>
      <vt:lpstr>Slide 7</vt:lpstr>
      <vt:lpstr>Major health concerns of modern world</vt:lpstr>
      <vt:lpstr>RECENT DATA</vt:lpstr>
      <vt:lpstr>Technological Exposure &amp;  Shocking statistical numbers</vt:lpstr>
      <vt:lpstr>INTERVENTION</vt:lpstr>
      <vt:lpstr>Slide 12</vt:lpstr>
      <vt:lpstr>THE DIMENSIONS OF MENTAL HEALTH  by Dr.Jagdish &amp; A.K Shrivastava</vt:lpstr>
      <vt:lpstr>Slide 14</vt:lpstr>
      <vt:lpstr>RESEARCH DESIGNING</vt:lpstr>
      <vt:lpstr>OBJECTIVE </vt:lpstr>
      <vt:lpstr>Hypothesis</vt:lpstr>
      <vt:lpstr>Variables</vt:lpstr>
      <vt:lpstr>Slide 19</vt:lpstr>
      <vt:lpstr>PARENTS AND TEACHER  feed back</vt:lpstr>
      <vt:lpstr>MASTER CHART AGE GROUP 9-12 Years  (PRE-PUBERSCENT AGE)</vt:lpstr>
      <vt:lpstr>Slide 22</vt:lpstr>
      <vt:lpstr>Slide 23</vt:lpstr>
      <vt:lpstr>Slide 24</vt:lpstr>
      <vt:lpstr>Slide 25</vt:lpstr>
      <vt:lpstr>              </vt:lpstr>
      <vt:lpstr>FINDINGS</vt:lpstr>
      <vt:lpstr>Slide 28</vt:lpstr>
      <vt:lpstr>       EARLY PREVENTION RESULT </vt:lpstr>
      <vt:lpstr>RESULT</vt:lpstr>
      <vt:lpstr>       Intresting statestic – DIFFICULT BUT NOT IMPOSSIBLE</vt:lpstr>
      <vt:lpstr>SCOPE </vt:lpstr>
      <vt:lpstr>SCOPE</vt:lpstr>
      <vt:lpstr> IMPORTANCE OF DAILY ROUTINE</vt:lpstr>
      <vt:lpstr>What about energy ?  Why is it so important ?</vt:lpstr>
      <vt:lpstr>Slide 36</vt:lpstr>
      <vt:lpstr>THEORY OF O2 – CO2 </vt:lpstr>
      <vt:lpstr>Slide 38</vt:lpstr>
      <vt:lpstr>Slide 39</vt:lpstr>
      <vt:lpstr>        COMPLETE EFFORTS</vt:lpstr>
      <vt:lpstr>Slide 41</vt:lpstr>
      <vt:lpstr>Slide 42</vt:lpstr>
      <vt:lpstr>Nutrition &amp; Illness</vt:lpstr>
      <vt:lpstr>Slide 44</vt:lpstr>
      <vt:lpstr>Slide 45</vt:lpstr>
      <vt:lpstr>Herbs &amp; Remedies</vt:lpstr>
      <vt:lpstr>Herbs &amp; Remedies</vt:lpstr>
      <vt:lpstr>Herbs &amp; Remedies</vt:lpstr>
      <vt:lpstr>Herbs &amp; Remedies</vt:lpstr>
      <vt:lpstr>Daily physical quotient</vt:lpstr>
      <vt:lpstr>Slide 51</vt:lpstr>
      <vt:lpstr>Going Green</vt:lpstr>
      <vt:lpstr>THANK YOU</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Maharashtra state board of vocational education</dc:title>
  <dc:creator>Shilpa</dc:creator>
  <cp:lastModifiedBy>admin</cp:lastModifiedBy>
  <cp:revision>91</cp:revision>
  <dcterms:created xsi:type="dcterms:W3CDTF">2015-12-09T17:17:19Z</dcterms:created>
  <dcterms:modified xsi:type="dcterms:W3CDTF">2018-10-05T04:06:38Z</dcterms:modified>
</cp:coreProperties>
</file>