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393" r:id="rId5"/>
    <p:sldId id="261" r:id="rId6"/>
    <p:sldId id="392" r:id="rId7"/>
    <p:sldId id="260" r:id="rId8"/>
    <p:sldId id="390" r:id="rId9"/>
    <p:sldId id="389" r:id="rId10"/>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0580"/>
    <a:srgbClr val="BF0964"/>
    <a:srgbClr val="EC18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MARIA%20LUISA\Desktop\MALUCELO\IUPAP\DATOS%20EXCELL\INGRESO%20UNMSM%2097%20a%202008.xls"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MARIA%20LUISA\Desktop\MALUCELO\PUBLICACION%202023\WOMEN%20IN%20PHYSICS\GRAFICA%20F%20vs%20M%20(2000-2023).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ARIA%20LUISA\Desktop\MALUCELO\PUBLICACION%202023\WOMEN%20IN%20PHYSICS\GRAFICA%20F%20vs%20M%20(2000-2023).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a:pPr>
            <a:r>
              <a:rPr lang="es-PE" sz="900" dirty="0" err="1"/>
              <a:t>Number</a:t>
            </a:r>
            <a:r>
              <a:rPr lang="es-PE" sz="900" dirty="0"/>
              <a:t> </a:t>
            </a:r>
            <a:r>
              <a:rPr lang="es-PE" sz="900" dirty="0" err="1"/>
              <a:t>of</a:t>
            </a:r>
            <a:r>
              <a:rPr lang="es-PE" sz="900" dirty="0"/>
              <a:t> </a:t>
            </a:r>
            <a:r>
              <a:rPr lang="es-PE" sz="900" dirty="0" err="1"/>
              <a:t>Women</a:t>
            </a:r>
            <a:r>
              <a:rPr lang="es-PE" sz="900" dirty="0"/>
              <a:t> </a:t>
            </a:r>
            <a:r>
              <a:rPr lang="es-PE" sz="900" dirty="0" err="1"/>
              <a:t>entering</a:t>
            </a:r>
            <a:r>
              <a:rPr lang="es-PE" sz="900" dirty="0"/>
              <a:t> </a:t>
            </a:r>
            <a:r>
              <a:rPr lang="es-PE" sz="900" dirty="0" err="1"/>
              <a:t>to</a:t>
            </a:r>
            <a:r>
              <a:rPr lang="es-PE" sz="900" dirty="0"/>
              <a:t> </a:t>
            </a:r>
            <a:r>
              <a:rPr lang="es-PE" sz="900" dirty="0" err="1"/>
              <a:t>Sciences</a:t>
            </a:r>
            <a:r>
              <a:rPr lang="es-PE" sz="900" dirty="0"/>
              <a:t> </a:t>
            </a:r>
            <a:r>
              <a:rPr lang="es-PE" sz="900" dirty="0" err="1"/>
              <a:t>Physics</a:t>
            </a:r>
            <a:r>
              <a:rPr lang="es-PE" sz="900" dirty="0"/>
              <a:t> </a:t>
            </a:r>
            <a:r>
              <a:rPr lang="es-PE" sz="900" dirty="0" err="1"/>
              <a:t>Faculty</a:t>
            </a:r>
            <a:endParaRPr lang="es-PE" sz="900" dirty="0"/>
          </a:p>
        </c:rich>
      </c:tx>
      <c:layout>
        <c:manualLayout>
          <c:xMode val="edge"/>
          <c:yMode val="edge"/>
          <c:x val="0.22126742712294042"/>
          <c:y val="6.8571449140292201E-2"/>
        </c:manualLayout>
      </c:layout>
      <c:overlay val="0"/>
    </c:title>
    <c:autoTitleDeleted val="0"/>
    <c:view3D>
      <c:rotX val="52"/>
      <c:hPercent val="58"/>
      <c:rotY val="44"/>
      <c:depthPercent val="100"/>
      <c:rAngAx val="1"/>
    </c:view3D>
    <c:floor>
      <c:thickness val="0"/>
      <c:spPr>
        <a:solidFill>
          <a:srgbClr val="C0C0C0"/>
        </a:solidFill>
        <a:ln w="3175">
          <a:solidFill>
            <a:srgbClr val="000000"/>
          </a:solidFill>
          <a:prstDash val="solid"/>
        </a:ln>
      </c:spPr>
    </c:floor>
    <c:sideWall>
      <c:thickness val="0"/>
      <c:spPr>
        <a:solidFill>
          <a:srgbClr val="C0C0C0"/>
        </a:solidFill>
        <a:ln w="12700">
          <a:solidFill>
            <a:srgbClr val="808080"/>
          </a:solidFill>
          <a:prstDash val="solid"/>
        </a:ln>
      </c:spPr>
    </c:sideWall>
    <c:backWall>
      <c:thickness val="0"/>
      <c:spPr>
        <a:solidFill>
          <a:srgbClr val="C0C0C0"/>
        </a:solidFill>
        <a:ln w="12700">
          <a:solidFill>
            <a:srgbClr val="808080"/>
          </a:solidFill>
          <a:prstDash val="solid"/>
        </a:ln>
      </c:spPr>
    </c:backWall>
    <c:plotArea>
      <c:layout>
        <c:manualLayout>
          <c:layoutTarget val="inner"/>
          <c:xMode val="edge"/>
          <c:yMode val="edge"/>
          <c:x val="0.11370298294462242"/>
          <c:y val="0.12878114099171833"/>
          <c:w val="0.85841362035068813"/>
          <c:h val="0.70333939357762087"/>
        </c:manualLayout>
      </c:layout>
      <c:bar3DChart>
        <c:barDir val="col"/>
        <c:grouping val="clustered"/>
        <c:varyColors val="0"/>
        <c:ser>
          <c:idx val="0"/>
          <c:order val="0"/>
          <c:spPr>
            <a:solidFill>
              <a:srgbClr val="973B97"/>
            </a:solidFill>
            <a:ln w="12700">
              <a:solidFill>
                <a:srgbClr val="E331C1"/>
              </a:solidFill>
              <a:prstDash val="solid"/>
            </a:ln>
          </c:spPr>
          <c:invertIfNegative val="0"/>
          <c:dLbls>
            <c:dLbl>
              <c:idx val="12"/>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616F-4FDC-9AAC-B00BE099FE7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Hoja3!$A$3:$A$15</c:f>
              <c:numCache>
                <c:formatCode>General</c:formatCode>
                <c:ptCount val="13"/>
                <c:pt idx="0">
                  <c:v>1997</c:v>
                </c:pt>
                <c:pt idx="1">
                  <c:v>1998</c:v>
                </c:pt>
                <c:pt idx="2">
                  <c:v>1999</c:v>
                </c:pt>
                <c:pt idx="3">
                  <c:v>2000</c:v>
                </c:pt>
                <c:pt idx="4">
                  <c:v>2001</c:v>
                </c:pt>
                <c:pt idx="5">
                  <c:v>2002</c:v>
                </c:pt>
                <c:pt idx="6">
                  <c:v>2003</c:v>
                </c:pt>
                <c:pt idx="7">
                  <c:v>2004</c:v>
                </c:pt>
                <c:pt idx="8">
                  <c:v>2005</c:v>
                </c:pt>
                <c:pt idx="9">
                  <c:v>2006</c:v>
                </c:pt>
                <c:pt idx="10">
                  <c:v>2007</c:v>
                </c:pt>
                <c:pt idx="11">
                  <c:v>2008</c:v>
                </c:pt>
              </c:numCache>
            </c:numRef>
          </c:cat>
          <c:val>
            <c:numRef>
              <c:f>Hoja3!$B$3:$B$15</c:f>
              <c:numCache>
                <c:formatCode>General</c:formatCode>
                <c:ptCount val="13"/>
                <c:pt idx="0">
                  <c:v>8</c:v>
                </c:pt>
                <c:pt idx="1">
                  <c:v>3</c:v>
                </c:pt>
                <c:pt idx="2">
                  <c:v>1</c:v>
                </c:pt>
                <c:pt idx="3">
                  <c:v>5</c:v>
                </c:pt>
                <c:pt idx="4">
                  <c:v>4</c:v>
                </c:pt>
                <c:pt idx="5">
                  <c:v>13</c:v>
                </c:pt>
                <c:pt idx="6">
                  <c:v>26</c:v>
                </c:pt>
                <c:pt idx="7">
                  <c:v>13</c:v>
                </c:pt>
                <c:pt idx="8">
                  <c:v>6</c:v>
                </c:pt>
                <c:pt idx="9">
                  <c:v>2</c:v>
                </c:pt>
                <c:pt idx="10">
                  <c:v>8</c:v>
                </c:pt>
                <c:pt idx="11">
                  <c:v>7</c:v>
                </c:pt>
              </c:numCache>
            </c:numRef>
          </c:val>
          <c:extLst>
            <c:ext xmlns:c16="http://schemas.microsoft.com/office/drawing/2014/chart" uri="{C3380CC4-5D6E-409C-BE32-E72D297353CC}">
              <c16:uniqueId val="{00000001-616F-4FDC-9AAC-B00BE099FE78}"/>
            </c:ext>
          </c:extLst>
        </c:ser>
        <c:dLbls>
          <c:showLegendKey val="0"/>
          <c:showVal val="0"/>
          <c:showCatName val="0"/>
          <c:showSerName val="0"/>
          <c:showPercent val="0"/>
          <c:showBubbleSize val="0"/>
        </c:dLbls>
        <c:gapWidth val="150"/>
        <c:shape val="box"/>
        <c:axId val="1577976336"/>
        <c:axId val="1"/>
        <c:axId val="0"/>
      </c:bar3DChart>
      <c:catAx>
        <c:axId val="1577976336"/>
        <c:scaling>
          <c:orientation val="minMax"/>
        </c:scaling>
        <c:delete val="0"/>
        <c:axPos val="b"/>
        <c:numFmt formatCode="General" sourceLinked="1"/>
        <c:majorTickMark val="none"/>
        <c:minorTickMark val="none"/>
        <c:tickLblPos val="low"/>
        <c:spPr>
          <a:ln w="3175">
            <a:solidFill>
              <a:srgbClr val="000000"/>
            </a:solidFill>
            <a:prstDash val="solid"/>
          </a:ln>
        </c:spPr>
        <c:txPr>
          <a:bodyPr rot="-3720000" vert="horz"/>
          <a:lstStyle/>
          <a:p>
            <a:pPr>
              <a:defRPr sz="1000" b="0" i="0" u="none" strike="noStrike" baseline="0">
                <a:solidFill>
                  <a:srgbClr val="000000"/>
                </a:solidFill>
                <a:latin typeface="Arial Narrow"/>
                <a:ea typeface="Arial Narrow"/>
                <a:cs typeface="Arial Narrow"/>
              </a:defRPr>
            </a:pPr>
            <a:endParaRPr lang="es-PE"/>
          </a:p>
        </c:txPr>
        <c:crossAx val="1"/>
        <c:crosses val="autoZero"/>
        <c:auto val="1"/>
        <c:lblAlgn val="ctr"/>
        <c:lblOffset val="100"/>
        <c:tickLblSkip val="1"/>
        <c:tickMarkSkip val="1"/>
        <c:noMultiLvlLbl val="0"/>
      </c:catAx>
      <c:valAx>
        <c:axId val="1"/>
        <c:scaling>
          <c:orientation val="minMax"/>
          <c:max val="28"/>
        </c:scaling>
        <c:delete val="0"/>
        <c:axPos val="l"/>
        <c:majorGridlines>
          <c:spPr>
            <a:ln w="3175">
              <a:solidFill>
                <a:srgbClr val="000000"/>
              </a:solidFill>
              <a:prstDash val="solid"/>
            </a:ln>
          </c:spPr>
        </c:majorGridlines>
        <c:title>
          <c:tx>
            <c:rich>
              <a:bodyPr/>
              <a:lstStyle/>
              <a:p>
                <a:pPr>
                  <a:defRPr/>
                </a:pPr>
                <a:r>
                  <a:rPr lang="en-US"/>
                  <a:t>N° </a:t>
                </a:r>
                <a:r>
                  <a:rPr lang="en-US" sz="900"/>
                  <a:t>Entering</a:t>
                </a:r>
                <a:r>
                  <a:rPr lang="en-US" sz="900" baseline="0"/>
                  <a:t> undergradae students</a:t>
                </a:r>
                <a:endParaRPr lang="en-US" sz="900"/>
              </a:p>
            </c:rich>
          </c:tx>
          <c:layout>
            <c:manualLayout>
              <c:xMode val="edge"/>
              <c:yMode val="edge"/>
              <c:x val="3.1678043041371146E-2"/>
              <c:y val="0.23574938334393522"/>
            </c:manualLayout>
          </c:layout>
          <c:overlay val="0"/>
        </c:title>
        <c:numFmt formatCode="General" sourceLinked="1"/>
        <c:majorTickMark val="none"/>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Narrow"/>
                <a:ea typeface="Arial Narrow"/>
                <a:cs typeface="Arial Narrow"/>
              </a:defRPr>
            </a:pPr>
            <a:endParaRPr lang="es-PE"/>
          </a:p>
        </c:txPr>
        <c:crossAx val="1577976336"/>
        <c:crosses val="autoZero"/>
        <c:crossBetween val="between"/>
        <c:majorUnit val="2"/>
      </c:valAx>
      <c:spPr>
        <a:noFill/>
        <a:ln w="25400">
          <a:noFill/>
        </a:ln>
      </c:spPr>
    </c:plotArea>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s-PE"/>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PE"/>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spPr>
            <a:solidFill>
              <a:srgbClr val="00B050"/>
            </a:solidFill>
            <a:ln>
              <a:noFill/>
            </a:ln>
            <a:effectLst/>
            <a:sp3d/>
          </c:spPr>
          <c:invertIfNegative val="0"/>
          <c:val>
            <c:numRef>
              <c:f>Hoja1!$A$3:$A$16</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val>
          <c:extLst>
            <c:ext xmlns:c16="http://schemas.microsoft.com/office/drawing/2014/chart" uri="{C3380CC4-5D6E-409C-BE32-E72D297353CC}">
              <c16:uniqueId val="{00000000-63EB-475A-91A8-2C199D375980}"/>
            </c:ext>
          </c:extLst>
        </c:ser>
        <c:ser>
          <c:idx val="1"/>
          <c:order val="1"/>
          <c:spPr>
            <a:solidFill>
              <a:schemeClr val="accent2"/>
            </a:solidFill>
            <a:ln>
              <a:noFill/>
            </a:ln>
            <a:effectLst/>
            <a:sp3d/>
          </c:spPr>
          <c:invertIfNegative val="0"/>
          <c:val>
            <c:numRef>
              <c:f>Hoja1!$B$3:$B$16</c:f>
              <c:numCache>
                <c:formatCode>General</c:formatCode>
                <c:ptCount val="14"/>
                <c:pt idx="0">
                  <c:v>79</c:v>
                </c:pt>
                <c:pt idx="1">
                  <c:v>94</c:v>
                </c:pt>
                <c:pt idx="2">
                  <c:v>100</c:v>
                </c:pt>
                <c:pt idx="3">
                  <c:v>92</c:v>
                </c:pt>
                <c:pt idx="4">
                  <c:v>82</c:v>
                </c:pt>
                <c:pt idx="5">
                  <c:v>73</c:v>
                </c:pt>
                <c:pt idx="6">
                  <c:v>94</c:v>
                </c:pt>
                <c:pt idx="7">
                  <c:v>53</c:v>
                </c:pt>
                <c:pt idx="8">
                  <c:v>67</c:v>
                </c:pt>
                <c:pt idx="9">
                  <c:v>67</c:v>
                </c:pt>
                <c:pt idx="10">
                  <c:v>74</c:v>
                </c:pt>
                <c:pt idx="11">
                  <c:v>85</c:v>
                </c:pt>
                <c:pt idx="12">
                  <c:v>109</c:v>
                </c:pt>
                <c:pt idx="13">
                  <c:v>116</c:v>
                </c:pt>
              </c:numCache>
            </c:numRef>
          </c:val>
          <c:extLst>
            <c:ext xmlns:c16="http://schemas.microsoft.com/office/drawing/2014/chart" uri="{C3380CC4-5D6E-409C-BE32-E72D297353CC}">
              <c16:uniqueId val="{00000001-63EB-475A-91A8-2C199D375980}"/>
            </c:ext>
          </c:extLst>
        </c:ser>
        <c:ser>
          <c:idx val="2"/>
          <c:order val="2"/>
          <c:spPr>
            <a:solidFill>
              <a:schemeClr val="accent3"/>
            </a:solidFill>
            <a:ln>
              <a:noFill/>
            </a:ln>
            <a:effectLst/>
            <a:sp3d/>
          </c:spPr>
          <c:invertIfNegative val="0"/>
          <c:val>
            <c:numRef>
              <c:f>Hoja1!$C$3:$C$16</c:f>
              <c:numCache>
                <c:formatCode>General</c:formatCode>
                <c:ptCount val="14"/>
                <c:pt idx="0">
                  <c:v>10</c:v>
                </c:pt>
                <c:pt idx="1">
                  <c:v>7</c:v>
                </c:pt>
                <c:pt idx="2">
                  <c:v>7</c:v>
                </c:pt>
                <c:pt idx="3">
                  <c:v>7</c:v>
                </c:pt>
                <c:pt idx="4">
                  <c:v>3</c:v>
                </c:pt>
                <c:pt idx="5">
                  <c:v>7</c:v>
                </c:pt>
                <c:pt idx="6">
                  <c:v>7</c:v>
                </c:pt>
                <c:pt idx="7">
                  <c:v>4</c:v>
                </c:pt>
                <c:pt idx="8">
                  <c:v>10</c:v>
                </c:pt>
                <c:pt idx="9">
                  <c:v>10</c:v>
                </c:pt>
                <c:pt idx="10">
                  <c:v>7</c:v>
                </c:pt>
                <c:pt idx="11">
                  <c:v>16</c:v>
                </c:pt>
                <c:pt idx="12">
                  <c:v>18</c:v>
                </c:pt>
                <c:pt idx="13">
                  <c:v>26</c:v>
                </c:pt>
              </c:numCache>
            </c:numRef>
          </c:val>
          <c:extLst>
            <c:ext xmlns:c16="http://schemas.microsoft.com/office/drawing/2014/chart" uri="{C3380CC4-5D6E-409C-BE32-E72D297353CC}">
              <c16:uniqueId val="{00000002-63EB-475A-91A8-2C199D375980}"/>
            </c:ext>
          </c:extLst>
        </c:ser>
        <c:ser>
          <c:idx val="3"/>
          <c:order val="3"/>
          <c:spPr>
            <a:solidFill>
              <a:schemeClr val="accent4"/>
            </a:solidFill>
            <a:ln>
              <a:noFill/>
            </a:ln>
            <a:effectLst/>
            <a:sp3d/>
          </c:spPr>
          <c:invertIfNegative val="0"/>
          <c:val>
            <c:numRef>
              <c:f>Hoja1!$D$3:$D$16</c:f>
              <c:numCache>
                <c:formatCode>General</c:formatCode>
                <c:ptCount val="14"/>
                <c:pt idx="0">
                  <c:v>69</c:v>
                </c:pt>
                <c:pt idx="1">
                  <c:v>87</c:v>
                </c:pt>
                <c:pt idx="2">
                  <c:v>93</c:v>
                </c:pt>
                <c:pt idx="3">
                  <c:v>85</c:v>
                </c:pt>
                <c:pt idx="4">
                  <c:v>79</c:v>
                </c:pt>
                <c:pt idx="5">
                  <c:v>66</c:v>
                </c:pt>
                <c:pt idx="6">
                  <c:v>87</c:v>
                </c:pt>
                <c:pt idx="7">
                  <c:v>49</c:v>
                </c:pt>
                <c:pt idx="8">
                  <c:v>57</c:v>
                </c:pt>
                <c:pt idx="9">
                  <c:v>57</c:v>
                </c:pt>
                <c:pt idx="10">
                  <c:v>67</c:v>
                </c:pt>
                <c:pt idx="11">
                  <c:v>69</c:v>
                </c:pt>
                <c:pt idx="12">
                  <c:v>91</c:v>
                </c:pt>
                <c:pt idx="13">
                  <c:v>90</c:v>
                </c:pt>
              </c:numCache>
            </c:numRef>
          </c:val>
          <c:extLst>
            <c:ext xmlns:c16="http://schemas.microsoft.com/office/drawing/2014/chart" uri="{C3380CC4-5D6E-409C-BE32-E72D297353CC}">
              <c16:uniqueId val="{00000003-63EB-475A-91A8-2C199D375980}"/>
            </c:ext>
          </c:extLst>
        </c:ser>
        <c:dLbls>
          <c:showLegendKey val="0"/>
          <c:showVal val="0"/>
          <c:showCatName val="0"/>
          <c:showSerName val="0"/>
          <c:showPercent val="0"/>
          <c:showBubbleSize val="0"/>
        </c:dLbls>
        <c:gapWidth val="150"/>
        <c:shape val="box"/>
        <c:axId val="837269407"/>
        <c:axId val="837270239"/>
        <c:axId val="0"/>
      </c:bar3DChart>
      <c:catAx>
        <c:axId val="837269407"/>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837270239"/>
        <c:crosses val="autoZero"/>
        <c:auto val="1"/>
        <c:lblAlgn val="ctr"/>
        <c:lblOffset val="100"/>
        <c:noMultiLvlLbl val="0"/>
      </c:catAx>
      <c:valAx>
        <c:axId val="837270239"/>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8372694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r>
              <a:rPr lang="es-PE" sz="1200"/>
              <a:t>MAN         WOMEN</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endParaRPr lang="es-PE"/>
        </a:p>
      </c:txPr>
    </c:title>
    <c:autoTitleDeleted val="0"/>
    <c:view3D>
      <c:rotX val="0"/>
      <c:rotY val="0"/>
      <c:depthPercent val="60"/>
      <c:rAngAx val="0"/>
      <c:perspective val="110"/>
    </c:view3D>
    <c:floor>
      <c:thickness val="0"/>
      <c:spPr>
        <a:solidFill>
          <a:schemeClr val="lt1">
            <a:lumMod val="95000"/>
          </a:schemeClr>
        </a:solidFill>
        <a:ln>
          <a:noFill/>
        </a:ln>
        <a:effectLst/>
        <a:sp3d/>
      </c:spPr>
    </c:floor>
    <c:sideWall>
      <c:thickness val="0"/>
      <c:spPr>
        <a:noFill/>
        <a:ln>
          <a:solidFill>
            <a:schemeClr val="bg2">
              <a:lumMod val="75000"/>
            </a:schemeClr>
          </a:solidFill>
        </a:ln>
        <a:effectLst/>
        <a:sp3d>
          <a:contourClr>
            <a:schemeClr val="bg2">
              <a:lumMod val="75000"/>
            </a:schemeClr>
          </a:contourClr>
        </a:sp3d>
      </c:spPr>
    </c:sideWall>
    <c:backWall>
      <c:thickness val="0"/>
      <c:spPr>
        <a:noFill/>
        <a:ln>
          <a:solidFill>
            <a:schemeClr val="bg2">
              <a:lumMod val="75000"/>
            </a:schemeClr>
          </a:solidFill>
        </a:ln>
        <a:effectLst/>
        <a:sp3d>
          <a:contourClr>
            <a:schemeClr val="bg2">
              <a:lumMod val="75000"/>
            </a:schemeClr>
          </a:contourClr>
        </a:sp3d>
      </c:spPr>
    </c:backWall>
    <c:plotArea>
      <c:layout>
        <c:manualLayout>
          <c:layoutTarget val="inner"/>
          <c:xMode val="edge"/>
          <c:yMode val="edge"/>
          <c:x val="7.5193934091571879E-2"/>
          <c:y val="0.13568284030090694"/>
          <c:w val="0.90152564262800483"/>
          <c:h val="0.73823483887518182"/>
        </c:manualLayout>
      </c:layout>
      <c:bar3DChart>
        <c:barDir val="col"/>
        <c:grouping val="clustered"/>
        <c:varyColors val="0"/>
        <c:ser>
          <c:idx val="0"/>
          <c:order val="0"/>
          <c:spPr>
            <a:solidFill>
              <a:srgbClr val="C42AB2">
                <a:alpha val="84706"/>
              </a:srgbClr>
            </a:solidFill>
            <a:ln w="9525" cap="flat" cmpd="sng" algn="ctr">
              <a:noFill/>
              <a:round/>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Hoja1!$A$3:$A$16</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Hoja1!$C$3:$C$16</c:f>
              <c:numCache>
                <c:formatCode>General</c:formatCode>
                <c:ptCount val="14"/>
                <c:pt idx="0">
                  <c:v>10</c:v>
                </c:pt>
                <c:pt idx="1">
                  <c:v>7</c:v>
                </c:pt>
                <c:pt idx="2">
                  <c:v>7</c:v>
                </c:pt>
                <c:pt idx="3">
                  <c:v>7</c:v>
                </c:pt>
                <c:pt idx="4">
                  <c:v>3</c:v>
                </c:pt>
                <c:pt idx="5">
                  <c:v>7</c:v>
                </c:pt>
                <c:pt idx="6">
                  <c:v>7</c:v>
                </c:pt>
                <c:pt idx="7">
                  <c:v>4</c:v>
                </c:pt>
                <c:pt idx="8">
                  <c:v>10</c:v>
                </c:pt>
                <c:pt idx="9">
                  <c:v>10</c:v>
                </c:pt>
                <c:pt idx="10">
                  <c:v>7</c:v>
                </c:pt>
                <c:pt idx="11">
                  <c:v>16</c:v>
                </c:pt>
                <c:pt idx="12">
                  <c:v>18</c:v>
                </c:pt>
                <c:pt idx="13">
                  <c:v>26</c:v>
                </c:pt>
              </c:numCache>
            </c:numRef>
          </c:val>
          <c:extLst>
            <c:ext xmlns:c16="http://schemas.microsoft.com/office/drawing/2014/chart" uri="{C3380CC4-5D6E-409C-BE32-E72D297353CC}">
              <c16:uniqueId val="{00000000-E1BA-4042-9703-D9BD4020E996}"/>
            </c:ext>
          </c:extLst>
        </c:ser>
        <c:ser>
          <c:idx val="1"/>
          <c:order val="1"/>
          <c:spPr>
            <a:solidFill>
              <a:srgbClr val="ADD4DD">
                <a:alpha val="85000"/>
              </a:srgbClr>
            </a:solidFill>
            <a:ln w="9525" cap="flat" cmpd="sng" algn="ctr">
              <a:noFill/>
              <a:round/>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Hoja1!$A$3:$A$16</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Hoja1!$D$3:$D$16</c:f>
              <c:numCache>
                <c:formatCode>General</c:formatCode>
                <c:ptCount val="14"/>
                <c:pt idx="0">
                  <c:v>69</c:v>
                </c:pt>
                <c:pt idx="1">
                  <c:v>87</c:v>
                </c:pt>
                <c:pt idx="2">
                  <c:v>93</c:v>
                </c:pt>
                <c:pt idx="3">
                  <c:v>85</c:v>
                </c:pt>
                <c:pt idx="4">
                  <c:v>79</c:v>
                </c:pt>
                <c:pt idx="5">
                  <c:v>66</c:v>
                </c:pt>
                <c:pt idx="6">
                  <c:v>87</c:v>
                </c:pt>
                <c:pt idx="7">
                  <c:v>49</c:v>
                </c:pt>
                <c:pt idx="8">
                  <c:v>57</c:v>
                </c:pt>
                <c:pt idx="9">
                  <c:v>57</c:v>
                </c:pt>
                <c:pt idx="10">
                  <c:v>67</c:v>
                </c:pt>
                <c:pt idx="11">
                  <c:v>69</c:v>
                </c:pt>
                <c:pt idx="12">
                  <c:v>91</c:v>
                </c:pt>
                <c:pt idx="13">
                  <c:v>90</c:v>
                </c:pt>
              </c:numCache>
            </c:numRef>
          </c:val>
          <c:extLst>
            <c:ext xmlns:c16="http://schemas.microsoft.com/office/drawing/2014/chart" uri="{C3380CC4-5D6E-409C-BE32-E72D297353CC}">
              <c16:uniqueId val="{00000001-E1BA-4042-9703-D9BD4020E996}"/>
            </c:ext>
          </c:extLst>
        </c:ser>
        <c:dLbls>
          <c:showLegendKey val="0"/>
          <c:showVal val="1"/>
          <c:showCatName val="0"/>
          <c:showSerName val="0"/>
          <c:showPercent val="0"/>
          <c:showBubbleSize val="0"/>
        </c:dLbls>
        <c:gapWidth val="66"/>
        <c:gapDepth val="151"/>
        <c:shape val="box"/>
        <c:axId val="831057007"/>
        <c:axId val="831056175"/>
        <c:axId val="0"/>
      </c:bar3DChart>
      <c:catAx>
        <c:axId val="831057007"/>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PE"/>
          </a:p>
        </c:txPr>
        <c:crossAx val="831056175"/>
        <c:crosses val="autoZero"/>
        <c:auto val="1"/>
        <c:lblAlgn val="ctr"/>
        <c:lblOffset val="100"/>
        <c:noMultiLvlLbl val="0"/>
      </c:catAx>
      <c:valAx>
        <c:axId val="831056175"/>
        <c:scaling>
          <c:orientation val="minMax"/>
        </c:scaling>
        <c:delete val="0"/>
        <c:axPos val="l"/>
        <c:majorGridlines>
          <c:spPr>
            <a:ln w="9525" cap="flat" cmpd="sng" algn="ctr">
              <a:solidFill>
                <a:schemeClr val="dk1">
                  <a:lumMod val="15000"/>
                  <a:lumOff val="85000"/>
                </a:schemeClr>
              </a:solidFill>
              <a:round/>
            </a:ln>
            <a:effectLst>
              <a:outerShdw blurRad="50800" dist="50800" dir="5400000" algn="ctr" rotWithShape="0">
                <a:srgbClr val="C42AB2"/>
              </a:outerShdw>
            </a:effectLst>
          </c:spPr>
        </c:majorGridlines>
        <c:minorGridlines>
          <c:spPr>
            <a:ln w="9525" cap="flat" cmpd="sng" algn="ctr">
              <a:solidFill>
                <a:schemeClr val="dk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PE"/>
          </a:p>
        </c:txPr>
        <c:crossAx val="8310570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PE"/>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PE" dirty="0" err="1"/>
              <a:t>Preliminary</a:t>
            </a:r>
            <a:r>
              <a:rPr lang="es-PE" dirty="0"/>
              <a:t> </a:t>
            </a:r>
            <a:r>
              <a:rPr lang="es-PE" dirty="0" err="1"/>
              <a:t>analysis</a:t>
            </a:r>
            <a:endParaRPr lang="es-PE" dirty="0"/>
          </a:p>
        </c:rich>
      </c:tx>
      <c:layout>
        <c:manualLayout>
          <c:xMode val="edge"/>
          <c:yMode val="edge"/>
          <c:x val="0.17142462915348447"/>
          <c:y val="4.609413874916477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PE"/>
        </a:p>
      </c:txPr>
    </c:title>
    <c:autoTitleDeleted val="0"/>
    <c:plotArea>
      <c:layout/>
      <c:lineChart>
        <c:grouping val="standard"/>
        <c:varyColors val="0"/>
        <c:ser>
          <c:idx val="0"/>
          <c:order val="0"/>
          <c:tx>
            <c:strRef>
              <c:f>Hoja1!$B$1</c:f>
              <c:strCache>
                <c:ptCount val="1"/>
                <c:pt idx="0">
                  <c:v>Serie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Hoja1!$A$2:$A$6</c:f>
              <c:numCache>
                <c:formatCode>General</c:formatCode>
                <c:ptCount val="5"/>
                <c:pt idx="0">
                  <c:v>1999</c:v>
                </c:pt>
                <c:pt idx="1">
                  <c:v>2003</c:v>
                </c:pt>
                <c:pt idx="2">
                  <c:v>2021</c:v>
                </c:pt>
                <c:pt idx="3">
                  <c:v>2022</c:v>
                </c:pt>
                <c:pt idx="4">
                  <c:v>2023</c:v>
                </c:pt>
              </c:numCache>
            </c:numRef>
          </c:cat>
          <c:val>
            <c:numRef>
              <c:f>Hoja1!$B$2:$B$6</c:f>
              <c:numCache>
                <c:formatCode>General</c:formatCode>
                <c:ptCount val="5"/>
                <c:pt idx="0">
                  <c:v>5</c:v>
                </c:pt>
                <c:pt idx="1">
                  <c:v>26</c:v>
                </c:pt>
                <c:pt idx="2">
                  <c:v>14</c:v>
                </c:pt>
                <c:pt idx="3">
                  <c:v>16</c:v>
                </c:pt>
                <c:pt idx="4">
                  <c:v>26</c:v>
                </c:pt>
              </c:numCache>
            </c:numRef>
          </c:val>
          <c:smooth val="0"/>
          <c:extLst>
            <c:ext xmlns:c16="http://schemas.microsoft.com/office/drawing/2014/chart" uri="{C3380CC4-5D6E-409C-BE32-E72D297353CC}">
              <c16:uniqueId val="{00000000-D2A6-469C-B3EB-024DE0DCD685}"/>
            </c:ext>
          </c:extLst>
        </c:ser>
        <c:ser>
          <c:idx val="1"/>
          <c:order val="1"/>
          <c:tx>
            <c:strRef>
              <c:f>Hoja1!$C$1</c:f>
              <c:strCache>
                <c:ptCount val="1"/>
                <c:pt idx="0">
                  <c:v>Columna1</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Hoja1!$A$2:$A$6</c:f>
              <c:numCache>
                <c:formatCode>General</c:formatCode>
                <c:ptCount val="5"/>
                <c:pt idx="0">
                  <c:v>1999</c:v>
                </c:pt>
                <c:pt idx="1">
                  <c:v>2003</c:v>
                </c:pt>
                <c:pt idx="2">
                  <c:v>2021</c:v>
                </c:pt>
                <c:pt idx="3">
                  <c:v>2022</c:v>
                </c:pt>
                <c:pt idx="4">
                  <c:v>2023</c:v>
                </c:pt>
              </c:numCache>
            </c:numRef>
          </c:cat>
          <c:val>
            <c:numRef>
              <c:f>Hoja1!$C$2:$C$6</c:f>
              <c:numCache>
                <c:formatCode>General</c:formatCode>
                <c:ptCount val="5"/>
              </c:numCache>
            </c:numRef>
          </c:val>
          <c:smooth val="0"/>
          <c:extLst>
            <c:ext xmlns:c16="http://schemas.microsoft.com/office/drawing/2014/chart" uri="{C3380CC4-5D6E-409C-BE32-E72D297353CC}">
              <c16:uniqueId val="{00000001-D2A6-469C-B3EB-024DE0DCD685}"/>
            </c:ext>
          </c:extLst>
        </c:ser>
        <c:ser>
          <c:idx val="2"/>
          <c:order val="2"/>
          <c:tx>
            <c:strRef>
              <c:f>Hoja1!$D$1</c:f>
              <c:strCache>
                <c:ptCount val="1"/>
                <c:pt idx="0">
                  <c:v>Columna2</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Hoja1!$A$2:$A$6</c:f>
              <c:numCache>
                <c:formatCode>General</c:formatCode>
                <c:ptCount val="5"/>
                <c:pt idx="0">
                  <c:v>1999</c:v>
                </c:pt>
                <c:pt idx="1">
                  <c:v>2003</c:v>
                </c:pt>
                <c:pt idx="2">
                  <c:v>2021</c:v>
                </c:pt>
                <c:pt idx="3">
                  <c:v>2022</c:v>
                </c:pt>
                <c:pt idx="4">
                  <c:v>2023</c:v>
                </c:pt>
              </c:numCache>
            </c:numRef>
          </c:cat>
          <c:val>
            <c:numRef>
              <c:f>Hoja1!$D$2:$D$6</c:f>
              <c:numCache>
                <c:formatCode>General</c:formatCode>
                <c:ptCount val="5"/>
              </c:numCache>
            </c:numRef>
          </c:val>
          <c:smooth val="0"/>
          <c:extLst>
            <c:ext xmlns:c16="http://schemas.microsoft.com/office/drawing/2014/chart" uri="{C3380CC4-5D6E-409C-BE32-E72D297353CC}">
              <c16:uniqueId val="{00000002-D2A6-469C-B3EB-024DE0DCD685}"/>
            </c:ext>
          </c:extLst>
        </c:ser>
        <c:dLbls>
          <c:showLegendKey val="0"/>
          <c:showVal val="1"/>
          <c:showCatName val="0"/>
          <c:showSerName val="0"/>
          <c:showPercent val="0"/>
          <c:showBubbleSize val="0"/>
        </c:dLbls>
        <c:marker val="1"/>
        <c:smooth val="0"/>
        <c:axId val="673311855"/>
        <c:axId val="673315599"/>
      </c:lineChart>
      <c:catAx>
        <c:axId val="673311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673315599"/>
        <c:crosses val="autoZero"/>
        <c:auto val="1"/>
        <c:lblAlgn val="ctr"/>
        <c:lblOffset val="100"/>
        <c:noMultiLvlLbl val="0"/>
      </c:catAx>
      <c:valAx>
        <c:axId val="6733155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6733118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4">
        <a:lumMod val="20000"/>
        <a:lumOff val="80000"/>
      </a:schemeClr>
    </a:solidFill>
    <a:ln>
      <a:noFill/>
    </a:ln>
    <a:effectLst/>
  </c:spPr>
  <c:txPr>
    <a:bodyPr/>
    <a:lstStyle/>
    <a:p>
      <a:pPr>
        <a:defRPr/>
      </a:pPr>
      <a:endParaRPr lang="es-P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0.44201</cdr:x>
      <cdr:y>0.89663</cdr:y>
    </cdr:from>
    <cdr:to>
      <cdr:x>0.55799</cdr:x>
      <cdr:y>1</cdr:y>
    </cdr:to>
    <cdr:sp macro="" textlink="">
      <cdr:nvSpPr>
        <cdr:cNvPr id="2" name="CuadroTexto 1">
          <a:extLst xmlns:a="http://schemas.openxmlformats.org/drawingml/2006/main">
            <a:ext uri="{FF2B5EF4-FFF2-40B4-BE49-F238E27FC236}">
              <a16:creationId xmlns:a16="http://schemas.microsoft.com/office/drawing/2014/main" id="{F2E2A337-1EB4-4F35-9D06-5C6726CCC992}"/>
            </a:ext>
          </a:extLst>
        </cdr:cNvPr>
        <cdr:cNvSpPr txBox="1"/>
      </cdr:nvSpPr>
      <cdr:spPr>
        <a:xfrm xmlns:a="http://schemas.openxmlformats.org/drawingml/2006/main">
          <a:off x="1789442" y="2461350"/>
          <a:ext cx="469490" cy="28376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PE" sz="1100" dirty="0" err="1"/>
            <a:t>Years</a:t>
          </a:r>
          <a:endParaRPr lang="es-PE"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1.66646E-7</cdr:x>
      <cdr:y>0.03875</cdr:y>
    </cdr:from>
    <cdr:to>
      <cdr:x>0.3832</cdr:x>
      <cdr:y>0.89721</cdr:y>
    </cdr:to>
    <cdr:grpSp>
      <cdr:nvGrpSpPr>
        <cdr:cNvPr id="4" name="Grupo 3">
          <a:extLst xmlns:a="http://schemas.openxmlformats.org/drawingml/2006/main">
            <a:ext uri="{FF2B5EF4-FFF2-40B4-BE49-F238E27FC236}">
              <a16:creationId xmlns:a16="http://schemas.microsoft.com/office/drawing/2014/main" id="{AADAADA8-2463-4019-976B-B82A2A7E8B5E}"/>
            </a:ext>
          </a:extLst>
        </cdr:cNvPr>
        <cdr:cNvGrpSpPr/>
      </cdr:nvGrpSpPr>
      <cdr:grpSpPr>
        <a:xfrm xmlns:a="http://schemas.openxmlformats.org/drawingml/2006/main">
          <a:off x="1" y="125676"/>
          <a:ext cx="1982102" cy="2784211"/>
          <a:chOff x="1" y="125678"/>
          <a:chExt cx="2299460" cy="2784209"/>
        </a:xfrm>
      </cdr:grpSpPr>
      <cdr:sp macro="" textlink="">
        <cdr:nvSpPr>
          <cdr:cNvPr id="2" name="8 Rectángulo">
            <a:extLst xmlns:a="http://schemas.openxmlformats.org/drawingml/2006/main">
              <a:ext uri="{FF2B5EF4-FFF2-40B4-BE49-F238E27FC236}">
                <a16:creationId xmlns:a16="http://schemas.microsoft.com/office/drawing/2014/main" id="{42ECBFB2-982F-4C0B-A529-C8DA53A42D76}"/>
              </a:ext>
            </a:extLst>
          </cdr:cNvPr>
          <cdr:cNvSpPr/>
        </cdr:nvSpPr>
        <cdr:spPr>
          <a:xfrm xmlns:a="http://schemas.openxmlformats.org/drawingml/2006/main">
            <a:off x="2175965" y="125678"/>
            <a:ext cx="123496" cy="127590"/>
          </a:xfrm>
          <a:prstGeom xmlns:a="http://schemas.openxmlformats.org/drawingml/2006/main" prst="rect">
            <a:avLst/>
          </a:prstGeom>
          <a:solidFill xmlns:a="http://schemas.openxmlformats.org/drawingml/2006/main">
            <a:srgbClr val="ADD4DD"/>
          </a:solidFill>
          <a:ln xmlns:a="http://schemas.openxmlformats.org/drawingml/2006/main">
            <a:noFill/>
          </a:ln>
        </cdr:spPr>
        <cdr: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endParaRPr lang="es-ES_tradnl"/>
          </a:p>
        </cdr:txBody>
      </cdr:sp>
      <cdr:sp macro="" textlink="">
        <cdr:nvSpPr>
          <cdr:cNvPr id="3" name="Cuadro de texto 2">
            <a:extLst xmlns:a="http://schemas.openxmlformats.org/drawingml/2006/main">
              <a:ext uri="{FF2B5EF4-FFF2-40B4-BE49-F238E27FC236}">
                <a16:creationId xmlns:a16="http://schemas.microsoft.com/office/drawing/2014/main" id="{89746DC2-D2A0-4FE9-82B5-5B571176BC9E}"/>
              </a:ext>
            </a:extLst>
          </cdr:cNvPr>
          <cdr:cNvSpPr txBox="1"/>
        </cdr:nvSpPr>
        <cdr:spPr>
          <a:xfrm xmlns:a="http://schemas.openxmlformats.org/drawingml/2006/main" rot="16200000">
            <a:off x="-650405" y="1951203"/>
            <a:ext cx="1609090" cy="308278"/>
          </a:xfrm>
          <a:prstGeom xmlns:a="http://schemas.openxmlformats.org/drawingml/2006/main" prst="rect">
            <a:avLst/>
          </a:prstGeom>
          <a:noFill xmlns:a="http://schemas.openxmlformats.org/drawingml/2006/main"/>
          <a:ln xmlns:a="http://schemas.openxmlformats.org/drawingml/2006/main" w="6350">
            <a:noFill/>
          </a:ln>
        </cdr:spPr>
        <cdr:txBody>
          <a:bodyPr xmlns:a="http://schemas.openxmlformats.org/drawingml/2006/main" rot="0" spcFirstLastPara="0" vert="horz" wrap="none" lIns="91440" tIns="45720" rIns="91440" bIns="45720" numCol="1" spcCol="0" rtlCol="0" fromWordArt="0" anchor="t" anchorCtr="0" forceAA="0" compatLnSpc="1">
            <a:prstTxWarp prst="textNoShape">
              <a:avLst/>
            </a:prstTxWarp>
            <a:noAutofit/>
          </a:bodyPr>
          <a:lstStyle xmlns:a="http://schemas.openxmlformats.org/drawingml/2006/main"/>
          <a:p xmlns:a="http://schemas.openxmlformats.org/drawingml/2006/main">
            <a:pPr indent="173990" algn="just"/>
            <a:r>
              <a:rPr lang="es-PE" sz="1200" b="1">
                <a:solidFill>
                  <a:srgbClr val="002060"/>
                </a:solidFill>
                <a:effectLst/>
                <a:latin typeface="Times New Roman" panose="02020603050405020304" pitchFamily="18" charset="0"/>
                <a:ea typeface="Times New Roman" panose="02020603050405020304" pitchFamily="18" charset="0"/>
              </a:rPr>
              <a:t>N° Entering students women</a:t>
            </a:r>
            <a:endParaRPr lang="es-PE" sz="1200">
              <a:solidFill>
                <a:srgbClr val="002060"/>
              </a:solidFill>
              <a:effectLst/>
              <a:latin typeface="Times New Roman" panose="02020603050405020304" pitchFamily="18" charset="0"/>
              <a:ea typeface="Times New Roman" panose="02020603050405020304" pitchFamily="18" charset="0"/>
            </a:endParaRPr>
          </a:p>
          <a:p xmlns:a="http://schemas.openxmlformats.org/drawingml/2006/main">
            <a:pPr>
              <a:lnSpc>
                <a:spcPct val="107000"/>
              </a:lnSpc>
              <a:spcAft>
                <a:spcPts val="800"/>
              </a:spcAft>
            </a:pPr>
            <a:r>
              <a:rPr lang="en-AU" sz="1200">
                <a:solidFill>
                  <a:srgbClr val="002060"/>
                </a:solidFill>
                <a:effectLst/>
                <a:latin typeface="Calibri" panose="020F0502020204030204" pitchFamily="34" charset="0"/>
                <a:ea typeface="Calibri" panose="020F0502020204030204" pitchFamily="34" charset="0"/>
                <a:cs typeface="Mangal" panose="02040503050203030202" pitchFamily="18" charset="0"/>
              </a:rPr>
              <a:t> </a:t>
            </a:r>
            <a:endParaRPr lang="es-PE" sz="1200">
              <a:solidFill>
                <a:srgbClr val="002060"/>
              </a:solidFill>
              <a:effectLst/>
              <a:latin typeface="Calibri" panose="020F0502020204030204" pitchFamily="34" charset="0"/>
              <a:ea typeface="Calibri" panose="020F0502020204030204" pitchFamily="34" charset="0"/>
              <a:cs typeface="Mangal" panose="02040503050203030202" pitchFamily="18" charset="0"/>
            </a:endParaRPr>
          </a:p>
        </cdr:txBody>
      </cdr:sp>
    </cdr:grp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963D96-8432-4A3D-8F25-9CF65265625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381AE635-2209-4BEF-B482-D64EF7543A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A9C53C24-10FE-48AD-A488-05CE306FA594}"/>
              </a:ext>
            </a:extLst>
          </p:cNvPr>
          <p:cNvSpPr>
            <a:spLocks noGrp="1"/>
          </p:cNvSpPr>
          <p:nvPr>
            <p:ph type="dt" sz="half" idx="10"/>
          </p:nvPr>
        </p:nvSpPr>
        <p:spPr/>
        <p:txBody>
          <a:bodyPr/>
          <a:lstStyle/>
          <a:p>
            <a:fld id="{A5A5C067-A105-4EBC-AC0F-016C9A065B4B}" type="datetimeFigureOut">
              <a:rPr lang="es-PE" smtClean="0"/>
              <a:t>30/06/2023</a:t>
            </a:fld>
            <a:endParaRPr lang="es-PE"/>
          </a:p>
        </p:txBody>
      </p:sp>
      <p:sp>
        <p:nvSpPr>
          <p:cNvPr id="5" name="Marcador de pie de página 4">
            <a:extLst>
              <a:ext uri="{FF2B5EF4-FFF2-40B4-BE49-F238E27FC236}">
                <a16:creationId xmlns:a16="http://schemas.microsoft.com/office/drawing/2014/main" id="{1E484D57-5388-402B-A12D-3E24AEC11C1B}"/>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E359419A-C58B-454A-BFF6-337A16A769E1}"/>
              </a:ext>
            </a:extLst>
          </p:cNvPr>
          <p:cNvSpPr>
            <a:spLocks noGrp="1"/>
          </p:cNvSpPr>
          <p:nvPr>
            <p:ph type="sldNum" sz="quarter" idx="12"/>
          </p:nvPr>
        </p:nvSpPr>
        <p:spPr/>
        <p:txBody>
          <a:bodyPr/>
          <a:lstStyle/>
          <a:p>
            <a:fld id="{5697CFDF-3BFB-44B9-AA3A-7DAE9042EAAC}" type="slidenum">
              <a:rPr lang="es-PE" smtClean="0"/>
              <a:t>‹Nº›</a:t>
            </a:fld>
            <a:endParaRPr lang="es-PE"/>
          </a:p>
        </p:txBody>
      </p:sp>
    </p:spTree>
    <p:extLst>
      <p:ext uri="{BB962C8B-B14F-4D97-AF65-F5344CB8AC3E}">
        <p14:creationId xmlns:p14="http://schemas.microsoft.com/office/powerpoint/2010/main" val="2691360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33BA25-5008-4D6D-9F6A-A9E577EFAFA4}"/>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96752D9F-E36A-4018-961D-553A51E82B1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F0BD0D18-B5A2-42FF-AB1F-CCB4923227D9}"/>
              </a:ext>
            </a:extLst>
          </p:cNvPr>
          <p:cNvSpPr>
            <a:spLocks noGrp="1"/>
          </p:cNvSpPr>
          <p:nvPr>
            <p:ph type="dt" sz="half" idx="10"/>
          </p:nvPr>
        </p:nvSpPr>
        <p:spPr/>
        <p:txBody>
          <a:bodyPr/>
          <a:lstStyle/>
          <a:p>
            <a:fld id="{A5A5C067-A105-4EBC-AC0F-016C9A065B4B}" type="datetimeFigureOut">
              <a:rPr lang="es-PE" smtClean="0"/>
              <a:t>30/06/2023</a:t>
            </a:fld>
            <a:endParaRPr lang="es-PE"/>
          </a:p>
        </p:txBody>
      </p:sp>
      <p:sp>
        <p:nvSpPr>
          <p:cNvPr id="5" name="Marcador de pie de página 4">
            <a:extLst>
              <a:ext uri="{FF2B5EF4-FFF2-40B4-BE49-F238E27FC236}">
                <a16:creationId xmlns:a16="http://schemas.microsoft.com/office/drawing/2014/main" id="{EF4708A0-B042-47D4-8613-6F7FEEBDB7D1}"/>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B080BB8A-5EE3-41E9-8914-66E67EB58525}"/>
              </a:ext>
            </a:extLst>
          </p:cNvPr>
          <p:cNvSpPr>
            <a:spLocks noGrp="1"/>
          </p:cNvSpPr>
          <p:nvPr>
            <p:ph type="sldNum" sz="quarter" idx="12"/>
          </p:nvPr>
        </p:nvSpPr>
        <p:spPr/>
        <p:txBody>
          <a:bodyPr/>
          <a:lstStyle/>
          <a:p>
            <a:fld id="{5697CFDF-3BFB-44B9-AA3A-7DAE9042EAAC}" type="slidenum">
              <a:rPr lang="es-PE" smtClean="0"/>
              <a:t>‹Nº›</a:t>
            </a:fld>
            <a:endParaRPr lang="es-PE"/>
          </a:p>
        </p:txBody>
      </p:sp>
    </p:spTree>
    <p:extLst>
      <p:ext uri="{BB962C8B-B14F-4D97-AF65-F5344CB8AC3E}">
        <p14:creationId xmlns:p14="http://schemas.microsoft.com/office/powerpoint/2010/main" val="2910784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6799EB0-7809-4F8F-8BA6-D7B9BF5A66D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1DA12ADB-E0A2-4640-B632-D23E4225FC7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00B19173-9E8D-4AC3-BC53-4782DE633158}"/>
              </a:ext>
            </a:extLst>
          </p:cNvPr>
          <p:cNvSpPr>
            <a:spLocks noGrp="1"/>
          </p:cNvSpPr>
          <p:nvPr>
            <p:ph type="dt" sz="half" idx="10"/>
          </p:nvPr>
        </p:nvSpPr>
        <p:spPr/>
        <p:txBody>
          <a:bodyPr/>
          <a:lstStyle/>
          <a:p>
            <a:fld id="{A5A5C067-A105-4EBC-AC0F-016C9A065B4B}" type="datetimeFigureOut">
              <a:rPr lang="es-PE" smtClean="0"/>
              <a:t>30/06/2023</a:t>
            </a:fld>
            <a:endParaRPr lang="es-PE"/>
          </a:p>
        </p:txBody>
      </p:sp>
      <p:sp>
        <p:nvSpPr>
          <p:cNvPr id="5" name="Marcador de pie de página 4">
            <a:extLst>
              <a:ext uri="{FF2B5EF4-FFF2-40B4-BE49-F238E27FC236}">
                <a16:creationId xmlns:a16="http://schemas.microsoft.com/office/drawing/2014/main" id="{9C4E3F32-E4F8-4A19-ADC1-4F90C432CD5D}"/>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62587081-6477-48A6-A3BD-930737FEA525}"/>
              </a:ext>
            </a:extLst>
          </p:cNvPr>
          <p:cNvSpPr>
            <a:spLocks noGrp="1"/>
          </p:cNvSpPr>
          <p:nvPr>
            <p:ph type="sldNum" sz="quarter" idx="12"/>
          </p:nvPr>
        </p:nvSpPr>
        <p:spPr/>
        <p:txBody>
          <a:bodyPr/>
          <a:lstStyle/>
          <a:p>
            <a:fld id="{5697CFDF-3BFB-44B9-AA3A-7DAE9042EAAC}" type="slidenum">
              <a:rPr lang="es-PE" smtClean="0"/>
              <a:t>‹Nº›</a:t>
            </a:fld>
            <a:endParaRPr lang="es-PE"/>
          </a:p>
        </p:txBody>
      </p:sp>
    </p:spTree>
    <p:extLst>
      <p:ext uri="{BB962C8B-B14F-4D97-AF65-F5344CB8AC3E}">
        <p14:creationId xmlns:p14="http://schemas.microsoft.com/office/powerpoint/2010/main" val="3124818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EC9F8C-4D05-47F1-B0F1-A4EC023D4376}"/>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A10BCA5C-0DEB-42FA-8065-4A2B9D5EC83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32FC6C11-33C2-4EB6-8382-D10CDE10942F}"/>
              </a:ext>
            </a:extLst>
          </p:cNvPr>
          <p:cNvSpPr>
            <a:spLocks noGrp="1"/>
          </p:cNvSpPr>
          <p:nvPr>
            <p:ph type="dt" sz="half" idx="10"/>
          </p:nvPr>
        </p:nvSpPr>
        <p:spPr/>
        <p:txBody>
          <a:bodyPr/>
          <a:lstStyle/>
          <a:p>
            <a:fld id="{A5A5C067-A105-4EBC-AC0F-016C9A065B4B}" type="datetimeFigureOut">
              <a:rPr lang="es-PE" smtClean="0"/>
              <a:t>30/06/2023</a:t>
            </a:fld>
            <a:endParaRPr lang="es-PE"/>
          </a:p>
        </p:txBody>
      </p:sp>
      <p:sp>
        <p:nvSpPr>
          <p:cNvPr id="5" name="Marcador de pie de página 4">
            <a:extLst>
              <a:ext uri="{FF2B5EF4-FFF2-40B4-BE49-F238E27FC236}">
                <a16:creationId xmlns:a16="http://schemas.microsoft.com/office/drawing/2014/main" id="{FF68159A-076E-436F-BC19-8B8ED53D12B6}"/>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E74F8AEB-1325-4A22-9E2F-68365BDFC102}"/>
              </a:ext>
            </a:extLst>
          </p:cNvPr>
          <p:cNvSpPr>
            <a:spLocks noGrp="1"/>
          </p:cNvSpPr>
          <p:nvPr>
            <p:ph type="sldNum" sz="quarter" idx="12"/>
          </p:nvPr>
        </p:nvSpPr>
        <p:spPr/>
        <p:txBody>
          <a:bodyPr/>
          <a:lstStyle/>
          <a:p>
            <a:fld id="{5697CFDF-3BFB-44B9-AA3A-7DAE9042EAAC}" type="slidenum">
              <a:rPr lang="es-PE" smtClean="0"/>
              <a:t>‹Nº›</a:t>
            </a:fld>
            <a:endParaRPr lang="es-PE"/>
          </a:p>
        </p:txBody>
      </p:sp>
    </p:spTree>
    <p:extLst>
      <p:ext uri="{BB962C8B-B14F-4D97-AF65-F5344CB8AC3E}">
        <p14:creationId xmlns:p14="http://schemas.microsoft.com/office/powerpoint/2010/main" val="2652718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CB24DA-7D55-437F-9148-94733270D37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F639F254-E7AB-4150-B34D-794468C08B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7163B79-3D36-4E4A-8389-F533B962BB2E}"/>
              </a:ext>
            </a:extLst>
          </p:cNvPr>
          <p:cNvSpPr>
            <a:spLocks noGrp="1"/>
          </p:cNvSpPr>
          <p:nvPr>
            <p:ph type="dt" sz="half" idx="10"/>
          </p:nvPr>
        </p:nvSpPr>
        <p:spPr/>
        <p:txBody>
          <a:bodyPr/>
          <a:lstStyle/>
          <a:p>
            <a:fld id="{A5A5C067-A105-4EBC-AC0F-016C9A065B4B}" type="datetimeFigureOut">
              <a:rPr lang="es-PE" smtClean="0"/>
              <a:t>30/06/2023</a:t>
            </a:fld>
            <a:endParaRPr lang="es-PE"/>
          </a:p>
        </p:txBody>
      </p:sp>
      <p:sp>
        <p:nvSpPr>
          <p:cNvPr id="5" name="Marcador de pie de página 4">
            <a:extLst>
              <a:ext uri="{FF2B5EF4-FFF2-40B4-BE49-F238E27FC236}">
                <a16:creationId xmlns:a16="http://schemas.microsoft.com/office/drawing/2014/main" id="{21B6FBA1-5586-4E03-A278-F031D231A323}"/>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72E473EF-EC34-48E1-8D52-B7F3785785BD}"/>
              </a:ext>
            </a:extLst>
          </p:cNvPr>
          <p:cNvSpPr>
            <a:spLocks noGrp="1"/>
          </p:cNvSpPr>
          <p:nvPr>
            <p:ph type="sldNum" sz="quarter" idx="12"/>
          </p:nvPr>
        </p:nvSpPr>
        <p:spPr/>
        <p:txBody>
          <a:bodyPr/>
          <a:lstStyle/>
          <a:p>
            <a:fld id="{5697CFDF-3BFB-44B9-AA3A-7DAE9042EAAC}" type="slidenum">
              <a:rPr lang="es-PE" smtClean="0"/>
              <a:t>‹Nº›</a:t>
            </a:fld>
            <a:endParaRPr lang="es-PE"/>
          </a:p>
        </p:txBody>
      </p:sp>
    </p:spTree>
    <p:extLst>
      <p:ext uri="{BB962C8B-B14F-4D97-AF65-F5344CB8AC3E}">
        <p14:creationId xmlns:p14="http://schemas.microsoft.com/office/powerpoint/2010/main" val="3408034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084A69-B6A9-43B9-B87A-ACED58CDB480}"/>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99293B93-D8C3-4463-B738-159CE69BCDF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48BC010A-6628-4D08-9313-1368ADDC3EA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EB87C95A-6558-44CE-BE7E-BB2DDEC6EC27}"/>
              </a:ext>
            </a:extLst>
          </p:cNvPr>
          <p:cNvSpPr>
            <a:spLocks noGrp="1"/>
          </p:cNvSpPr>
          <p:nvPr>
            <p:ph type="dt" sz="half" idx="10"/>
          </p:nvPr>
        </p:nvSpPr>
        <p:spPr/>
        <p:txBody>
          <a:bodyPr/>
          <a:lstStyle/>
          <a:p>
            <a:fld id="{A5A5C067-A105-4EBC-AC0F-016C9A065B4B}" type="datetimeFigureOut">
              <a:rPr lang="es-PE" smtClean="0"/>
              <a:t>30/06/2023</a:t>
            </a:fld>
            <a:endParaRPr lang="es-PE"/>
          </a:p>
        </p:txBody>
      </p:sp>
      <p:sp>
        <p:nvSpPr>
          <p:cNvPr id="6" name="Marcador de pie de página 5">
            <a:extLst>
              <a:ext uri="{FF2B5EF4-FFF2-40B4-BE49-F238E27FC236}">
                <a16:creationId xmlns:a16="http://schemas.microsoft.com/office/drawing/2014/main" id="{C416F6A5-F9EA-460D-B007-EBBA0DC8BA17}"/>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89CAC616-5F8E-4E80-B745-17B1B57ABBAB}"/>
              </a:ext>
            </a:extLst>
          </p:cNvPr>
          <p:cNvSpPr>
            <a:spLocks noGrp="1"/>
          </p:cNvSpPr>
          <p:nvPr>
            <p:ph type="sldNum" sz="quarter" idx="12"/>
          </p:nvPr>
        </p:nvSpPr>
        <p:spPr/>
        <p:txBody>
          <a:bodyPr/>
          <a:lstStyle/>
          <a:p>
            <a:fld id="{5697CFDF-3BFB-44B9-AA3A-7DAE9042EAAC}" type="slidenum">
              <a:rPr lang="es-PE" smtClean="0"/>
              <a:t>‹Nº›</a:t>
            </a:fld>
            <a:endParaRPr lang="es-PE"/>
          </a:p>
        </p:txBody>
      </p:sp>
    </p:spTree>
    <p:extLst>
      <p:ext uri="{BB962C8B-B14F-4D97-AF65-F5344CB8AC3E}">
        <p14:creationId xmlns:p14="http://schemas.microsoft.com/office/powerpoint/2010/main" val="2082429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26F508-C9E2-49FE-AA35-10A140746FA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68B3B6B8-AC3A-4F44-A808-1758F9BC8C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17C6D3C-22FD-4C65-BDF7-507E52B4EB9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136A3685-9E2D-4421-A77C-354CE8739E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F266DBF-A875-47AB-8690-085B7E26A1C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86EA35E7-DB4B-4E37-B90C-2D6BBA14D958}"/>
              </a:ext>
            </a:extLst>
          </p:cNvPr>
          <p:cNvSpPr>
            <a:spLocks noGrp="1"/>
          </p:cNvSpPr>
          <p:nvPr>
            <p:ph type="dt" sz="half" idx="10"/>
          </p:nvPr>
        </p:nvSpPr>
        <p:spPr/>
        <p:txBody>
          <a:bodyPr/>
          <a:lstStyle/>
          <a:p>
            <a:fld id="{A5A5C067-A105-4EBC-AC0F-016C9A065B4B}" type="datetimeFigureOut">
              <a:rPr lang="es-PE" smtClean="0"/>
              <a:t>30/06/2023</a:t>
            </a:fld>
            <a:endParaRPr lang="es-PE"/>
          </a:p>
        </p:txBody>
      </p:sp>
      <p:sp>
        <p:nvSpPr>
          <p:cNvPr id="8" name="Marcador de pie de página 7">
            <a:extLst>
              <a:ext uri="{FF2B5EF4-FFF2-40B4-BE49-F238E27FC236}">
                <a16:creationId xmlns:a16="http://schemas.microsoft.com/office/drawing/2014/main" id="{C0A4C7AB-6B3B-4653-B75F-BCDCC6639017}"/>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CF0455AE-A12B-44B5-9045-F71B80C541DC}"/>
              </a:ext>
            </a:extLst>
          </p:cNvPr>
          <p:cNvSpPr>
            <a:spLocks noGrp="1"/>
          </p:cNvSpPr>
          <p:nvPr>
            <p:ph type="sldNum" sz="quarter" idx="12"/>
          </p:nvPr>
        </p:nvSpPr>
        <p:spPr/>
        <p:txBody>
          <a:bodyPr/>
          <a:lstStyle/>
          <a:p>
            <a:fld id="{5697CFDF-3BFB-44B9-AA3A-7DAE9042EAAC}" type="slidenum">
              <a:rPr lang="es-PE" smtClean="0"/>
              <a:t>‹Nº›</a:t>
            </a:fld>
            <a:endParaRPr lang="es-PE"/>
          </a:p>
        </p:txBody>
      </p:sp>
    </p:spTree>
    <p:extLst>
      <p:ext uri="{BB962C8B-B14F-4D97-AF65-F5344CB8AC3E}">
        <p14:creationId xmlns:p14="http://schemas.microsoft.com/office/powerpoint/2010/main" val="4087557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1DB19B-06DA-4FA0-9A96-915B309D85F4}"/>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E0692AB2-8663-4178-B330-EFBA54424B44}"/>
              </a:ext>
            </a:extLst>
          </p:cNvPr>
          <p:cNvSpPr>
            <a:spLocks noGrp="1"/>
          </p:cNvSpPr>
          <p:nvPr>
            <p:ph type="dt" sz="half" idx="10"/>
          </p:nvPr>
        </p:nvSpPr>
        <p:spPr/>
        <p:txBody>
          <a:bodyPr/>
          <a:lstStyle/>
          <a:p>
            <a:fld id="{A5A5C067-A105-4EBC-AC0F-016C9A065B4B}" type="datetimeFigureOut">
              <a:rPr lang="es-PE" smtClean="0"/>
              <a:t>30/06/2023</a:t>
            </a:fld>
            <a:endParaRPr lang="es-PE"/>
          </a:p>
        </p:txBody>
      </p:sp>
      <p:sp>
        <p:nvSpPr>
          <p:cNvPr id="4" name="Marcador de pie de página 3">
            <a:extLst>
              <a:ext uri="{FF2B5EF4-FFF2-40B4-BE49-F238E27FC236}">
                <a16:creationId xmlns:a16="http://schemas.microsoft.com/office/drawing/2014/main" id="{5F1DFC53-0B84-4950-AAB5-AED64E01F18E}"/>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E1EC5DCE-C9DA-4189-ACAE-8663321A1176}"/>
              </a:ext>
            </a:extLst>
          </p:cNvPr>
          <p:cNvSpPr>
            <a:spLocks noGrp="1"/>
          </p:cNvSpPr>
          <p:nvPr>
            <p:ph type="sldNum" sz="quarter" idx="12"/>
          </p:nvPr>
        </p:nvSpPr>
        <p:spPr/>
        <p:txBody>
          <a:bodyPr/>
          <a:lstStyle/>
          <a:p>
            <a:fld id="{5697CFDF-3BFB-44B9-AA3A-7DAE9042EAAC}" type="slidenum">
              <a:rPr lang="es-PE" smtClean="0"/>
              <a:t>‹Nº›</a:t>
            </a:fld>
            <a:endParaRPr lang="es-PE"/>
          </a:p>
        </p:txBody>
      </p:sp>
    </p:spTree>
    <p:extLst>
      <p:ext uri="{BB962C8B-B14F-4D97-AF65-F5344CB8AC3E}">
        <p14:creationId xmlns:p14="http://schemas.microsoft.com/office/powerpoint/2010/main" val="2129419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28B11B6-7A59-4C0A-9443-732CD31B1631}"/>
              </a:ext>
            </a:extLst>
          </p:cNvPr>
          <p:cNvSpPr>
            <a:spLocks noGrp="1"/>
          </p:cNvSpPr>
          <p:nvPr>
            <p:ph type="dt" sz="half" idx="10"/>
          </p:nvPr>
        </p:nvSpPr>
        <p:spPr/>
        <p:txBody>
          <a:bodyPr/>
          <a:lstStyle/>
          <a:p>
            <a:fld id="{A5A5C067-A105-4EBC-AC0F-016C9A065B4B}" type="datetimeFigureOut">
              <a:rPr lang="es-PE" smtClean="0"/>
              <a:t>30/06/2023</a:t>
            </a:fld>
            <a:endParaRPr lang="es-PE"/>
          </a:p>
        </p:txBody>
      </p:sp>
      <p:sp>
        <p:nvSpPr>
          <p:cNvPr id="3" name="Marcador de pie de página 2">
            <a:extLst>
              <a:ext uri="{FF2B5EF4-FFF2-40B4-BE49-F238E27FC236}">
                <a16:creationId xmlns:a16="http://schemas.microsoft.com/office/drawing/2014/main" id="{708790F3-2D70-426F-98DE-CD234DA8160F}"/>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33E118F1-25B1-4E85-A880-BD42BAE1BB20}"/>
              </a:ext>
            </a:extLst>
          </p:cNvPr>
          <p:cNvSpPr>
            <a:spLocks noGrp="1"/>
          </p:cNvSpPr>
          <p:nvPr>
            <p:ph type="sldNum" sz="quarter" idx="12"/>
          </p:nvPr>
        </p:nvSpPr>
        <p:spPr/>
        <p:txBody>
          <a:bodyPr/>
          <a:lstStyle/>
          <a:p>
            <a:fld id="{5697CFDF-3BFB-44B9-AA3A-7DAE9042EAAC}" type="slidenum">
              <a:rPr lang="es-PE" smtClean="0"/>
              <a:t>‹Nº›</a:t>
            </a:fld>
            <a:endParaRPr lang="es-PE"/>
          </a:p>
        </p:txBody>
      </p:sp>
    </p:spTree>
    <p:extLst>
      <p:ext uri="{BB962C8B-B14F-4D97-AF65-F5344CB8AC3E}">
        <p14:creationId xmlns:p14="http://schemas.microsoft.com/office/powerpoint/2010/main" val="3554093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6564E-7BE8-4D49-8738-BAC222A5C26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95C35EE8-3E13-4C32-8BE7-29F09A0E7D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21F32894-5F0B-4684-A92D-87A85263D8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66C4029-A994-49C6-9B6A-02F48E8B055F}"/>
              </a:ext>
            </a:extLst>
          </p:cNvPr>
          <p:cNvSpPr>
            <a:spLocks noGrp="1"/>
          </p:cNvSpPr>
          <p:nvPr>
            <p:ph type="dt" sz="half" idx="10"/>
          </p:nvPr>
        </p:nvSpPr>
        <p:spPr/>
        <p:txBody>
          <a:bodyPr/>
          <a:lstStyle/>
          <a:p>
            <a:fld id="{A5A5C067-A105-4EBC-AC0F-016C9A065B4B}" type="datetimeFigureOut">
              <a:rPr lang="es-PE" smtClean="0"/>
              <a:t>30/06/2023</a:t>
            </a:fld>
            <a:endParaRPr lang="es-PE"/>
          </a:p>
        </p:txBody>
      </p:sp>
      <p:sp>
        <p:nvSpPr>
          <p:cNvPr id="6" name="Marcador de pie de página 5">
            <a:extLst>
              <a:ext uri="{FF2B5EF4-FFF2-40B4-BE49-F238E27FC236}">
                <a16:creationId xmlns:a16="http://schemas.microsoft.com/office/drawing/2014/main" id="{628B92B6-840A-40D5-88A3-9C6CF0C451AB}"/>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CF775E3F-9AC9-43E3-B894-CE0B28E47877}"/>
              </a:ext>
            </a:extLst>
          </p:cNvPr>
          <p:cNvSpPr>
            <a:spLocks noGrp="1"/>
          </p:cNvSpPr>
          <p:nvPr>
            <p:ph type="sldNum" sz="quarter" idx="12"/>
          </p:nvPr>
        </p:nvSpPr>
        <p:spPr/>
        <p:txBody>
          <a:bodyPr/>
          <a:lstStyle/>
          <a:p>
            <a:fld id="{5697CFDF-3BFB-44B9-AA3A-7DAE9042EAAC}" type="slidenum">
              <a:rPr lang="es-PE" smtClean="0"/>
              <a:t>‹Nº›</a:t>
            </a:fld>
            <a:endParaRPr lang="es-PE"/>
          </a:p>
        </p:txBody>
      </p:sp>
    </p:spTree>
    <p:extLst>
      <p:ext uri="{BB962C8B-B14F-4D97-AF65-F5344CB8AC3E}">
        <p14:creationId xmlns:p14="http://schemas.microsoft.com/office/powerpoint/2010/main" val="1686673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16449D-A2D4-4C88-8B91-65B59E7CF6A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595CF864-CF7C-4804-92F8-1DD131905C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8A0D977C-9CB6-4BBD-8223-79047E62A5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18D91B4-6D61-483D-A91B-DC78FD6D9E05}"/>
              </a:ext>
            </a:extLst>
          </p:cNvPr>
          <p:cNvSpPr>
            <a:spLocks noGrp="1"/>
          </p:cNvSpPr>
          <p:nvPr>
            <p:ph type="dt" sz="half" idx="10"/>
          </p:nvPr>
        </p:nvSpPr>
        <p:spPr/>
        <p:txBody>
          <a:bodyPr/>
          <a:lstStyle/>
          <a:p>
            <a:fld id="{A5A5C067-A105-4EBC-AC0F-016C9A065B4B}" type="datetimeFigureOut">
              <a:rPr lang="es-PE" smtClean="0"/>
              <a:t>30/06/2023</a:t>
            </a:fld>
            <a:endParaRPr lang="es-PE"/>
          </a:p>
        </p:txBody>
      </p:sp>
      <p:sp>
        <p:nvSpPr>
          <p:cNvPr id="6" name="Marcador de pie de página 5">
            <a:extLst>
              <a:ext uri="{FF2B5EF4-FFF2-40B4-BE49-F238E27FC236}">
                <a16:creationId xmlns:a16="http://schemas.microsoft.com/office/drawing/2014/main" id="{0FD49271-033B-4D97-95E0-AB0E9DCD7363}"/>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1F0EF91C-F0A0-4F44-AAE5-078A7EECFD58}"/>
              </a:ext>
            </a:extLst>
          </p:cNvPr>
          <p:cNvSpPr>
            <a:spLocks noGrp="1"/>
          </p:cNvSpPr>
          <p:nvPr>
            <p:ph type="sldNum" sz="quarter" idx="12"/>
          </p:nvPr>
        </p:nvSpPr>
        <p:spPr/>
        <p:txBody>
          <a:bodyPr/>
          <a:lstStyle/>
          <a:p>
            <a:fld id="{5697CFDF-3BFB-44B9-AA3A-7DAE9042EAAC}" type="slidenum">
              <a:rPr lang="es-PE" smtClean="0"/>
              <a:t>‹Nº›</a:t>
            </a:fld>
            <a:endParaRPr lang="es-PE"/>
          </a:p>
        </p:txBody>
      </p:sp>
    </p:spTree>
    <p:extLst>
      <p:ext uri="{BB962C8B-B14F-4D97-AF65-F5344CB8AC3E}">
        <p14:creationId xmlns:p14="http://schemas.microsoft.com/office/powerpoint/2010/main" val="1826685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0728BC3-6E81-4972-BA1B-D5F11A5CE9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FD633906-7B55-46AD-98AB-9AFA4A7FD6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80A5DD3D-210B-4A67-9469-F0A7AAE03C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A5C067-A105-4EBC-AC0F-016C9A065B4B}" type="datetimeFigureOut">
              <a:rPr lang="es-PE" smtClean="0"/>
              <a:t>30/06/2023</a:t>
            </a:fld>
            <a:endParaRPr lang="es-PE"/>
          </a:p>
        </p:txBody>
      </p:sp>
      <p:sp>
        <p:nvSpPr>
          <p:cNvPr id="5" name="Marcador de pie de página 4">
            <a:extLst>
              <a:ext uri="{FF2B5EF4-FFF2-40B4-BE49-F238E27FC236}">
                <a16:creationId xmlns:a16="http://schemas.microsoft.com/office/drawing/2014/main" id="{775C946D-A7D1-43A3-B65B-EA3E5FC373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FD78462B-2251-4699-8191-FAA1374A41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97CFDF-3BFB-44B9-AA3A-7DAE9042EAAC}" type="slidenum">
              <a:rPr lang="es-PE" smtClean="0"/>
              <a:t>‹Nº›</a:t>
            </a:fld>
            <a:endParaRPr lang="es-PE"/>
          </a:p>
        </p:txBody>
      </p:sp>
    </p:spTree>
    <p:extLst>
      <p:ext uri="{BB962C8B-B14F-4D97-AF65-F5344CB8AC3E}">
        <p14:creationId xmlns:p14="http://schemas.microsoft.com/office/powerpoint/2010/main" val="275466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wmf"/><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chart" Target="../charts/chart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4.gif"/></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2.wmf"/></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wmf"/><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29B2E54-6337-4EF9-A78B-5168EEFF0A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44"/>
            <a:ext cx="12191999" cy="2095365"/>
          </a:xfrm>
          <a:prstGeom prst="rect">
            <a:avLst/>
          </a:prstGeom>
        </p:spPr>
      </p:pic>
      <p:sp>
        <p:nvSpPr>
          <p:cNvPr id="6" name="Google Shape;137;p29">
            <a:extLst>
              <a:ext uri="{FF2B5EF4-FFF2-40B4-BE49-F238E27FC236}">
                <a16:creationId xmlns:a16="http://schemas.microsoft.com/office/drawing/2014/main" id="{779B95D0-13A9-49E1-A3D3-AC9B963DF27F}"/>
              </a:ext>
            </a:extLst>
          </p:cNvPr>
          <p:cNvSpPr/>
          <p:nvPr/>
        </p:nvSpPr>
        <p:spPr>
          <a:xfrm>
            <a:off x="906173" y="4715458"/>
            <a:ext cx="665162" cy="1762125"/>
          </a:xfrm>
          <a:custGeom>
            <a:avLst/>
            <a:gdLst/>
            <a:ahLst/>
            <a:cxnLst/>
            <a:rect l="l" t="t" r="r" b="b"/>
            <a:pathLst>
              <a:path w="49959" h="118330" extrusionOk="0">
                <a:moveTo>
                  <a:pt x="28091" y="2280"/>
                </a:moveTo>
                <a:cubicBezTo>
                  <a:pt x="28375" y="2280"/>
                  <a:pt x="28054" y="3887"/>
                  <a:pt x="28054" y="4020"/>
                </a:cubicBezTo>
                <a:cubicBezTo>
                  <a:pt x="27777" y="4783"/>
                  <a:pt x="27500" y="5476"/>
                  <a:pt x="27084" y="6100"/>
                </a:cubicBezTo>
                <a:cubicBezTo>
                  <a:pt x="26460" y="7001"/>
                  <a:pt x="25698" y="7764"/>
                  <a:pt x="24796" y="8318"/>
                </a:cubicBezTo>
                <a:cubicBezTo>
                  <a:pt x="25767" y="7556"/>
                  <a:pt x="26599" y="6585"/>
                  <a:pt x="27292" y="5476"/>
                </a:cubicBezTo>
                <a:cubicBezTo>
                  <a:pt x="27638" y="4922"/>
                  <a:pt x="27777" y="4298"/>
                  <a:pt x="27846" y="3674"/>
                </a:cubicBezTo>
                <a:cubicBezTo>
                  <a:pt x="27916" y="3258"/>
                  <a:pt x="27985" y="2773"/>
                  <a:pt x="28054" y="2357"/>
                </a:cubicBezTo>
                <a:lnTo>
                  <a:pt x="28054" y="2288"/>
                </a:lnTo>
                <a:cubicBezTo>
                  <a:pt x="28068" y="2282"/>
                  <a:pt x="28080" y="2280"/>
                  <a:pt x="28091" y="2280"/>
                </a:cubicBezTo>
                <a:close/>
                <a:moveTo>
                  <a:pt x="20393" y="814"/>
                </a:moveTo>
                <a:cubicBezTo>
                  <a:pt x="20550" y="814"/>
                  <a:pt x="20790" y="1056"/>
                  <a:pt x="21192" y="1525"/>
                </a:cubicBezTo>
                <a:cubicBezTo>
                  <a:pt x="22786" y="3674"/>
                  <a:pt x="22994" y="5961"/>
                  <a:pt x="22717" y="8457"/>
                </a:cubicBezTo>
                <a:cubicBezTo>
                  <a:pt x="22578" y="8110"/>
                  <a:pt x="22370" y="7833"/>
                  <a:pt x="22162" y="7556"/>
                </a:cubicBezTo>
                <a:cubicBezTo>
                  <a:pt x="22125" y="7537"/>
                  <a:pt x="22088" y="7529"/>
                  <a:pt x="22054" y="7529"/>
                </a:cubicBezTo>
                <a:cubicBezTo>
                  <a:pt x="21959" y="7529"/>
                  <a:pt x="21885" y="7593"/>
                  <a:pt x="21885" y="7694"/>
                </a:cubicBezTo>
                <a:cubicBezTo>
                  <a:pt x="21885" y="7764"/>
                  <a:pt x="21885" y="7833"/>
                  <a:pt x="21885" y="7902"/>
                </a:cubicBezTo>
                <a:cubicBezTo>
                  <a:pt x="21538" y="7001"/>
                  <a:pt x="21053" y="6169"/>
                  <a:pt x="20429" y="5476"/>
                </a:cubicBezTo>
                <a:cubicBezTo>
                  <a:pt x="20152" y="4783"/>
                  <a:pt x="20013" y="4090"/>
                  <a:pt x="19944" y="3397"/>
                </a:cubicBezTo>
                <a:cubicBezTo>
                  <a:pt x="19944" y="2773"/>
                  <a:pt x="19944" y="2218"/>
                  <a:pt x="20083" y="1664"/>
                </a:cubicBezTo>
                <a:cubicBezTo>
                  <a:pt x="20154" y="1091"/>
                  <a:pt x="20226" y="814"/>
                  <a:pt x="20393" y="814"/>
                </a:cubicBezTo>
                <a:close/>
                <a:moveTo>
                  <a:pt x="27422" y="1160"/>
                </a:moveTo>
                <a:cubicBezTo>
                  <a:pt x="28030" y="1160"/>
                  <a:pt x="27500" y="2470"/>
                  <a:pt x="27500" y="2773"/>
                </a:cubicBezTo>
                <a:cubicBezTo>
                  <a:pt x="27361" y="4159"/>
                  <a:pt x="26876" y="5476"/>
                  <a:pt x="26044" y="6516"/>
                </a:cubicBezTo>
                <a:cubicBezTo>
                  <a:pt x="25490" y="7070"/>
                  <a:pt x="24935" y="7694"/>
                  <a:pt x="24311" y="8180"/>
                </a:cubicBezTo>
                <a:lnTo>
                  <a:pt x="23687" y="8734"/>
                </a:lnTo>
                <a:cubicBezTo>
                  <a:pt x="24519" y="7417"/>
                  <a:pt x="25074" y="6031"/>
                  <a:pt x="25351" y="4644"/>
                </a:cubicBezTo>
                <a:lnTo>
                  <a:pt x="25351" y="4575"/>
                </a:lnTo>
                <a:cubicBezTo>
                  <a:pt x="25420" y="4090"/>
                  <a:pt x="25420" y="3674"/>
                  <a:pt x="25351" y="3189"/>
                </a:cubicBezTo>
                <a:cubicBezTo>
                  <a:pt x="25698" y="2357"/>
                  <a:pt x="26321" y="1664"/>
                  <a:pt x="27084" y="1248"/>
                </a:cubicBezTo>
                <a:cubicBezTo>
                  <a:pt x="27223" y="1187"/>
                  <a:pt x="27334" y="1160"/>
                  <a:pt x="27422" y="1160"/>
                </a:cubicBezTo>
                <a:close/>
                <a:moveTo>
                  <a:pt x="30966" y="4020"/>
                </a:moveTo>
                <a:cubicBezTo>
                  <a:pt x="31520" y="4020"/>
                  <a:pt x="31312" y="4159"/>
                  <a:pt x="31104" y="4575"/>
                </a:cubicBezTo>
                <a:cubicBezTo>
                  <a:pt x="30827" y="4922"/>
                  <a:pt x="30550" y="5476"/>
                  <a:pt x="30273" y="5892"/>
                </a:cubicBezTo>
                <a:cubicBezTo>
                  <a:pt x="29094" y="7625"/>
                  <a:pt x="26945" y="8249"/>
                  <a:pt x="25074" y="9011"/>
                </a:cubicBezTo>
                <a:cubicBezTo>
                  <a:pt x="25004" y="8873"/>
                  <a:pt x="24866" y="8873"/>
                  <a:pt x="24796" y="8873"/>
                </a:cubicBezTo>
                <a:cubicBezTo>
                  <a:pt x="24796" y="8873"/>
                  <a:pt x="24796" y="8803"/>
                  <a:pt x="24796" y="8803"/>
                </a:cubicBezTo>
                <a:cubicBezTo>
                  <a:pt x="26321" y="7902"/>
                  <a:pt x="27500" y="6447"/>
                  <a:pt x="28124" y="4783"/>
                </a:cubicBezTo>
                <a:cubicBezTo>
                  <a:pt x="28717" y="4297"/>
                  <a:pt x="29521" y="4022"/>
                  <a:pt x="30306" y="4022"/>
                </a:cubicBezTo>
                <a:cubicBezTo>
                  <a:pt x="30529" y="4022"/>
                  <a:pt x="30751" y="4044"/>
                  <a:pt x="30966" y="4090"/>
                </a:cubicBezTo>
                <a:lnTo>
                  <a:pt x="30966" y="4020"/>
                </a:lnTo>
                <a:close/>
                <a:moveTo>
                  <a:pt x="29163" y="7556"/>
                </a:moveTo>
                <a:cubicBezTo>
                  <a:pt x="29718" y="7556"/>
                  <a:pt x="30273" y="7625"/>
                  <a:pt x="30827" y="7833"/>
                </a:cubicBezTo>
                <a:cubicBezTo>
                  <a:pt x="30961" y="7833"/>
                  <a:pt x="32459" y="8807"/>
                  <a:pt x="31864" y="8807"/>
                </a:cubicBezTo>
                <a:cubicBezTo>
                  <a:pt x="31844" y="8807"/>
                  <a:pt x="31822" y="8806"/>
                  <a:pt x="31798" y="8803"/>
                </a:cubicBezTo>
                <a:cubicBezTo>
                  <a:pt x="31625" y="8775"/>
                  <a:pt x="31453" y="8758"/>
                  <a:pt x="31286" y="8758"/>
                </a:cubicBezTo>
                <a:cubicBezTo>
                  <a:pt x="31049" y="8758"/>
                  <a:pt x="30822" y="8792"/>
                  <a:pt x="30619" y="8873"/>
                </a:cubicBezTo>
                <a:cubicBezTo>
                  <a:pt x="29346" y="9020"/>
                  <a:pt x="28246" y="9374"/>
                  <a:pt x="27099" y="9374"/>
                </a:cubicBezTo>
                <a:cubicBezTo>
                  <a:pt x="26622" y="9374"/>
                  <a:pt x="26137" y="9313"/>
                  <a:pt x="25628" y="9150"/>
                </a:cubicBezTo>
                <a:cubicBezTo>
                  <a:pt x="26807" y="8803"/>
                  <a:pt x="27985" y="8249"/>
                  <a:pt x="29094" y="7556"/>
                </a:cubicBezTo>
                <a:close/>
                <a:moveTo>
                  <a:pt x="24379" y="473"/>
                </a:moveTo>
                <a:cubicBezTo>
                  <a:pt x="24456" y="473"/>
                  <a:pt x="24507" y="537"/>
                  <a:pt x="24519" y="693"/>
                </a:cubicBezTo>
                <a:cubicBezTo>
                  <a:pt x="24519" y="1040"/>
                  <a:pt x="24658" y="1456"/>
                  <a:pt x="24727" y="1802"/>
                </a:cubicBezTo>
                <a:cubicBezTo>
                  <a:pt x="25351" y="4228"/>
                  <a:pt x="24588" y="6100"/>
                  <a:pt x="23687" y="8180"/>
                </a:cubicBezTo>
                <a:cubicBezTo>
                  <a:pt x="23687" y="8180"/>
                  <a:pt x="23687" y="8110"/>
                  <a:pt x="23687" y="8110"/>
                </a:cubicBezTo>
                <a:cubicBezTo>
                  <a:pt x="23653" y="8006"/>
                  <a:pt x="23566" y="7954"/>
                  <a:pt x="23479" y="7954"/>
                </a:cubicBezTo>
                <a:cubicBezTo>
                  <a:pt x="23393" y="7954"/>
                  <a:pt x="23306" y="8006"/>
                  <a:pt x="23271" y="8110"/>
                </a:cubicBezTo>
                <a:cubicBezTo>
                  <a:pt x="23202" y="8596"/>
                  <a:pt x="23063" y="9081"/>
                  <a:pt x="22994" y="9635"/>
                </a:cubicBezTo>
                <a:cubicBezTo>
                  <a:pt x="22925" y="9289"/>
                  <a:pt x="22855" y="9011"/>
                  <a:pt x="22717" y="8665"/>
                </a:cubicBezTo>
                <a:cubicBezTo>
                  <a:pt x="22786" y="8665"/>
                  <a:pt x="22925" y="8665"/>
                  <a:pt x="22925" y="8596"/>
                </a:cubicBezTo>
                <a:cubicBezTo>
                  <a:pt x="23410" y="7070"/>
                  <a:pt x="23341" y="5476"/>
                  <a:pt x="22855" y="3951"/>
                </a:cubicBezTo>
                <a:cubicBezTo>
                  <a:pt x="22855" y="3327"/>
                  <a:pt x="22925" y="2634"/>
                  <a:pt x="23063" y="2010"/>
                </a:cubicBezTo>
                <a:cubicBezTo>
                  <a:pt x="23063" y="1953"/>
                  <a:pt x="24012" y="473"/>
                  <a:pt x="24379" y="473"/>
                </a:cubicBezTo>
                <a:close/>
                <a:moveTo>
                  <a:pt x="17421" y="3487"/>
                </a:moveTo>
                <a:cubicBezTo>
                  <a:pt x="18513" y="4040"/>
                  <a:pt x="19469" y="4795"/>
                  <a:pt x="20291" y="5753"/>
                </a:cubicBezTo>
                <a:cubicBezTo>
                  <a:pt x="20360" y="5892"/>
                  <a:pt x="20429" y="5961"/>
                  <a:pt x="20568" y="6100"/>
                </a:cubicBezTo>
                <a:cubicBezTo>
                  <a:pt x="20637" y="6239"/>
                  <a:pt x="20637" y="6308"/>
                  <a:pt x="20707" y="6377"/>
                </a:cubicBezTo>
                <a:cubicBezTo>
                  <a:pt x="21192" y="7209"/>
                  <a:pt x="21538" y="8041"/>
                  <a:pt x="21746" y="8873"/>
                </a:cubicBezTo>
                <a:cubicBezTo>
                  <a:pt x="21677" y="8942"/>
                  <a:pt x="21677" y="9011"/>
                  <a:pt x="21677" y="9081"/>
                </a:cubicBezTo>
                <a:cubicBezTo>
                  <a:pt x="21746" y="9289"/>
                  <a:pt x="21816" y="9566"/>
                  <a:pt x="21885" y="9843"/>
                </a:cubicBezTo>
                <a:cubicBezTo>
                  <a:pt x="21677" y="9635"/>
                  <a:pt x="21469" y="9497"/>
                  <a:pt x="21192" y="9358"/>
                </a:cubicBezTo>
                <a:cubicBezTo>
                  <a:pt x="21192" y="9219"/>
                  <a:pt x="21192" y="9081"/>
                  <a:pt x="21192" y="8942"/>
                </a:cubicBezTo>
                <a:cubicBezTo>
                  <a:pt x="21192" y="8873"/>
                  <a:pt x="21140" y="8838"/>
                  <a:pt x="21088" y="8838"/>
                </a:cubicBezTo>
                <a:cubicBezTo>
                  <a:pt x="21036" y="8838"/>
                  <a:pt x="20984" y="8873"/>
                  <a:pt x="20984" y="8942"/>
                </a:cubicBezTo>
                <a:lnTo>
                  <a:pt x="20984" y="9219"/>
                </a:lnTo>
                <a:cubicBezTo>
                  <a:pt x="20360" y="8873"/>
                  <a:pt x="19875" y="8457"/>
                  <a:pt x="19320" y="8041"/>
                </a:cubicBezTo>
                <a:cubicBezTo>
                  <a:pt x="18627" y="7278"/>
                  <a:pt x="18142" y="6308"/>
                  <a:pt x="17934" y="5268"/>
                </a:cubicBezTo>
                <a:cubicBezTo>
                  <a:pt x="17868" y="5005"/>
                  <a:pt x="17677" y="3680"/>
                  <a:pt x="17421" y="3487"/>
                </a:cubicBezTo>
                <a:close/>
                <a:moveTo>
                  <a:pt x="24311" y="9081"/>
                </a:moveTo>
                <a:cubicBezTo>
                  <a:pt x="24311" y="9150"/>
                  <a:pt x="24311" y="9289"/>
                  <a:pt x="24242" y="9358"/>
                </a:cubicBezTo>
                <a:cubicBezTo>
                  <a:pt x="24034" y="9635"/>
                  <a:pt x="23826" y="9913"/>
                  <a:pt x="23687" y="10259"/>
                </a:cubicBezTo>
                <a:cubicBezTo>
                  <a:pt x="23826" y="9843"/>
                  <a:pt x="24034" y="9427"/>
                  <a:pt x="24242" y="9081"/>
                </a:cubicBezTo>
                <a:close/>
                <a:moveTo>
                  <a:pt x="21400" y="9843"/>
                </a:moveTo>
                <a:lnTo>
                  <a:pt x="21400" y="9843"/>
                </a:lnTo>
                <a:cubicBezTo>
                  <a:pt x="21608" y="9982"/>
                  <a:pt x="21816" y="10121"/>
                  <a:pt x="22024" y="10190"/>
                </a:cubicBezTo>
                <a:cubicBezTo>
                  <a:pt x="22093" y="10606"/>
                  <a:pt x="22370" y="10883"/>
                  <a:pt x="22717" y="11091"/>
                </a:cubicBezTo>
                <a:lnTo>
                  <a:pt x="22509" y="11091"/>
                </a:lnTo>
                <a:cubicBezTo>
                  <a:pt x="22232" y="10952"/>
                  <a:pt x="22024" y="10814"/>
                  <a:pt x="21816" y="10536"/>
                </a:cubicBezTo>
                <a:cubicBezTo>
                  <a:pt x="21608" y="10328"/>
                  <a:pt x="21469" y="10121"/>
                  <a:pt x="21400" y="9843"/>
                </a:cubicBezTo>
                <a:close/>
                <a:moveTo>
                  <a:pt x="23549" y="14626"/>
                </a:moveTo>
                <a:lnTo>
                  <a:pt x="23549" y="14626"/>
                </a:lnTo>
                <a:cubicBezTo>
                  <a:pt x="23271" y="15181"/>
                  <a:pt x="22994" y="15735"/>
                  <a:pt x="22648" y="16221"/>
                </a:cubicBezTo>
                <a:lnTo>
                  <a:pt x="22717" y="15597"/>
                </a:lnTo>
                <a:cubicBezTo>
                  <a:pt x="22925" y="15181"/>
                  <a:pt x="23202" y="14903"/>
                  <a:pt x="23549" y="14626"/>
                </a:cubicBezTo>
                <a:close/>
                <a:moveTo>
                  <a:pt x="21123" y="17954"/>
                </a:moveTo>
                <a:lnTo>
                  <a:pt x="21123" y="17954"/>
                </a:lnTo>
                <a:cubicBezTo>
                  <a:pt x="21301" y="18429"/>
                  <a:pt x="21377" y="18955"/>
                  <a:pt x="21483" y="19445"/>
                </a:cubicBezTo>
                <a:lnTo>
                  <a:pt x="21483" y="19445"/>
                </a:lnTo>
                <a:cubicBezTo>
                  <a:pt x="21345" y="18965"/>
                  <a:pt x="21217" y="18476"/>
                  <a:pt x="21123" y="17954"/>
                </a:cubicBezTo>
                <a:close/>
                <a:moveTo>
                  <a:pt x="21729" y="19747"/>
                </a:moveTo>
                <a:cubicBezTo>
                  <a:pt x="21712" y="19866"/>
                  <a:pt x="21694" y="19984"/>
                  <a:pt x="21677" y="20102"/>
                </a:cubicBezTo>
                <a:cubicBezTo>
                  <a:pt x="21644" y="19992"/>
                  <a:pt x="21611" y="19881"/>
                  <a:pt x="21578" y="19770"/>
                </a:cubicBezTo>
                <a:lnTo>
                  <a:pt x="21578" y="19770"/>
                </a:lnTo>
                <a:cubicBezTo>
                  <a:pt x="21596" y="19784"/>
                  <a:pt x="21619" y="19790"/>
                  <a:pt x="21642" y="19790"/>
                </a:cubicBezTo>
                <a:cubicBezTo>
                  <a:pt x="21676" y="19790"/>
                  <a:pt x="21709" y="19776"/>
                  <a:pt x="21729" y="19747"/>
                </a:cubicBezTo>
                <a:close/>
                <a:moveTo>
                  <a:pt x="12138" y="17474"/>
                </a:moveTo>
                <a:cubicBezTo>
                  <a:pt x="12238" y="17474"/>
                  <a:pt x="12305" y="17572"/>
                  <a:pt x="12319" y="17815"/>
                </a:cubicBezTo>
                <a:cubicBezTo>
                  <a:pt x="12388" y="18716"/>
                  <a:pt x="12180" y="19617"/>
                  <a:pt x="11695" y="20380"/>
                </a:cubicBezTo>
                <a:cubicBezTo>
                  <a:pt x="11349" y="21004"/>
                  <a:pt x="10863" y="21627"/>
                  <a:pt x="10309" y="22113"/>
                </a:cubicBezTo>
                <a:cubicBezTo>
                  <a:pt x="10240" y="22113"/>
                  <a:pt x="10170" y="22182"/>
                  <a:pt x="10101" y="22251"/>
                </a:cubicBezTo>
                <a:lnTo>
                  <a:pt x="10101" y="21766"/>
                </a:lnTo>
                <a:cubicBezTo>
                  <a:pt x="10448" y="20934"/>
                  <a:pt x="10586" y="20102"/>
                  <a:pt x="10517" y="19201"/>
                </a:cubicBezTo>
                <a:lnTo>
                  <a:pt x="10517" y="19201"/>
                </a:lnTo>
                <a:lnTo>
                  <a:pt x="10586" y="19271"/>
                </a:lnTo>
                <a:lnTo>
                  <a:pt x="10725" y="19271"/>
                </a:lnTo>
                <a:cubicBezTo>
                  <a:pt x="10890" y="18940"/>
                  <a:pt x="11754" y="17474"/>
                  <a:pt x="12138" y="17474"/>
                </a:cubicBezTo>
                <a:close/>
                <a:moveTo>
                  <a:pt x="9294" y="16309"/>
                </a:moveTo>
                <a:cubicBezTo>
                  <a:pt x="9826" y="16309"/>
                  <a:pt x="10252" y="18610"/>
                  <a:pt x="10309" y="19063"/>
                </a:cubicBezTo>
                <a:cubicBezTo>
                  <a:pt x="10378" y="19825"/>
                  <a:pt x="10240" y="20657"/>
                  <a:pt x="9962" y="21350"/>
                </a:cubicBezTo>
                <a:cubicBezTo>
                  <a:pt x="9893" y="21350"/>
                  <a:pt x="9824" y="21419"/>
                  <a:pt x="9754" y="21489"/>
                </a:cubicBezTo>
                <a:cubicBezTo>
                  <a:pt x="9555" y="21821"/>
                  <a:pt x="9419" y="22281"/>
                  <a:pt x="9286" y="22684"/>
                </a:cubicBezTo>
                <a:lnTo>
                  <a:pt x="9286" y="22684"/>
                </a:lnTo>
                <a:lnTo>
                  <a:pt x="9269" y="22667"/>
                </a:lnTo>
                <a:cubicBezTo>
                  <a:pt x="9338" y="22390"/>
                  <a:pt x="9338" y="22113"/>
                  <a:pt x="9338" y="21766"/>
                </a:cubicBezTo>
                <a:lnTo>
                  <a:pt x="9338" y="21697"/>
                </a:lnTo>
                <a:cubicBezTo>
                  <a:pt x="9200" y="20934"/>
                  <a:pt x="8923" y="20241"/>
                  <a:pt x="8507" y="19617"/>
                </a:cubicBezTo>
                <a:cubicBezTo>
                  <a:pt x="8368" y="18647"/>
                  <a:pt x="8507" y="17607"/>
                  <a:pt x="8923" y="16706"/>
                </a:cubicBezTo>
                <a:cubicBezTo>
                  <a:pt x="9050" y="16426"/>
                  <a:pt x="9175" y="16309"/>
                  <a:pt x="9294" y="16309"/>
                </a:cubicBezTo>
                <a:close/>
                <a:moveTo>
                  <a:pt x="6198" y="17227"/>
                </a:moveTo>
                <a:cubicBezTo>
                  <a:pt x="6266" y="17227"/>
                  <a:pt x="6342" y="17278"/>
                  <a:pt x="6427" y="17399"/>
                </a:cubicBezTo>
                <a:cubicBezTo>
                  <a:pt x="7120" y="18231"/>
                  <a:pt x="7744" y="19063"/>
                  <a:pt x="8299" y="19964"/>
                </a:cubicBezTo>
                <a:cubicBezTo>
                  <a:pt x="8368" y="20380"/>
                  <a:pt x="8576" y="20865"/>
                  <a:pt x="8853" y="21281"/>
                </a:cubicBezTo>
                <a:cubicBezTo>
                  <a:pt x="8923" y="21627"/>
                  <a:pt x="8923" y="21905"/>
                  <a:pt x="8923" y="22251"/>
                </a:cubicBezTo>
                <a:cubicBezTo>
                  <a:pt x="8784" y="22321"/>
                  <a:pt x="8715" y="22390"/>
                  <a:pt x="8715" y="22459"/>
                </a:cubicBezTo>
                <a:lnTo>
                  <a:pt x="8784" y="22529"/>
                </a:lnTo>
                <a:cubicBezTo>
                  <a:pt x="8715" y="22736"/>
                  <a:pt x="8715" y="23014"/>
                  <a:pt x="8784" y="23291"/>
                </a:cubicBezTo>
                <a:cubicBezTo>
                  <a:pt x="8784" y="23291"/>
                  <a:pt x="8784" y="23360"/>
                  <a:pt x="8784" y="23360"/>
                </a:cubicBezTo>
                <a:lnTo>
                  <a:pt x="8507" y="23152"/>
                </a:lnTo>
                <a:cubicBezTo>
                  <a:pt x="8437" y="23083"/>
                  <a:pt x="8368" y="23014"/>
                  <a:pt x="8299" y="22875"/>
                </a:cubicBezTo>
                <a:cubicBezTo>
                  <a:pt x="8368" y="22806"/>
                  <a:pt x="8299" y="22806"/>
                  <a:pt x="8299" y="22736"/>
                </a:cubicBezTo>
                <a:lnTo>
                  <a:pt x="8160" y="22736"/>
                </a:lnTo>
                <a:cubicBezTo>
                  <a:pt x="7813" y="22251"/>
                  <a:pt x="7328" y="21835"/>
                  <a:pt x="6774" y="21558"/>
                </a:cubicBezTo>
                <a:cubicBezTo>
                  <a:pt x="6427" y="21142"/>
                  <a:pt x="6150" y="20657"/>
                  <a:pt x="6011" y="20172"/>
                </a:cubicBezTo>
                <a:cubicBezTo>
                  <a:pt x="5803" y="19686"/>
                  <a:pt x="5734" y="19201"/>
                  <a:pt x="5734" y="18716"/>
                </a:cubicBezTo>
                <a:cubicBezTo>
                  <a:pt x="5734" y="18373"/>
                  <a:pt x="5876" y="17227"/>
                  <a:pt x="6198" y="17227"/>
                </a:cubicBezTo>
                <a:close/>
                <a:moveTo>
                  <a:pt x="14177" y="19268"/>
                </a:moveTo>
                <a:cubicBezTo>
                  <a:pt x="14845" y="19268"/>
                  <a:pt x="14116" y="20525"/>
                  <a:pt x="13913" y="20796"/>
                </a:cubicBezTo>
                <a:cubicBezTo>
                  <a:pt x="13498" y="21419"/>
                  <a:pt x="12943" y="21974"/>
                  <a:pt x="12388" y="22390"/>
                </a:cubicBezTo>
                <a:cubicBezTo>
                  <a:pt x="11765" y="22806"/>
                  <a:pt x="11071" y="23152"/>
                  <a:pt x="10378" y="23430"/>
                </a:cubicBezTo>
                <a:cubicBezTo>
                  <a:pt x="10448" y="23222"/>
                  <a:pt x="10448" y="23014"/>
                  <a:pt x="10517" y="22806"/>
                </a:cubicBezTo>
                <a:cubicBezTo>
                  <a:pt x="11695" y="21558"/>
                  <a:pt x="12111" y="19409"/>
                  <a:pt x="14052" y="19271"/>
                </a:cubicBezTo>
                <a:lnTo>
                  <a:pt x="14121" y="19271"/>
                </a:lnTo>
                <a:cubicBezTo>
                  <a:pt x="14141" y="19269"/>
                  <a:pt x="14159" y="19268"/>
                  <a:pt x="14177" y="19268"/>
                </a:cubicBezTo>
                <a:close/>
                <a:moveTo>
                  <a:pt x="13646" y="21590"/>
                </a:moveTo>
                <a:cubicBezTo>
                  <a:pt x="13640" y="21599"/>
                  <a:pt x="13636" y="21611"/>
                  <a:pt x="13636" y="21627"/>
                </a:cubicBezTo>
                <a:cubicBezTo>
                  <a:pt x="13775" y="22043"/>
                  <a:pt x="13983" y="22251"/>
                  <a:pt x="13567" y="22598"/>
                </a:cubicBezTo>
                <a:cubicBezTo>
                  <a:pt x="13220" y="22944"/>
                  <a:pt x="12804" y="23152"/>
                  <a:pt x="12319" y="23291"/>
                </a:cubicBezTo>
                <a:cubicBezTo>
                  <a:pt x="11695" y="23568"/>
                  <a:pt x="11002" y="23776"/>
                  <a:pt x="10378" y="23846"/>
                </a:cubicBezTo>
                <a:cubicBezTo>
                  <a:pt x="11210" y="23499"/>
                  <a:pt x="12042" y="23014"/>
                  <a:pt x="12735" y="22459"/>
                </a:cubicBezTo>
                <a:cubicBezTo>
                  <a:pt x="13080" y="22201"/>
                  <a:pt x="13384" y="21909"/>
                  <a:pt x="13646" y="21590"/>
                </a:cubicBezTo>
                <a:close/>
                <a:moveTo>
                  <a:pt x="3749" y="20938"/>
                </a:moveTo>
                <a:cubicBezTo>
                  <a:pt x="5264" y="21150"/>
                  <a:pt x="6641" y="21841"/>
                  <a:pt x="7744" y="22944"/>
                </a:cubicBezTo>
                <a:cubicBezTo>
                  <a:pt x="7675" y="23014"/>
                  <a:pt x="7605" y="23083"/>
                  <a:pt x="7675" y="23222"/>
                </a:cubicBezTo>
                <a:cubicBezTo>
                  <a:pt x="7883" y="23638"/>
                  <a:pt x="8160" y="24054"/>
                  <a:pt x="8507" y="24400"/>
                </a:cubicBezTo>
                <a:cubicBezTo>
                  <a:pt x="6520" y="23989"/>
                  <a:pt x="4466" y="22969"/>
                  <a:pt x="3749" y="20938"/>
                </a:cubicBezTo>
                <a:close/>
                <a:moveTo>
                  <a:pt x="31590" y="11507"/>
                </a:moveTo>
                <a:lnTo>
                  <a:pt x="31590" y="11507"/>
                </a:lnTo>
                <a:cubicBezTo>
                  <a:pt x="29163" y="16706"/>
                  <a:pt x="24380" y="21073"/>
                  <a:pt x="22162" y="26410"/>
                </a:cubicBezTo>
                <a:cubicBezTo>
                  <a:pt x="22578" y="23638"/>
                  <a:pt x="23549" y="21004"/>
                  <a:pt x="24935" y="18647"/>
                </a:cubicBezTo>
                <a:cubicBezTo>
                  <a:pt x="26668" y="15874"/>
                  <a:pt x="29441" y="13933"/>
                  <a:pt x="31590" y="11507"/>
                </a:cubicBezTo>
                <a:close/>
                <a:moveTo>
                  <a:pt x="34166" y="25716"/>
                </a:moveTo>
                <a:cubicBezTo>
                  <a:pt x="34202" y="25716"/>
                  <a:pt x="34224" y="25737"/>
                  <a:pt x="34224" y="25787"/>
                </a:cubicBezTo>
                <a:cubicBezTo>
                  <a:pt x="34224" y="26618"/>
                  <a:pt x="34016" y="27381"/>
                  <a:pt x="33669" y="28143"/>
                </a:cubicBezTo>
                <a:cubicBezTo>
                  <a:pt x="33253" y="28975"/>
                  <a:pt x="32629" y="29668"/>
                  <a:pt x="31798" y="30223"/>
                </a:cubicBezTo>
                <a:cubicBezTo>
                  <a:pt x="32421" y="29252"/>
                  <a:pt x="32768" y="28143"/>
                  <a:pt x="32837" y="27034"/>
                </a:cubicBezTo>
                <a:cubicBezTo>
                  <a:pt x="32976" y="26896"/>
                  <a:pt x="33045" y="26688"/>
                  <a:pt x="33184" y="26480"/>
                </a:cubicBezTo>
                <a:cubicBezTo>
                  <a:pt x="33184" y="26480"/>
                  <a:pt x="33948" y="25716"/>
                  <a:pt x="34166" y="25716"/>
                </a:cubicBezTo>
                <a:close/>
                <a:moveTo>
                  <a:pt x="32560" y="24816"/>
                </a:moveTo>
                <a:cubicBezTo>
                  <a:pt x="32560" y="25440"/>
                  <a:pt x="32560" y="26133"/>
                  <a:pt x="32560" y="26826"/>
                </a:cubicBezTo>
                <a:cubicBezTo>
                  <a:pt x="32491" y="28143"/>
                  <a:pt x="31936" y="29460"/>
                  <a:pt x="30966" y="30431"/>
                </a:cubicBezTo>
                <a:cubicBezTo>
                  <a:pt x="30966" y="30362"/>
                  <a:pt x="30966" y="30292"/>
                  <a:pt x="30966" y="30223"/>
                </a:cubicBezTo>
                <a:cubicBezTo>
                  <a:pt x="31451" y="29183"/>
                  <a:pt x="31451" y="27935"/>
                  <a:pt x="30966" y="26896"/>
                </a:cubicBezTo>
                <a:lnTo>
                  <a:pt x="30966" y="26618"/>
                </a:lnTo>
                <a:cubicBezTo>
                  <a:pt x="30966" y="26618"/>
                  <a:pt x="30966" y="26549"/>
                  <a:pt x="30966" y="26480"/>
                </a:cubicBezTo>
                <a:cubicBezTo>
                  <a:pt x="31078" y="26255"/>
                  <a:pt x="31236" y="25938"/>
                  <a:pt x="31255" y="25938"/>
                </a:cubicBezTo>
                <a:lnTo>
                  <a:pt x="31255" y="25938"/>
                </a:lnTo>
                <a:cubicBezTo>
                  <a:pt x="31259" y="25938"/>
                  <a:pt x="31256" y="25955"/>
                  <a:pt x="31243" y="25994"/>
                </a:cubicBezTo>
                <a:lnTo>
                  <a:pt x="31382" y="25648"/>
                </a:lnTo>
                <a:cubicBezTo>
                  <a:pt x="31659" y="25232"/>
                  <a:pt x="32075" y="24885"/>
                  <a:pt x="32560" y="24816"/>
                </a:cubicBezTo>
                <a:close/>
                <a:moveTo>
                  <a:pt x="20083" y="29322"/>
                </a:moveTo>
                <a:lnTo>
                  <a:pt x="20083" y="29322"/>
                </a:lnTo>
                <a:cubicBezTo>
                  <a:pt x="20429" y="29460"/>
                  <a:pt x="20637" y="29807"/>
                  <a:pt x="20637" y="30223"/>
                </a:cubicBezTo>
                <a:lnTo>
                  <a:pt x="20568" y="30985"/>
                </a:lnTo>
                <a:lnTo>
                  <a:pt x="20429" y="30639"/>
                </a:lnTo>
                <a:cubicBezTo>
                  <a:pt x="20291" y="30223"/>
                  <a:pt x="20152" y="29807"/>
                  <a:pt x="20083" y="29322"/>
                </a:cubicBezTo>
                <a:close/>
                <a:moveTo>
                  <a:pt x="28609" y="25163"/>
                </a:moveTo>
                <a:lnTo>
                  <a:pt x="28609" y="25163"/>
                </a:lnTo>
                <a:cubicBezTo>
                  <a:pt x="28748" y="25856"/>
                  <a:pt x="28955" y="26480"/>
                  <a:pt x="29233" y="27104"/>
                </a:cubicBezTo>
                <a:cubicBezTo>
                  <a:pt x="29787" y="28213"/>
                  <a:pt x="29995" y="29530"/>
                  <a:pt x="29857" y="30708"/>
                </a:cubicBezTo>
                <a:cubicBezTo>
                  <a:pt x="29787" y="30569"/>
                  <a:pt x="29649" y="30431"/>
                  <a:pt x="29579" y="30223"/>
                </a:cubicBezTo>
                <a:cubicBezTo>
                  <a:pt x="29555" y="30174"/>
                  <a:pt x="29504" y="30151"/>
                  <a:pt x="29452" y="30151"/>
                </a:cubicBezTo>
                <a:cubicBezTo>
                  <a:pt x="29357" y="30151"/>
                  <a:pt x="29257" y="30227"/>
                  <a:pt x="29302" y="30362"/>
                </a:cubicBezTo>
                <a:lnTo>
                  <a:pt x="29579" y="30985"/>
                </a:lnTo>
                <a:cubicBezTo>
                  <a:pt x="27846" y="30362"/>
                  <a:pt x="27430" y="26618"/>
                  <a:pt x="28609" y="25163"/>
                </a:cubicBezTo>
                <a:close/>
                <a:moveTo>
                  <a:pt x="29282" y="25322"/>
                </a:moveTo>
                <a:cubicBezTo>
                  <a:pt x="29766" y="25322"/>
                  <a:pt x="30837" y="27262"/>
                  <a:pt x="30896" y="27381"/>
                </a:cubicBezTo>
                <a:cubicBezTo>
                  <a:pt x="31104" y="28143"/>
                  <a:pt x="31104" y="28906"/>
                  <a:pt x="30896" y="29668"/>
                </a:cubicBezTo>
                <a:cubicBezTo>
                  <a:pt x="30859" y="29650"/>
                  <a:pt x="30827" y="29641"/>
                  <a:pt x="30800" y="29641"/>
                </a:cubicBezTo>
                <a:cubicBezTo>
                  <a:pt x="30726" y="29641"/>
                  <a:pt x="30688" y="29705"/>
                  <a:pt x="30688" y="29807"/>
                </a:cubicBezTo>
                <a:cubicBezTo>
                  <a:pt x="30480" y="30223"/>
                  <a:pt x="30273" y="30708"/>
                  <a:pt x="30203" y="31193"/>
                </a:cubicBezTo>
                <a:cubicBezTo>
                  <a:pt x="30134" y="31193"/>
                  <a:pt x="30134" y="31263"/>
                  <a:pt x="30203" y="31332"/>
                </a:cubicBezTo>
                <a:lnTo>
                  <a:pt x="30134" y="31471"/>
                </a:lnTo>
                <a:lnTo>
                  <a:pt x="29995" y="31193"/>
                </a:lnTo>
                <a:cubicBezTo>
                  <a:pt x="30065" y="31193"/>
                  <a:pt x="30065" y="31124"/>
                  <a:pt x="29995" y="31055"/>
                </a:cubicBezTo>
                <a:cubicBezTo>
                  <a:pt x="31174" y="29322"/>
                  <a:pt x="29649" y="27381"/>
                  <a:pt x="29094" y="25579"/>
                </a:cubicBezTo>
                <a:cubicBezTo>
                  <a:pt x="29094" y="25579"/>
                  <a:pt x="29094" y="25509"/>
                  <a:pt x="29094" y="25509"/>
                </a:cubicBezTo>
                <a:cubicBezTo>
                  <a:pt x="29134" y="25378"/>
                  <a:pt x="29200" y="25322"/>
                  <a:pt x="29282" y="25322"/>
                </a:cubicBezTo>
                <a:close/>
                <a:moveTo>
                  <a:pt x="46694" y="29734"/>
                </a:moveTo>
                <a:cubicBezTo>
                  <a:pt x="46796" y="29734"/>
                  <a:pt x="46854" y="29775"/>
                  <a:pt x="46840" y="29876"/>
                </a:cubicBezTo>
                <a:cubicBezTo>
                  <a:pt x="46354" y="32094"/>
                  <a:pt x="44621" y="33204"/>
                  <a:pt x="42958" y="34451"/>
                </a:cubicBezTo>
                <a:cubicBezTo>
                  <a:pt x="43304" y="33550"/>
                  <a:pt x="43651" y="32718"/>
                  <a:pt x="44136" y="31887"/>
                </a:cubicBezTo>
                <a:cubicBezTo>
                  <a:pt x="44413" y="31332"/>
                  <a:pt x="44760" y="30847"/>
                  <a:pt x="45176" y="30431"/>
                </a:cubicBezTo>
                <a:cubicBezTo>
                  <a:pt x="45286" y="30321"/>
                  <a:pt x="46307" y="29734"/>
                  <a:pt x="46694" y="29734"/>
                </a:cubicBezTo>
                <a:close/>
                <a:moveTo>
                  <a:pt x="42606" y="27685"/>
                </a:moveTo>
                <a:cubicBezTo>
                  <a:pt x="42632" y="27685"/>
                  <a:pt x="42657" y="27698"/>
                  <a:pt x="42681" y="27727"/>
                </a:cubicBezTo>
                <a:cubicBezTo>
                  <a:pt x="43096" y="28351"/>
                  <a:pt x="43374" y="28975"/>
                  <a:pt x="43582" y="29668"/>
                </a:cubicBezTo>
                <a:cubicBezTo>
                  <a:pt x="43859" y="30847"/>
                  <a:pt x="43651" y="32025"/>
                  <a:pt x="42958" y="33065"/>
                </a:cubicBezTo>
                <a:cubicBezTo>
                  <a:pt x="42923" y="33030"/>
                  <a:pt x="42888" y="33013"/>
                  <a:pt x="42854" y="33013"/>
                </a:cubicBezTo>
                <a:cubicBezTo>
                  <a:pt x="42819" y="33013"/>
                  <a:pt x="42784" y="33030"/>
                  <a:pt x="42750" y="33065"/>
                </a:cubicBezTo>
                <a:cubicBezTo>
                  <a:pt x="42334" y="33550"/>
                  <a:pt x="41987" y="34174"/>
                  <a:pt x="41849" y="34867"/>
                </a:cubicBezTo>
                <a:lnTo>
                  <a:pt x="41779" y="34937"/>
                </a:lnTo>
                <a:cubicBezTo>
                  <a:pt x="41641" y="33065"/>
                  <a:pt x="41710" y="31124"/>
                  <a:pt x="41918" y="29252"/>
                </a:cubicBezTo>
                <a:cubicBezTo>
                  <a:pt x="41918" y="29252"/>
                  <a:pt x="42324" y="27685"/>
                  <a:pt x="42606" y="27685"/>
                </a:cubicBezTo>
                <a:close/>
                <a:moveTo>
                  <a:pt x="40601" y="29807"/>
                </a:moveTo>
                <a:cubicBezTo>
                  <a:pt x="40670" y="30084"/>
                  <a:pt x="40740" y="30292"/>
                  <a:pt x="40878" y="30431"/>
                </a:cubicBezTo>
                <a:cubicBezTo>
                  <a:pt x="41017" y="30639"/>
                  <a:pt x="41225" y="30847"/>
                  <a:pt x="41363" y="30985"/>
                </a:cubicBezTo>
                <a:cubicBezTo>
                  <a:pt x="41294" y="32372"/>
                  <a:pt x="41433" y="33827"/>
                  <a:pt x="41502" y="35283"/>
                </a:cubicBezTo>
                <a:lnTo>
                  <a:pt x="41502" y="35352"/>
                </a:lnTo>
                <a:lnTo>
                  <a:pt x="41363" y="35352"/>
                </a:lnTo>
                <a:cubicBezTo>
                  <a:pt x="40601" y="34590"/>
                  <a:pt x="40254" y="33481"/>
                  <a:pt x="40324" y="32372"/>
                </a:cubicBezTo>
                <a:cubicBezTo>
                  <a:pt x="40254" y="31817"/>
                  <a:pt x="40324" y="31263"/>
                  <a:pt x="40462" y="30639"/>
                </a:cubicBezTo>
                <a:cubicBezTo>
                  <a:pt x="40462" y="30500"/>
                  <a:pt x="40532" y="30292"/>
                  <a:pt x="40601" y="30154"/>
                </a:cubicBezTo>
                <a:cubicBezTo>
                  <a:pt x="40601" y="30015"/>
                  <a:pt x="40532" y="29946"/>
                  <a:pt x="40532" y="29807"/>
                </a:cubicBezTo>
                <a:close/>
                <a:moveTo>
                  <a:pt x="42888" y="35075"/>
                </a:moveTo>
                <a:lnTo>
                  <a:pt x="42888" y="35075"/>
                </a:lnTo>
                <a:cubicBezTo>
                  <a:pt x="42681" y="35214"/>
                  <a:pt x="42403" y="35352"/>
                  <a:pt x="42195" y="35491"/>
                </a:cubicBezTo>
                <a:lnTo>
                  <a:pt x="42126" y="35491"/>
                </a:lnTo>
                <a:cubicBezTo>
                  <a:pt x="42126" y="35422"/>
                  <a:pt x="42126" y="35422"/>
                  <a:pt x="42057" y="35422"/>
                </a:cubicBezTo>
                <a:cubicBezTo>
                  <a:pt x="42057" y="35352"/>
                  <a:pt x="42057" y="35352"/>
                  <a:pt x="42057" y="35352"/>
                </a:cubicBezTo>
                <a:cubicBezTo>
                  <a:pt x="42334" y="35283"/>
                  <a:pt x="42611" y="35145"/>
                  <a:pt x="42888" y="35075"/>
                </a:cubicBezTo>
                <a:close/>
                <a:moveTo>
                  <a:pt x="47755" y="32320"/>
                </a:moveTo>
                <a:cubicBezTo>
                  <a:pt x="47940" y="32320"/>
                  <a:pt x="48122" y="32337"/>
                  <a:pt x="48295" y="32372"/>
                </a:cubicBezTo>
                <a:cubicBezTo>
                  <a:pt x="49404" y="32649"/>
                  <a:pt x="48711" y="33481"/>
                  <a:pt x="48226" y="33827"/>
                </a:cubicBezTo>
                <a:cubicBezTo>
                  <a:pt x="46909" y="34659"/>
                  <a:pt x="45453" y="35214"/>
                  <a:pt x="43928" y="35560"/>
                </a:cubicBezTo>
                <a:cubicBezTo>
                  <a:pt x="43928" y="35491"/>
                  <a:pt x="43859" y="35491"/>
                  <a:pt x="43720" y="35491"/>
                </a:cubicBezTo>
                <a:lnTo>
                  <a:pt x="43027" y="35560"/>
                </a:lnTo>
                <a:cubicBezTo>
                  <a:pt x="43443" y="35352"/>
                  <a:pt x="43720" y="35006"/>
                  <a:pt x="43928" y="34659"/>
                </a:cubicBezTo>
                <a:cubicBezTo>
                  <a:pt x="43998" y="34521"/>
                  <a:pt x="43928" y="34382"/>
                  <a:pt x="43790" y="34313"/>
                </a:cubicBezTo>
                <a:cubicBezTo>
                  <a:pt x="43928" y="34243"/>
                  <a:pt x="43998" y="34105"/>
                  <a:pt x="44206" y="33966"/>
                </a:cubicBezTo>
                <a:lnTo>
                  <a:pt x="44413" y="33758"/>
                </a:lnTo>
                <a:cubicBezTo>
                  <a:pt x="44968" y="33412"/>
                  <a:pt x="45592" y="33065"/>
                  <a:pt x="46216" y="32788"/>
                </a:cubicBezTo>
                <a:lnTo>
                  <a:pt x="46146" y="32788"/>
                </a:lnTo>
                <a:cubicBezTo>
                  <a:pt x="46614" y="32476"/>
                  <a:pt x="47199" y="32320"/>
                  <a:pt x="47755" y="32320"/>
                </a:cubicBezTo>
                <a:close/>
                <a:moveTo>
                  <a:pt x="21885" y="33897"/>
                </a:moveTo>
                <a:lnTo>
                  <a:pt x="21885" y="33897"/>
                </a:lnTo>
                <a:cubicBezTo>
                  <a:pt x="21816" y="34382"/>
                  <a:pt x="21746" y="34867"/>
                  <a:pt x="21538" y="35283"/>
                </a:cubicBezTo>
                <a:cubicBezTo>
                  <a:pt x="21400" y="35560"/>
                  <a:pt x="21192" y="35907"/>
                  <a:pt x="21053" y="36184"/>
                </a:cubicBezTo>
                <a:cubicBezTo>
                  <a:pt x="21053" y="35352"/>
                  <a:pt x="21330" y="34521"/>
                  <a:pt x="21885" y="33897"/>
                </a:cubicBezTo>
                <a:close/>
                <a:moveTo>
                  <a:pt x="13983" y="35352"/>
                </a:moveTo>
                <a:lnTo>
                  <a:pt x="14052" y="35422"/>
                </a:lnTo>
                <a:cubicBezTo>
                  <a:pt x="14052" y="35768"/>
                  <a:pt x="13983" y="36115"/>
                  <a:pt x="13983" y="36392"/>
                </a:cubicBezTo>
                <a:cubicBezTo>
                  <a:pt x="13913" y="36739"/>
                  <a:pt x="13844" y="37016"/>
                  <a:pt x="13705" y="37293"/>
                </a:cubicBezTo>
                <a:cubicBezTo>
                  <a:pt x="13636" y="36670"/>
                  <a:pt x="13705" y="35976"/>
                  <a:pt x="13983" y="35352"/>
                </a:cubicBezTo>
                <a:close/>
                <a:moveTo>
                  <a:pt x="46382" y="35517"/>
                </a:moveTo>
                <a:cubicBezTo>
                  <a:pt x="47669" y="35517"/>
                  <a:pt x="48986" y="35792"/>
                  <a:pt x="49543" y="36739"/>
                </a:cubicBezTo>
                <a:cubicBezTo>
                  <a:pt x="49890" y="37293"/>
                  <a:pt x="46354" y="37293"/>
                  <a:pt x="46077" y="37293"/>
                </a:cubicBezTo>
                <a:cubicBezTo>
                  <a:pt x="45176" y="37155"/>
                  <a:pt x="44344" y="36808"/>
                  <a:pt x="43512" y="36323"/>
                </a:cubicBezTo>
                <a:cubicBezTo>
                  <a:pt x="43582" y="36254"/>
                  <a:pt x="43582" y="36254"/>
                  <a:pt x="43512" y="36184"/>
                </a:cubicBezTo>
                <a:cubicBezTo>
                  <a:pt x="44206" y="36046"/>
                  <a:pt x="44829" y="35838"/>
                  <a:pt x="45453" y="35560"/>
                </a:cubicBezTo>
                <a:cubicBezTo>
                  <a:pt x="45753" y="35533"/>
                  <a:pt x="46067" y="35517"/>
                  <a:pt x="46382" y="35517"/>
                </a:cubicBezTo>
                <a:close/>
                <a:moveTo>
                  <a:pt x="30827" y="37085"/>
                </a:moveTo>
                <a:lnTo>
                  <a:pt x="30827" y="37085"/>
                </a:lnTo>
                <a:cubicBezTo>
                  <a:pt x="30758" y="37432"/>
                  <a:pt x="30550" y="37709"/>
                  <a:pt x="30342" y="37987"/>
                </a:cubicBezTo>
                <a:cubicBezTo>
                  <a:pt x="30273" y="38056"/>
                  <a:pt x="30134" y="38195"/>
                  <a:pt x="29995" y="38264"/>
                </a:cubicBezTo>
                <a:cubicBezTo>
                  <a:pt x="29995" y="38195"/>
                  <a:pt x="29995" y="38125"/>
                  <a:pt x="29926" y="38125"/>
                </a:cubicBezTo>
                <a:cubicBezTo>
                  <a:pt x="29995" y="38056"/>
                  <a:pt x="29995" y="38056"/>
                  <a:pt x="30065" y="37987"/>
                </a:cubicBezTo>
                <a:cubicBezTo>
                  <a:pt x="30273" y="37640"/>
                  <a:pt x="30480" y="37363"/>
                  <a:pt x="30827" y="37085"/>
                </a:cubicBezTo>
                <a:close/>
                <a:moveTo>
                  <a:pt x="38799" y="37848"/>
                </a:moveTo>
                <a:cubicBezTo>
                  <a:pt x="39076" y="37848"/>
                  <a:pt x="39423" y="37917"/>
                  <a:pt x="39631" y="38125"/>
                </a:cubicBezTo>
                <a:cubicBezTo>
                  <a:pt x="39631" y="38195"/>
                  <a:pt x="39561" y="38264"/>
                  <a:pt x="39492" y="38333"/>
                </a:cubicBezTo>
                <a:cubicBezTo>
                  <a:pt x="39284" y="38402"/>
                  <a:pt x="39076" y="38472"/>
                  <a:pt x="38868" y="38472"/>
                </a:cubicBezTo>
                <a:cubicBezTo>
                  <a:pt x="38521" y="38472"/>
                  <a:pt x="38175" y="38402"/>
                  <a:pt x="37898" y="38333"/>
                </a:cubicBezTo>
                <a:lnTo>
                  <a:pt x="38521" y="37848"/>
                </a:lnTo>
                <a:close/>
                <a:moveTo>
                  <a:pt x="35835" y="37424"/>
                </a:moveTo>
                <a:lnTo>
                  <a:pt x="35835" y="37424"/>
                </a:lnTo>
                <a:cubicBezTo>
                  <a:pt x="36001" y="38093"/>
                  <a:pt x="35598" y="38698"/>
                  <a:pt x="35194" y="39304"/>
                </a:cubicBezTo>
                <a:cubicBezTo>
                  <a:pt x="35127" y="38636"/>
                  <a:pt x="35382" y="37968"/>
                  <a:pt x="35835" y="37424"/>
                </a:cubicBezTo>
                <a:close/>
                <a:moveTo>
                  <a:pt x="43096" y="36462"/>
                </a:moveTo>
                <a:cubicBezTo>
                  <a:pt x="43998" y="37224"/>
                  <a:pt x="45107" y="37709"/>
                  <a:pt x="46285" y="37779"/>
                </a:cubicBezTo>
                <a:cubicBezTo>
                  <a:pt x="46978" y="38472"/>
                  <a:pt x="47602" y="39304"/>
                  <a:pt x="48018" y="40274"/>
                </a:cubicBezTo>
                <a:cubicBezTo>
                  <a:pt x="45731" y="40066"/>
                  <a:pt x="44067" y="38333"/>
                  <a:pt x="42888" y="36462"/>
                </a:cubicBezTo>
                <a:close/>
                <a:moveTo>
                  <a:pt x="19822" y="39660"/>
                </a:moveTo>
                <a:cubicBezTo>
                  <a:pt x="20181" y="40313"/>
                  <a:pt x="20370" y="41021"/>
                  <a:pt x="20499" y="41730"/>
                </a:cubicBezTo>
                <a:cubicBezTo>
                  <a:pt x="20165" y="41063"/>
                  <a:pt x="19960" y="40332"/>
                  <a:pt x="19822" y="39660"/>
                </a:cubicBezTo>
                <a:close/>
                <a:moveTo>
                  <a:pt x="16825" y="42423"/>
                </a:moveTo>
                <a:lnTo>
                  <a:pt x="16825" y="42423"/>
                </a:lnTo>
                <a:cubicBezTo>
                  <a:pt x="17102" y="42978"/>
                  <a:pt x="17171" y="43601"/>
                  <a:pt x="17033" y="44225"/>
                </a:cubicBezTo>
                <a:cubicBezTo>
                  <a:pt x="16825" y="43601"/>
                  <a:pt x="16755" y="42978"/>
                  <a:pt x="16825" y="42423"/>
                </a:cubicBezTo>
                <a:close/>
                <a:moveTo>
                  <a:pt x="24796" y="32926"/>
                </a:moveTo>
                <a:lnTo>
                  <a:pt x="24796" y="32926"/>
                </a:lnTo>
                <a:cubicBezTo>
                  <a:pt x="25212" y="33620"/>
                  <a:pt x="25767" y="34174"/>
                  <a:pt x="26391" y="34729"/>
                </a:cubicBezTo>
                <a:cubicBezTo>
                  <a:pt x="28817" y="37293"/>
                  <a:pt x="28540" y="40759"/>
                  <a:pt x="27638" y="43948"/>
                </a:cubicBezTo>
                <a:cubicBezTo>
                  <a:pt x="27638" y="43948"/>
                  <a:pt x="27638" y="44017"/>
                  <a:pt x="27638" y="44087"/>
                </a:cubicBezTo>
                <a:cubicBezTo>
                  <a:pt x="27569" y="44364"/>
                  <a:pt x="27430" y="44641"/>
                  <a:pt x="27361" y="44918"/>
                </a:cubicBezTo>
                <a:cubicBezTo>
                  <a:pt x="27916" y="42007"/>
                  <a:pt x="27569" y="39026"/>
                  <a:pt x="26460" y="36323"/>
                </a:cubicBezTo>
                <a:cubicBezTo>
                  <a:pt x="26460" y="36303"/>
                  <a:pt x="26448" y="36294"/>
                  <a:pt x="26431" y="36294"/>
                </a:cubicBezTo>
                <a:cubicBezTo>
                  <a:pt x="26391" y="36294"/>
                  <a:pt x="26321" y="36343"/>
                  <a:pt x="26321" y="36392"/>
                </a:cubicBezTo>
                <a:cubicBezTo>
                  <a:pt x="26807" y="38056"/>
                  <a:pt x="27084" y="39789"/>
                  <a:pt x="27292" y="41591"/>
                </a:cubicBezTo>
                <a:cubicBezTo>
                  <a:pt x="27361" y="42978"/>
                  <a:pt x="27084" y="44364"/>
                  <a:pt x="27015" y="45820"/>
                </a:cubicBezTo>
                <a:cubicBezTo>
                  <a:pt x="26876" y="46235"/>
                  <a:pt x="26668" y="46651"/>
                  <a:pt x="26460" y="46998"/>
                </a:cubicBezTo>
                <a:cubicBezTo>
                  <a:pt x="26668" y="45542"/>
                  <a:pt x="26529" y="44087"/>
                  <a:pt x="26183" y="42700"/>
                </a:cubicBezTo>
                <a:lnTo>
                  <a:pt x="26113" y="42700"/>
                </a:lnTo>
                <a:cubicBezTo>
                  <a:pt x="25490" y="39858"/>
                  <a:pt x="25143" y="36947"/>
                  <a:pt x="25074" y="34035"/>
                </a:cubicBezTo>
                <a:cubicBezTo>
                  <a:pt x="25074" y="33620"/>
                  <a:pt x="25004" y="33273"/>
                  <a:pt x="24796" y="32926"/>
                </a:cubicBezTo>
                <a:close/>
                <a:moveTo>
                  <a:pt x="22162" y="45265"/>
                </a:moveTo>
                <a:cubicBezTo>
                  <a:pt x="22162" y="45958"/>
                  <a:pt x="22024" y="46651"/>
                  <a:pt x="21677" y="47275"/>
                </a:cubicBezTo>
                <a:cubicBezTo>
                  <a:pt x="21608" y="46929"/>
                  <a:pt x="21608" y="46651"/>
                  <a:pt x="21608" y="46374"/>
                </a:cubicBezTo>
                <a:cubicBezTo>
                  <a:pt x="21677" y="45958"/>
                  <a:pt x="21885" y="45612"/>
                  <a:pt x="22162" y="45265"/>
                </a:cubicBezTo>
                <a:close/>
                <a:moveTo>
                  <a:pt x="17518" y="49147"/>
                </a:moveTo>
                <a:lnTo>
                  <a:pt x="17518" y="49147"/>
                </a:lnTo>
                <a:cubicBezTo>
                  <a:pt x="18073" y="49424"/>
                  <a:pt x="18627" y="49771"/>
                  <a:pt x="19043" y="50256"/>
                </a:cubicBezTo>
                <a:cubicBezTo>
                  <a:pt x="18419" y="50048"/>
                  <a:pt x="17865" y="49632"/>
                  <a:pt x="17518" y="49147"/>
                </a:cubicBezTo>
                <a:close/>
                <a:moveTo>
                  <a:pt x="19528" y="56841"/>
                </a:moveTo>
                <a:lnTo>
                  <a:pt x="19528" y="56841"/>
                </a:lnTo>
                <a:cubicBezTo>
                  <a:pt x="19805" y="57257"/>
                  <a:pt x="19875" y="57812"/>
                  <a:pt x="19875" y="58366"/>
                </a:cubicBezTo>
                <a:cubicBezTo>
                  <a:pt x="19598" y="57881"/>
                  <a:pt x="19528" y="57326"/>
                  <a:pt x="19528" y="56841"/>
                </a:cubicBezTo>
                <a:close/>
                <a:moveTo>
                  <a:pt x="36437" y="54584"/>
                </a:moveTo>
                <a:cubicBezTo>
                  <a:pt x="36678" y="54584"/>
                  <a:pt x="36903" y="56163"/>
                  <a:pt x="36925" y="56163"/>
                </a:cubicBezTo>
                <a:cubicBezTo>
                  <a:pt x="36926" y="56163"/>
                  <a:pt x="36927" y="56158"/>
                  <a:pt x="36927" y="56148"/>
                </a:cubicBezTo>
                <a:lnTo>
                  <a:pt x="36927" y="56148"/>
                </a:lnTo>
                <a:cubicBezTo>
                  <a:pt x="36927" y="56980"/>
                  <a:pt x="36719" y="57742"/>
                  <a:pt x="36373" y="58505"/>
                </a:cubicBezTo>
                <a:cubicBezTo>
                  <a:pt x="36095" y="59129"/>
                  <a:pt x="35679" y="59683"/>
                  <a:pt x="35263" y="60169"/>
                </a:cubicBezTo>
                <a:cubicBezTo>
                  <a:pt x="35263" y="60099"/>
                  <a:pt x="35263" y="60030"/>
                  <a:pt x="35263" y="59961"/>
                </a:cubicBezTo>
                <a:cubicBezTo>
                  <a:pt x="35263" y="59811"/>
                  <a:pt x="35119" y="59697"/>
                  <a:pt x="34987" y="59697"/>
                </a:cubicBezTo>
                <a:cubicBezTo>
                  <a:pt x="34936" y="59697"/>
                  <a:pt x="34886" y="59714"/>
                  <a:pt x="34848" y="59753"/>
                </a:cubicBezTo>
                <a:lnTo>
                  <a:pt x="34709" y="59891"/>
                </a:lnTo>
                <a:cubicBezTo>
                  <a:pt x="34709" y="59753"/>
                  <a:pt x="34709" y="59614"/>
                  <a:pt x="34709" y="59475"/>
                </a:cubicBezTo>
                <a:cubicBezTo>
                  <a:pt x="34709" y="59406"/>
                  <a:pt x="34709" y="59337"/>
                  <a:pt x="34640" y="59337"/>
                </a:cubicBezTo>
                <a:cubicBezTo>
                  <a:pt x="34709" y="58782"/>
                  <a:pt x="34709" y="58297"/>
                  <a:pt x="34640" y="57742"/>
                </a:cubicBezTo>
                <a:cubicBezTo>
                  <a:pt x="34986" y="56564"/>
                  <a:pt x="35541" y="55455"/>
                  <a:pt x="36373" y="54623"/>
                </a:cubicBezTo>
                <a:cubicBezTo>
                  <a:pt x="36394" y="54596"/>
                  <a:pt x="36415" y="54584"/>
                  <a:pt x="36437" y="54584"/>
                </a:cubicBezTo>
                <a:close/>
                <a:moveTo>
                  <a:pt x="32144" y="54685"/>
                </a:moveTo>
                <a:cubicBezTo>
                  <a:pt x="32223" y="54685"/>
                  <a:pt x="32315" y="54708"/>
                  <a:pt x="32421" y="54762"/>
                </a:cubicBezTo>
                <a:cubicBezTo>
                  <a:pt x="33184" y="55178"/>
                  <a:pt x="33808" y="55871"/>
                  <a:pt x="34085" y="56703"/>
                </a:cubicBezTo>
                <a:cubicBezTo>
                  <a:pt x="34224" y="57118"/>
                  <a:pt x="34293" y="57534"/>
                  <a:pt x="34362" y="57881"/>
                </a:cubicBezTo>
                <a:cubicBezTo>
                  <a:pt x="34224" y="58505"/>
                  <a:pt x="34154" y="59129"/>
                  <a:pt x="34154" y="59753"/>
                </a:cubicBezTo>
                <a:cubicBezTo>
                  <a:pt x="34154" y="59822"/>
                  <a:pt x="34085" y="59961"/>
                  <a:pt x="34016" y="60030"/>
                </a:cubicBezTo>
                <a:cubicBezTo>
                  <a:pt x="33946" y="59753"/>
                  <a:pt x="33877" y="59475"/>
                  <a:pt x="33738" y="59198"/>
                </a:cubicBezTo>
                <a:cubicBezTo>
                  <a:pt x="33712" y="59145"/>
                  <a:pt x="33655" y="59122"/>
                  <a:pt x="33599" y="59122"/>
                </a:cubicBezTo>
                <a:cubicBezTo>
                  <a:pt x="33508" y="59122"/>
                  <a:pt x="33418" y="59182"/>
                  <a:pt x="33461" y="59267"/>
                </a:cubicBezTo>
                <a:cubicBezTo>
                  <a:pt x="33531" y="59891"/>
                  <a:pt x="33600" y="60446"/>
                  <a:pt x="33738" y="61000"/>
                </a:cubicBezTo>
                <a:cubicBezTo>
                  <a:pt x="33600" y="60862"/>
                  <a:pt x="33461" y="60654"/>
                  <a:pt x="33323" y="60446"/>
                </a:cubicBezTo>
                <a:cubicBezTo>
                  <a:pt x="33184" y="59822"/>
                  <a:pt x="32837" y="59198"/>
                  <a:pt x="32352" y="58713"/>
                </a:cubicBezTo>
                <a:lnTo>
                  <a:pt x="32352" y="58782"/>
                </a:lnTo>
                <a:cubicBezTo>
                  <a:pt x="32005" y="57881"/>
                  <a:pt x="31728" y="56980"/>
                  <a:pt x="31659" y="56079"/>
                </a:cubicBezTo>
                <a:cubicBezTo>
                  <a:pt x="31659" y="55777"/>
                  <a:pt x="31606" y="54685"/>
                  <a:pt x="32144" y="54685"/>
                </a:cubicBezTo>
                <a:close/>
                <a:moveTo>
                  <a:pt x="39977" y="56772"/>
                </a:moveTo>
                <a:lnTo>
                  <a:pt x="39908" y="56841"/>
                </a:lnTo>
                <a:cubicBezTo>
                  <a:pt x="39284" y="57812"/>
                  <a:pt x="38521" y="58713"/>
                  <a:pt x="37690" y="59475"/>
                </a:cubicBezTo>
                <a:cubicBezTo>
                  <a:pt x="37135" y="59891"/>
                  <a:pt x="36581" y="60307"/>
                  <a:pt x="36095" y="60654"/>
                </a:cubicBezTo>
                <a:lnTo>
                  <a:pt x="35333" y="60931"/>
                </a:lnTo>
                <a:cubicBezTo>
                  <a:pt x="35263" y="61000"/>
                  <a:pt x="35263" y="61208"/>
                  <a:pt x="35333" y="61208"/>
                </a:cubicBezTo>
                <a:lnTo>
                  <a:pt x="34986" y="61486"/>
                </a:lnTo>
                <a:lnTo>
                  <a:pt x="34778" y="61416"/>
                </a:lnTo>
                <a:cubicBezTo>
                  <a:pt x="34848" y="61278"/>
                  <a:pt x="34917" y="61139"/>
                  <a:pt x="34986" y="60931"/>
                </a:cubicBezTo>
                <a:cubicBezTo>
                  <a:pt x="35679" y="60307"/>
                  <a:pt x="36234" y="59545"/>
                  <a:pt x="36581" y="58713"/>
                </a:cubicBezTo>
                <a:cubicBezTo>
                  <a:pt x="37343" y="57604"/>
                  <a:pt x="38591" y="56911"/>
                  <a:pt x="39977" y="56772"/>
                </a:cubicBezTo>
                <a:close/>
                <a:moveTo>
                  <a:pt x="30125" y="58040"/>
                </a:moveTo>
                <a:cubicBezTo>
                  <a:pt x="30219" y="58040"/>
                  <a:pt x="30337" y="58057"/>
                  <a:pt x="30480" y="58089"/>
                </a:cubicBezTo>
                <a:cubicBezTo>
                  <a:pt x="30896" y="58158"/>
                  <a:pt x="31312" y="58366"/>
                  <a:pt x="31590" y="58713"/>
                </a:cubicBezTo>
                <a:cubicBezTo>
                  <a:pt x="31867" y="58851"/>
                  <a:pt x="32075" y="59129"/>
                  <a:pt x="32283" y="59337"/>
                </a:cubicBezTo>
                <a:cubicBezTo>
                  <a:pt x="32421" y="59753"/>
                  <a:pt x="32629" y="60099"/>
                  <a:pt x="32907" y="60515"/>
                </a:cubicBezTo>
                <a:cubicBezTo>
                  <a:pt x="32976" y="60862"/>
                  <a:pt x="33045" y="61208"/>
                  <a:pt x="33115" y="61555"/>
                </a:cubicBezTo>
                <a:cubicBezTo>
                  <a:pt x="31659" y="61208"/>
                  <a:pt x="30411" y="60099"/>
                  <a:pt x="29926" y="58644"/>
                </a:cubicBezTo>
                <a:lnTo>
                  <a:pt x="29926" y="58713"/>
                </a:lnTo>
                <a:cubicBezTo>
                  <a:pt x="29766" y="58233"/>
                  <a:pt x="29811" y="58040"/>
                  <a:pt x="30125" y="58040"/>
                </a:cubicBezTo>
                <a:close/>
                <a:moveTo>
                  <a:pt x="39561" y="60099"/>
                </a:moveTo>
                <a:lnTo>
                  <a:pt x="39492" y="60169"/>
                </a:lnTo>
                <a:cubicBezTo>
                  <a:pt x="38521" y="60862"/>
                  <a:pt x="37343" y="61347"/>
                  <a:pt x="36165" y="61555"/>
                </a:cubicBezTo>
                <a:cubicBezTo>
                  <a:pt x="36165" y="61416"/>
                  <a:pt x="36234" y="61347"/>
                  <a:pt x="36303" y="61208"/>
                </a:cubicBezTo>
                <a:cubicBezTo>
                  <a:pt x="36373" y="61139"/>
                  <a:pt x="36303" y="61070"/>
                  <a:pt x="36234" y="61070"/>
                </a:cubicBezTo>
                <a:cubicBezTo>
                  <a:pt x="37343" y="60792"/>
                  <a:pt x="38452" y="60446"/>
                  <a:pt x="39561" y="60099"/>
                </a:cubicBezTo>
                <a:close/>
                <a:moveTo>
                  <a:pt x="24103" y="59545"/>
                </a:moveTo>
                <a:lnTo>
                  <a:pt x="24103" y="59545"/>
                </a:lnTo>
                <a:cubicBezTo>
                  <a:pt x="24034" y="59961"/>
                  <a:pt x="23965" y="60376"/>
                  <a:pt x="23757" y="60792"/>
                </a:cubicBezTo>
                <a:cubicBezTo>
                  <a:pt x="23687" y="61139"/>
                  <a:pt x="23479" y="61416"/>
                  <a:pt x="23341" y="61763"/>
                </a:cubicBezTo>
                <a:cubicBezTo>
                  <a:pt x="23341" y="61763"/>
                  <a:pt x="23341" y="61694"/>
                  <a:pt x="23341" y="61694"/>
                </a:cubicBezTo>
                <a:cubicBezTo>
                  <a:pt x="23410" y="60931"/>
                  <a:pt x="23687" y="60169"/>
                  <a:pt x="24103" y="59545"/>
                </a:cubicBezTo>
                <a:close/>
                <a:moveTo>
                  <a:pt x="33600" y="61832"/>
                </a:moveTo>
                <a:cubicBezTo>
                  <a:pt x="33669" y="62109"/>
                  <a:pt x="33738" y="62317"/>
                  <a:pt x="33808" y="62525"/>
                </a:cubicBezTo>
                <a:cubicBezTo>
                  <a:pt x="33808" y="62664"/>
                  <a:pt x="33738" y="62733"/>
                  <a:pt x="33738" y="62803"/>
                </a:cubicBezTo>
                <a:cubicBezTo>
                  <a:pt x="33669" y="62456"/>
                  <a:pt x="33531" y="62109"/>
                  <a:pt x="33461" y="61832"/>
                </a:cubicBezTo>
                <a:close/>
                <a:moveTo>
                  <a:pt x="34709" y="65021"/>
                </a:moveTo>
                <a:lnTo>
                  <a:pt x="34709" y="65021"/>
                </a:lnTo>
                <a:cubicBezTo>
                  <a:pt x="34235" y="65630"/>
                  <a:pt x="33629" y="66174"/>
                  <a:pt x="33019" y="66586"/>
                </a:cubicBezTo>
                <a:lnTo>
                  <a:pt x="33019" y="66586"/>
                </a:lnTo>
                <a:cubicBezTo>
                  <a:pt x="33039" y="66545"/>
                  <a:pt x="33025" y="66477"/>
                  <a:pt x="32976" y="66477"/>
                </a:cubicBezTo>
                <a:cubicBezTo>
                  <a:pt x="33392" y="65853"/>
                  <a:pt x="34016" y="65298"/>
                  <a:pt x="34709" y="65021"/>
                </a:cubicBezTo>
                <a:close/>
                <a:moveTo>
                  <a:pt x="17310" y="55247"/>
                </a:moveTo>
                <a:lnTo>
                  <a:pt x="17310" y="55247"/>
                </a:lnTo>
                <a:cubicBezTo>
                  <a:pt x="17310" y="55247"/>
                  <a:pt x="17934" y="57119"/>
                  <a:pt x="17934" y="57188"/>
                </a:cubicBezTo>
                <a:cubicBezTo>
                  <a:pt x="18280" y="58436"/>
                  <a:pt x="18488" y="59822"/>
                  <a:pt x="18488" y="61208"/>
                </a:cubicBezTo>
                <a:cubicBezTo>
                  <a:pt x="18558" y="62872"/>
                  <a:pt x="18488" y="64605"/>
                  <a:pt x="18280" y="66338"/>
                </a:cubicBezTo>
                <a:cubicBezTo>
                  <a:pt x="18003" y="64536"/>
                  <a:pt x="17865" y="62733"/>
                  <a:pt x="17795" y="60862"/>
                </a:cubicBezTo>
                <a:cubicBezTo>
                  <a:pt x="17795" y="60792"/>
                  <a:pt x="17743" y="60758"/>
                  <a:pt x="17691" y="60758"/>
                </a:cubicBezTo>
                <a:cubicBezTo>
                  <a:pt x="17639" y="60758"/>
                  <a:pt x="17587" y="60792"/>
                  <a:pt x="17587" y="60862"/>
                </a:cubicBezTo>
                <a:cubicBezTo>
                  <a:pt x="17518" y="62941"/>
                  <a:pt x="17795" y="64951"/>
                  <a:pt x="18211" y="66962"/>
                </a:cubicBezTo>
                <a:cubicBezTo>
                  <a:pt x="18211" y="66962"/>
                  <a:pt x="18211" y="67031"/>
                  <a:pt x="18211" y="67100"/>
                </a:cubicBezTo>
                <a:cubicBezTo>
                  <a:pt x="17033" y="63219"/>
                  <a:pt x="16686" y="59198"/>
                  <a:pt x="17310" y="55247"/>
                </a:cubicBezTo>
                <a:close/>
                <a:moveTo>
                  <a:pt x="30827" y="68140"/>
                </a:moveTo>
                <a:cubicBezTo>
                  <a:pt x="31174" y="68764"/>
                  <a:pt x="31312" y="69457"/>
                  <a:pt x="31382" y="70150"/>
                </a:cubicBezTo>
                <a:cubicBezTo>
                  <a:pt x="31035" y="69527"/>
                  <a:pt x="30896" y="68833"/>
                  <a:pt x="30827" y="68140"/>
                </a:cubicBezTo>
                <a:close/>
                <a:moveTo>
                  <a:pt x="13371" y="65625"/>
                </a:moveTo>
                <a:cubicBezTo>
                  <a:pt x="13486" y="65625"/>
                  <a:pt x="13567" y="65762"/>
                  <a:pt x="13567" y="66130"/>
                </a:cubicBezTo>
                <a:cubicBezTo>
                  <a:pt x="13567" y="66754"/>
                  <a:pt x="13498" y="67308"/>
                  <a:pt x="13428" y="67932"/>
                </a:cubicBezTo>
                <a:cubicBezTo>
                  <a:pt x="13428" y="68625"/>
                  <a:pt x="13290" y="69319"/>
                  <a:pt x="13220" y="70081"/>
                </a:cubicBezTo>
                <a:cubicBezTo>
                  <a:pt x="13199" y="70038"/>
                  <a:pt x="13164" y="70022"/>
                  <a:pt x="13126" y="70022"/>
                </a:cubicBezTo>
                <a:cubicBezTo>
                  <a:pt x="13042" y="70022"/>
                  <a:pt x="12943" y="70103"/>
                  <a:pt x="12943" y="70150"/>
                </a:cubicBezTo>
                <a:lnTo>
                  <a:pt x="12943" y="70220"/>
                </a:lnTo>
                <a:cubicBezTo>
                  <a:pt x="12804" y="69734"/>
                  <a:pt x="12596" y="69319"/>
                  <a:pt x="12388" y="68903"/>
                </a:cubicBezTo>
                <a:cubicBezTo>
                  <a:pt x="12250" y="68002"/>
                  <a:pt x="12388" y="67031"/>
                  <a:pt x="12804" y="66199"/>
                </a:cubicBezTo>
                <a:cubicBezTo>
                  <a:pt x="12968" y="65912"/>
                  <a:pt x="13205" y="65625"/>
                  <a:pt x="13371" y="65625"/>
                </a:cubicBezTo>
                <a:close/>
                <a:moveTo>
                  <a:pt x="9281" y="66414"/>
                </a:moveTo>
                <a:cubicBezTo>
                  <a:pt x="10178" y="66899"/>
                  <a:pt x="11005" y="67589"/>
                  <a:pt x="11626" y="68417"/>
                </a:cubicBezTo>
                <a:cubicBezTo>
                  <a:pt x="11834" y="68695"/>
                  <a:pt x="11973" y="68972"/>
                  <a:pt x="12111" y="69249"/>
                </a:cubicBezTo>
                <a:cubicBezTo>
                  <a:pt x="12176" y="69507"/>
                  <a:pt x="12240" y="69765"/>
                  <a:pt x="12361" y="70024"/>
                </a:cubicBezTo>
                <a:lnTo>
                  <a:pt x="12361" y="70024"/>
                </a:lnTo>
                <a:cubicBezTo>
                  <a:pt x="12351" y="70017"/>
                  <a:pt x="12337" y="70012"/>
                  <a:pt x="12319" y="70012"/>
                </a:cubicBezTo>
                <a:cubicBezTo>
                  <a:pt x="12301" y="69993"/>
                  <a:pt x="12272" y="69985"/>
                  <a:pt x="12240" y="69985"/>
                </a:cubicBezTo>
                <a:cubicBezTo>
                  <a:pt x="12153" y="69985"/>
                  <a:pt x="12042" y="70049"/>
                  <a:pt x="12042" y="70150"/>
                </a:cubicBezTo>
                <a:cubicBezTo>
                  <a:pt x="12042" y="70358"/>
                  <a:pt x="12042" y="70636"/>
                  <a:pt x="12042" y="70913"/>
                </a:cubicBezTo>
                <a:cubicBezTo>
                  <a:pt x="11903" y="70774"/>
                  <a:pt x="11695" y="70636"/>
                  <a:pt x="11487" y="70566"/>
                </a:cubicBezTo>
                <a:cubicBezTo>
                  <a:pt x="11210" y="70150"/>
                  <a:pt x="10794" y="69873"/>
                  <a:pt x="10448" y="69596"/>
                </a:cubicBezTo>
                <a:cubicBezTo>
                  <a:pt x="10309" y="69319"/>
                  <a:pt x="10170" y="69041"/>
                  <a:pt x="10101" y="68903"/>
                </a:cubicBezTo>
                <a:cubicBezTo>
                  <a:pt x="9697" y="68094"/>
                  <a:pt x="9423" y="67286"/>
                  <a:pt x="9281" y="66414"/>
                </a:cubicBezTo>
                <a:close/>
                <a:moveTo>
                  <a:pt x="14676" y="67031"/>
                </a:moveTo>
                <a:lnTo>
                  <a:pt x="14676" y="67031"/>
                </a:lnTo>
                <a:cubicBezTo>
                  <a:pt x="14953" y="68279"/>
                  <a:pt x="14399" y="69665"/>
                  <a:pt x="13983" y="70913"/>
                </a:cubicBezTo>
                <a:cubicBezTo>
                  <a:pt x="13983" y="70566"/>
                  <a:pt x="13913" y="70289"/>
                  <a:pt x="13913" y="70012"/>
                </a:cubicBezTo>
                <a:lnTo>
                  <a:pt x="13913" y="70081"/>
                </a:lnTo>
                <a:cubicBezTo>
                  <a:pt x="13844" y="69942"/>
                  <a:pt x="13775" y="69942"/>
                  <a:pt x="13705" y="69942"/>
                </a:cubicBezTo>
                <a:cubicBezTo>
                  <a:pt x="13775" y="69457"/>
                  <a:pt x="13775" y="68972"/>
                  <a:pt x="13844" y="68417"/>
                </a:cubicBezTo>
                <a:cubicBezTo>
                  <a:pt x="14260" y="68071"/>
                  <a:pt x="14537" y="67586"/>
                  <a:pt x="14676" y="67031"/>
                </a:cubicBezTo>
                <a:close/>
                <a:moveTo>
                  <a:pt x="20083" y="68348"/>
                </a:moveTo>
                <a:lnTo>
                  <a:pt x="20083" y="68348"/>
                </a:lnTo>
                <a:cubicBezTo>
                  <a:pt x="19944" y="69249"/>
                  <a:pt x="19598" y="70150"/>
                  <a:pt x="19043" y="70913"/>
                </a:cubicBezTo>
                <a:lnTo>
                  <a:pt x="19043" y="70774"/>
                </a:lnTo>
                <a:cubicBezTo>
                  <a:pt x="19320" y="69942"/>
                  <a:pt x="19667" y="69111"/>
                  <a:pt x="20083" y="68348"/>
                </a:cubicBezTo>
                <a:close/>
                <a:moveTo>
                  <a:pt x="7880" y="68610"/>
                </a:moveTo>
                <a:cubicBezTo>
                  <a:pt x="8730" y="68610"/>
                  <a:pt x="9663" y="69360"/>
                  <a:pt x="10240" y="69873"/>
                </a:cubicBezTo>
                <a:lnTo>
                  <a:pt x="10448" y="70081"/>
                </a:lnTo>
                <a:cubicBezTo>
                  <a:pt x="10655" y="70497"/>
                  <a:pt x="11002" y="70844"/>
                  <a:pt x="11418" y="71052"/>
                </a:cubicBezTo>
                <a:lnTo>
                  <a:pt x="11626" y="71259"/>
                </a:lnTo>
                <a:cubicBezTo>
                  <a:pt x="11626" y="71259"/>
                  <a:pt x="11695" y="71329"/>
                  <a:pt x="11695" y="71398"/>
                </a:cubicBezTo>
                <a:cubicBezTo>
                  <a:pt x="11418" y="71329"/>
                  <a:pt x="11071" y="71259"/>
                  <a:pt x="10794" y="71259"/>
                </a:cubicBezTo>
                <a:cubicBezTo>
                  <a:pt x="10725" y="71259"/>
                  <a:pt x="10655" y="71329"/>
                  <a:pt x="10655" y="71398"/>
                </a:cubicBezTo>
                <a:lnTo>
                  <a:pt x="10655" y="71467"/>
                </a:lnTo>
                <a:cubicBezTo>
                  <a:pt x="10240" y="71259"/>
                  <a:pt x="9824" y="71121"/>
                  <a:pt x="9408" y="71052"/>
                </a:cubicBezTo>
                <a:cubicBezTo>
                  <a:pt x="9061" y="70913"/>
                  <a:pt x="8715" y="70774"/>
                  <a:pt x="8368" y="70636"/>
                </a:cubicBezTo>
                <a:cubicBezTo>
                  <a:pt x="8021" y="70428"/>
                  <a:pt x="7605" y="70220"/>
                  <a:pt x="7259" y="69942"/>
                </a:cubicBezTo>
                <a:cubicBezTo>
                  <a:pt x="6704" y="69527"/>
                  <a:pt x="6982" y="68625"/>
                  <a:pt x="7675" y="68625"/>
                </a:cubicBezTo>
                <a:cubicBezTo>
                  <a:pt x="7742" y="68615"/>
                  <a:pt x="7811" y="68610"/>
                  <a:pt x="7880" y="68610"/>
                </a:cubicBezTo>
                <a:close/>
                <a:moveTo>
                  <a:pt x="12388" y="70497"/>
                </a:moveTo>
                <a:cubicBezTo>
                  <a:pt x="12527" y="70705"/>
                  <a:pt x="12596" y="70844"/>
                  <a:pt x="12735" y="71052"/>
                </a:cubicBezTo>
                <a:cubicBezTo>
                  <a:pt x="12804" y="71190"/>
                  <a:pt x="12804" y="71398"/>
                  <a:pt x="12943" y="71537"/>
                </a:cubicBezTo>
                <a:lnTo>
                  <a:pt x="12874" y="71606"/>
                </a:lnTo>
                <a:lnTo>
                  <a:pt x="12804" y="71606"/>
                </a:lnTo>
                <a:cubicBezTo>
                  <a:pt x="12735" y="71467"/>
                  <a:pt x="12596" y="71329"/>
                  <a:pt x="12527" y="71259"/>
                </a:cubicBezTo>
                <a:cubicBezTo>
                  <a:pt x="12388" y="70982"/>
                  <a:pt x="12388" y="70774"/>
                  <a:pt x="12388" y="70497"/>
                </a:cubicBezTo>
                <a:close/>
                <a:moveTo>
                  <a:pt x="13428" y="71052"/>
                </a:moveTo>
                <a:cubicBezTo>
                  <a:pt x="13567" y="71329"/>
                  <a:pt x="13636" y="71606"/>
                  <a:pt x="13636" y="71883"/>
                </a:cubicBezTo>
                <a:cubicBezTo>
                  <a:pt x="13636" y="71953"/>
                  <a:pt x="13636" y="71953"/>
                  <a:pt x="13636" y="72022"/>
                </a:cubicBezTo>
                <a:lnTo>
                  <a:pt x="13636" y="72369"/>
                </a:lnTo>
                <a:cubicBezTo>
                  <a:pt x="13636" y="72230"/>
                  <a:pt x="13567" y="72091"/>
                  <a:pt x="13498" y="71953"/>
                </a:cubicBezTo>
                <a:cubicBezTo>
                  <a:pt x="13428" y="71745"/>
                  <a:pt x="13359" y="71537"/>
                  <a:pt x="13359" y="71259"/>
                </a:cubicBezTo>
                <a:cubicBezTo>
                  <a:pt x="13359" y="71190"/>
                  <a:pt x="13359" y="71121"/>
                  <a:pt x="13428" y="71052"/>
                </a:cubicBezTo>
                <a:close/>
                <a:moveTo>
                  <a:pt x="11374" y="71748"/>
                </a:moveTo>
                <a:lnTo>
                  <a:pt x="11374" y="71748"/>
                </a:lnTo>
                <a:cubicBezTo>
                  <a:pt x="11689" y="71771"/>
                  <a:pt x="12004" y="71902"/>
                  <a:pt x="12319" y="72091"/>
                </a:cubicBezTo>
                <a:cubicBezTo>
                  <a:pt x="12527" y="72230"/>
                  <a:pt x="12735" y="72438"/>
                  <a:pt x="13012" y="72507"/>
                </a:cubicBezTo>
                <a:cubicBezTo>
                  <a:pt x="13012" y="72542"/>
                  <a:pt x="13030" y="72559"/>
                  <a:pt x="13056" y="72559"/>
                </a:cubicBezTo>
                <a:cubicBezTo>
                  <a:pt x="13082" y="72559"/>
                  <a:pt x="13116" y="72542"/>
                  <a:pt x="13151" y="72507"/>
                </a:cubicBezTo>
                <a:lnTo>
                  <a:pt x="13290" y="72507"/>
                </a:lnTo>
                <a:cubicBezTo>
                  <a:pt x="13290" y="72646"/>
                  <a:pt x="13359" y="72715"/>
                  <a:pt x="13359" y="72784"/>
                </a:cubicBezTo>
                <a:cubicBezTo>
                  <a:pt x="12635" y="72587"/>
                  <a:pt x="11973" y="72202"/>
                  <a:pt x="11374" y="71748"/>
                </a:cubicBezTo>
                <a:close/>
                <a:moveTo>
                  <a:pt x="29371" y="72577"/>
                </a:moveTo>
                <a:cubicBezTo>
                  <a:pt x="29718" y="73408"/>
                  <a:pt x="29926" y="74309"/>
                  <a:pt x="29926" y="75211"/>
                </a:cubicBezTo>
                <a:cubicBezTo>
                  <a:pt x="29441" y="74379"/>
                  <a:pt x="29233" y="73478"/>
                  <a:pt x="29371" y="72577"/>
                </a:cubicBezTo>
                <a:close/>
                <a:moveTo>
                  <a:pt x="26475" y="74237"/>
                </a:moveTo>
                <a:cubicBezTo>
                  <a:pt x="26714" y="75388"/>
                  <a:pt x="26104" y="76409"/>
                  <a:pt x="25628" y="77429"/>
                </a:cubicBezTo>
                <a:cubicBezTo>
                  <a:pt x="25493" y="76279"/>
                  <a:pt x="25754" y="75129"/>
                  <a:pt x="26475" y="74237"/>
                </a:cubicBezTo>
                <a:close/>
                <a:moveTo>
                  <a:pt x="39700" y="68556"/>
                </a:moveTo>
                <a:cubicBezTo>
                  <a:pt x="39700" y="68556"/>
                  <a:pt x="38175" y="72022"/>
                  <a:pt x="37967" y="72438"/>
                </a:cubicBezTo>
                <a:cubicBezTo>
                  <a:pt x="36996" y="74102"/>
                  <a:pt x="35887" y="75765"/>
                  <a:pt x="34709" y="77360"/>
                </a:cubicBezTo>
                <a:cubicBezTo>
                  <a:pt x="32768" y="79994"/>
                  <a:pt x="30966" y="82697"/>
                  <a:pt x="28886" y="85331"/>
                </a:cubicBezTo>
                <a:cubicBezTo>
                  <a:pt x="29025" y="84707"/>
                  <a:pt x="29163" y="84083"/>
                  <a:pt x="29233" y="83390"/>
                </a:cubicBezTo>
                <a:cubicBezTo>
                  <a:pt x="29718" y="82073"/>
                  <a:pt x="30273" y="80756"/>
                  <a:pt x="30966" y="79508"/>
                </a:cubicBezTo>
                <a:cubicBezTo>
                  <a:pt x="32560" y="76944"/>
                  <a:pt x="34640" y="74656"/>
                  <a:pt x="35957" y="71883"/>
                </a:cubicBezTo>
                <a:cubicBezTo>
                  <a:pt x="35957" y="71798"/>
                  <a:pt x="35904" y="71738"/>
                  <a:pt x="35847" y="71738"/>
                </a:cubicBezTo>
                <a:cubicBezTo>
                  <a:pt x="35812" y="71738"/>
                  <a:pt x="35775" y="71761"/>
                  <a:pt x="35749" y="71814"/>
                </a:cubicBezTo>
                <a:cubicBezTo>
                  <a:pt x="34154" y="74379"/>
                  <a:pt x="32421" y="76805"/>
                  <a:pt x="30758" y="79370"/>
                </a:cubicBezTo>
                <a:cubicBezTo>
                  <a:pt x="30203" y="80271"/>
                  <a:pt x="29787" y="81172"/>
                  <a:pt x="29441" y="82073"/>
                </a:cubicBezTo>
                <a:cubicBezTo>
                  <a:pt x="29579" y="81241"/>
                  <a:pt x="29718" y="80410"/>
                  <a:pt x="29857" y="79508"/>
                </a:cubicBezTo>
                <a:cubicBezTo>
                  <a:pt x="31590" y="74725"/>
                  <a:pt x="34917" y="70289"/>
                  <a:pt x="39700" y="68556"/>
                </a:cubicBezTo>
                <a:close/>
                <a:moveTo>
                  <a:pt x="24450" y="83321"/>
                </a:moveTo>
                <a:lnTo>
                  <a:pt x="24450" y="83321"/>
                </a:lnTo>
                <a:cubicBezTo>
                  <a:pt x="25212" y="83875"/>
                  <a:pt x="25767" y="84569"/>
                  <a:pt x="26183" y="85470"/>
                </a:cubicBezTo>
                <a:lnTo>
                  <a:pt x="26113" y="85470"/>
                </a:lnTo>
                <a:cubicBezTo>
                  <a:pt x="25212" y="85054"/>
                  <a:pt x="24588" y="84291"/>
                  <a:pt x="24450" y="83321"/>
                </a:cubicBezTo>
                <a:close/>
                <a:moveTo>
                  <a:pt x="22232" y="70428"/>
                </a:moveTo>
                <a:cubicBezTo>
                  <a:pt x="22301" y="72299"/>
                  <a:pt x="22786" y="74309"/>
                  <a:pt x="22786" y="76181"/>
                </a:cubicBezTo>
                <a:cubicBezTo>
                  <a:pt x="22786" y="79578"/>
                  <a:pt x="22509" y="82974"/>
                  <a:pt x="22370" y="86371"/>
                </a:cubicBezTo>
                <a:cubicBezTo>
                  <a:pt x="22370" y="86232"/>
                  <a:pt x="22301" y="86094"/>
                  <a:pt x="22301" y="85955"/>
                </a:cubicBezTo>
                <a:lnTo>
                  <a:pt x="22232" y="85955"/>
                </a:lnTo>
                <a:cubicBezTo>
                  <a:pt x="22093" y="83252"/>
                  <a:pt x="21677" y="80617"/>
                  <a:pt x="21885" y="77914"/>
                </a:cubicBezTo>
                <a:cubicBezTo>
                  <a:pt x="21885" y="77879"/>
                  <a:pt x="21850" y="77862"/>
                  <a:pt x="21816" y="77862"/>
                </a:cubicBezTo>
                <a:cubicBezTo>
                  <a:pt x="21781" y="77862"/>
                  <a:pt x="21746" y="77879"/>
                  <a:pt x="21746" y="77914"/>
                </a:cubicBezTo>
                <a:cubicBezTo>
                  <a:pt x="21538" y="80202"/>
                  <a:pt x="21538" y="82558"/>
                  <a:pt x="21816" y="84846"/>
                </a:cubicBezTo>
                <a:cubicBezTo>
                  <a:pt x="21608" y="84153"/>
                  <a:pt x="21330" y="83460"/>
                  <a:pt x="21123" y="82766"/>
                </a:cubicBezTo>
                <a:cubicBezTo>
                  <a:pt x="21123" y="82697"/>
                  <a:pt x="21123" y="82697"/>
                  <a:pt x="21123" y="82628"/>
                </a:cubicBezTo>
                <a:cubicBezTo>
                  <a:pt x="20429" y="80063"/>
                  <a:pt x="20360" y="77360"/>
                  <a:pt x="20915" y="74725"/>
                </a:cubicBezTo>
                <a:cubicBezTo>
                  <a:pt x="21261" y="73270"/>
                  <a:pt x="21816" y="71814"/>
                  <a:pt x="22232" y="70428"/>
                </a:cubicBezTo>
                <a:close/>
                <a:moveTo>
                  <a:pt x="11188" y="77182"/>
                </a:moveTo>
                <a:cubicBezTo>
                  <a:pt x="11373" y="77182"/>
                  <a:pt x="11688" y="77236"/>
                  <a:pt x="12180" y="77360"/>
                </a:cubicBezTo>
                <a:cubicBezTo>
                  <a:pt x="13913" y="77775"/>
                  <a:pt x="15577" y="79162"/>
                  <a:pt x="16894" y="80340"/>
                </a:cubicBezTo>
                <a:cubicBezTo>
                  <a:pt x="18974" y="82212"/>
                  <a:pt x="20707" y="84430"/>
                  <a:pt x="22024" y="86856"/>
                </a:cubicBezTo>
                <a:cubicBezTo>
                  <a:pt x="22162" y="87133"/>
                  <a:pt x="22232" y="87411"/>
                  <a:pt x="22370" y="87688"/>
                </a:cubicBezTo>
                <a:cubicBezTo>
                  <a:pt x="22162" y="87411"/>
                  <a:pt x="21885" y="87133"/>
                  <a:pt x="21608" y="86925"/>
                </a:cubicBezTo>
                <a:cubicBezTo>
                  <a:pt x="20845" y="85886"/>
                  <a:pt x="20083" y="84915"/>
                  <a:pt x="19182" y="83945"/>
                </a:cubicBezTo>
                <a:cubicBezTo>
                  <a:pt x="18003" y="82628"/>
                  <a:pt x="16340" y="81727"/>
                  <a:pt x="15161" y="80340"/>
                </a:cubicBezTo>
                <a:cubicBezTo>
                  <a:pt x="15124" y="80322"/>
                  <a:pt x="15092" y="80313"/>
                  <a:pt x="15066" y="80313"/>
                </a:cubicBezTo>
                <a:cubicBezTo>
                  <a:pt x="14995" y="80313"/>
                  <a:pt x="14972" y="80377"/>
                  <a:pt x="15023" y="80479"/>
                </a:cubicBezTo>
                <a:cubicBezTo>
                  <a:pt x="16062" y="81727"/>
                  <a:pt x="17518" y="82558"/>
                  <a:pt x="18627" y="83806"/>
                </a:cubicBezTo>
                <a:cubicBezTo>
                  <a:pt x="19320" y="84569"/>
                  <a:pt x="19944" y="85331"/>
                  <a:pt x="20568" y="86163"/>
                </a:cubicBezTo>
                <a:cubicBezTo>
                  <a:pt x="19875" y="85678"/>
                  <a:pt x="19182" y="85262"/>
                  <a:pt x="18488" y="84915"/>
                </a:cubicBezTo>
                <a:cubicBezTo>
                  <a:pt x="15577" y="83252"/>
                  <a:pt x="13913" y="81241"/>
                  <a:pt x="11973" y="78607"/>
                </a:cubicBezTo>
                <a:cubicBezTo>
                  <a:pt x="11487" y="77852"/>
                  <a:pt x="10541" y="77182"/>
                  <a:pt x="11188" y="77182"/>
                </a:cubicBezTo>
                <a:close/>
                <a:moveTo>
                  <a:pt x="22151" y="91335"/>
                </a:moveTo>
                <a:lnTo>
                  <a:pt x="22151" y="91335"/>
                </a:lnTo>
                <a:cubicBezTo>
                  <a:pt x="22611" y="91673"/>
                  <a:pt x="23008" y="92077"/>
                  <a:pt x="23341" y="92610"/>
                </a:cubicBezTo>
                <a:cubicBezTo>
                  <a:pt x="22824" y="92286"/>
                  <a:pt x="22427" y="91843"/>
                  <a:pt x="22151" y="91335"/>
                </a:cubicBezTo>
                <a:close/>
                <a:moveTo>
                  <a:pt x="29005" y="93722"/>
                </a:moveTo>
                <a:lnTo>
                  <a:pt x="29005" y="93722"/>
                </a:lnTo>
                <a:cubicBezTo>
                  <a:pt x="28731" y="94735"/>
                  <a:pt x="28391" y="95682"/>
                  <a:pt x="27985" y="96630"/>
                </a:cubicBezTo>
                <a:lnTo>
                  <a:pt x="27985" y="95937"/>
                </a:lnTo>
                <a:cubicBezTo>
                  <a:pt x="28245" y="95157"/>
                  <a:pt x="28566" y="94438"/>
                  <a:pt x="29005" y="93722"/>
                </a:cubicBezTo>
                <a:close/>
                <a:moveTo>
                  <a:pt x="22024" y="55593"/>
                </a:moveTo>
                <a:cubicBezTo>
                  <a:pt x="22301" y="57950"/>
                  <a:pt x="22648" y="60376"/>
                  <a:pt x="22994" y="62803"/>
                </a:cubicBezTo>
                <a:lnTo>
                  <a:pt x="22925" y="62803"/>
                </a:lnTo>
                <a:cubicBezTo>
                  <a:pt x="23618" y="68002"/>
                  <a:pt x="24450" y="73200"/>
                  <a:pt x="25282" y="78399"/>
                </a:cubicBezTo>
                <a:cubicBezTo>
                  <a:pt x="25212" y="78399"/>
                  <a:pt x="25212" y="78469"/>
                  <a:pt x="25282" y="78469"/>
                </a:cubicBezTo>
                <a:cubicBezTo>
                  <a:pt x="25559" y="80479"/>
                  <a:pt x="25836" y="82489"/>
                  <a:pt x="26113" y="84499"/>
                </a:cubicBezTo>
                <a:cubicBezTo>
                  <a:pt x="25698" y="83737"/>
                  <a:pt x="25074" y="83113"/>
                  <a:pt x="24242" y="82766"/>
                </a:cubicBezTo>
                <a:cubicBezTo>
                  <a:pt x="24229" y="82753"/>
                  <a:pt x="24213" y="82747"/>
                  <a:pt x="24196" y="82747"/>
                </a:cubicBezTo>
                <a:cubicBezTo>
                  <a:pt x="24125" y="82747"/>
                  <a:pt x="24034" y="82849"/>
                  <a:pt x="24034" y="82905"/>
                </a:cubicBezTo>
                <a:cubicBezTo>
                  <a:pt x="24034" y="84291"/>
                  <a:pt x="25004" y="85470"/>
                  <a:pt x="26321" y="85816"/>
                </a:cubicBezTo>
                <a:cubicBezTo>
                  <a:pt x="26529" y="87411"/>
                  <a:pt x="26737" y="89074"/>
                  <a:pt x="26876" y="90738"/>
                </a:cubicBezTo>
                <a:cubicBezTo>
                  <a:pt x="27153" y="93233"/>
                  <a:pt x="27292" y="95798"/>
                  <a:pt x="27292" y="98363"/>
                </a:cubicBezTo>
                <a:cubicBezTo>
                  <a:pt x="26321" y="94273"/>
                  <a:pt x="24034" y="90322"/>
                  <a:pt x="22509" y="86579"/>
                </a:cubicBezTo>
                <a:cubicBezTo>
                  <a:pt x="22578" y="86579"/>
                  <a:pt x="22578" y="86579"/>
                  <a:pt x="22578" y="86510"/>
                </a:cubicBezTo>
                <a:cubicBezTo>
                  <a:pt x="23063" y="84153"/>
                  <a:pt x="23271" y="81727"/>
                  <a:pt x="23133" y="79300"/>
                </a:cubicBezTo>
                <a:cubicBezTo>
                  <a:pt x="23341" y="76597"/>
                  <a:pt x="23202" y="73894"/>
                  <a:pt x="22855" y="71190"/>
                </a:cubicBezTo>
                <a:cubicBezTo>
                  <a:pt x="22925" y="70566"/>
                  <a:pt x="22786" y="69942"/>
                  <a:pt x="22509" y="69388"/>
                </a:cubicBezTo>
                <a:cubicBezTo>
                  <a:pt x="22648" y="68903"/>
                  <a:pt x="22717" y="68487"/>
                  <a:pt x="22786" y="68071"/>
                </a:cubicBezTo>
                <a:cubicBezTo>
                  <a:pt x="22786" y="67903"/>
                  <a:pt x="22684" y="67811"/>
                  <a:pt x="22589" y="67811"/>
                </a:cubicBezTo>
                <a:cubicBezTo>
                  <a:pt x="22527" y="67811"/>
                  <a:pt x="22467" y="67850"/>
                  <a:pt x="22440" y="67932"/>
                </a:cubicBezTo>
                <a:cubicBezTo>
                  <a:pt x="22370" y="68279"/>
                  <a:pt x="22301" y="68625"/>
                  <a:pt x="22301" y="68903"/>
                </a:cubicBezTo>
                <a:cubicBezTo>
                  <a:pt x="22162" y="69596"/>
                  <a:pt x="21954" y="70220"/>
                  <a:pt x="21816" y="70844"/>
                </a:cubicBezTo>
                <a:cubicBezTo>
                  <a:pt x="21330" y="72438"/>
                  <a:pt x="20776" y="74032"/>
                  <a:pt x="20429" y="75696"/>
                </a:cubicBezTo>
                <a:cubicBezTo>
                  <a:pt x="20152" y="77082"/>
                  <a:pt x="20152" y="78607"/>
                  <a:pt x="20429" y="80063"/>
                </a:cubicBezTo>
                <a:cubicBezTo>
                  <a:pt x="19736" y="77360"/>
                  <a:pt x="19320" y="74587"/>
                  <a:pt x="19182" y="71745"/>
                </a:cubicBezTo>
                <a:cubicBezTo>
                  <a:pt x="19528" y="71190"/>
                  <a:pt x="19875" y="70497"/>
                  <a:pt x="20083" y="69873"/>
                </a:cubicBezTo>
                <a:cubicBezTo>
                  <a:pt x="20429" y="69180"/>
                  <a:pt x="20568" y="68487"/>
                  <a:pt x="20429" y="67794"/>
                </a:cubicBezTo>
                <a:cubicBezTo>
                  <a:pt x="20395" y="67690"/>
                  <a:pt x="20325" y="67638"/>
                  <a:pt x="20256" y="67638"/>
                </a:cubicBezTo>
                <a:cubicBezTo>
                  <a:pt x="20187" y="67638"/>
                  <a:pt x="20117" y="67690"/>
                  <a:pt x="20083" y="67794"/>
                </a:cubicBezTo>
                <a:cubicBezTo>
                  <a:pt x="19667" y="68348"/>
                  <a:pt x="19320" y="69041"/>
                  <a:pt x="19043" y="69734"/>
                </a:cubicBezTo>
                <a:cubicBezTo>
                  <a:pt x="19043" y="68764"/>
                  <a:pt x="19043" y="67863"/>
                  <a:pt x="19112" y="66892"/>
                </a:cubicBezTo>
                <a:cubicBezTo>
                  <a:pt x="19320" y="63288"/>
                  <a:pt x="20152" y="59822"/>
                  <a:pt x="21608" y="56495"/>
                </a:cubicBezTo>
                <a:cubicBezTo>
                  <a:pt x="21608" y="56772"/>
                  <a:pt x="21677" y="57049"/>
                  <a:pt x="21746" y="57326"/>
                </a:cubicBezTo>
                <a:cubicBezTo>
                  <a:pt x="21746" y="57396"/>
                  <a:pt x="21798" y="57430"/>
                  <a:pt x="21850" y="57430"/>
                </a:cubicBezTo>
                <a:cubicBezTo>
                  <a:pt x="21902" y="57430"/>
                  <a:pt x="21954" y="57396"/>
                  <a:pt x="21954" y="57326"/>
                </a:cubicBezTo>
                <a:cubicBezTo>
                  <a:pt x="21954" y="56911"/>
                  <a:pt x="21885" y="56425"/>
                  <a:pt x="21816" y="56079"/>
                </a:cubicBezTo>
                <a:cubicBezTo>
                  <a:pt x="21885" y="55940"/>
                  <a:pt x="21954" y="55732"/>
                  <a:pt x="22024" y="55593"/>
                </a:cubicBezTo>
                <a:close/>
                <a:moveTo>
                  <a:pt x="25568" y="100934"/>
                </a:moveTo>
                <a:cubicBezTo>
                  <a:pt x="26529" y="101630"/>
                  <a:pt x="26530" y="103150"/>
                  <a:pt x="26876" y="104324"/>
                </a:cubicBezTo>
                <a:cubicBezTo>
                  <a:pt x="26129" y="103306"/>
                  <a:pt x="25714" y="102154"/>
                  <a:pt x="25568" y="100934"/>
                </a:cubicBezTo>
                <a:close/>
                <a:moveTo>
                  <a:pt x="29579" y="103493"/>
                </a:moveTo>
                <a:lnTo>
                  <a:pt x="29579" y="103493"/>
                </a:lnTo>
                <a:cubicBezTo>
                  <a:pt x="29441" y="105087"/>
                  <a:pt x="28470" y="106265"/>
                  <a:pt x="27569" y="107444"/>
                </a:cubicBezTo>
                <a:cubicBezTo>
                  <a:pt x="27638" y="107305"/>
                  <a:pt x="27638" y="107097"/>
                  <a:pt x="27638" y="106889"/>
                </a:cubicBezTo>
                <a:cubicBezTo>
                  <a:pt x="28262" y="105780"/>
                  <a:pt x="28540" y="104324"/>
                  <a:pt x="29579" y="103493"/>
                </a:cubicBezTo>
                <a:close/>
                <a:moveTo>
                  <a:pt x="24588" y="0"/>
                </a:moveTo>
                <a:cubicBezTo>
                  <a:pt x="22994" y="485"/>
                  <a:pt x="22648" y="1941"/>
                  <a:pt x="22578" y="3466"/>
                </a:cubicBezTo>
                <a:cubicBezTo>
                  <a:pt x="22093" y="2218"/>
                  <a:pt x="21330" y="1109"/>
                  <a:pt x="20429" y="139"/>
                </a:cubicBezTo>
                <a:cubicBezTo>
                  <a:pt x="20389" y="118"/>
                  <a:pt x="20348" y="110"/>
                  <a:pt x="20311" y="110"/>
                </a:cubicBezTo>
                <a:cubicBezTo>
                  <a:pt x="20221" y="110"/>
                  <a:pt x="20152" y="159"/>
                  <a:pt x="20152" y="208"/>
                </a:cubicBezTo>
                <a:cubicBezTo>
                  <a:pt x="19528" y="1733"/>
                  <a:pt x="19528" y="3397"/>
                  <a:pt x="20013" y="4991"/>
                </a:cubicBezTo>
                <a:cubicBezTo>
                  <a:pt x="19182" y="4159"/>
                  <a:pt x="18211" y="3535"/>
                  <a:pt x="17171" y="3050"/>
                </a:cubicBezTo>
                <a:cubicBezTo>
                  <a:pt x="17158" y="3037"/>
                  <a:pt x="17142" y="3031"/>
                  <a:pt x="17126" y="3031"/>
                </a:cubicBezTo>
                <a:cubicBezTo>
                  <a:pt x="17057" y="3031"/>
                  <a:pt x="16977" y="3133"/>
                  <a:pt x="17033" y="3189"/>
                </a:cubicBezTo>
                <a:cubicBezTo>
                  <a:pt x="17795" y="4783"/>
                  <a:pt x="17795" y="6516"/>
                  <a:pt x="18835" y="7972"/>
                </a:cubicBezTo>
                <a:cubicBezTo>
                  <a:pt x="19459" y="8665"/>
                  <a:pt x="20221" y="9289"/>
                  <a:pt x="21053" y="9705"/>
                </a:cubicBezTo>
                <a:cubicBezTo>
                  <a:pt x="21123" y="10121"/>
                  <a:pt x="21330" y="10467"/>
                  <a:pt x="21538" y="10814"/>
                </a:cubicBezTo>
                <a:cubicBezTo>
                  <a:pt x="21885" y="11230"/>
                  <a:pt x="22370" y="11507"/>
                  <a:pt x="22855" y="11576"/>
                </a:cubicBezTo>
                <a:cubicBezTo>
                  <a:pt x="22530" y="14243"/>
                  <a:pt x="22144" y="16910"/>
                  <a:pt x="21754" y="19577"/>
                </a:cubicBezTo>
                <a:lnTo>
                  <a:pt x="21754" y="19577"/>
                </a:lnTo>
                <a:cubicBezTo>
                  <a:pt x="21797" y="18782"/>
                  <a:pt x="21587" y="17992"/>
                  <a:pt x="21123" y="17330"/>
                </a:cubicBezTo>
                <a:cubicBezTo>
                  <a:pt x="21091" y="17267"/>
                  <a:pt x="21032" y="17233"/>
                  <a:pt x="20976" y="17233"/>
                </a:cubicBezTo>
                <a:cubicBezTo>
                  <a:pt x="20908" y="17233"/>
                  <a:pt x="20845" y="17284"/>
                  <a:pt x="20845" y="17399"/>
                </a:cubicBezTo>
                <a:cubicBezTo>
                  <a:pt x="20776" y="18508"/>
                  <a:pt x="21123" y="19617"/>
                  <a:pt x="21677" y="20588"/>
                </a:cubicBezTo>
                <a:cubicBezTo>
                  <a:pt x="21261" y="23568"/>
                  <a:pt x="20915" y="26549"/>
                  <a:pt x="20707" y="29530"/>
                </a:cubicBezTo>
                <a:cubicBezTo>
                  <a:pt x="20499" y="29252"/>
                  <a:pt x="20221" y="29114"/>
                  <a:pt x="19944" y="29044"/>
                </a:cubicBezTo>
                <a:cubicBezTo>
                  <a:pt x="19805" y="29044"/>
                  <a:pt x="19736" y="29114"/>
                  <a:pt x="19736" y="29252"/>
                </a:cubicBezTo>
                <a:cubicBezTo>
                  <a:pt x="19805" y="30015"/>
                  <a:pt x="20013" y="30708"/>
                  <a:pt x="20360" y="31401"/>
                </a:cubicBezTo>
                <a:cubicBezTo>
                  <a:pt x="20429" y="31540"/>
                  <a:pt x="20499" y="31679"/>
                  <a:pt x="20568" y="31817"/>
                </a:cubicBezTo>
                <a:cubicBezTo>
                  <a:pt x="20499" y="33342"/>
                  <a:pt x="20429" y="34798"/>
                  <a:pt x="20429" y="36323"/>
                </a:cubicBezTo>
                <a:cubicBezTo>
                  <a:pt x="20429" y="37640"/>
                  <a:pt x="20499" y="39026"/>
                  <a:pt x="20568" y="40413"/>
                </a:cubicBezTo>
                <a:cubicBezTo>
                  <a:pt x="20360" y="39858"/>
                  <a:pt x="20083" y="39373"/>
                  <a:pt x="19667" y="38957"/>
                </a:cubicBezTo>
                <a:cubicBezTo>
                  <a:pt x="19624" y="38914"/>
                  <a:pt x="19574" y="38898"/>
                  <a:pt x="19528" y="38898"/>
                </a:cubicBezTo>
                <a:cubicBezTo>
                  <a:pt x="19426" y="38898"/>
                  <a:pt x="19342" y="38979"/>
                  <a:pt x="19390" y="39026"/>
                </a:cubicBezTo>
                <a:cubicBezTo>
                  <a:pt x="19528" y="40343"/>
                  <a:pt x="20013" y="41591"/>
                  <a:pt x="20707" y="42700"/>
                </a:cubicBezTo>
                <a:lnTo>
                  <a:pt x="20776" y="42700"/>
                </a:lnTo>
                <a:cubicBezTo>
                  <a:pt x="21053" y="46651"/>
                  <a:pt x="21469" y="50603"/>
                  <a:pt x="21954" y="54554"/>
                </a:cubicBezTo>
                <a:cubicBezTo>
                  <a:pt x="21816" y="54762"/>
                  <a:pt x="21746" y="54900"/>
                  <a:pt x="21677" y="55108"/>
                </a:cubicBezTo>
                <a:cubicBezTo>
                  <a:pt x="20915" y="51573"/>
                  <a:pt x="19112" y="48176"/>
                  <a:pt x="17310" y="44988"/>
                </a:cubicBezTo>
                <a:cubicBezTo>
                  <a:pt x="17310" y="44918"/>
                  <a:pt x="17310" y="44918"/>
                  <a:pt x="17310" y="44849"/>
                </a:cubicBezTo>
                <a:cubicBezTo>
                  <a:pt x="17449" y="44364"/>
                  <a:pt x="17518" y="43879"/>
                  <a:pt x="17449" y="43393"/>
                </a:cubicBezTo>
                <a:cubicBezTo>
                  <a:pt x="17449" y="42770"/>
                  <a:pt x="17241" y="42215"/>
                  <a:pt x="16894" y="41799"/>
                </a:cubicBezTo>
                <a:cubicBezTo>
                  <a:pt x="16837" y="41770"/>
                  <a:pt x="16779" y="41754"/>
                  <a:pt x="16727" y="41754"/>
                </a:cubicBezTo>
                <a:cubicBezTo>
                  <a:pt x="16653" y="41754"/>
                  <a:pt x="16588" y="41787"/>
                  <a:pt x="16548" y="41868"/>
                </a:cubicBezTo>
                <a:cubicBezTo>
                  <a:pt x="16409" y="42423"/>
                  <a:pt x="16409" y="42908"/>
                  <a:pt x="16478" y="43393"/>
                </a:cubicBezTo>
                <a:cubicBezTo>
                  <a:pt x="16340" y="43116"/>
                  <a:pt x="16201" y="42839"/>
                  <a:pt x="15993" y="42562"/>
                </a:cubicBezTo>
                <a:cubicBezTo>
                  <a:pt x="15161" y="41037"/>
                  <a:pt x="14399" y="39373"/>
                  <a:pt x="13705" y="37779"/>
                </a:cubicBezTo>
                <a:cubicBezTo>
                  <a:pt x="14399" y="37155"/>
                  <a:pt x="14329" y="35699"/>
                  <a:pt x="14260" y="34798"/>
                </a:cubicBezTo>
                <a:cubicBezTo>
                  <a:pt x="14260" y="34750"/>
                  <a:pt x="14161" y="34669"/>
                  <a:pt x="14077" y="34669"/>
                </a:cubicBezTo>
                <a:cubicBezTo>
                  <a:pt x="14039" y="34669"/>
                  <a:pt x="14004" y="34686"/>
                  <a:pt x="13983" y="34729"/>
                </a:cubicBezTo>
                <a:cubicBezTo>
                  <a:pt x="13498" y="35352"/>
                  <a:pt x="13290" y="36184"/>
                  <a:pt x="13290" y="37016"/>
                </a:cubicBezTo>
                <a:cubicBezTo>
                  <a:pt x="11765" y="33204"/>
                  <a:pt x="10586" y="29252"/>
                  <a:pt x="9685" y="25232"/>
                </a:cubicBezTo>
                <a:cubicBezTo>
                  <a:pt x="9754" y="25093"/>
                  <a:pt x="9824" y="25024"/>
                  <a:pt x="9893" y="24885"/>
                </a:cubicBezTo>
                <a:cubicBezTo>
                  <a:pt x="10101" y="24677"/>
                  <a:pt x="10309" y="24400"/>
                  <a:pt x="10378" y="24123"/>
                </a:cubicBezTo>
                <a:cubicBezTo>
                  <a:pt x="11349" y="23984"/>
                  <a:pt x="12250" y="23707"/>
                  <a:pt x="13151" y="23291"/>
                </a:cubicBezTo>
                <a:cubicBezTo>
                  <a:pt x="13567" y="23014"/>
                  <a:pt x="14884" y="21974"/>
                  <a:pt x="13775" y="21558"/>
                </a:cubicBezTo>
                <a:cubicBezTo>
                  <a:pt x="13725" y="21558"/>
                  <a:pt x="13676" y="21558"/>
                  <a:pt x="13652" y="21583"/>
                </a:cubicBezTo>
                <a:lnTo>
                  <a:pt x="13652" y="21583"/>
                </a:lnTo>
                <a:cubicBezTo>
                  <a:pt x="14230" y="20877"/>
                  <a:pt x="14602" y="20037"/>
                  <a:pt x="14745" y="19132"/>
                </a:cubicBezTo>
                <a:cubicBezTo>
                  <a:pt x="14745" y="19030"/>
                  <a:pt x="14708" y="18966"/>
                  <a:pt x="14661" y="18966"/>
                </a:cubicBezTo>
                <a:cubicBezTo>
                  <a:pt x="14644" y="18966"/>
                  <a:pt x="14625" y="18975"/>
                  <a:pt x="14607" y="18993"/>
                </a:cubicBezTo>
                <a:cubicBezTo>
                  <a:pt x="14476" y="18976"/>
                  <a:pt x="14346" y="18967"/>
                  <a:pt x="14218" y="18967"/>
                </a:cubicBezTo>
                <a:cubicBezTo>
                  <a:pt x="13329" y="18967"/>
                  <a:pt x="12527" y="19384"/>
                  <a:pt x="12042" y="20172"/>
                </a:cubicBezTo>
                <a:cubicBezTo>
                  <a:pt x="12458" y="19063"/>
                  <a:pt x="12596" y="17884"/>
                  <a:pt x="12388" y="16775"/>
                </a:cubicBezTo>
                <a:cubicBezTo>
                  <a:pt x="12388" y="16694"/>
                  <a:pt x="12341" y="16660"/>
                  <a:pt x="12301" y="16660"/>
                </a:cubicBezTo>
                <a:cubicBezTo>
                  <a:pt x="12274" y="16660"/>
                  <a:pt x="12250" y="16677"/>
                  <a:pt x="12250" y="16706"/>
                </a:cubicBezTo>
                <a:cubicBezTo>
                  <a:pt x="11557" y="17399"/>
                  <a:pt x="10933" y="18161"/>
                  <a:pt x="10517" y="18993"/>
                </a:cubicBezTo>
                <a:cubicBezTo>
                  <a:pt x="10378" y="17884"/>
                  <a:pt x="10032" y="16775"/>
                  <a:pt x="9477" y="15805"/>
                </a:cubicBezTo>
                <a:cubicBezTo>
                  <a:pt x="9442" y="15770"/>
                  <a:pt x="9390" y="15753"/>
                  <a:pt x="9338" y="15753"/>
                </a:cubicBezTo>
                <a:cubicBezTo>
                  <a:pt x="9286" y="15753"/>
                  <a:pt x="9234" y="15770"/>
                  <a:pt x="9200" y="15805"/>
                </a:cubicBezTo>
                <a:cubicBezTo>
                  <a:pt x="8368" y="16706"/>
                  <a:pt x="8021" y="17884"/>
                  <a:pt x="8160" y="19063"/>
                </a:cubicBezTo>
                <a:cubicBezTo>
                  <a:pt x="7536" y="18231"/>
                  <a:pt x="6843" y="17468"/>
                  <a:pt x="6427" y="16775"/>
                </a:cubicBezTo>
                <a:cubicBezTo>
                  <a:pt x="6392" y="16706"/>
                  <a:pt x="6340" y="16671"/>
                  <a:pt x="6288" y="16671"/>
                </a:cubicBezTo>
                <a:cubicBezTo>
                  <a:pt x="6236" y="16671"/>
                  <a:pt x="6184" y="16706"/>
                  <a:pt x="6150" y="16775"/>
                </a:cubicBezTo>
                <a:cubicBezTo>
                  <a:pt x="5179" y="18092"/>
                  <a:pt x="5179" y="19964"/>
                  <a:pt x="6219" y="21281"/>
                </a:cubicBezTo>
                <a:cubicBezTo>
                  <a:pt x="5318" y="20865"/>
                  <a:pt x="4417" y="20657"/>
                  <a:pt x="3446" y="20518"/>
                </a:cubicBezTo>
                <a:cubicBezTo>
                  <a:pt x="3377" y="20518"/>
                  <a:pt x="3308" y="20657"/>
                  <a:pt x="3308" y="20726"/>
                </a:cubicBezTo>
                <a:cubicBezTo>
                  <a:pt x="4001" y="23291"/>
                  <a:pt x="6427" y="24400"/>
                  <a:pt x="8853" y="24677"/>
                </a:cubicBezTo>
                <a:lnTo>
                  <a:pt x="9061" y="24677"/>
                </a:lnTo>
                <a:cubicBezTo>
                  <a:pt x="9130" y="24677"/>
                  <a:pt x="9200" y="24539"/>
                  <a:pt x="9130" y="24469"/>
                </a:cubicBezTo>
                <a:cubicBezTo>
                  <a:pt x="8992" y="24331"/>
                  <a:pt x="8784" y="24123"/>
                  <a:pt x="8715" y="23984"/>
                </a:cubicBezTo>
                <a:lnTo>
                  <a:pt x="8715" y="23846"/>
                </a:lnTo>
                <a:cubicBezTo>
                  <a:pt x="8853" y="24054"/>
                  <a:pt x="9061" y="24192"/>
                  <a:pt x="9200" y="24400"/>
                </a:cubicBezTo>
                <a:cubicBezTo>
                  <a:pt x="9200" y="24539"/>
                  <a:pt x="9269" y="24608"/>
                  <a:pt x="9408" y="24608"/>
                </a:cubicBezTo>
                <a:lnTo>
                  <a:pt x="9408" y="24816"/>
                </a:lnTo>
                <a:lnTo>
                  <a:pt x="9338" y="24955"/>
                </a:lnTo>
                <a:cubicBezTo>
                  <a:pt x="9269" y="25093"/>
                  <a:pt x="9338" y="25232"/>
                  <a:pt x="9546" y="25232"/>
                </a:cubicBezTo>
                <a:cubicBezTo>
                  <a:pt x="9893" y="27173"/>
                  <a:pt x="10378" y="29044"/>
                  <a:pt x="10933" y="30916"/>
                </a:cubicBezTo>
                <a:cubicBezTo>
                  <a:pt x="10101" y="30916"/>
                  <a:pt x="9477" y="30362"/>
                  <a:pt x="9408" y="29530"/>
                </a:cubicBezTo>
                <a:lnTo>
                  <a:pt x="9408" y="29530"/>
                </a:lnTo>
                <a:cubicBezTo>
                  <a:pt x="9616" y="29738"/>
                  <a:pt x="9824" y="29876"/>
                  <a:pt x="10032" y="30084"/>
                </a:cubicBezTo>
                <a:cubicBezTo>
                  <a:pt x="10170" y="30362"/>
                  <a:pt x="10448" y="30639"/>
                  <a:pt x="10655" y="30847"/>
                </a:cubicBezTo>
                <a:cubicBezTo>
                  <a:pt x="10674" y="30865"/>
                  <a:pt x="10698" y="30874"/>
                  <a:pt x="10721" y="30874"/>
                </a:cubicBezTo>
                <a:cubicBezTo>
                  <a:pt x="10784" y="30874"/>
                  <a:pt x="10845" y="30810"/>
                  <a:pt x="10794" y="30708"/>
                </a:cubicBezTo>
                <a:cubicBezTo>
                  <a:pt x="10725" y="30362"/>
                  <a:pt x="10517" y="30084"/>
                  <a:pt x="10240" y="29807"/>
                </a:cubicBezTo>
                <a:cubicBezTo>
                  <a:pt x="10032" y="29530"/>
                  <a:pt x="9685" y="29322"/>
                  <a:pt x="9408" y="29114"/>
                </a:cubicBezTo>
                <a:cubicBezTo>
                  <a:pt x="9367" y="29093"/>
                  <a:pt x="9332" y="29085"/>
                  <a:pt x="9302" y="29085"/>
                </a:cubicBezTo>
                <a:cubicBezTo>
                  <a:pt x="9228" y="29085"/>
                  <a:pt x="9179" y="29134"/>
                  <a:pt x="9130" y="29183"/>
                </a:cubicBezTo>
                <a:cubicBezTo>
                  <a:pt x="8930" y="30255"/>
                  <a:pt x="9699" y="31197"/>
                  <a:pt x="10752" y="31197"/>
                </a:cubicBezTo>
                <a:cubicBezTo>
                  <a:pt x="10789" y="31197"/>
                  <a:pt x="10826" y="31196"/>
                  <a:pt x="10863" y="31193"/>
                </a:cubicBezTo>
                <a:cubicBezTo>
                  <a:pt x="10863" y="31193"/>
                  <a:pt x="10933" y="31193"/>
                  <a:pt x="10933" y="31124"/>
                </a:cubicBezTo>
                <a:cubicBezTo>
                  <a:pt x="11765" y="34035"/>
                  <a:pt x="12804" y="36877"/>
                  <a:pt x="14052" y="39581"/>
                </a:cubicBezTo>
                <a:cubicBezTo>
                  <a:pt x="13428" y="38680"/>
                  <a:pt x="12735" y="37848"/>
                  <a:pt x="12111" y="37016"/>
                </a:cubicBezTo>
                <a:cubicBezTo>
                  <a:pt x="9546" y="32718"/>
                  <a:pt x="5873" y="28490"/>
                  <a:pt x="466" y="28421"/>
                </a:cubicBezTo>
                <a:cubicBezTo>
                  <a:pt x="327" y="28421"/>
                  <a:pt x="327" y="28559"/>
                  <a:pt x="466" y="28559"/>
                </a:cubicBezTo>
                <a:cubicBezTo>
                  <a:pt x="3238" y="29183"/>
                  <a:pt x="5595" y="29876"/>
                  <a:pt x="7744" y="31748"/>
                </a:cubicBezTo>
                <a:cubicBezTo>
                  <a:pt x="8992" y="32926"/>
                  <a:pt x="10101" y="34243"/>
                  <a:pt x="11002" y="35699"/>
                </a:cubicBezTo>
                <a:cubicBezTo>
                  <a:pt x="8229" y="32441"/>
                  <a:pt x="5041" y="29599"/>
                  <a:pt x="604" y="28767"/>
                </a:cubicBezTo>
                <a:cubicBezTo>
                  <a:pt x="535" y="28767"/>
                  <a:pt x="535" y="28906"/>
                  <a:pt x="604" y="28906"/>
                </a:cubicBezTo>
                <a:cubicBezTo>
                  <a:pt x="3793" y="29946"/>
                  <a:pt x="6704" y="31748"/>
                  <a:pt x="9130" y="34035"/>
                </a:cubicBezTo>
                <a:cubicBezTo>
                  <a:pt x="10170" y="35075"/>
                  <a:pt x="11141" y="36184"/>
                  <a:pt x="12042" y="37363"/>
                </a:cubicBezTo>
                <a:cubicBezTo>
                  <a:pt x="10725" y="35907"/>
                  <a:pt x="8715" y="35214"/>
                  <a:pt x="6982" y="34382"/>
                </a:cubicBezTo>
                <a:cubicBezTo>
                  <a:pt x="4278" y="32996"/>
                  <a:pt x="2268" y="30777"/>
                  <a:pt x="188" y="28698"/>
                </a:cubicBezTo>
                <a:cubicBezTo>
                  <a:pt x="168" y="28678"/>
                  <a:pt x="142" y="28669"/>
                  <a:pt x="117" y="28669"/>
                </a:cubicBezTo>
                <a:cubicBezTo>
                  <a:pt x="56" y="28669"/>
                  <a:pt x="1" y="28718"/>
                  <a:pt x="50" y="28767"/>
                </a:cubicBezTo>
                <a:cubicBezTo>
                  <a:pt x="1575" y="30569"/>
                  <a:pt x="3238" y="32164"/>
                  <a:pt x="5110" y="33550"/>
                </a:cubicBezTo>
                <a:cubicBezTo>
                  <a:pt x="7328" y="35145"/>
                  <a:pt x="9962" y="35976"/>
                  <a:pt x="12180" y="37709"/>
                </a:cubicBezTo>
                <a:lnTo>
                  <a:pt x="12319" y="37709"/>
                </a:lnTo>
                <a:lnTo>
                  <a:pt x="12319" y="37779"/>
                </a:lnTo>
                <a:lnTo>
                  <a:pt x="12458" y="37779"/>
                </a:lnTo>
                <a:lnTo>
                  <a:pt x="14399" y="40274"/>
                </a:lnTo>
                <a:cubicBezTo>
                  <a:pt x="16062" y="43532"/>
                  <a:pt x="17795" y="46651"/>
                  <a:pt x="19251" y="49909"/>
                </a:cubicBezTo>
                <a:cubicBezTo>
                  <a:pt x="18696" y="49216"/>
                  <a:pt x="17934" y="48800"/>
                  <a:pt x="17102" y="48731"/>
                </a:cubicBezTo>
                <a:cubicBezTo>
                  <a:pt x="16963" y="48731"/>
                  <a:pt x="16894" y="48870"/>
                  <a:pt x="16963" y="49008"/>
                </a:cubicBezTo>
                <a:cubicBezTo>
                  <a:pt x="17449" y="49909"/>
                  <a:pt x="18350" y="50464"/>
                  <a:pt x="19320" y="50533"/>
                </a:cubicBezTo>
                <a:cubicBezTo>
                  <a:pt x="19390" y="50533"/>
                  <a:pt x="19459" y="50464"/>
                  <a:pt x="19459" y="50395"/>
                </a:cubicBezTo>
                <a:cubicBezTo>
                  <a:pt x="20221" y="52128"/>
                  <a:pt x="20845" y="53861"/>
                  <a:pt x="21330" y="55732"/>
                </a:cubicBezTo>
                <a:cubicBezTo>
                  <a:pt x="20915" y="56633"/>
                  <a:pt x="20499" y="57673"/>
                  <a:pt x="20152" y="58644"/>
                </a:cubicBezTo>
                <a:cubicBezTo>
                  <a:pt x="20360" y="57812"/>
                  <a:pt x="20152" y="56911"/>
                  <a:pt x="19528" y="56287"/>
                </a:cubicBezTo>
                <a:cubicBezTo>
                  <a:pt x="19499" y="56258"/>
                  <a:pt x="19459" y="56241"/>
                  <a:pt x="19416" y="56241"/>
                </a:cubicBezTo>
                <a:cubicBezTo>
                  <a:pt x="19356" y="56241"/>
                  <a:pt x="19292" y="56275"/>
                  <a:pt x="19251" y="56356"/>
                </a:cubicBezTo>
                <a:cubicBezTo>
                  <a:pt x="19043" y="57257"/>
                  <a:pt x="19320" y="58228"/>
                  <a:pt x="19875" y="58990"/>
                </a:cubicBezTo>
                <a:lnTo>
                  <a:pt x="19875" y="59129"/>
                </a:lnTo>
                <a:lnTo>
                  <a:pt x="19944" y="59129"/>
                </a:lnTo>
                <a:cubicBezTo>
                  <a:pt x="19528" y="60376"/>
                  <a:pt x="19251" y="61624"/>
                  <a:pt x="18974" y="62872"/>
                </a:cubicBezTo>
                <a:cubicBezTo>
                  <a:pt x="18904" y="63357"/>
                  <a:pt x="18835" y="63842"/>
                  <a:pt x="18766" y="64258"/>
                </a:cubicBezTo>
                <a:cubicBezTo>
                  <a:pt x="18835" y="63219"/>
                  <a:pt x="18835" y="62179"/>
                  <a:pt x="18835" y="61139"/>
                </a:cubicBezTo>
                <a:cubicBezTo>
                  <a:pt x="18835" y="58713"/>
                  <a:pt x="18003" y="56564"/>
                  <a:pt x="17518" y="54207"/>
                </a:cubicBezTo>
                <a:cubicBezTo>
                  <a:pt x="17518" y="54138"/>
                  <a:pt x="17449" y="54103"/>
                  <a:pt x="17371" y="54103"/>
                </a:cubicBezTo>
                <a:cubicBezTo>
                  <a:pt x="17293" y="54103"/>
                  <a:pt x="17206" y="54138"/>
                  <a:pt x="17171" y="54207"/>
                </a:cubicBezTo>
                <a:cubicBezTo>
                  <a:pt x="16201" y="58921"/>
                  <a:pt x="16617" y="63842"/>
                  <a:pt x="18419" y="68348"/>
                </a:cubicBezTo>
                <a:cubicBezTo>
                  <a:pt x="18350" y="72299"/>
                  <a:pt x="18835" y="76181"/>
                  <a:pt x="19875" y="80063"/>
                </a:cubicBezTo>
                <a:cubicBezTo>
                  <a:pt x="18280" y="77429"/>
                  <a:pt x="16409" y="75072"/>
                  <a:pt x="14260" y="72923"/>
                </a:cubicBezTo>
                <a:cubicBezTo>
                  <a:pt x="14191" y="72369"/>
                  <a:pt x="14121" y="71883"/>
                  <a:pt x="14052" y="71329"/>
                </a:cubicBezTo>
                <a:cubicBezTo>
                  <a:pt x="14607" y="69734"/>
                  <a:pt x="15508" y="68002"/>
                  <a:pt x="14884" y="66407"/>
                </a:cubicBezTo>
                <a:cubicBezTo>
                  <a:pt x="14849" y="66338"/>
                  <a:pt x="14780" y="66303"/>
                  <a:pt x="14711" y="66303"/>
                </a:cubicBezTo>
                <a:cubicBezTo>
                  <a:pt x="14641" y="66303"/>
                  <a:pt x="14572" y="66338"/>
                  <a:pt x="14537" y="66407"/>
                </a:cubicBezTo>
                <a:cubicBezTo>
                  <a:pt x="14329" y="66892"/>
                  <a:pt x="14121" y="67308"/>
                  <a:pt x="13844" y="67794"/>
                </a:cubicBezTo>
                <a:cubicBezTo>
                  <a:pt x="13844" y="66892"/>
                  <a:pt x="13844" y="66061"/>
                  <a:pt x="13913" y="65159"/>
                </a:cubicBezTo>
                <a:cubicBezTo>
                  <a:pt x="13913" y="65090"/>
                  <a:pt x="13775" y="65021"/>
                  <a:pt x="13705" y="65021"/>
                </a:cubicBezTo>
                <a:cubicBezTo>
                  <a:pt x="12527" y="65575"/>
                  <a:pt x="11834" y="66892"/>
                  <a:pt x="11973" y="68209"/>
                </a:cubicBezTo>
                <a:cubicBezTo>
                  <a:pt x="11210" y="67239"/>
                  <a:pt x="10309" y="66477"/>
                  <a:pt x="9200" y="65922"/>
                </a:cubicBezTo>
                <a:cubicBezTo>
                  <a:pt x="9181" y="65903"/>
                  <a:pt x="9158" y="65895"/>
                  <a:pt x="9133" y="65895"/>
                </a:cubicBezTo>
                <a:cubicBezTo>
                  <a:pt x="9066" y="65895"/>
                  <a:pt x="8992" y="65959"/>
                  <a:pt x="8992" y="66061"/>
                </a:cubicBezTo>
                <a:cubicBezTo>
                  <a:pt x="9061" y="67170"/>
                  <a:pt x="9408" y="68209"/>
                  <a:pt x="9962" y="69180"/>
                </a:cubicBezTo>
                <a:lnTo>
                  <a:pt x="9824" y="69111"/>
                </a:lnTo>
                <a:cubicBezTo>
                  <a:pt x="9370" y="68758"/>
                  <a:pt x="8514" y="68222"/>
                  <a:pt x="7787" y="68222"/>
                </a:cubicBezTo>
                <a:cubicBezTo>
                  <a:pt x="7514" y="68222"/>
                  <a:pt x="7259" y="68297"/>
                  <a:pt x="7051" y="68487"/>
                </a:cubicBezTo>
                <a:cubicBezTo>
                  <a:pt x="5942" y="69527"/>
                  <a:pt x="7120" y="70428"/>
                  <a:pt x="8507" y="70982"/>
                </a:cubicBezTo>
                <a:lnTo>
                  <a:pt x="7883" y="70982"/>
                </a:lnTo>
                <a:cubicBezTo>
                  <a:pt x="6358" y="71121"/>
                  <a:pt x="6219" y="72438"/>
                  <a:pt x="6774" y="73616"/>
                </a:cubicBezTo>
                <a:cubicBezTo>
                  <a:pt x="6808" y="73686"/>
                  <a:pt x="6860" y="73720"/>
                  <a:pt x="6921" y="73720"/>
                </a:cubicBezTo>
                <a:cubicBezTo>
                  <a:pt x="6982" y="73720"/>
                  <a:pt x="7051" y="73686"/>
                  <a:pt x="7120" y="73616"/>
                </a:cubicBezTo>
                <a:cubicBezTo>
                  <a:pt x="7661" y="72824"/>
                  <a:pt x="8688" y="72593"/>
                  <a:pt x="9764" y="72593"/>
                </a:cubicBezTo>
                <a:cubicBezTo>
                  <a:pt x="10758" y="72593"/>
                  <a:pt x="11795" y="72790"/>
                  <a:pt x="12527" y="72923"/>
                </a:cubicBezTo>
                <a:cubicBezTo>
                  <a:pt x="12596" y="72923"/>
                  <a:pt x="12666" y="72784"/>
                  <a:pt x="12527" y="72784"/>
                </a:cubicBezTo>
                <a:cubicBezTo>
                  <a:pt x="11779" y="72478"/>
                  <a:pt x="10713" y="72256"/>
                  <a:pt x="9675" y="72256"/>
                </a:cubicBezTo>
                <a:cubicBezTo>
                  <a:pt x="8597" y="72256"/>
                  <a:pt x="7548" y="72496"/>
                  <a:pt x="6912" y="73131"/>
                </a:cubicBezTo>
                <a:cubicBezTo>
                  <a:pt x="6704" y="72715"/>
                  <a:pt x="6704" y="72091"/>
                  <a:pt x="7051" y="71675"/>
                </a:cubicBezTo>
                <a:cubicBezTo>
                  <a:pt x="7383" y="71439"/>
                  <a:pt x="7779" y="71331"/>
                  <a:pt x="8196" y="71331"/>
                </a:cubicBezTo>
                <a:cubicBezTo>
                  <a:pt x="8389" y="71331"/>
                  <a:pt x="8586" y="71354"/>
                  <a:pt x="8784" y="71398"/>
                </a:cubicBezTo>
                <a:cubicBezTo>
                  <a:pt x="9824" y="71606"/>
                  <a:pt x="10863" y="71953"/>
                  <a:pt x="11765" y="72369"/>
                </a:cubicBezTo>
                <a:lnTo>
                  <a:pt x="11834" y="72369"/>
                </a:lnTo>
                <a:cubicBezTo>
                  <a:pt x="12319" y="72646"/>
                  <a:pt x="12874" y="72854"/>
                  <a:pt x="13428" y="72923"/>
                </a:cubicBezTo>
                <a:lnTo>
                  <a:pt x="13428" y="72992"/>
                </a:lnTo>
                <a:cubicBezTo>
                  <a:pt x="13471" y="73078"/>
                  <a:pt x="13567" y="73137"/>
                  <a:pt x="13650" y="73137"/>
                </a:cubicBezTo>
                <a:cubicBezTo>
                  <a:pt x="13702" y="73137"/>
                  <a:pt x="13748" y="73115"/>
                  <a:pt x="13775" y="73062"/>
                </a:cubicBezTo>
                <a:cubicBezTo>
                  <a:pt x="13775" y="73131"/>
                  <a:pt x="13844" y="73131"/>
                  <a:pt x="13913" y="73131"/>
                </a:cubicBezTo>
                <a:cubicBezTo>
                  <a:pt x="13913" y="73200"/>
                  <a:pt x="13983" y="73270"/>
                  <a:pt x="13983" y="73339"/>
                </a:cubicBezTo>
                <a:cubicBezTo>
                  <a:pt x="13983" y="73433"/>
                  <a:pt x="14039" y="73470"/>
                  <a:pt x="14101" y="73470"/>
                </a:cubicBezTo>
                <a:cubicBezTo>
                  <a:pt x="14177" y="73470"/>
                  <a:pt x="14260" y="73415"/>
                  <a:pt x="14260" y="73339"/>
                </a:cubicBezTo>
                <a:lnTo>
                  <a:pt x="14260" y="73270"/>
                </a:lnTo>
                <a:cubicBezTo>
                  <a:pt x="15300" y="74448"/>
                  <a:pt x="16340" y="75696"/>
                  <a:pt x="17241" y="76944"/>
                </a:cubicBezTo>
                <a:cubicBezTo>
                  <a:pt x="18419" y="78469"/>
                  <a:pt x="19251" y="80202"/>
                  <a:pt x="20291" y="81796"/>
                </a:cubicBezTo>
                <a:lnTo>
                  <a:pt x="20429" y="82142"/>
                </a:lnTo>
                <a:cubicBezTo>
                  <a:pt x="20637" y="82905"/>
                  <a:pt x="20845" y="83668"/>
                  <a:pt x="21123" y="84430"/>
                </a:cubicBezTo>
                <a:cubicBezTo>
                  <a:pt x="18649" y="80582"/>
                  <a:pt x="14609" y="76735"/>
                  <a:pt x="10488" y="76735"/>
                </a:cubicBezTo>
                <a:cubicBezTo>
                  <a:pt x="10451" y="76735"/>
                  <a:pt x="10415" y="76735"/>
                  <a:pt x="10378" y="76736"/>
                </a:cubicBezTo>
                <a:cubicBezTo>
                  <a:pt x="10170" y="76736"/>
                  <a:pt x="10101" y="76944"/>
                  <a:pt x="10240" y="77082"/>
                </a:cubicBezTo>
                <a:cubicBezTo>
                  <a:pt x="12042" y="79023"/>
                  <a:pt x="13290" y="81727"/>
                  <a:pt x="15438" y="83390"/>
                </a:cubicBezTo>
                <a:cubicBezTo>
                  <a:pt x="17241" y="84777"/>
                  <a:pt x="19459" y="85608"/>
                  <a:pt x="21192" y="86995"/>
                </a:cubicBezTo>
                <a:cubicBezTo>
                  <a:pt x="21538" y="87411"/>
                  <a:pt x="21885" y="87896"/>
                  <a:pt x="22232" y="88243"/>
                </a:cubicBezTo>
                <a:cubicBezTo>
                  <a:pt x="22232" y="88263"/>
                  <a:pt x="22244" y="88271"/>
                  <a:pt x="22259" y="88271"/>
                </a:cubicBezTo>
                <a:cubicBezTo>
                  <a:pt x="22295" y="88271"/>
                  <a:pt x="22350" y="88222"/>
                  <a:pt x="22301" y="88173"/>
                </a:cubicBezTo>
                <a:cubicBezTo>
                  <a:pt x="22301" y="88104"/>
                  <a:pt x="22232" y="88035"/>
                  <a:pt x="22162" y="87896"/>
                </a:cubicBezTo>
                <a:lnTo>
                  <a:pt x="22162" y="87896"/>
                </a:lnTo>
                <a:cubicBezTo>
                  <a:pt x="22370" y="88104"/>
                  <a:pt x="22509" y="88312"/>
                  <a:pt x="22717" y="88589"/>
                </a:cubicBezTo>
                <a:cubicBezTo>
                  <a:pt x="23341" y="90183"/>
                  <a:pt x="24034" y="91778"/>
                  <a:pt x="24727" y="93372"/>
                </a:cubicBezTo>
                <a:cubicBezTo>
                  <a:pt x="24588" y="93303"/>
                  <a:pt x="24450" y="93233"/>
                  <a:pt x="24311" y="93164"/>
                </a:cubicBezTo>
                <a:cubicBezTo>
                  <a:pt x="24034" y="92679"/>
                  <a:pt x="23618" y="92194"/>
                  <a:pt x="23202" y="91778"/>
                </a:cubicBezTo>
                <a:cubicBezTo>
                  <a:pt x="22786" y="91223"/>
                  <a:pt x="22232" y="90807"/>
                  <a:pt x="21608" y="90599"/>
                </a:cubicBezTo>
                <a:cubicBezTo>
                  <a:pt x="21583" y="90587"/>
                  <a:pt x="21559" y="90581"/>
                  <a:pt x="21535" y="90581"/>
                </a:cubicBezTo>
                <a:cubicBezTo>
                  <a:pt x="21427" y="90581"/>
                  <a:pt x="21343" y="90706"/>
                  <a:pt x="21400" y="90877"/>
                </a:cubicBezTo>
                <a:cubicBezTo>
                  <a:pt x="22093" y="92332"/>
                  <a:pt x="23341" y="93372"/>
                  <a:pt x="24866" y="93788"/>
                </a:cubicBezTo>
                <a:cubicBezTo>
                  <a:pt x="25905" y="96283"/>
                  <a:pt x="26668" y="98918"/>
                  <a:pt x="27153" y="101621"/>
                </a:cubicBezTo>
                <a:cubicBezTo>
                  <a:pt x="27153" y="102037"/>
                  <a:pt x="27153" y="102522"/>
                  <a:pt x="27084" y="102938"/>
                </a:cubicBezTo>
                <a:cubicBezTo>
                  <a:pt x="26945" y="101829"/>
                  <a:pt x="26321" y="100859"/>
                  <a:pt x="25351" y="100304"/>
                </a:cubicBezTo>
                <a:cubicBezTo>
                  <a:pt x="25326" y="100291"/>
                  <a:pt x="25298" y="100286"/>
                  <a:pt x="25270" y="100286"/>
                </a:cubicBezTo>
                <a:cubicBezTo>
                  <a:pt x="25145" y="100286"/>
                  <a:pt x="25017" y="100399"/>
                  <a:pt x="25074" y="100512"/>
                </a:cubicBezTo>
                <a:cubicBezTo>
                  <a:pt x="25282" y="101968"/>
                  <a:pt x="25628" y="103909"/>
                  <a:pt x="26945" y="104810"/>
                </a:cubicBezTo>
                <a:cubicBezTo>
                  <a:pt x="26529" y="109315"/>
                  <a:pt x="25767" y="113752"/>
                  <a:pt x="24519" y="118119"/>
                </a:cubicBezTo>
                <a:cubicBezTo>
                  <a:pt x="24519" y="118253"/>
                  <a:pt x="24606" y="118330"/>
                  <a:pt x="24686" y="118330"/>
                </a:cubicBezTo>
                <a:cubicBezTo>
                  <a:pt x="24730" y="118330"/>
                  <a:pt x="24772" y="118307"/>
                  <a:pt x="24796" y="118257"/>
                </a:cubicBezTo>
                <a:cubicBezTo>
                  <a:pt x="26044" y="114999"/>
                  <a:pt x="26945" y="111672"/>
                  <a:pt x="27430" y="108276"/>
                </a:cubicBezTo>
                <a:cubicBezTo>
                  <a:pt x="28817" y="107097"/>
                  <a:pt x="30134" y="104948"/>
                  <a:pt x="29926" y="103146"/>
                </a:cubicBezTo>
                <a:cubicBezTo>
                  <a:pt x="29926" y="103045"/>
                  <a:pt x="29852" y="102980"/>
                  <a:pt x="29757" y="102980"/>
                </a:cubicBezTo>
                <a:cubicBezTo>
                  <a:pt x="29723" y="102980"/>
                  <a:pt x="29686" y="102989"/>
                  <a:pt x="29649" y="103007"/>
                </a:cubicBezTo>
                <a:cubicBezTo>
                  <a:pt x="28540" y="103770"/>
                  <a:pt x="28193" y="104948"/>
                  <a:pt x="27708" y="106057"/>
                </a:cubicBezTo>
                <a:cubicBezTo>
                  <a:pt x="27985" y="103146"/>
                  <a:pt x="28054" y="100165"/>
                  <a:pt x="27916" y="97185"/>
                </a:cubicBezTo>
                <a:cubicBezTo>
                  <a:pt x="28817" y="95937"/>
                  <a:pt x="29371" y="94412"/>
                  <a:pt x="29510" y="92887"/>
                </a:cubicBezTo>
                <a:cubicBezTo>
                  <a:pt x="29510" y="92780"/>
                  <a:pt x="29469" y="92633"/>
                  <a:pt x="29388" y="92633"/>
                </a:cubicBezTo>
                <a:cubicBezTo>
                  <a:pt x="29363" y="92633"/>
                  <a:pt x="29334" y="92647"/>
                  <a:pt x="29302" y="92679"/>
                </a:cubicBezTo>
                <a:cubicBezTo>
                  <a:pt x="28678" y="93372"/>
                  <a:pt x="28193" y="94135"/>
                  <a:pt x="27777" y="94966"/>
                </a:cubicBezTo>
                <a:lnTo>
                  <a:pt x="27777" y="94343"/>
                </a:lnTo>
                <a:cubicBezTo>
                  <a:pt x="28054" y="91570"/>
                  <a:pt x="28401" y="88797"/>
                  <a:pt x="28817" y="86094"/>
                </a:cubicBezTo>
                <a:cubicBezTo>
                  <a:pt x="30688" y="83806"/>
                  <a:pt x="32421" y="81449"/>
                  <a:pt x="34016" y="78954"/>
                </a:cubicBezTo>
                <a:cubicBezTo>
                  <a:pt x="36511" y="75627"/>
                  <a:pt x="38729" y="72022"/>
                  <a:pt x="40670" y="68279"/>
                </a:cubicBezTo>
                <a:cubicBezTo>
                  <a:pt x="40730" y="68159"/>
                  <a:pt x="40687" y="67988"/>
                  <a:pt x="40540" y="67988"/>
                </a:cubicBezTo>
                <a:cubicBezTo>
                  <a:pt x="40517" y="67988"/>
                  <a:pt x="40491" y="67992"/>
                  <a:pt x="40462" y="68002"/>
                </a:cubicBezTo>
                <a:cubicBezTo>
                  <a:pt x="35610" y="69388"/>
                  <a:pt x="32213" y="73339"/>
                  <a:pt x="30273" y="77914"/>
                </a:cubicBezTo>
                <a:cubicBezTo>
                  <a:pt x="30688" y="75904"/>
                  <a:pt x="31174" y="73894"/>
                  <a:pt x="31659" y="71883"/>
                </a:cubicBezTo>
                <a:cubicBezTo>
                  <a:pt x="31659" y="71883"/>
                  <a:pt x="31659" y="71883"/>
                  <a:pt x="31659" y="71953"/>
                </a:cubicBezTo>
                <a:cubicBezTo>
                  <a:pt x="31659" y="71987"/>
                  <a:pt x="31676" y="72005"/>
                  <a:pt x="31702" y="72005"/>
                </a:cubicBezTo>
                <a:cubicBezTo>
                  <a:pt x="31728" y="72005"/>
                  <a:pt x="31763" y="71987"/>
                  <a:pt x="31798" y="71953"/>
                </a:cubicBezTo>
                <a:cubicBezTo>
                  <a:pt x="31867" y="71537"/>
                  <a:pt x="31867" y="71121"/>
                  <a:pt x="31867" y="70705"/>
                </a:cubicBezTo>
                <a:cubicBezTo>
                  <a:pt x="32213" y="69527"/>
                  <a:pt x="32491" y="68417"/>
                  <a:pt x="32768" y="67239"/>
                </a:cubicBezTo>
                <a:cubicBezTo>
                  <a:pt x="33808" y="66684"/>
                  <a:pt x="34640" y="65853"/>
                  <a:pt x="35194" y="64813"/>
                </a:cubicBezTo>
                <a:cubicBezTo>
                  <a:pt x="35263" y="64674"/>
                  <a:pt x="35125" y="64536"/>
                  <a:pt x="34986" y="64536"/>
                </a:cubicBezTo>
                <a:cubicBezTo>
                  <a:pt x="34293" y="64744"/>
                  <a:pt x="33669" y="65090"/>
                  <a:pt x="33184" y="65714"/>
                </a:cubicBezTo>
                <a:cubicBezTo>
                  <a:pt x="33392" y="64882"/>
                  <a:pt x="33669" y="64050"/>
                  <a:pt x="33877" y="63219"/>
                </a:cubicBezTo>
                <a:cubicBezTo>
                  <a:pt x="34432" y="62803"/>
                  <a:pt x="34986" y="62387"/>
                  <a:pt x="35541" y="61901"/>
                </a:cubicBezTo>
                <a:lnTo>
                  <a:pt x="35541" y="61901"/>
                </a:lnTo>
                <a:lnTo>
                  <a:pt x="35333" y="62179"/>
                </a:lnTo>
                <a:cubicBezTo>
                  <a:pt x="35333" y="62248"/>
                  <a:pt x="35402" y="62317"/>
                  <a:pt x="35471" y="62317"/>
                </a:cubicBezTo>
                <a:cubicBezTo>
                  <a:pt x="35610" y="62179"/>
                  <a:pt x="35749" y="62040"/>
                  <a:pt x="35887" y="61901"/>
                </a:cubicBezTo>
                <a:cubicBezTo>
                  <a:pt x="35928" y="61903"/>
                  <a:pt x="35969" y="61904"/>
                  <a:pt x="36010" y="61904"/>
                </a:cubicBezTo>
                <a:cubicBezTo>
                  <a:pt x="37580" y="61904"/>
                  <a:pt x="39449" y="60633"/>
                  <a:pt x="40462" y="59822"/>
                </a:cubicBezTo>
                <a:cubicBezTo>
                  <a:pt x="40601" y="59753"/>
                  <a:pt x="40462" y="59545"/>
                  <a:pt x="40324" y="59545"/>
                </a:cubicBezTo>
                <a:cubicBezTo>
                  <a:pt x="39284" y="59614"/>
                  <a:pt x="38313" y="59822"/>
                  <a:pt x="37343" y="60169"/>
                </a:cubicBezTo>
                <a:cubicBezTo>
                  <a:pt x="38591" y="59198"/>
                  <a:pt x="39561" y="58020"/>
                  <a:pt x="40393" y="56703"/>
                </a:cubicBezTo>
                <a:cubicBezTo>
                  <a:pt x="40462" y="56633"/>
                  <a:pt x="40393" y="56495"/>
                  <a:pt x="40254" y="56495"/>
                </a:cubicBezTo>
                <a:cubicBezTo>
                  <a:pt x="38937" y="56495"/>
                  <a:pt x="37690" y="57049"/>
                  <a:pt x="36927" y="58089"/>
                </a:cubicBezTo>
                <a:cubicBezTo>
                  <a:pt x="37343" y="56772"/>
                  <a:pt x="37274" y="55386"/>
                  <a:pt x="36650" y="54138"/>
                </a:cubicBezTo>
                <a:cubicBezTo>
                  <a:pt x="36615" y="54103"/>
                  <a:pt x="36563" y="54086"/>
                  <a:pt x="36511" y="54086"/>
                </a:cubicBezTo>
                <a:cubicBezTo>
                  <a:pt x="36459" y="54086"/>
                  <a:pt x="36407" y="54103"/>
                  <a:pt x="36373" y="54138"/>
                </a:cubicBezTo>
                <a:cubicBezTo>
                  <a:pt x="35541" y="54970"/>
                  <a:pt x="34848" y="55940"/>
                  <a:pt x="34570" y="57118"/>
                </a:cubicBezTo>
                <a:cubicBezTo>
                  <a:pt x="34432" y="56495"/>
                  <a:pt x="34154" y="55940"/>
                  <a:pt x="33738" y="55455"/>
                </a:cubicBezTo>
                <a:cubicBezTo>
                  <a:pt x="33525" y="55135"/>
                  <a:pt x="32617" y="54284"/>
                  <a:pt x="32018" y="54284"/>
                </a:cubicBezTo>
                <a:cubicBezTo>
                  <a:pt x="31838" y="54284"/>
                  <a:pt x="31686" y="54361"/>
                  <a:pt x="31590" y="54554"/>
                </a:cubicBezTo>
                <a:cubicBezTo>
                  <a:pt x="31035" y="55732"/>
                  <a:pt x="31451" y="57188"/>
                  <a:pt x="31867" y="58366"/>
                </a:cubicBezTo>
                <a:cubicBezTo>
                  <a:pt x="31368" y="57923"/>
                  <a:pt x="30736" y="57701"/>
                  <a:pt x="30077" y="57701"/>
                </a:cubicBezTo>
                <a:cubicBezTo>
                  <a:pt x="29912" y="57701"/>
                  <a:pt x="29746" y="57715"/>
                  <a:pt x="29579" y="57742"/>
                </a:cubicBezTo>
                <a:cubicBezTo>
                  <a:pt x="29510" y="57742"/>
                  <a:pt x="29441" y="57812"/>
                  <a:pt x="29441" y="57881"/>
                </a:cubicBezTo>
                <a:cubicBezTo>
                  <a:pt x="29579" y="59961"/>
                  <a:pt x="31174" y="61624"/>
                  <a:pt x="33253" y="61901"/>
                </a:cubicBezTo>
                <a:cubicBezTo>
                  <a:pt x="33323" y="62248"/>
                  <a:pt x="33461" y="62595"/>
                  <a:pt x="33600" y="62941"/>
                </a:cubicBezTo>
                <a:lnTo>
                  <a:pt x="33669" y="63011"/>
                </a:lnTo>
                <a:cubicBezTo>
                  <a:pt x="33600" y="63011"/>
                  <a:pt x="33600" y="63080"/>
                  <a:pt x="33669" y="63080"/>
                </a:cubicBezTo>
                <a:cubicBezTo>
                  <a:pt x="33253" y="64189"/>
                  <a:pt x="32907" y="65298"/>
                  <a:pt x="32560" y="66477"/>
                </a:cubicBezTo>
                <a:cubicBezTo>
                  <a:pt x="32560" y="66477"/>
                  <a:pt x="32560" y="66546"/>
                  <a:pt x="32560" y="66546"/>
                </a:cubicBezTo>
                <a:lnTo>
                  <a:pt x="32421" y="66962"/>
                </a:lnTo>
                <a:cubicBezTo>
                  <a:pt x="32283" y="67100"/>
                  <a:pt x="32144" y="67170"/>
                  <a:pt x="32005" y="67308"/>
                </a:cubicBezTo>
                <a:cubicBezTo>
                  <a:pt x="31867" y="67447"/>
                  <a:pt x="32005" y="67516"/>
                  <a:pt x="32144" y="67516"/>
                </a:cubicBezTo>
                <a:cubicBezTo>
                  <a:pt x="32213" y="67447"/>
                  <a:pt x="32283" y="67447"/>
                  <a:pt x="32352" y="67447"/>
                </a:cubicBezTo>
                <a:lnTo>
                  <a:pt x="31728" y="69388"/>
                </a:lnTo>
                <a:cubicBezTo>
                  <a:pt x="31590" y="68764"/>
                  <a:pt x="31312" y="68140"/>
                  <a:pt x="30827" y="67586"/>
                </a:cubicBezTo>
                <a:cubicBezTo>
                  <a:pt x="30798" y="67557"/>
                  <a:pt x="30758" y="67540"/>
                  <a:pt x="30720" y="67540"/>
                </a:cubicBezTo>
                <a:cubicBezTo>
                  <a:pt x="30667" y="67540"/>
                  <a:pt x="30619" y="67574"/>
                  <a:pt x="30619" y="67655"/>
                </a:cubicBezTo>
                <a:cubicBezTo>
                  <a:pt x="30480" y="68764"/>
                  <a:pt x="30758" y="69942"/>
                  <a:pt x="31312" y="70913"/>
                </a:cubicBezTo>
                <a:cubicBezTo>
                  <a:pt x="30966" y="72161"/>
                  <a:pt x="30619" y="73478"/>
                  <a:pt x="30342" y="74725"/>
                </a:cubicBezTo>
                <a:cubicBezTo>
                  <a:pt x="30342" y="73755"/>
                  <a:pt x="30065" y="72854"/>
                  <a:pt x="29510" y="72091"/>
                </a:cubicBezTo>
                <a:cubicBezTo>
                  <a:pt x="29510" y="72057"/>
                  <a:pt x="29458" y="72039"/>
                  <a:pt x="29406" y="72039"/>
                </a:cubicBezTo>
                <a:cubicBezTo>
                  <a:pt x="29354" y="72039"/>
                  <a:pt x="29302" y="72057"/>
                  <a:pt x="29302" y="72091"/>
                </a:cubicBezTo>
                <a:cubicBezTo>
                  <a:pt x="28886" y="73339"/>
                  <a:pt x="29163" y="74725"/>
                  <a:pt x="30065" y="75765"/>
                </a:cubicBezTo>
                <a:lnTo>
                  <a:pt x="30065" y="75835"/>
                </a:lnTo>
                <a:cubicBezTo>
                  <a:pt x="29302" y="79023"/>
                  <a:pt x="28609" y="82281"/>
                  <a:pt x="28124" y="85539"/>
                </a:cubicBezTo>
                <a:cubicBezTo>
                  <a:pt x="27916" y="86163"/>
                  <a:pt x="27638" y="86787"/>
                  <a:pt x="27292" y="87341"/>
                </a:cubicBezTo>
                <a:cubicBezTo>
                  <a:pt x="27243" y="87439"/>
                  <a:pt x="27332" y="87537"/>
                  <a:pt x="27414" y="87537"/>
                </a:cubicBezTo>
                <a:cubicBezTo>
                  <a:pt x="27447" y="87537"/>
                  <a:pt x="27480" y="87521"/>
                  <a:pt x="27500" y="87480"/>
                </a:cubicBezTo>
                <a:cubicBezTo>
                  <a:pt x="27569" y="87341"/>
                  <a:pt x="27638" y="87203"/>
                  <a:pt x="27708" y="87064"/>
                </a:cubicBezTo>
                <a:cubicBezTo>
                  <a:pt x="27708" y="87099"/>
                  <a:pt x="27742" y="87116"/>
                  <a:pt x="27777" y="87116"/>
                </a:cubicBezTo>
                <a:cubicBezTo>
                  <a:pt x="27812" y="87116"/>
                  <a:pt x="27846" y="87099"/>
                  <a:pt x="27846" y="87064"/>
                </a:cubicBezTo>
                <a:lnTo>
                  <a:pt x="27916" y="86995"/>
                </a:lnTo>
                <a:lnTo>
                  <a:pt x="27916" y="86995"/>
                </a:lnTo>
                <a:cubicBezTo>
                  <a:pt x="27777" y="88173"/>
                  <a:pt x="27638" y="89352"/>
                  <a:pt x="27569" y="90461"/>
                </a:cubicBezTo>
                <a:cubicBezTo>
                  <a:pt x="27153" y="86371"/>
                  <a:pt x="26529" y="82212"/>
                  <a:pt x="25836" y="78191"/>
                </a:cubicBezTo>
                <a:cubicBezTo>
                  <a:pt x="25836" y="78122"/>
                  <a:pt x="25836" y="78122"/>
                  <a:pt x="25836" y="78122"/>
                </a:cubicBezTo>
                <a:cubicBezTo>
                  <a:pt x="26737" y="76874"/>
                  <a:pt x="27292" y="75003"/>
                  <a:pt x="26737" y="73686"/>
                </a:cubicBezTo>
                <a:cubicBezTo>
                  <a:pt x="26694" y="73600"/>
                  <a:pt x="26599" y="73541"/>
                  <a:pt x="26515" y="73541"/>
                </a:cubicBezTo>
                <a:cubicBezTo>
                  <a:pt x="26464" y="73541"/>
                  <a:pt x="26417" y="73563"/>
                  <a:pt x="26391" y="73616"/>
                </a:cubicBezTo>
                <a:cubicBezTo>
                  <a:pt x="25905" y="74240"/>
                  <a:pt x="25559" y="74933"/>
                  <a:pt x="25351" y="75765"/>
                </a:cubicBezTo>
                <a:cubicBezTo>
                  <a:pt x="24866" y="72784"/>
                  <a:pt x="24380" y="69873"/>
                  <a:pt x="24034" y="67100"/>
                </a:cubicBezTo>
                <a:cubicBezTo>
                  <a:pt x="23826" y="65506"/>
                  <a:pt x="23618" y="63981"/>
                  <a:pt x="23410" y="62387"/>
                </a:cubicBezTo>
                <a:cubicBezTo>
                  <a:pt x="24173" y="61416"/>
                  <a:pt x="24519" y="60238"/>
                  <a:pt x="24519" y="58990"/>
                </a:cubicBezTo>
                <a:cubicBezTo>
                  <a:pt x="24519" y="58889"/>
                  <a:pt x="24408" y="58824"/>
                  <a:pt x="24294" y="58824"/>
                </a:cubicBezTo>
                <a:cubicBezTo>
                  <a:pt x="24252" y="58824"/>
                  <a:pt x="24210" y="58833"/>
                  <a:pt x="24173" y="58851"/>
                </a:cubicBezTo>
                <a:cubicBezTo>
                  <a:pt x="23757" y="59406"/>
                  <a:pt x="23410" y="60030"/>
                  <a:pt x="23202" y="60654"/>
                </a:cubicBezTo>
                <a:cubicBezTo>
                  <a:pt x="22925" y="58713"/>
                  <a:pt x="22648" y="56703"/>
                  <a:pt x="22440" y="54692"/>
                </a:cubicBezTo>
                <a:cubicBezTo>
                  <a:pt x="23133" y="53375"/>
                  <a:pt x="23965" y="52058"/>
                  <a:pt x="24866" y="50811"/>
                </a:cubicBezTo>
                <a:lnTo>
                  <a:pt x="25004" y="50811"/>
                </a:lnTo>
                <a:cubicBezTo>
                  <a:pt x="25381" y="50542"/>
                  <a:pt x="25840" y="50440"/>
                  <a:pt x="26318" y="50440"/>
                </a:cubicBezTo>
                <a:cubicBezTo>
                  <a:pt x="26457" y="50440"/>
                  <a:pt x="26597" y="50448"/>
                  <a:pt x="26737" y="50464"/>
                </a:cubicBezTo>
                <a:cubicBezTo>
                  <a:pt x="26529" y="50741"/>
                  <a:pt x="26321" y="50949"/>
                  <a:pt x="26044" y="51088"/>
                </a:cubicBezTo>
                <a:cubicBezTo>
                  <a:pt x="25628" y="51296"/>
                  <a:pt x="25212" y="51365"/>
                  <a:pt x="24727" y="51365"/>
                </a:cubicBezTo>
                <a:cubicBezTo>
                  <a:pt x="24658" y="51365"/>
                  <a:pt x="24519" y="51573"/>
                  <a:pt x="24658" y="51642"/>
                </a:cubicBezTo>
                <a:cubicBezTo>
                  <a:pt x="24828" y="51715"/>
                  <a:pt x="25003" y="51748"/>
                  <a:pt x="25178" y="51748"/>
                </a:cubicBezTo>
                <a:cubicBezTo>
                  <a:pt x="25999" y="51748"/>
                  <a:pt x="26823" y="51035"/>
                  <a:pt x="27223" y="50464"/>
                </a:cubicBezTo>
                <a:cubicBezTo>
                  <a:pt x="27223" y="50325"/>
                  <a:pt x="27223" y="50187"/>
                  <a:pt x="27084" y="50187"/>
                </a:cubicBezTo>
                <a:cubicBezTo>
                  <a:pt x="26876" y="50140"/>
                  <a:pt x="26660" y="50117"/>
                  <a:pt x="26445" y="50117"/>
                </a:cubicBezTo>
                <a:cubicBezTo>
                  <a:pt x="26013" y="50117"/>
                  <a:pt x="25582" y="50210"/>
                  <a:pt x="25212" y="50395"/>
                </a:cubicBezTo>
                <a:cubicBezTo>
                  <a:pt x="25905" y="49493"/>
                  <a:pt x="26668" y="48662"/>
                  <a:pt x="27430" y="47830"/>
                </a:cubicBezTo>
                <a:cubicBezTo>
                  <a:pt x="27916" y="47345"/>
                  <a:pt x="28401" y="46859"/>
                  <a:pt x="28886" y="46374"/>
                </a:cubicBezTo>
                <a:cubicBezTo>
                  <a:pt x="29926" y="45889"/>
                  <a:pt x="31035" y="45404"/>
                  <a:pt x="32213" y="44988"/>
                </a:cubicBezTo>
                <a:cubicBezTo>
                  <a:pt x="34709" y="44017"/>
                  <a:pt x="37343" y="43324"/>
                  <a:pt x="40046" y="43047"/>
                </a:cubicBezTo>
                <a:cubicBezTo>
                  <a:pt x="40185" y="43047"/>
                  <a:pt x="40185" y="42839"/>
                  <a:pt x="40046" y="42839"/>
                </a:cubicBezTo>
                <a:cubicBezTo>
                  <a:pt x="39957" y="42837"/>
                  <a:pt x="39869" y="42836"/>
                  <a:pt x="39780" y="42836"/>
                </a:cubicBezTo>
                <a:cubicBezTo>
                  <a:pt x="36904" y="42836"/>
                  <a:pt x="34280" y="43912"/>
                  <a:pt x="31590" y="44988"/>
                </a:cubicBezTo>
                <a:cubicBezTo>
                  <a:pt x="30966" y="45196"/>
                  <a:pt x="30203" y="45473"/>
                  <a:pt x="29579" y="45750"/>
                </a:cubicBezTo>
                <a:cubicBezTo>
                  <a:pt x="31035" y="45057"/>
                  <a:pt x="32421" y="44087"/>
                  <a:pt x="33877" y="43324"/>
                </a:cubicBezTo>
                <a:cubicBezTo>
                  <a:pt x="35424" y="42550"/>
                  <a:pt x="37074" y="42185"/>
                  <a:pt x="38738" y="42185"/>
                </a:cubicBezTo>
                <a:cubicBezTo>
                  <a:pt x="39012" y="42185"/>
                  <a:pt x="39287" y="42195"/>
                  <a:pt x="39561" y="42215"/>
                </a:cubicBezTo>
                <a:cubicBezTo>
                  <a:pt x="39801" y="42215"/>
                  <a:pt x="40244" y="42204"/>
                  <a:pt x="40755" y="42204"/>
                </a:cubicBezTo>
                <a:cubicBezTo>
                  <a:pt x="42457" y="42204"/>
                  <a:pt x="44909" y="42327"/>
                  <a:pt x="43096" y="43393"/>
                </a:cubicBezTo>
                <a:cubicBezTo>
                  <a:pt x="40564" y="44926"/>
                  <a:pt x="37647" y="45754"/>
                  <a:pt x="34654" y="45754"/>
                </a:cubicBezTo>
                <a:cubicBezTo>
                  <a:pt x="34534" y="45754"/>
                  <a:pt x="34413" y="45753"/>
                  <a:pt x="34293" y="45750"/>
                </a:cubicBezTo>
                <a:cubicBezTo>
                  <a:pt x="34173" y="45746"/>
                  <a:pt x="34053" y="45744"/>
                  <a:pt x="33933" y="45744"/>
                </a:cubicBezTo>
                <a:cubicBezTo>
                  <a:pt x="31905" y="45744"/>
                  <a:pt x="29891" y="46294"/>
                  <a:pt x="28124" y="47275"/>
                </a:cubicBezTo>
                <a:cubicBezTo>
                  <a:pt x="28054" y="47275"/>
                  <a:pt x="28124" y="47414"/>
                  <a:pt x="28193" y="47414"/>
                </a:cubicBezTo>
                <a:cubicBezTo>
                  <a:pt x="31451" y="46097"/>
                  <a:pt x="34570" y="46235"/>
                  <a:pt x="37967" y="45958"/>
                </a:cubicBezTo>
                <a:cubicBezTo>
                  <a:pt x="40532" y="45750"/>
                  <a:pt x="42750" y="43948"/>
                  <a:pt x="44899" y="42770"/>
                </a:cubicBezTo>
                <a:cubicBezTo>
                  <a:pt x="45037" y="42700"/>
                  <a:pt x="45037" y="42492"/>
                  <a:pt x="44899" y="42423"/>
                </a:cubicBezTo>
                <a:cubicBezTo>
                  <a:pt x="43168" y="42043"/>
                  <a:pt x="41438" y="41869"/>
                  <a:pt x="39708" y="41869"/>
                </a:cubicBezTo>
                <a:cubicBezTo>
                  <a:pt x="38596" y="41869"/>
                  <a:pt x="37484" y="41941"/>
                  <a:pt x="36373" y="42076"/>
                </a:cubicBezTo>
                <a:cubicBezTo>
                  <a:pt x="34154" y="42423"/>
                  <a:pt x="32283" y="43879"/>
                  <a:pt x="30342" y="45057"/>
                </a:cubicBezTo>
                <a:cubicBezTo>
                  <a:pt x="31520" y="43948"/>
                  <a:pt x="32768" y="42839"/>
                  <a:pt x="34016" y="41730"/>
                </a:cubicBezTo>
                <a:cubicBezTo>
                  <a:pt x="35194" y="40551"/>
                  <a:pt x="36373" y="39581"/>
                  <a:pt x="37620" y="38610"/>
                </a:cubicBezTo>
                <a:cubicBezTo>
                  <a:pt x="38106" y="38818"/>
                  <a:pt x="38660" y="38888"/>
                  <a:pt x="39215" y="38888"/>
                </a:cubicBezTo>
                <a:cubicBezTo>
                  <a:pt x="39492" y="38818"/>
                  <a:pt x="40046" y="38541"/>
                  <a:pt x="39977" y="38195"/>
                </a:cubicBezTo>
                <a:cubicBezTo>
                  <a:pt x="39908" y="37779"/>
                  <a:pt x="39492" y="37709"/>
                  <a:pt x="39215" y="37640"/>
                </a:cubicBezTo>
                <a:lnTo>
                  <a:pt x="39007" y="37571"/>
                </a:lnTo>
                <a:cubicBezTo>
                  <a:pt x="39700" y="37016"/>
                  <a:pt x="40462" y="36531"/>
                  <a:pt x="41225" y="36115"/>
                </a:cubicBezTo>
                <a:cubicBezTo>
                  <a:pt x="41294" y="36184"/>
                  <a:pt x="41363" y="36184"/>
                  <a:pt x="41433" y="36184"/>
                </a:cubicBezTo>
                <a:lnTo>
                  <a:pt x="41571" y="36184"/>
                </a:lnTo>
                <a:cubicBezTo>
                  <a:pt x="41779" y="36323"/>
                  <a:pt x="41987" y="36462"/>
                  <a:pt x="42195" y="36531"/>
                </a:cubicBezTo>
                <a:lnTo>
                  <a:pt x="42542" y="36531"/>
                </a:lnTo>
                <a:cubicBezTo>
                  <a:pt x="43790" y="38610"/>
                  <a:pt x="45661" y="40690"/>
                  <a:pt x="48226" y="40690"/>
                </a:cubicBezTo>
                <a:cubicBezTo>
                  <a:pt x="48365" y="40690"/>
                  <a:pt x="48434" y="40551"/>
                  <a:pt x="48434" y="40413"/>
                </a:cubicBezTo>
                <a:cubicBezTo>
                  <a:pt x="48018" y="39442"/>
                  <a:pt x="47463" y="38541"/>
                  <a:pt x="46701" y="37848"/>
                </a:cubicBezTo>
                <a:lnTo>
                  <a:pt x="46701" y="37848"/>
                </a:lnTo>
                <a:cubicBezTo>
                  <a:pt x="46805" y="37855"/>
                  <a:pt x="46910" y="37858"/>
                  <a:pt x="47015" y="37858"/>
                </a:cubicBezTo>
                <a:cubicBezTo>
                  <a:pt x="47961" y="37858"/>
                  <a:pt x="48947" y="37578"/>
                  <a:pt x="49820" y="37016"/>
                </a:cubicBezTo>
                <a:cubicBezTo>
                  <a:pt x="49959" y="37016"/>
                  <a:pt x="49959" y="36877"/>
                  <a:pt x="49890" y="36808"/>
                </a:cubicBezTo>
                <a:cubicBezTo>
                  <a:pt x="49386" y="35612"/>
                  <a:pt x="48024" y="35273"/>
                  <a:pt x="46584" y="35273"/>
                </a:cubicBezTo>
                <a:cubicBezTo>
                  <a:pt x="46439" y="35273"/>
                  <a:pt x="46292" y="35277"/>
                  <a:pt x="46146" y="35283"/>
                </a:cubicBezTo>
                <a:lnTo>
                  <a:pt x="46770" y="35006"/>
                </a:lnTo>
                <a:cubicBezTo>
                  <a:pt x="47602" y="34659"/>
                  <a:pt x="49266" y="34105"/>
                  <a:pt x="49335" y="32996"/>
                </a:cubicBezTo>
                <a:cubicBezTo>
                  <a:pt x="49373" y="32273"/>
                  <a:pt x="48723" y="32072"/>
                  <a:pt x="48025" y="32072"/>
                </a:cubicBezTo>
                <a:cubicBezTo>
                  <a:pt x="47451" y="32072"/>
                  <a:pt x="46844" y="32209"/>
                  <a:pt x="46562" y="32302"/>
                </a:cubicBezTo>
                <a:cubicBezTo>
                  <a:pt x="46285" y="32372"/>
                  <a:pt x="45938" y="32510"/>
                  <a:pt x="45661" y="32718"/>
                </a:cubicBezTo>
                <a:cubicBezTo>
                  <a:pt x="46424" y="31817"/>
                  <a:pt x="46978" y="30708"/>
                  <a:pt x="47256" y="29599"/>
                </a:cubicBezTo>
                <a:cubicBezTo>
                  <a:pt x="47256" y="29460"/>
                  <a:pt x="47186" y="29391"/>
                  <a:pt x="47117" y="29391"/>
                </a:cubicBezTo>
                <a:cubicBezTo>
                  <a:pt x="45731" y="29460"/>
                  <a:pt x="44552" y="30292"/>
                  <a:pt x="43998" y="31540"/>
                </a:cubicBezTo>
                <a:cubicBezTo>
                  <a:pt x="44136" y="29876"/>
                  <a:pt x="43651" y="28282"/>
                  <a:pt x="42611" y="27034"/>
                </a:cubicBezTo>
                <a:cubicBezTo>
                  <a:pt x="42577" y="27000"/>
                  <a:pt x="42525" y="26982"/>
                  <a:pt x="42473" y="26982"/>
                </a:cubicBezTo>
                <a:cubicBezTo>
                  <a:pt x="42421" y="26982"/>
                  <a:pt x="42369" y="27000"/>
                  <a:pt x="42334" y="27034"/>
                </a:cubicBezTo>
                <a:cubicBezTo>
                  <a:pt x="41849" y="28143"/>
                  <a:pt x="41502" y="29322"/>
                  <a:pt x="41433" y="30500"/>
                </a:cubicBezTo>
                <a:cubicBezTo>
                  <a:pt x="41294" y="30223"/>
                  <a:pt x="41156" y="29946"/>
                  <a:pt x="41017" y="29668"/>
                </a:cubicBezTo>
                <a:cubicBezTo>
                  <a:pt x="40948" y="29599"/>
                  <a:pt x="40878" y="29530"/>
                  <a:pt x="40809" y="29530"/>
                </a:cubicBezTo>
                <a:lnTo>
                  <a:pt x="40670" y="29530"/>
                </a:lnTo>
                <a:cubicBezTo>
                  <a:pt x="40532" y="29530"/>
                  <a:pt x="40462" y="29599"/>
                  <a:pt x="40462" y="29668"/>
                </a:cubicBezTo>
                <a:cubicBezTo>
                  <a:pt x="39838" y="31540"/>
                  <a:pt x="39700" y="34174"/>
                  <a:pt x="41294" y="35630"/>
                </a:cubicBezTo>
                <a:cubicBezTo>
                  <a:pt x="41225" y="35699"/>
                  <a:pt x="41225" y="35768"/>
                  <a:pt x="41294" y="35838"/>
                </a:cubicBezTo>
                <a:cubicBezTo>
                  <a:pt x="40254" y="36323"/>
                  <a:pt x="39284" y="36877"/>
                  <a:pt x="38313" y="37571"/>
                </a:cubicBezTo>
                <a:cubicBezTo>
                  <a:pt x="38244" y="37571"/>
                  <a:pt x="38106" y="37640"/>
                  <a:pt x="38036" y="37640"/>
                </a:cubicBezTo>
                <a:cubicBezTo>
                  <a:pt x="38036" y="37709"/>
                  <a:pt x="37967" y="37709"/>
                  <a:pt x="38036" y="37779"/>
                </a:cubicBezTo>
                <a:cubicBezTo>
                  <a:pt x="37204" y="38333"/>
                  <a:pt x="36442" y="38888"/>
                  <a:pt x="35749" y="39512"/>
                </a:cubicBezTo>
                <a:cubicBezTo>
                  <a:pt x="36234" y="38818"/>
                  <a:pt x="36373" y="37917"/>
                  <a:pt x="36026" y="37085"/>
                </a:cubicBezTo>
                <a:cubicBezTo>
                  <a:pt x="35991" y="37051"/>
                  <a:pt x="35957" y="37033"/>
                  <a:pt x="35922" y="37033"/>
                </a:cubicBezTo>
                <a:cubicBezTo>
                  <a:pt x="35887" y="37033"/>
                  <a:pt x="35853" y="37051"/>
                  <a:pt x="35818" y="37085"/>
                </a:cubicBezTo>
                <a:cubicBezTo>
                  <a:pt x="35125" y="37848"/>
                  <a:pt x="34848" y="38818"/>
                  <a:pt x="35056" y="39789"/>
                </a:cubicBezTo>
                <a:cubicBezTo>
                  <a:pt x="34986" y="39927"/>
                  <a:pt x="34986" y="40066"/>
                  <a:pt x="34917" y="40135"/>
                </a:cubicBezTo>
                <a:cubicBezTo>
                  <a:pt x="34917" y="40205"/>
                  <a:pt x="34917" y="40205"/>
                  <a:pt x="34917" y="40205"/>
                </a:cubicBezTo>
                <a:cubicBezTo>
                  <a:pt x="32768" y="42076"/>
                  <a:pt x="30688" y="44156"/>
                  <a:pt x="28748" y="46028"/>
                </a:cubicBezTo>
                <a:lnTo>
                  <a:pt x="28609" y="46097"/>
                </a:lnTo>
                <a:cubicBezTo>
                  <a:pt x="28609" y="46097"/>
                  <a:pt x="28609" y="46166"/>
                  <a:pt x="28609" y="46166"/>
                </a:cubicBezTo>
                <a:lnTo>
                  <a:pt x="27916" y="46859"/>
                </a:lnTo>
                <a:cubicBezTo>
                  <a:pt x="27569" y="47137"/>
                  <a:pt x="27292" y="47414"/>
                  <a:pt x="27015" y="47691"/>
                </a:cubicBezTo>
                <a:cubicBezTo>
                  <a:pt x="26807" y="47899"/>
                  <a:pt x="26668" y="48038"/>
                  <a:pt x="26460" y="48246"/>
                </a:cubicBezTo>
                <a:cubicBezTo>
                  <a:pt x="27430" y="46443"/>
                  <a:pt x="28124" y="44503"/>
                  <a:pt x="28609" y="42492"/>
                </a:cubicBezTo>
                <a:cubicBezTo>
                  <a:pt x="28886" y="41383"/>
                  <a:pt x="29163" y="40274"/>
                  <a:pt x="29441" y="39165"/>
                </a:cubicBezTo>
                <a:cubicBezTo>
                  <a:pt x="29926" y="38957"/>
                  <a:pt x="30342" y="38610"/>
                  <a:pt x="30688" y="38125"/>
                </a:cubicBezTo>
                <a:cubicBezTo>
                  <a:pt x="31035" y="37779"/>
                  <a:pt x="31174" y="37293"/>
                  <a:pt x="31174" y="36808"/>
                </a:cubicBezTo>
                <a:cubicBezTo>
                  <a:pt x="31174" y="36707"/>
                  <a:pt x="31099" y="36642"/>
                  <a:pt x="31005" y="36642"/>
                </a:cubicBezTo>
                <a:cubicBezTo>
                  <a:pt x="30971" y="36642"/>
                  <a:pt x="30934" y="36651"/>
                  <a:pt x="30896" y="36670"/>
                </a:cubicBezTo>
                <a:cubicBezTo>
                  <a:pt x="30480" y="36947"/>
                  <a:pt x="30134" y="37293"/>
                  <a:pt x="29857" y="37709"/>
                </a:cubicBezTo>
                <a:cubicBezTo>
                  <a:pt x="30203" y="36184"/>
                  <a:pt x="30480" y="34590"/>
                  <a:pt x="30619" y="32996"/>
                </a:cubicBezTo>
                <a:cubicBezTo>
                  <a:pt x="30654" y="33030"/>
                  <a:pt x="30706" y="33048"/>
                  <a:pt x="30758" y="33048"/>
                </a:cubicBezTo>
                <a:cubicBezTo>
                  <a:pt x="30810" y="33048"/>
                  <a:pt x="30862" y="33030"/>
                  <a:pt x="30896" y="32996"/>
                </a:cubicBezTo>
                <a:cubicBezTo>
                  <a:pt x="30966" y="32857"/>
                  <a:pt x="31035" y="32718"/>
                  <a:pt x="31104" y="32580"/>
                </a:cubicBezTo>
                <a:cubicBezTo>
                  <a:pt x="31243" y="32441"/>
                  <a:pt x="31312" y="32302"/>
                  <a:pt x="31382" y="32164"/>
                </a:cubicBezTo>
                <a:cubicBezTo>
                  <a:pt x="33600" y="31540"/>
                  <a:pt x="35818" y="29044"/>
                  <a:pt x="34986" y="26826"/>
                </a:cubicBezTo>
                <a:cubicBezTo>
                  <a:pt x="34960" y="26773"/>
                  <a:pt x="34913" y="26751"/>
                  <a:pt x="34865" y="26751"/>
                </a:cubicBezTo>
                <a:cubicBezTo>
                  <a:pt x="34788" y="26751"/>
                  <a:pt x="34709" y="26810"/>
                  <a:pt x="34709" y="26896"/>
                </a:cubicBezTo>
                <a:cubicBezTo>
                  <a:pt x="35471" y="28975"/>
                  <a:pt x="33461" y="30708"/>
                  <a:pt x="31659" y="31609"/>
                </a:cubicBezTo>
                <a:cubicBezTo>
                  <a:pt x="31798" y="31401"/>
                  <a:pt x="31936" y="31193"/>
                  <a:pt x="32005" y="30916"/>
                </a:cubicBezTo>
                <a:cubicBezTo>
                  <a:pt x="32075" y="30847"/>
                  <a:pt x="32144" y="30777"/>
                  <a:pt x="32144" y="30708"/>
                </a:cubicBezTo>
                <a:cubicBezTo>
                  <a:pt x="32144" y="30639"/>
                  <a:pt x="32144" y="30639"/>
                  <a:pt x="32144" y="30569"/>
                </a:cubicBezTo>
                <a:cubicBezTo>
                  <a:pt x="33738" y="29460"/>
                  <a:pt x="34640" y="27519"/>
                  <a:pt x="34501" y="25509"/>
                </a:cubicBezTo>
                <a:cubicBezTo>
                  <a:pt x="34501" y="25440"/>
                  <a:pt x="34432" y="25371"/>
                  <a:pt x="34362" y="25371"/>
                </a:cubicBezTo>
                <a:cubicBezTo>
                  <a:pt x="33738" y="25579"/>
                  <a:pt x="33184" y="25994"/>
                  <a:pt x="32907" y="26549"/>
                </a:cubicBezTo>
                <a:cubicBezTo>
                  <a:pt x="32907" y="25856"/>
                  <a:pt x="32907" y="25163"/>
                  <a:pt x="32907" y="24469"/>
                </a:cubicBezTo>
                <a:cubicBezTo>
                  <a:pt x="32907" y="24400"/>
                  <a:pt x="32768" y="24331"/>
                  <a:pt x="32699" y="24331"/>
                </a:cubicBezTo>
                <a:cubicBezTo>
                  <a:pt x="31728" y="24677"/>
                  <a:pt x="31035" y="25509"/>
                  <a:pt x="30827" y="26549"/>
                </a:cubicBezTo>
                <a:cubicBezTo>
                  <a:pt x="30611" y="26170"/>
                  <a:pt x="29844" y="25072"/>
                  <a:pt x="29321" y="25072"/>
                </a:cubicBezTo>
                <a:cubicBezTo>
                  <a:pt x="29174" y="25072"/>
                  <a:pt x="29047" y="25158"/>
                  <a:pt x="28955" y="25371"/>
                </a:cubicBezTo>
                <a:cubicBezTo>
                  <a:pt x="28886" y="25163"/>
                  <a:pt x="28886" y="25024"/>
                  <a:pt x="28886" y="24885"/>
                </a:cubicBezTo>
                <a:cubicBezTo>
                  <a:pt x="28886" y="24751"/>
                  <a:pt x="28799" y="24675"/>
                  <a:pt x="28719" y="24675"/>
                </a:cubicBezTo>
                <a:cubicBezTo>
                  <a:pt x="28675" y="24675"/>
                  <a:pt x="28633" y="24698"/>
                  <a:pt x="28609" y="24747"/>
                </a:cubicBezTo>
                <a:cubicBezTo>
                  <a:pt x="27223" y="25925"/>
                  <a:pt x="27292" y="29807"/>
                  <a:pt x="28955" y="30916"/>
                </a:cubicBezTo>
                <a:cubicBezTo>
                  <a:pt x="28262" y="30777"/>
                  <a:pt x="27569" y="30362"/>
                  <a:pt x="27015" y="29807"/>
                </a:cubicBezTo>
                <a:cubicBezTo>
                  <a:pt x="26668" y="29460"/>
                  <a:pt x="26391" y="28975"/>
                  <a:pt x="26391" y="28421"/>
                </a:cubicBezTo>
                <a:cubicBezTo>
                  <a:pt x="26391" y="27866"/>
                  <a:pt x="26599" y="27312"/>
                  <a:pt x="26945" y="26826"/>
                </a:cubicBezTo>
                <a:cubicBezTo>
                  <a:pt x="26945" y="26757"/>
                  <a:pt x="26945" y="26688"/>
                  <a:pt x="26807" y="26688"/>
                </a:cubicBezTo>
                <a:cubicBezTo>
                  <a:pt x="25975" y="27381"/>
                  <a:pt x="25767" y="28559"/>
                  <a:pt x="26391" y="29530"/>
                </a:cubicBezTo>
                <a:cubicBezTo>
                  <a:pt x="27015" y="30500"/>
                  <a:pt x="28054" y="31124"/>
                  <a:pt x="29233" y="31193"/>
                </a:cubicBezTo>
                <a:lnTo>
                  <a:pt x="29302" y="31193"/>
                </a:lnTo>
                <a:lnTo>
                  <a:pt x="29649" y="31263"/>
                </a:lnTo>
                <a:cubicBezTo>
                  <a:pt x="29718" y="31679"/>
                  <a:pt x="29787" y="32094"/>
                  <a:pt x="29857" y="32510"/>
                </a:cubicBezTo>
                <a:cubicBezTo>
                  <a:pt x="29857" y="32625"/>
                  <a:pt x="29941" y="32676"/>
                  <a:pt x="30028" y="32676"/>
                </a:cubicBezTo>
                <a:cubicBezTo>
                  <a:pt x="30099" y="32676"/>
                  <a:pt x="30172" y="32642"/>
                  <a:pt x="30203" y="32580"/>
                </a:cubicBezTo>
                <a:cubicBezTo>
                  <a:pt x="30273" y="32580"/>
                  <a:pt x="30273" y="32510"/>
                  <a:pt x="30342" y="32510"/>
                </a:cubicBezTo>
                <a:cubicBezTo>
                  <a:pt x="29995" y="35630"/>
                  <a:pt x="29441" y="38680"/>
                  <a:pt x="28609" y="41591"/>
                </a:cubicBezTo>
                <a:cubicBezTo>
                  <a:pt x="28748" y="40482"/>
                  <a:pt x="28748" y="39304"/>
                  <a:pt x="28609" y="38125"/>
                </a:cubicBezTo>
                <a:cubicBezTo>
                  <a:pt x="28193" y="35560"/>
                  <a:pt x="25905" y="34451"/>
                  <a:pt x="24727" y="32233"/>
                </a:cubicBezTo>
                <a:cubicBezTo>
                  <a:pt x="24701" y="32180"/>
                  <a:pt x="24654" y="32158"/>
                  <a:pt x="24610" y="32158"/>
                </a:cubicBezTo>
                <a:cubicBezTo>
                  <a:pt x="24539" y="32158"/>
                  <a:pt x="24476" y="32217"/>
                  <a:pt x="24519" y="32302"/>
                </a:cubicBezTo>
                <a:cubicBezTo>
                  <a:pt x="25143" y="34798"/>
                  <a:pt x="24866" y="37363"/>
                  <a:pt x="25143" y="39927"/>
                </a:cubicBezTo>
                <a:cubicBezTo>
                  <a:pt x="25490" y="42631"/>
                  <a:pt x="26807" y="44710"/>
                  <a:pt x="26321" y="47553"/>
                </a:cubicBezTo>
                <a:cubicBezTo>
                  <a:pt x="26044" y="48246"/>
                  <a:pt x="25698" y="48870"/>
                  <a:pt x="25351" y="49493"/>
                </a:cubicBezTo>
                <a:cubicBezTo>
                  <a:pt x="24173" y="50811"/>
                  <a:pt x="23202" y="52266"/>
                  <a:pt x="22301" y="53791"/>
                </a:cubicBezTo>
                <a:cubicBezTo>
                  <a:pt x="22093" y="51850"/>
                  <a:pt x="21885" y="49840"/>
                  <a:pt x="21677" y="47899"/>
                </a:cubicBezTo>
                <a:cubicBezTo>
                  <a:pt x="22301" y="46998"/>
                  <a:pt x="22578" y="45958"/>
                  <a:pt x="22370" y="44918"/>
                </a:cubicBezTo>
                <a:cubicBezTo>
                  <a:pt x="22370" y="44837"/>
                  <a:pt x="22323" y="44804"/>
                  <a:pt x="22269" y="44804"/>
                </a:cubicBezTo>
                <a:cubicBezTo>
                  <a:pt x="22232" y="44804"/>
                  <a:pt x="22191" y="44820"/>
                  <a:pt x="22162" y="44849"/>
                </a:cubicBezTo>
                <a:cubicBezTo>
                  <a:pt x="21885" y="45057"/>
                  <a:pt x="21608" y="45334"/>
                  <a:pt x="21469" y="45681"/>
                </a:cubicBezTo>
                <a:cubicBezTo>
                  <a:pt x="21261" y="43255"/>
                  <a:pt x="21123" y="40898"/>
                  <a:pt x="21053" y="38472"/>
                </a:cubicBezTo>
                <a:lnTo>
                  <a:pt x="21053" y="36739"/>
                </a:lnTo>
                <a:cubicBezTo>
                  <a:pt x="21885" y="35907"/>
                  <a:pt x="22301" y="34729"/>
                  <a:pt x="22232" y="33550"/>
                </a:cubicBezTo>
                <a:cubicBezTo>
                  <a:pt x="22232" y="33449"/>
                  <a:pt x="22157" y="33384"/>
                  <a:pt x="22063" y="33384"/>
                </a:cubicBezTo>
                <a:cubicBezTo>
                  <a:pt x="22029" y="33384"/>
                  <a:pt x="21991" y="33393"/>
                  <a:pt x="21954" y="33412"/>
                </a:cubicBezTo>
                <a:cubicBezTo>
                  <a:pt x="21538" y="33827"/>
                  <a:pt x="21192" y="34382"/>
                  <a:pt x="21053" y="34937"/>
                </a:cubicBezTo>
                <a:cubicBezTo>
                  <a:pt x="21053" y="34174"/>
                  <a:pt x="21053" y="33412"/>
                  <a:pt x="21123" y="32580"/>
                </a:cubicBezTo>
                <a:cubicBezTo>
                  <a:pt x="21330" y="28074"/>
                  <a:pt x="23618" y="23846"/>
                  <a:pt x="26113" y="20172"/>
                </a:cubicBezTo>
                <a:cubicBezTo>
                  <a:pt x="27985" y="17330"/>
                  <a:pt x="30550" y="15042"/>
                  <a:pt x="31798" y="11853"/>
                </a:cubicBezTo>
                <a:lnTo>
                  <a:pt x="31798" y="11853"/>
                </a:lnTo>
                <a:cubicBezTo>
                  <a:pt x="31867" y="12339"/>
                  <a:pt x="31798" y="12893"/>
                  <a:pt x="31590" y="13378"/>
                </a:cubicBezTo>
                <a:cubicBezTo>
                  <a:pt x="31451" y="13933"/>
                  <a:pt x="31243" y="14557"/>
                  <a:pt x="31035" y="15111"/>
                </a:cubicBezTo>
                <a:cubicBezTo>
                  <a:pt x="30411" y="16775"/>
                  <a:pt x="29579" y="18439"/>
                  <a:pt x="28609" y="19964"/>
                </a:cubicBezTo>
                <a:cubicBezTo>
                  <a:pt x="27015" y="22529"/>
                  <a:pt x="24588" y="24469"/>
                  <a:pt x="22717" y="26896"/>
                </a:cubicBezTo>
                <a:cubicBezTo>
                  <a:pt x="22668" y="26945"/>
                  <a:pt x="22723" y="26994"/>
                  <a:pt x="22784" y="26994"/>
                </a:cubicBezTo>
                <a:cubicBezTo>
                  <a:pt x="22809" y="26994"/>
                  <a:pt x="22835" y="26985"/>
                  <a:pt x="22855" y="26965"/>
                </a:cubicBezTo>
                <a:cubicBezTo>
                  <a:pt x="27500" y="22529"/>
                  <a:pt x="31798" y="17330"/>
                  <a:pt x="32283" y="10675"/>
                </a:cubicBezTo>
                <a:cubicBezTo>
                  <a:pt x="32283" y="10574"/>
                  <a:pt x="32208" y="10509"/>
                  <a:pt x="32141" y="10509"/>
                </a:cubicBezTo>
                <a:cubicBezTo>
                  <a:pt x="32117" y="10509"/>
                  <a:pt x="32093" y="10518"/>
                  <a:pt x="32075" y="10536"/>
                </a:cubicBezTo>
                <a:cubicBezTo>
                  <a:pt x="29926" y="13101"/>
                  <a:pt x="27223" y="15111"/>
                  <a:pt x="25212" y="17746"/>
                </a:cubicBezTo>
                <a:cubicBezTo>
                  <a:pt x="23271" y="20449"/>
                  <a:pt x="22093" y="23638"/>
                  <a:pt x="21816" y="26965"/>
                </a:cubicBezTo>
                <a:cubicBezTo>
                  <a:pt x="21816" y="27034"/>
                  <a:pt x="21816" y="27034"/>
                  <a:pt x="21885" y="27034"/>
                </a:cubicBezTo>
                <a:cubicBezTo>
                  <a:pt x="21677" y="27727"/>
                  <a:pt x="21469" y="28351"/>
                  <a:pt x="21261" y="29044"/>
                </a:cubicBezTo>
                <a:cubicBezTo>
                  <a:pt x="21608" y="25024"/>
                  <a:pt x="22162" y="21004"/>
                  <a:pt x="22648" y="16914"/>
                </a:cubicBezTo>
                <a:cubicBezTo>
                  <a:pt x="23271" y="16221"/>
                  <a:pt x="23757" y="15319"/>
                  <a:pt x="23895" y="14349"/>
                </a:cubicBezTo>
                <a:cubicBezTo>
                  <a:pt x="23895" y="14210"/>
                  <a:pt x="23757" y="14210"/>
                  <a:pt x="23687" y="14210"/>
                </a:cubicBezTo>
                <a:cubicBezTo>
                  <a:pt x="23341" y="14418"/>
                  <a:pt x="23063" y="14696"/>
                  <a:pt x="22855" y="15042"/>
                </a:cubicBezTo>
                <a:cubicBezTo>
                  <a:pt x="22925" y="14002"/>
                  <a:pt x="23063" y="12963"/>
                  <a:pt x="23133" y="11923"/>
                </a:cubicBezTo>
                <a:cubicBezTo>
                  <a:pt x="23202" y="11923"/>
                  <a:pt x="23202" y="11853"/>
                  <a:pt x="23202" y="11784"/>
                </a:cubicBezTo>
                <a:cubicBezTo>
                  <a:pt x="23202" y="11784"/>
                  <a:pt x="23202" y="11715"/>
                  <a:pt x="23202" y="11646"/>
                </a:cubicBezTo>
                <a:lnTo>
                  <a:pt x="23202" y="11368"/>
                </a:lnTo>
                <a:cubicBezTo>
                  <a:pt x="24103" y="11022"/>
                  <a:pt x="24796" y="10328"/>
                  <a:pt x="25074" y="9358"/>
                </a:cubicBezTo>
                <a:cubicBezTo>
                  <a:pt x="25074" y="9358"/>
                  <a:pt x="25143" y="9358"/>
                  <a:pt x="25212" y="9289"/>
                </a:cubicBezTo>
                <a:cubicBezTo>
                  <a:pt x="25821" y="9750"/>
                  <a:pt x="26499" y="9907"/>
                  <a:pt x="27208" y="9907"/>
                </a:cubicBezTo>
                <a:cubicBezTo>
                  <a:pt x="28713" y="9907"/>
                  <a:pt x="30358" y="9202"/>
                  <a:pt x="31778" y="9202"/>
                </a:cubicBezTo>
                <a:cubicBezTo>
                  <a:pt x="31902" y="9202"/>
                  <a:pt x="32024" y="9208"/>
                  <a:pt x="32144" y="9219"/>
                </a:cubicBezTo>
                <a:cubicBezTo>
                  <a:pt x="32283" y="9219"/>
                  <a:pt x="32352" y="9081"/>
                  <a:pt x="32352" y="9011"/>
                </a:cubicBezTo>
                <a:cubicBezTo>
                  <a:pt x="32097" y="7734"/>
                  <a:pt x="30841" y="7339"/>
                  <a:pt x="29669" y="7339"/>
                </a:cubicBezTo>
                <a:cubicBezTo>
                  <a:pt x="29569" y="7339"/>
                  <a:pt x="29470" y="7342"/>
                  <a:pt x="29371" y="7348"/>
                </a:cubicBezTo>
                <a:cubicBezTo>
                  <a:pt x="30411" y="6447"/>
                  <a:pt x="31243" y="5268"/>
                  <a:pt x="31798" y="4020"/>
                </a:cubicBezTo>
                <a:cubicBezTo>
                  <a:pt x="31867" y="3882"/>
                  <a:pt x="31798" y="3743"/>
                  <a:pt x="31659" y="3743"/>
                </a:cubicBezTo>
                <a:cubicBezTo>
                  <a:pt x="31332" y="3724"/>
                  <a:pt x="30995" y="3705"/>
                  <a:pt x="30658" y="3705"/>
                </a:cubicBezTo>
                <a:cubicBezTo>
                  <a:pt x="29782" y="3705"/>
                  <a:pt x="28914" y="3835"/>
                  <a:pt x="28262" y="4436"/>
                </a:cubicBezTo>
                <a:cubicBezTo>
                  <a:pt x="28470" y="3605"/>
                  <a:pt x="28540" y="2773"/>
                  <a:pt x="28401" y="1941"/>
                </a:cubicBezTo>
                <a:cubicBezTo>
                  <a:pt x="28401" y="1872"/>
                  <a:pt x="28262" y="1872"/>
                  <a:pt x="28262" y="1872"/>
                </a:cubicBezTo>
                <a:lnTo>
                  <a:pt x="28054" y="2010"/>
                </a:lnTo>
                <a:cubicBezTo>
                  <a:pt x="28124" y="1594"/>
                  <a:pt x="28401" y="1525"/>
                  <a:pt x="28332" y="1178"/>
                </a:cubicBezTo>
                <a:cubicBezTo>
                  <a:pt x="28332" y="1109"/>
                  <a:pt x="28332" y="1040"/>
                  <a:pt x="28262" y="1040"/>
                </a:cubicBezTo>
                <a:cubicBezTo>
                  <a:pt x="28048" y="989"/>
                  <a:pt x="27845" y="965"/>
                  <a:pt x="27654" y="965"/>
                </a:cubicBezTo>
                <a:cubicBezTo>
                  <a:pt x="26547" y="965"/>
                  <a:pt x="25814" y="1768"/>
                  <a:pt x="25282" y="2773"/>
                </a:cubicBezTo>
                <a:cubicBezTo>
                  <a:pt x="25212" y="1872"/>
                  <a:pt x="24935" y="1040"/>
                  <a:pt x="24796" y="139"/>
                </a:cubicBezTo>
                <a:cubicBezTo>
                  <a:pt x="24796" y="69"/>
                  <a:pt x="24658" y="0"/>
                  <a:pt x="24588" y="0"/>
                </a:cubicBezTo>
                <a:close/>
              </a:path>
            </a:pathLst>
          </a:custGeom>
          <a:solidFill>
            <a:schemeClr val="accent6">
              <a:lumMod val="50000"/>
            </a:schemeClr>
          </a:solid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7" name="Google Shape;138;p29">
            <a:extLst>
              <a:ext uri="{FF2B5EF4-FFF2-40B4-BE49-F238E27FC236}">
                <a16:creationId xmlns:a16="http://schemas.microsoft.com/office/drawing/2014/main" id="{FF632A45-F679-4A37-AD13-DDBCF403A0CC}"/>
              </a:ext>
            </a:extLst>
          </p:cNvPr>
          <p:cNvSpPr/>
          <p:nvPr/>
        </p:nvSpPr>
        <p:spPr>
          <a:xfrm>
            <a:off x="2652993" y="5354387"/>
            <a:ext cx="642937" cy="1381125"/>
          </a:xfrm>
          <a:custGeom>
            <a:avLst/>
            <a:gdLst/>
            <a:ahLst/>
            <a:cxnLst/>
            <a:rect l="l" t="t" r="r" b="b"/>
            <a:pathLst>
              <a:path w="37136" h="53861" extrusionOk="0">
                <a:moveTo>
                  <a:pt x="5402" y="12403"/>
                </a:moveTo>
                <a:cubicBezTo>
                  <a:pt x="5840" y="12403"/>
                  <a:pt x="6434" y="12658"/>
                  <a:pt x="7071" y="13102"/>
                </a:cubicBezTo>
                <a:cubicBezTo>
                  <a:pt x="8388" y="14141"/>
                  <a:pt x="9428" y="15389"/>
                  <a:pt x="10260" y="16845"/>
                </a:cubicBezTo>
                <a:cubicBezTo>
                  <a:pt x="11563" y="18902"/>
                  <a:pt x="11645" y="21299"/>
                  <a:pt x="11713" y="23633"/>
                </a:cubicBezTo>
                <a:lnTo>
                  <a:pt x="11713" y="23633"/>
                </a:lnTo>
                <a:cubicBezTo>
                  <a:pt x="11367" y="22803"/>
                  <a:pt x="10952" y="22042"/>
                  <a:pt x="10468" y="21281"/>
                </a:cubicBezTo>
                <a:cubicBezTo>
                  <a:pt x="10399" y="20865"/>
                  <a:pt x="10260" y="20449"/>
                  <a:pt x="10191" y="20033"/>
                </a:cubicBezTo>
                <a:cubicBezTo>
                  <a:pt x="9983" y="19202"/>
                  <a:pt x="9844" y="18370"/>
                  <a:pt x="9705" y="17607"/>
                </a:cubicBezTo>
                <a:cubicBezTo>
                  <a:pt x="9705" y="17573"/>
                  <a:pt x="9671" y="17555"/>
                  <a:pt x="9636" y="17555"/>
                </a:cubicBezTo>
                <a:cubicBezTo>
                  <a:pt x="9601" y="17555"/>
                  <a:pt x="9567" y="17573"/>
                  <a:pt x="9567" y="17607"/>
                </a:cubicBezTo>
                <a:cubicBezTo>
                  <a:pt x="9567" y="18508"/>
                  <a:pt x="9705" y="19479"/>
                  <a:pt x="9913" y="20449"/>
                </a:cubicBezTo>
                <a:cubicBezTo>
                  <a:pt x="9081" y="19202"/>
                  <a:pt x="8527" y="17815"/>
                  <a:pt x="8319" y="16360"/>
                </a:cubicBezTo>
                <a:cubicBezTo>
                  <a:pt x="8319" y="16301"/>
                  <a:pt x="8269" y="16280"/>
                  <a:pt x="8212" y="16280"/>
                </a:cubicBezTo>
                <a:cubicBezTo>
                  <a:pt x="8134" y="16280"/>
                  <a:pt x="8042" y="16320"/>
                  <a:pt x="8042" y="16360"/>
                </a:cubicBezTo>
                <a:cubicBezTo>
                  <a:pt x="8111" y="17885"/>
                  <a:pt x="8666" y="19410"/>
                  <a:pt x="9497" y="20657"/>
                </a:cubicBezTo>
                <a:cubicBezTo>
                  <a:pt x="10399" y="22113"/>
                  <a:pt x="11230" y="23707"/>
                  <a:pt x="11785" y="25440"/>
                </a:cubicBezTo>
                <a:cubicBezTo>
                  <a:pt x="10745" y="23985"/>
                  <a:pt x="9220" y="22876"/>
                  <a:pt x="8319" y="21351"/>
                </a:cubicBezTo>
                <a:cubicBezTo>
                  <a:pt x="6863" y="19202"/>
                  <a:pt x="5685" y="16845"/>
                  <a:pt x="4853" y="14349"/>
                </a:cubicBezTo>
                <a:cubicBezTo>
                  <a:pt x="4437" y="12977"/>
                  <a:pt x="4745" y="12403"/>
                  <a:pt x="5402" y="12403"/>
                </a:cubicBezTo>
                <a:close/>
                <a:moveTo>
                  <a:pt x="27814" y="29477"/>
                </a:moveTo>
                <a:cubicBezTo>
                  <a:pt x="28899" y="29477"/>
                  <a:pt x="30002" y="29693"/>
                  <a:pt x="31125" y="29946"/>
                </a:cubicBezTo>
                <a:cubicBezTo>
                  <a:pt x="32372" y="30293"/>
                  <a:pt x="35214" y="30362"/>
                  <a:pt x="33551" y="32095"/>
                </a:cubicBezTo>
                <a:cubicBezTo>
                  <a:pt x="32440" y="33294"/>
                  <a:pt x="30675" y="33611"/>
                  <a:pt x="28949" y="33611"/>
                </a:cubicBezTo>
                <a:cubicBezTo>
                  <a:pt x="27981" y="33611"/>
                  <a:pt x="27025" y="33512"/>
                  <a:pt x="26203" y="33412"/>
                </a:cubicBezTo>
                <a:cubicBezTo>
                  <a:pt x="24401" y="33343"/>
                  <a:pt x="22668" y="32857"/>
                  <a:pt x="21074" y="32164"/>
                </a:cubicBezTo>
                <a:lnTo>
                  <a:pt x="20866" y="32026"/>
                </a:lnTo>
                <a:cubicBezTo>
                  <a:pt x="21830" y="31924"/>
                  <a:pt x="22757" y="31860"/>
                  <a:pt x="23701" y="31860"/>
                </a:cubicBezTo>
                <a:cubicBezTo>
                  <a:pt x="24047" y="31860"/>
                  <a:pt x="24395" y="31868"/>
                  <a:pt x="24747" y="31887"/>
                </a:cubicBezTo>
                <a:cubicBezTo>
                  <a:pt x="27035" y="31748"/>
                  <a:pt x="29461" y="31887"/>
                  <a:pt x="31679" y="31124"/>
                </a:cubicBezTo>
                <a:cubicBezTo>
                  <a:pt x="31739" y="31124"/>
                  <a:pt x="31696" y="30972"/>
                  <a:pt x="31683" y="30972"/>
                </a:cubicBezTo>
                <a:lnTo>
                  <a:pt x="31683" y="30972"/>
                </a:lnTo>
                <a:cubicBezTo>
                  <a:pt x="31681" y="30972"/>
                  <a:pt x="31679" y="30976"/>
                  <a:pt x="31679" y="30986"/>
                </a:cubicBezTo>
                <a:cubicBezTo>
                  <a:pt x="29184" y="31402"/>
                  <a:pt x="26619" y="31679"/>
                  <a:pt x="24124" y="31679"/>
                </a:cubicBezTo>
                <a:cubicBezTo>
                  <a:pt x="24817" y="31402"/>
                  <a:pt x="25579" y="30986"/>
                  <a:pt x="26203" y="30570"/>
                </a:cubicBezTo>
                <a:cubicBezTo>
                  <a:pt x="26252" y="30521"/>
                  <a:pt x="26266" y="30472"/>
                  <a:pt x="26246" y="30472"/>
                </a:cubicBezTo>
                <a:cubicBezTo>
                  <a:pt x="26238" y="30472"/>
                  <a:pt x="26223" y="30480"/>
                  <a:pt x="26203" y="30501"/>
                </a:cubicBezTo>
                <a:cubicBezTo>
                  <a:pt x="25718" y="30709"/>
                  <a:pt x="25302" y="30847"/>
                  <a:pt x="24886" y="31055"/>
                </a:cubicBezTo>
                <a:cubicBezTo>
                  <a:pt x="24401" y="31263"/>
                  <a:pt x="23846" y="31402"/>
                  <a:pt x="23361" y="31679"/>
                </a:cubicBezTo>
                <a:lnTo>
                  <a:pt x="22529" y="31679"/>
                </a:lnTo>
                <a:cubicBezTo>
                  <a:pt x="22356" y="31644"/>
                  <a:pt x="22165" y="31627"/>
                  <a:pt x="21975" y="31627"/>
                </a:cubicBezTo>
                <a:cubicBezTo>
                  <a:pt x="21784" y="31627"/>
                  <a:pt x="21593" y="31644"/>
                  <a:pt x="21420" y="31679"/>
                </a:cubicBezTo>
                <a:cubicBezTo>
                  <a:pt x="22599" y="31263"/>
                  <a:pt x="23777" y="30778"/>
                  <a:pt x="24886" y="30154"/>
                </a:cubicBezTo>
                <a:cubicBezTo>
                  <a:pt x="25846" y="29657"/>
                  <a:pt x="26822" y="29477"/>
                  <a:pt x="27814" y="29477"/>
                </a:cubicBezTo>
                <a:close/>
                <a:moveTo>
                  <a:pt x="22668" y="0"/>
                </a:moveTo>
                <a:cubicBezTo>
                  <a:pt x="20588" y="1110"/>
                  <a:pt x="20172" y="4575"/>
                  <a:pt x="19826" y="6586"/>
                </a:cubicBezTo>
                <a:cubicBezTo>
                  <a:pt x="19549" y="8180"/>
                  <a:pt x="19410" y="9844"/>
                  <a:pt x="19341" y="11438"/>
                </a:cubicBezTo>
                <a:cubicBezTo>
                  <a:pt x="19202" y="13864"/>
                  <a:pt x="20172" y="16082"/>
                  <a:pt x="20311" y="18508"/>
                </a:cubicBezTo>
                <a:cubicBezTo>
                  <a:pt x="19618" y="21836"/>
                  <a:pt x="18925" y="25163"/>
                  <a:pt x="18093" y="28490"/>
                </a:cubicBezTo>
                <a:cubicBezTo>
                  <a:pt x="16914" y="32996"/>
                  <a:pt x="15043" y="37363"/>
                  <a:pt x="13379" y="41800"/>
                </a:cubicBezTo>
                <a:cubicBezTo>
                  <a:pt x="13310" y="40136"/>
                  <a:pt x="13241" y="38542"/>
                  <a:pt x="12963" y="36947"/>
                </a:cubicBezTo>
                <a:cubicBezTo>
                  <a:pt x="12825" y="35353"/>
                  <a:pt x="12686" y="33828"/>
                  <a:pt x="12686" y="32303"/>
                </a:cubicBezTo>
                <a:cubicBezTo>
                  <a:pt x="13102" y="27104"/>
                  <a:pt x="16221" y="22321"/>
                  <a:pt x="15667" y="17053"/>
                </a:cubicBezTo>
                <a:cubicBezTo>
                  <a:pt x="15667" y="16983"/>
                  <a:pt x="15615" y="16949"/>
                  <a:pt x="15563" y="16949"/>
                </a:cubicBezTo>
                <a:cubicBezTo>
                  <a:pt x="15511" y="16949"/>
                  <a:pt x="15459" y="16983"/>
                  <a:pt x="15459" y="17053"/>
                </a:cubicBezTo>
                <a:cubicBezTo>
                  <a:pt x="15389" y="20519"/>
                  <a:pt x="14072" y="23915"/>
                  <a:pt x="13241" y="27381"/>
                </a:cubicBezTo>
                <a:cubicBezTo>
                  <a:pt x="12894" y="22390"/>
                  <a:pt x="13449" y="17399"/>
                  <a:pt x="15667" y="12894"/>
                </a:cubicBezTo>
                <a:cubicBezTo>
                  <a:pt x="15702" y="12822"/>
                  <a:pt x="15739" y="12790"/>
                  <a:pt x="15777" y="12790"/>
                </a:cubicBezTo>
                <a:cubicBezTo>
                  <a:pt x="16161" y="12790"/>
                  <a:pt x="16606" y="16233"/>
                  <a:pt x="16636" y="16233"/>
                </a:cubicBezTo>
                <a:cubicBezTo>
                  <a:pt x="16637" y="16233"/>
                  <a:pt x="16637" y="16229"/>
                  <a:pt x="16637" y="16221"/>
                </a:cubicBezTo>
                <a:lnTo>
                  <a:pt x="16637" y="16221"/>
                </a:lnTo>
                <a:cubicBezTo>
                  <a:pt x="16707" y="17885"/>
                  <a:pt x="16568" y="19548"/>
                  <a:pt x="16291" y="21212"/>
                </a:cubicBezTo>
                <a:cubicBezTo>
                  <a:pt x="15805" y="23846"/>
                  <a:pt x="14627" y="26064"/>
                  <a:pt x="13657" y="28421"/>
                </a:cubicBezTo>
                <a:cubicBezTo>
                  <a:pt x="13657" y="28502"/>
                  <a:pt x="13704" y="28536"/>
                  <a:pt x="13757" y="28536"/>
                </a:cubicBezTo>
                <a:cubicBezTo>
                  <a:pt x="13795" y="28536"/>
                  <a:pt x="13836" y="28519"/>
                  <a:pt x="13864" y="28490"/>
                </a:cubicBezTo>
                <a:cubicBezTo>
                  <a:pt x="15805" y="25718"/>
                  <a:pt x="16707" y="22113"/>
                  <a:pt x="16984" y="18786"/>
                </a:cubicBezTo>
                <a:cubicBezTo>
                  <a:pt x="17122" y="17815"/>
                  <a:pt x="17261" y="12131"/>
                  <a:pt x="16013" y="11854"/>
                </a:cubicBezTo>
                <a:cubicBezTo>
                  <a:pt x="15993" y="11834"/>
                  <a:pt x="15967" y="11825"/>
                  <a:pt x="15940" y="11825"/>
                </a:cubicBezTo>
                <a:cubicBezTo>
                  <a:pt x="15875" y="11825"/>
                  <a:pt x="15805" y="11874"/>
                  <a:pt x="15805" y="11923"/>
                </a:cubicBezTo>
                <a:cubicBezTo>
                  <a:pt x="14419" y="14419"/>
                  <a:pt x="13449" y="17122"/>
                  <a:pt x="13033" y="19895"/>
                </a:cubicBezTo>
                <a:cubicBezTo>
                  <a:pt x="12825" y="21558"/>
                  <a:pt x="12755" y="23153"/>
                  <a:pt x="12894" y="24816"/>
                </a:cubicBezTo>
                <a:cubicBezTo>
                  <a:pt x="12894" y="25856"/>
                  <a:pt x="12894" y="26965"/>
                  <a:pt x="13033" y="28005"/>
                </a:cubicBezTo>
                <a:cubicBezTo>
                  <a:pt x="12894" y="28629"/>
                  <a:pt x="12755" y="29322"/>
                  <a:pt x="12617" y="29946"/>
                </a:cubicBezTo>
                <a:lnTo>
                  <a:pt x="12617" y="29184"/>
                </a:lnTo>
                <a:cubicBezTo>
                  <a:pt x="12686" y="27659"/>
                  <a:pt x="12478" y="26134"/>
                  <a:pt x="12062" y="24747"/>
                </a:cubicBezTo>
                <a:cubicBezTo>
                  <a:pt x="12062" y="21766"/>
                  <a:pt x="11854" y="18786"/>
                  <a:pt x="10260" y="16221"/>
                </a:cubicBezTo>
                <a:cubicBezTo>
                  <a:pt x="9012" y="14211"/>
                  <a:pt x="7002" y="12062"/>
                  <a:pt x="4576" y="11785"/>
                </a:cubicBezTo>
                <a:cubicBezTo>
                  <a:pt x="4506" y="11785"/>
                  <a:pt x="4437" y="11854"/>
                  <a:pt x="4368" y="11923"/>
                </a:cubicBezTo>
                <a:cubicBezTo>
                  <a:pt x="3952" y="14419"/>
                  <a:pt x="5200" y="16637"/>
                  <a:pt x="6447" y="18786"/>
                </a:cubicBezTo>
                <a:cubicBezTo>
                  <a:pt x="7141" y="20033"/>
                  <a:pt x="7834" y="21420"/>
                  <a:pt x="8666" y="22668"/>
                </a:cubicBezTo>
                <a:cubicBezTo>
                  <a:pt x="9636" y="23985"/>
                  <a:pt x="11092" y="24886"/>
                  <a:pt x="11993" y="26203"/>
                </a:cubicBezTo>
                <a:cubicBezTo>
                  <a:pt x="12132" y="26896"/>
                  <a:pt x="12201" y="27659"/>
                  <a:pt x="12270" y="28352"/>
                </a:cubicBezTo>
                <a:cubicBezTo>
                  <a:pt x="12339" y="30639"/>
                  <a:pt x="12201" y="32857"/>
                  <a:pt x="12409" y="35214"/>
                </a:cubicBezTo>
                <a:cubicBezTo>
                  <a:pt x="12478" y="35699"/>
                  <a:pt x="12547" y="36254"/>
                  <a:pt x="12617" y="36809"/>
                </a:cubicBezTo>
                <a:cubicBezTo>
                  <a:pt x="11716" y="34868"/>
                  <a:pt x="10329" y="33135"/>
                  <a:pt x="8666" y="31818"/>
                </a:cubicBezTo>
                <a:cubicBezTo>
                  <a:pt x="7279" y="30639"/>
                  <a:pt x="5893" y="29461"/>
                  <a:pt x="4576" y="28144"/>
                </a:cubicBezTo>
                <a:cubicBezTo>
                  <a:pt x="3605" y="27104"/>
                  <a:pt x="2981" y="25926"/>
                  <a:pt x="1734" y="25163"/>
                </a:cubicBezTo>
                <a:cubicBezTo>
                  <a:pt x="1715" y="25154"/>
                  <a:pt x="1696" y="25149"/>
                  <a:pt x="1678" y="25149"/>
                </a:cubicBezTo>
                <a:cubicBezTo>
                  <a:pt x="1562" y="25149"/>
                  <a:pt x="1475" y="25321"/>
                  <a:pt x="1595" y="25440"/>
                </a:cubicBezTo>
                <a:cubicBezTo>
                  <a:pt x="3813" y="26757"/>
                  <a:pt x="5061" y="29322"/>
                  <a:pt x="7141" y="30916"/>
                </a:cubicBezTo>
                <a:cubicBezTo>
                  <a:pt x="6170" y="30570"/>
                  <a:pt x="5338" y="30015"/>
                  <a:pt x="4576" y="29391"/>
                </a:cubicBezTo>
                <a:cubicBezTo>
                  <a:pt x="4556" y="29371"/>
                  <a:pt x="4535" y="29363"/>
                  <a:pt x="4518" y="29363"/>
                </a:cubicBezTo>
                <a:cubicBezTo>
                  <a:pt x="4478" y="29363"/>
                  <a:pt x="4457" y="29412"/>
                  <a:pt x="4506" y="29461"/>
                </a:cubicBezTo>
                <a:cubicBezTo>
                  <a:pt x="5338" y="30362"/>
                  <a:pt x="6447" y="31055"/>
                  <a:pt x="7695" y="31402"/>
                </a:cubicBezTo>
                <a:cubicBezTo>
                  <a:pt x="8804" y="32234"/>
                  <a:pt x="9844" y="33273"/>
                  <a:pt x="10745" y="34313"/>
                </a:cubicBezTo>
                <a:cubicBezTo>
                  <a:pt x="8666" y="33204"/>
                  <a:pt x="6794" y="32372"/>
                  <a:pt x="4922" y="30709"/>
                </a:cubicBezTo>
                <a:cubicBezTo>
                  <a:pt x="3051" y="28906"/>
                  <a:pt x="1595" y="26757"/>
                  <a:pt x="625" y="24331"/>
                </a:cubicBezTo>
                <a:cubicBezTo>
                  <a:pt x="491" y="24014"/>
                  <a:pt x="643" y="23894"/>
                  <a:pt x="949" y="23894"/>
                </a:cubicBezTo>
                <a:cubicBezTo>
                  <a:pt x="1918" y="23894"/>
                  <a:pt x="4437" y="25094"/>
                  <a:pt x="4437" y="25094"/>
                </a:cubicBezTo>
                <a:cubicBezTo>
                  <a:pt x="5546" y="25718"/>
                  <a:pt x="6517" y="26619"/>
                  <a:pt x="7349" y="27589"/>
                </a:cubicBezTo>
                <a:cubicBezTo>
                  <a:pt x="9151" y="29530"/>
                  <a:pt x="9983" y="31956"/>
                  <a:pt x="11092" y="34244"/>
                </a:cubicBezTo>
                <a:cubicBezTo>
                  <a:pt x="11118" y="34297"/>
                  <a:pt x="11165" y="34319"/>
                  <a:pt x="11209" y="34319"/>
                </a:cubicBezTo>
                <a:cubicBezTo>
                  <a:pt x="11279" y="34319"/>
                  <a:pt x="11343" y="34260"/>
                  <a:pt x="11300" y="34174"/>
                </a:cubicBezTo>
                <a:cubicBezTo>
                  <a:pt x="10191" y="29045"/>
                  <a:pt x="5685" y="23707"/>
                  <a:pt x="209" y="23499"/>
                </a:cubicBezTo>
                <a:cubicBezTo>
                  <a:pt x="139" y="23499"/>
                  <a:pt x="1" y="23638"/>
                  <a:pt x="70" y="23777"/>
                </a:cubicBezTo>
                <a:cubicBezTo>
                  <a:pt x="971" y="26203"/>
                  <a:pt x="2427" y="28421"/>
                  <a:pt x="4229" y="30362"/>
                </a:cubicBezTo>
                <a:cubicBezTo>
                  <a:pt x="6170" y="32511"/>
                  <a:pt x="8458" y="33551"/>
                  <a:pt x="11092" y="34729"/>
                </a:cubicBezTo>
                <a:cubicBezTo>
                  <a:pt x="11716" y="35561"/>
                  <a:pt x="12270" y="36531"/>
                  <a:pt x="12755" y="37571"/>
                </a:cubicBezTo>
                <a:cubicBezTo>
                  <a:pt x="12963" y="39304"/>
                  <a:pt x="13033" y="41176"/>
                  <a:pt x="12894" y="42978"/>
                </a:cubicBezTo>
                <a:cubicBezTo>
                  <a:pt x="11508" y="46375"/>
                  <a:pt x="10537" y="49979"/>
                  <a:pt x="10052" y="53653"/>
                </a:cubicBezTo>
                <a:cubicBezTo>
                  <a:pt x="10052" y="53792"/>
                  <a:pt x="10156" y="53861"/>
                  <a:pt x="10260" y="53861"/>
                </a:cubicBezTo>
                <a:cubicBezTo>
                  <a:pt x="10364" y="53861"/>
                  <a:pt x="10468" y="53792"/>
                  <a:pt x="10468" y="53653"/>
                </a:cubicBezTo>
                <a:cubicBezTo>
                  <a:pt x="10814" y="51158"/>
                  <a:pt x="11438" y="48731"/>
                  <a:pt x="12201" y="46305"/>
                </a:cubicBezTo>
                <a:cubicBezTo>
                  <a:pt x="13102" y="45057"/>
                  <a:pt x="14211" y="44087"/>
                  <a:pt x="15597" y="43394"/>
                </a:cubicBezTo>
                <a:lnTo>
                  <a:pt x="15667" y="43394"/>
                </a:lnTo>
                <a:cubicBezTo>
                  <a:pt x="16013" y="43171"/>
                  <a:pt x="16439" y="43090"/>
                  <a:pt x="16891" y="43090"/>
                </a:cubicBezTo>
                <a:cubicBezTo>
                  <a:pt x="17704" y="43090"/>
                  <a:pt x="18603" y="43354"/>
                  <a:pt x="19271" y="43532"/>
                </a:cubicBezTo>
                <a:cubicBezTo>
                  <a:pt x="20242" y="43810"/>
                  <a:pt x="20935" y="44226"/>
                  <a:pt x="21767" y="44503"/>
                </a:cubicBezTo>
                <a:cubicBezTo>
                  <a:pt x="21780" y="44516"/>
                  <a:pt x="21793" y="44522"/>
                  <a:pt x="21805" y="44522"/>
                </a:cubicBezTo>
                <a:cubicBezTo>
                  <a:pt x="21857" y="44522"/>
                  <a:pt x="21892" y="44420"/>
                  <a:pt x="21836" y="44364"/>
                </a:cubicBezTo>
                <a:cubicBezTo>
                  <a:pt x="21212" y="43532"/>
                  <a:pt x="19410" y="43255"/>
                  <a:pt x="18509" y="43047"/>
                </a:cubicBezTo>
                <a:cubicBezTo>
                  <a:pt x="18001" y="42946"/>
                  <a:pt x="17531" y="42881"/>
                  <a:pt x="17044" y="42881"/>
                </a:cubicBezTo>
                <a:cubicBezTo>
                  <a:pt x="16865" y="42881"/>
                  <a:pt x="16684" y="42890"/>
                  <a:pt x="16499" y="42909"/>
                </a:cubicBezTo>
                <a:lnTo>
                  <a:pt x="16637" y="42770"/>
                </a:lnTo>
                <a:lnTo>
                  <a:pt x="16845" y="42631"/>
                </a:lnTo>
                <a:cubicBezTo>
                  <a:pt x="17444" y="42425"/>
                  <a:pt x="18159" y="42311"/>
                  <a:pt x="18886" y="42311"/>
                </a:cubicBezTo>
                <a:cubicBezTo>
                  <a:pt x="20598" y="42311"/>
                  <a:pt x="22368" y="42945"/>
                  <a:pt x="22807" y="44503"/>
                </a:cubicBezTo>
                <a:cubicBezTo>
                  <a:pt x="22989" y="45050"/>
                  <a:pt x="23171" y="45650"/>
                  <a:pt x="22467" y="45650"/>
                </a:cubicBezTo>
                <a:cubicBezTo>
                  <a:pt x="22367" y="45650"/>
                  <a:pt x="22250" y="45638"/>
                  <a:pt x="22113" y="45612"/>
                </a:cubicBezTo>
                <a:cubicBezTo>
                  <a:pt x="21351" y="45473"/>
                  <a:pt x="20658" y="45127"/>
                  <a:pt x="19964" y="44711"/>
                </a:cubicBezTo>
                <a:cubicBezTo>
                  <a:pt x="18925" y="44087"/>
                  <a:pt x="17885" y="43602"/>
                  <a:pt x="16707" y="43186"/>
                </a:cubicBezTo>
                <a:cubicBezTo>
                  <a:pt x="16637" y="43186"/>
                  <a:pt x="16568" y="43394"/>
                  <a:pt x="16637" y="43463"/>
                </a:cubicBezTo>
                <a:cubicBezTo>
                  <a:pt x="18786" y="44295"/>
                  <a:pt x="20727" y="45889"/>
                  <a:pt x="23014" y="46097"/>
                </a:cubicBezTo>
                <a:cubicBezTo>
                  <a:pt x="23153" y="46097"/>
                  <a:pt x="23222" y="46028"/>
                  <a:pt x="23222" y="45959"/>
                </a:cubicBezTo>
                <a:cubicBezTo>
                  <a:pt x="23222" y="44503"/>
                  <a:pt x="22945" y="43117"/>
                  <a:pt x="21489" y="42562"/>
                </a:cubicBezTo>
                <a:cubicBezTo>
                  <a:pt x="20665" y="42222"/>
                  <a:pt x="19772" y="42053"/>
                  <a:pt x="18882" y="42053"/>
                </a:cubicBezTo>
                <a:cubicBezTo>
                  <a:pt x="18501" y="42053"/>
                  <a:pt x="18121" y="42084"/>
                  <a:pt x="17746" y="42146"/>
                </a:cubicBezTo>
                <a:cubicBezTo>
                  <a:pt x="19549" y="41106"/>
                  <a:pt x="21351" y="40136"/>
                  <a:pt x="23153" y="39096"/>
                </a:cubicBezTo>
                <a:cubicBezTo>
                  <a:pt x="23209" y="39096"/>
                  <a:pt x="23175" y="39007"/>
                  <a:pt x="23160" y="39007"/>
                </a:cubicBezTo>
                <a:lnTo>
                  <a:pt x="23160" y="39007"/>
                </a:lnTo>
                <a:cubicBezTo>
                  <a:pt x="23156" y="39007"/>
                  <a:pt x="23153" y="39013"/>
                  <a:pt x="23153" y="39027"/>
                </a:cubicBezTo>
                <a:cubicBezTo>
                  <a:pt x="21282" y="39651"/>
                  <a:pt x="19549" y="40552"/>
                  <a:pt x="17954" y="41592"/>
                </a:cubicBezTo>
                <a:cubicBezTo>
                  <a:pt x="19202" y="39235"/>
                  <a:pt x="22460" y="37987"/>
                  <a:pt x="24955" y="37779"/>
                </a:cubicBezTo>
                <a:cubicBezTo>
                  <a:pt x="25148" y="37760"/>
                  <a:pt x="25345" y="37741"/>
                  <a:pt x="25520" y="37741"/>
                </a:cubicBezTo>
                <a:cubicBezTo>
                  <a:pt x="25976" y="37741"/>
                  <a:pt x="26276" y="37871"/>
                  <a:pt x="25926" y="38472"/>
                </a:cubicBezTo>
                <a:cubicBezTo>
                  <a:pt x="25441" y="39235"/>
                  <a:pt x="24886" y="39859"/>
                  <a:pt x="24124" y="40344"/>
                </a:cubicBezTo>
                <a:cubicBezTo>
                  <a:pt x="23465" y="40794"/>
                  <a:pt x="22737" y="40812"/>
                  <a:pt x="22009" y="40812"/>
                </a:cubicBezTo>
                <a:cubicBezTo>
                  <a:pt x="21949" y="40812"/>
                  <a:pt x="21888" y="40812"/>
                  <a:pt x="21827" y="40812"/>
                </a:cubicBezTo>
                <a:cubicBezTo>
                  <a:pt x="21161" y="40812"/>
                  <a:pt x="20499" y="40826"/>
                  <a:pt x="19895" y="41176"/>
                </a:cubicBezTo>
                <a:cubicBezTo>
                  <a:pt x="19757" y="41245"/>
                  <a:pt x="19826" y="41384"/>
                  <a:pt x="19964" y="41384"/>
                </a:cubicBezTo>
                <a:cubicBezTo>
                  <a:pt x="21420" y="41037"/>
                  <a:pt x="22945" y="41453"/>
                  <a:pt x="24262" y="40690"/>
                </a:cubicBezTo>
                <a:cubicBezTo>
                  <a:pt x="25371" y="39997"/>
                  <a:pt x="26203" y="39027"/>
                  <a:pt x="26550" y="37848"/>
                </a:cubicBezTo>
                <a:cubicBezTo>
                  <a:pt x="26619" y="37710"/>
                  <a:pt x="26550" y="37640"/>
                  <a:pt x="26480" y="37571"/>
                </a:cubicBezTo>
                <a:cubicBezTo>
                  <a:pt x="26118" y="37502"/>
                  <a:pt x="25724" y="37468"/>
                  <a:pt x="25311" y="37468"/>
                </a:cubicBezTo>
                <a:cubicBezTo>
                  <a:pt x="22404" y="37468"/>
                  <a:pt x="18518" y="39129"/>
                  <a:pt x="17608" y="41800"/>
                </a:cubicBezTo>
                <a:lnTo>
                  <a:pt x="15251" y="43325"/>
                </a:lnTo>
                <a:cubicBezTo>
                  <a:pt x="14211" y="43948"/>
                  <a:pt x="13310" y="44642"/>
                  <a:pt x="12478" y="45473"/>
                </a:cubicBezTo>
                <a:cubicBezTo>
                  <a:pt x="13657" y="42007"/>
                  <a:pt x="15112" y="38611"/>
                  <a:pt x="16360" y="35214"/>
                </a:cubicBezTo>
                <a:cubicBezTo>
                  <a:pt x="17053" y="34244"/>
                  <a:pt x="18093" y="33828"/>
                  <a:pt x="18855" y="32927"/>
                </a:cubicBezTo>
                <a:cubicBezTo>
                  <a:pt x="19202" y="32649"/>
                  <a:pt x="19618" y="32372"/>
                  <a:pt x="20034" y="32234"/>
                </a:cubicBezTo>
                <a:cubicBezTo>
                  <a:pt x="21489" y="32442"/>
                  <a:pt x="22945" y="33481"/>
                  <a:pt x="24470" y="33689"/>
                </a:cubicBezTo>
                <a:cubicBezTo>
                  <a:pt x="26064" y="33897"/>
                  <a:pt x="27589" y="33967"/>
                  <a:pt x="29184" y="33967"/>
                </a:cubicBezTo>
                <a:cubicBezTo>
                  <a:pt x="31541" y="33897"/>
                  <a:pt x="33759" y="32996"/>
                  <a:pt x="34868" y="30847"/>
                </a:cubicBezTo>
                <a:cubicBezTo>
                  <a:pt x="34937" y="30709"/>
                  <a:pt x="34937" y="30570"/>
                  <a:pt x="34799" y="30570"/>
                </a:cubicBezTo>
                <a:cubicBezTo>
                  <a:pt x="32759" y="30075"/>
                  <a:pt x="30388" y="29140"/>
                  <a:pt x="28178" y="29140"/>
                </a:cubicBezTo>
                <a:cubicBezTo>
                  <a:pt x="27910" y="29140"/>
                  <a:pt x="27644" y="29154"/>
                  <a:pt x="27382" y="29184"/>
                </a:cubicBezTo>
                <a:cubicBezTo>
                  <a:pt x="24886" y="29461"/>
                  <a:pt x="22876" y="31263"/>
                  <a:pt x="20380" y="31748"/>
                </a:cubicBezTo>
                <a:cubicBezTo>
                  <a:pt x="20311" y="31748"/>
                  <a:pt x="20311" y="31818"/>
                  <a:pt x="20380" y="31887"/>
                </a:cubicBezTo>
                <a:lnTo>
                  <a:pt x="20242" y="31887"/>
                </a:lnTo>
                <a:lnTo>
                  <a:pt x="19826" y="31956"/>
                </a:lnTo>
                <a:cubicBezTo>
                  <a:pt x="19757" y="31956"/>
                  <a:pt x="19687" y="31956"/>
                  <a:pt x="19687" y="32026"/>
                </a:cubicBezTo>
                <a:cubicBezTo>
                  <a:pt x="19618" y="32095"/>
                  <a:pt x="19479" y="32164"/>
                  <a:pt x="19341" y="32234"/>
                </a:cubicBezTo>
                <a:cubicBezTo>
                  <a:pt x="20519" y="30639"/>
                  <a:pt x="21351" y="28976"/>
                  <a:pt x="22807" y="27659"/>
                </a:cubicBezTo>
                <a:cubicBezTo>
                  <a:pt x="24470" y="26341"/>
                  <a:pt x="26203" y="25094"/>
                  <a:pt x="28005" y="23985"/>
                </a:cubicBezTo>
                <a:cubicBezTo>
                  <a:pt x="29392" y="23084"/>
                  <a:pt x="30016" y="21697"/>
                  <a:pt x="31679" y="21143"/>
                </a:cubicBezTo>
                <a:lnTo>
                  <a:pt x="31679" y="21073"/>
                </a:lnTo>
                <a:cubicBezTo>
                  <a:pt x="30570" y="21073"/>
                  <a:pt x="29946" y="21905"/>
                  <a:pt x="29184" y="22598"/>
                </a:cubicBezTo>
                <a:cubicBezTo>
                  <a:pt x="27797" y="23777"/>
                  <a:pt x="26342" y="24816"/>
                  <a:pt x="24817" y="25787"/>
                </a:cubicBezTo>
                <a:cubicBezTo>
                  <a:pt x="25233" y="25371"/>
                  <a:pt x="25718" y="24886"/>
                  <a:pt x="26064" y="24401"/>
                </a:cubicBezTo>
                <a:cubicBezTo>
                  <a:pt x="26619" y="23846"/>
                  <a:pt x="27104" y="23222"/>
                  <a:pt x="27589" y="22598"/>
                </a:cubicBezTo>
                <a:cubicBezTo>
                  <a:pt x="27589" y="22598"/>
                  <a:pt x="27589" y="22529"/>
                  <a:pt x="27520" y="22529"/>
                </a:cubicBezTo>
                <a:cubicBezTo>
                  <a:pt x="26896" y="23014"/>
                  <a:pt x="26342" y="23569"/>
                  <a:pt x="25857" y="24193"/>
                </a:cubicBezTo>
                <a:cubicBezTo>
                  <a:pt x="25163" y="24886"/>
                  <a:pt x="24609" y="25648"/>
                  <a:pt x="24054" y="26411"/>
                </a:cubicBezTo>
                <a:cubicBezTo>
                  <a:pt x="23014" y="27173"/>
                  <a:pt x="22044" y="28074"/>
                  <a:pt x="21212" y="29045"/>
                </a:cubicBezTo>
                <a:cubicBezTo>
                  <a:pt x="22391" y="25648"/>
                  <a:pt x="25510" y="22737"/>
                  <a:pt x="28491" y="21004"/>
                </a:cubicBezTo>
                <a:cubicBezTo>
                  <a:pt x="29530" y="20519"/>
                  <a:pt x="30570" y="20033"/>
                  <a:pt x="31610" y="19618"/>
                </a:cubicBezTo>
                <a:cubicBezTo>
                  <a:pt x="31956" y="19445"/>
                  <a:pt x="34462" y="18360"/>
                  <a:pt x="35214" y="18360"/>
                </a:cubicBezTo>
                <a:cubicBezTo>
                  <a:pt x="35365" y="18360"/>
                  <a:pt x="35446" y="18404"/>
                  <a:pt x="35422" y="18508"/>
                </a:cubicBezTo>
                <a:cubicBezTo>
                  <a:pt x="34729" y="21628"/>
                  <a:pt x="31402" y="24678"/>
                  <a:pt x="28768" y="26341"/>
                </a:cubicBezTo>
                <a:cubicBezTo>
                  <a:pt x="26758" y="27659"/>
                  <a:pt x="24193" y="26757"/>
                  <a:pt x="22391" y="28352"/>
                </a:cubicBezTo>
                <a:cubicBezTo>
                  <a:pt x="22271" y="28411"/>
                  <a:pt x="22357" y="28574"/>
                  <a:pt x="22472" y="28574"/>
                </a:cubicBezTo>
                <a:cubicBezTo>
                  <a:pt x="22491" y="28574"/>
                  <a:pt x="22510" y="28569"/>
                  <a:pt x="22529" y="28560"/>
                </a:cubicBezTo>
                <a:cubicBezTo>
                  <a:pt x="24054" y="27728"/>
                  <a:pt x="25857" y="27936"/>
                  <a:pt x="27451" y="27451"/>
                </a:cubicBezTo>
                <a:cubicBezTo>
                  <a:pt x="28768" y="26965"/>
                  <a:pt x="30016" y="26203"/>
                  <a:pt x="31055" y="25232"/>
                </a:cubicBezTo>
                <a:cubicBezTo>
                  <a:pt x="33204" y="23430"/>
                  <a:pt x="35422" y="20796"/>
                  <a:pt x="36046" y="18023"/>
                </a:cubicBezTo>
                <a:cubicBezTo>
                  <a:pt x="36046" y="17885"/>
                  <a:pt x="35977" y="17815"/>
                  <a:pt x="35838" y="17815"/>
                </a:cubicBezTo>
                <a:cubicBezTo>
                  <a:pt x="34660" y="17885"/>
                  <a:pt x="33620" y="18231"/>
                  <a:pt x="32580" y="18786"/>
                </a:cubicBezTo>
                <a:cubicBezTo>
                  <a:pt x="30986" y="19548"/>
                  <a:pt x="29253" y="20172"/>
                  <a:pt x="27659" y="21143"/>
                </a:cubicBezTo>
                <a:cubicBezTo>
                  <a:pt x="24817" y="22806"/>
                  <a:pt x="21489" y="26064"/>
                  <a:pt x="20935" y="29391"/>
                </a:cubicBezTo>
                <a:cubicBezTo>
                  <a:pt x="20935" y="29461"/>
                  <a:pt x="20935" y="29461"/>
                  <a:pt x="20935" y="29461"/>
                </a:cubicBezTo>
                <a:cubicBezTo>
                  <a:pt x="20519" y="30015"/>
                  <a:pt x="20172" y="30501"/>
                  <a:pt x="19826" y="31124"/>
                </a:cubicBezTo>
                <a:cubicBezTo>
                  <a:pt x="18994" y="32372"/>
                  <a:pt x="17677" y="33065"/>
                  <a:pt x="16776" y="34105"/>
                </a:cubicBezTo>
                <a:cubicBezTo>
                  <a:pt x="17400" y="32303"/>
                  <a:pt x="18024" y="30501"/>
                  <a:pt x="18509" y="28629"/>
                </a:cubicBezTo>
                <a:cubicBezTo>
                  <a:pt x="18509" y="28560"/>
                  <a:pt x="18509" y="28560"/>
                  <a:pt x="18509" y="28560"/>
                </a:cubicBezTo>
                <a:cubicBezTo>
                  <a:pt x="18578" y="28560"/>
                  <a:pt x="18717" y="28490"/>
                  <a:pt x="18786" y="28421"/>
                </a:cubicBezTo>
                <a:cubicBezTo>
                  <a:pt x="19549" y="26341"/>
                  <a:pt x="21004" y="24470"/>
                  <a:pt x="22113" y="22529"/>
                </a:cubicBezTo>
                <a:cubicBezTo>
                  <a:pt x="23153" y="20519"/>
                  <a:pt x="24470" y="18578"/>
                  <a:pt x="25995" y="16914"/>
                </a:cubicBezTo>
                <a:cubicBezTo>
                  <a:pt x="27104" y="15666"/>
                  <a:pt x="28352" y="14627"/>
                  <a:pt x="29530" y="13518"/>
                </a:cubicBezTo>
                <a:cubicBezTo>
                  <a:pt x="30778" y="12686"/>
                  <a:pt x="31957" y="11715"/>
                  <a:pt x="32996" y="10606"/>
                </a:cubicBezTo>
                <a:cubicBezTo>
                  <a:pt x="33045" y="10557"/>
                  <a:pt x="33025" y="10508"/>
                  <a:pt x="32984" y="10508"/>
                </a:cubicBezTo>
                <a:cubicBezTo>
                  <a:pt x="32968" y="10508"/>
                  <a:pt x="32947" y="10517"/>
                  <a:pt x="32927" y="10537"/>
                </a:cubicBezTo>
                <a:cubicBezTo>
                  <a:pt x="32095" y="11230"/>
                  <a:pt x="31333" y="11923"/>
                  <a:pt x="30501" y="12547"/>
                </a:cubicBezTo>
                <a:cubicBezTo>
                  <a:pt x="32026" y="10953"/>
                  <a:pt x="33343" y="9220"/>
                  <a:pt x="34729" y="7556"/>
                </a:cubicBezTo>
                <a:cubicBezTo>
                  <a:pt x="34842" y="7443"/>
                  <a:pt x="34725" y="7330"/>
                  <a:pt x="34602" y="7330"/>
                </a:cubicBezTo>
                <a:cubicBezTo>
                  <a:pt x="34575" y="7330"/>
                  <a:pt x="34547" y="7335"/>
                  <a:pt x="34521" y="7348"/>
                </a:cubicBezTo>
                <a:cubicBezTo>
                  <a:pt x="32788" y="9289"/>
                  <a:pt x="31194" y="11369"/>
                  <a:pt x="29392" y="13240"/>
                </a:cubicBezTo>
                <a:cubicBezTo>
                  <a:pt x="27867" y="14835"/>
                  <a:pt x="26134" y="16221"/>
                  <a:pt x="24678" y="17885"/>
                </a:cubicBezTo>
                <a:cubicBezTo>
                  <a:pt x="24470" y="18162"/>
                  <a:pt x="24262" y="18439"/>
                  <a:pt x="24054" y="18716"/>
                </a:cubicBezTo>
                <a:cubicBezTo>
                  <a:pt x="25094" y="15944"/>
                  <a:pt x="26619" y="13448"/>
                  <a:pt x="28629" y="11299"/>
                </a:cubicBezTo>
                <a:cubicBezTo>
                  <a:pt x="30432" y="9358"/>
                  <a:pt x="33204" y="6863"/>
                  <a:pt x="35769" y="5962"/>
                </a:cubicBezTo>
                <a:cubicBezTo>
                  <a:pt x="35923" y="5906"/>
                  <a:pt x="36046" y="5881"/>
                  <a:pt x="36143" y="5881"/>
                </a:cubicBezTo>
                <a:cubicBezTo>
                  <a:pt x="37136" y="5881"/>
                  <a:pt x="35329" y="8557"/>
                  <a:pt x="35076" y="8873"/>
                </a:cubicBezTo>
                <a:cubicBezTo>
                  <a:pt x="34383" y="9913"/>
                  <a:pt x="33482" y="10883"/>
                  <a:pt x="32719" y="11854"/>
                </a:cubicBezTo>
                <a:cubicBezTo>
                  <a:pt x="30778" y="14141"/>
                  <a:pt x="28005" y="15181"/>
                  <a:pt x="25857" y="17191"/>
                </a:cubicBezTo>
                <a:cubicBezTo>
                  <a:pt x="25737" y="17311"/>
                  <a:pt x="25824" y="17482"/>
                  <a:pt x="25984" y="17482"/>
                </a:cubicBezTo>
                <a:cubicBezTo>
                  <a:pt x="26009" y="17482"/>
                  <a:pt x="26036" y="17478"/>
                  <a:pt x="26064" y="17469"/>
                </a:cubicBezTo>
                <a:cubicBezTo>
                  <a:pt x="30362" y="14557"/>
                  <a:pt x="35700" y="11161"/>
                  <a:pt x="37086" y="5754"/>
                </a:cubicBezTo>
                <a:cubicBezTo>
                  <a:pt x="37086" y="5685"/>
                  <a:pt x="37017" y="5546"/>
                  <a:pt x="36878" y="5546"/>
                </a:cubicBezTo>
                <a:cubicBezTo>
                  <a:pt x="36760" y="5533"/>
                  <a:pt x="36642" y="5527"/>
                  <a:pt x="36523" y="5527"/>
                </a:cubicBezTo>
                <a:cubicBezTo>
                  <a:pt x="34055" y="5527"/>
                  <a:pt x="31389" y="8184"/>
                  <a:pt x="29669" y="9705"/>
                </a:cubicBezTo>
                <a:cubicBezTo>
                  <a:pt x="26758" y="12339"/>
                  <a:pt x="24539" y="15736"/>
                  <a:pt x="23430" y="19479"/>
                </a:cubicBezTo>
                <a:lnTo>
                  <a:pt x="23430" y="19548"/>
                </a:lnTo>
                <a:cubicBezTo>
                  <a:pt x="22668" y="20727"/>
                  <a:pt x="22044" y="21974"/>
                  <a:pt x="21351" y="23153"/>
                </a:cubicBezTo>
                <a:cubicBezTo>
                  <a:pt x="20588" y="24609"/>
                  <a:pt x="19549" y="25926"/>
                  <a:pt x="18786" y="27381"/>
                </a:cubicBezTo>
                <a:cubicBezTo>
                  <a:pt x="19410" y="24609"/>
                  <a:pt x="19964" y="21905"/>
                  <a:pt x="20519" y="19132"/>
                </a:cubicBezTo>
                <a:cubicBezTo>
                  <a:pt x="20519" y="19132"/>
                  <a:pt x="20588" y="19132"/>
                  <a:pt x="20588" y="19063"/>
                </a:cubicBezTo>
                <a:lnTo>
                  <a:pt x="20588" y="18786"/>
                </a:lnTo>
                <a:lnTo>
                  <a:pt x="21212" y="15874"/>
                </a:lnTo>
                <a:cubicBezTo>
                  <a:pt x="21420" y="14765"/>
                  <a:pt x="21628" y="13587"/>
                  <a:pt x="21697" y="12478"/>
                </a:cubicBezTo>
                <a:cubicBezTo>
                  <a:pt x="22391" y="10814"/>
                  <a:pt x="22876" y="9150"/>
                  <a:pt x="23361" y="7487"/>
                </a:cubicBezTo>
                <a:cubicBezTo>
                  <a:pt x="23361" y="7418"/>
                  <a:pt x="23326" y="7383"/>
                  <a:pt x="23292" y="7383"/>
                </a:cubicBezTo>
                <a:cubicBezTo>
                  <a:pt x="23257" y="7383"/>
                  <a:pt x="23222" y="7418"/>
                  <a:pt x="23222" y="7487"/>
                </a:cubicBezTo>
                <a:cubicBezTo>
                  <a:pt x="22807" y="8735"/>
                  <a:pt x="22252" y="9982"/>
                  <a:pt x="21836" y="11230"/>
                </a:cubicBezTo>
                <a:cubicBezTo>
                  <a:pt x="21975" y="8527"/>
                  <a:pt x="22321" y="5892"/>
                  <a:pt x="22876" y="3258"/>
                </a:cubicBezTo>
                <a:cubicBezTo>
                  <a:pt x="22876" y="3209"/>
                  <a:pt x="22841" y="3160"/>
                  <a:pt x="22796" y="3160"/>
                </a:cubicBezTo>
                <a:cubicBezTo>
                  <a:pt x="22778" y="3160"/>
                  <a:pt x="22758" y="3169"/>
                  <a:pt x="22737" y="3189"/>
                </a:cubicBezTo>
                <a:cubicBezTo>
                  <a:pt x="21905" y="6100"/>
                  <a:pt x="21905" y="9150"/>
                  <a:pt x="21559" y="12200"/>
                </a:cubicBezTo>
                <a:cubicBezTo>
                  <a:pt x="21489" y="12478"/>
                  <a:pt x="21420" y="12755"/>
                  <a:pt x="21351" y="13032"/>
                </a:cubicBezTo>
                <a:cubicBezTo>
                  <a:pt x="21351" y="13102"/>
                  <a:pt x="21351" y="13171"/>
                  <a:pt x="21420" y="13171"/>
                </a:cubicBezTo>
                <a:cubicBezTo>
                  <a:pt x="21351" y="13725"/>
                  <a:pt x="21282" y="14280"/>
                  <a:pt x="21143" y="14904"/>
                </a:cubicBezTo>
                <a:cubicBezTo>
                  <a:pt x="20935" y="15736"/>
                  <a:pt x="20727" y="16637"/>
                  <a:pt x="20519" y="17469"/>
                </a:cubicBezTo>
                <a:cubicBezTo>
                  <a:pt x="20450" y="16637"/>
                  <a:pt x="20242" y="15736"/>
                  <a:pt x="20034" y="14904"/>
                </a:cubicBezTo>
                <a:cubicBezTo>
                  <a:pt x="19618" y="12963"/>
                  <a:pt x="19618" y="11022"/>
                  <a:pt x="19895" y="9081"/>
                </a:cubicBezTo>
                <a:cubicBezTo>
                  <a:pt x="20242" y="6516"/>
                  <a:pt x="20450" y="2842"/>
                  <a:pt x="22321" y="763"/>
                </a:cubicBezTo>
                <a:cubicBezTo>
                  <a:pt x="22391" y="681"/>
                  <a:pt x="22464" y="644"/>
                  <a:pt x="22539" y="644"/>
                </a:cubicBezTo>
                <a:cubicBezTo>
                  <a:pt x="23354" y="644"/>
                  <a:pt x="24401" y="5101"/>
                  <a:pt x="24401" y="5546"/>
                </a:cubicBezTo>
                <a:cubicBezTo>
                  <a:pt x="24401" y="7210"/>
                  <a:pt x="24124" y="8873"/>
                  <a:pt x="23569" y="10537"/>
                </a:cubicBezTo>
                <a:cubicBezTo>
                  <a:pt x="22807" y="13379"/>
                  <a:pt x="21212" y="16082"/>
                  <a:pt x="20588" y="19063"/>
                </a:cubicBezTo>
                <a:cubicBezTo>
                  <a:pt x="20588" y="19149"/>
                  <a:pt x="20668" y="19208"/>
                  <a:pt x="20745" y="19208"/>
                </a:cubicBezTo>
                <a:cubicBezTo>
                  <a:pt x="20792" y="19208"/>
                  <a:pt x="20839" y="19185"/>
                  <a:pt x="20866" y="19132"/>
                </a:cubicBezTo>
                <a:cubicBezTo>
                  <a:pt x="23361" y="13518"/>
                  <a:pt x="27035" y="5754"/>
                  <a:pt x="22876" y="70"/>
                </a:cubicBezTo>
                <a:cubicBezTo>
                  <a:pt x="22807" y="0"/>
                  <a:pt x="22737" y="0"/>
                  <a:pt x="22668" y="0"/>
                </a:cubicBezTo>
                <a:close/>
              </a:path>
            </a:pathLst>
          </a:custGeom>
          <a:solidFill>
            <a:schemeClr val="accent6">
              <a:lumMod val="50000"/>
            </a:schemeClr>
          </a:solid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8" name="Google Shape;139;p29">
            <a:extLst>
              <a:ext uri="{FF2B5EF4-FFF2-40B4-BE49-F238E27FC236}">
                <a16:creationId xmlns:a16="http://schemas.microsoft.com/office/drawing/2014/main" id="{C820D6BF-1A05-41E7-9BAB-888CAF6B380F}"/>
              </a:ext>
            </a:extLst>
          </p:cNvPr>
          <p:cNvSpPr/>
          <p:nvPr/>
        </p:nvSpPr>
        <p:spPr>
          <a:xfrm>
            <a:off x="11123297" y="4547989"/>
            <a:ext cx="658813" cy="1549400"/>
          </a:xfrm>
          <a:custGeom>
            <a:avLst/>
            <a:gdLst/>
            <a:ahLst/>
            <a:cxnLst/>
            <a:rect l="l" t="t" r="r" b="b"/>
            <a:pathLst>
              <a:path w="29045" h="46202" extrusionOk="0">
                <a:moveTo>
                  <a:pt x="5712" y="1445"/>
                </a:moveTo>
                <a:cubicBezTo>
                  <a:pt x="6114" y="1445"/>
                  <a:pt x="6492" y="1599"/>
                  <a:pt x="6724" y="1947"/>
                </a:cubicBezTo>
                <a:cubicBezTo>
                  <a:pt x="6932" y="2086"/>
                  <a:pt x="7071" y="2363"/>
                  <a:pt x="7071" y="2640"/>
                </a:cubicBezTo>
                <a:cubicBezTo>
                  <a:pt x="7071" y="2918"/>
                  <a:pt x="7002" y="3472"/>
                  <a:pt x="6655" y="3541"/>
                </a:cubicBezTo>
                <a:lnTo>
                  <a:pt x="6724" y="3541"/>
                </a:lnTo>
                <a:cubicBezTo>
                  <a:pt x="6694" y="3548"/>
                  <a:pt x="6662" y="3551"/>
                  <a:pt x="6629" y="3551"/>
                </a:cubicBezTo>
                <a:cubicBezTo>
                  <a:pt x="6294" y="3551"/>
                  <a:pt x="5874" y="3246"/>
                  <a:pt x="5685" y="3056"/>
                </a:cubicBezTo>
                <a:cubicBezTo>
                  <a:pt x="5477" y="2848"/>
                  <a:pt x="5407" y="2779"/>
                  <a:pt x="5338" y="2640"/>
                </a:cubicBezTo>
                <a:cubicBezTo>
                  <a:pt x="5199" y="2294"/>
                  <a:pt x="4922" y="1601"/>
                  <a:pt x="5477" y="1462"/>
                </a:cubicBezTo>
                <a:cubicBezTo>
                  <a:pt x="5555" y="1451"/>
                  <a:pt x="5634" y="1445"/>
                  <a:pt x="5712" y="1445"/>
                </a:cubicBezTo>
                <a:close/>
                <a:moveTo>
                  <a:pt x="10673" y="3098"/>
                </a:moveTo>
                <a:cubicBezTo>
                  <a:pt x="10717" y="3098"/>
                  <a:pt x="10764" y="3107"/>
                  <a:pt x="10814" y="3126"/>
                </a:cubicBezTo>
                <a:cubicBezTo>
                  <a:pt x="11230" y="3403"/>
                  <a:pt x="11507" y="3819"/>
                  <a:pt x="11507" y="4304"/>
                </a:cubicBezTo>
                <a:cubicBezTo>
                  <a:pt x="11646" y="4789"/>
                  <a:pt x="11369" y="5344"/>
                  <a:pt x="10814" y="5482"/>
                </a:cubicBezTo>
                <a:cubicBezTo>
                  <a:pt x="10745" y="5517"/>
                  <a:pt x="10675" y="5534"/>
                  <a:pt x="10606" y="5534"/>
                </a:cubicBezTo>
                <a:cubicBezTo>
                  <a:pt x="10537" y="5534"/>
                  <a:pt x="10468" y="5517"/>
                  <a:pt x="10398" y="5482"/>
                </a:cubicBezTo>
                <a:cubicBezTo>
                  <a:pt x="10398" y="5413"/>
                  <a:pt x="10329" y="5344"/>
                  <a:pt x="10260" y="5344"/>
                </a:cubicBezTo>
                <a:cubicBezTo>
                  <a:pt x="10260" y="5274"/>
                  <a:pt x="10190" y="5205"/>
                  <a:pt x="10121" y="5205"/>
                </a:cubicBezTo>
                <a:cubicBezTo>
                  <a:pt x="9982" y="4928"/>
                  <a:pt x="9913" y="4581"/>
                  <a:pt x="9913" y="4235"/>
                </a:cubicBezTo>
                <a:cubicBezTo>
                  <a:pt x="10039" y="3982"/>
                  <a:pt x="10223" y="3098"/>
                  <a:pt x="10673" y="3098"/>
                </a:cubicBezTo>
                <a:close/>
                <a:moveTo>
                  <a:pt x="5407" y="5039"/>
                </a:moveTo>
                <a:cubicBezTo>
                  <a:pt x="5499" y="5039"/>
                  <a:pt x="5592" y="5048"/>
                  <a:pt x="5685" y="5067"/>
                </a:cubicBezTo>
                <a:cubicBezTo>
                  <a:pt x="6031" y="5136"/>
                  <a:pt x="6378" y="5344"/>
                  <a:pt x="6586" y="5621"/>
                </a:cubicBezTo>
                <a:cubicBezTo>
                  <a:pt x="6447" y="5621"/>
                  <a:pt x="6308" y="5760"/>
                  <a:pt x="6447" y="5898"/>
                </a:cubicBezTo>
                <a:lnTo>
                  <a:pt x="6516" y="5968"/>
                </a:lnTo>
                <a:cubicBezTo>
                  <a:pt x="6516" y="5968"/>
                  <a:pt x="6516" y="6037"/>
                  <a:pt x="6516" y="6037"/>
                </a:cubicBezTo>
                <a:lnTo>
                  <a:pt x="6516" y="6106"/>
                </a:lnTo>
                <a:cubicBezTo>
                  <a:pt x="6435" y="6188"/>
                  <a:pt x="6343" y="6216"/>
                  <a:pt x="6248" y="6216"/>
                </a:cubicBezTo>
                <a:cubicBezTo>
                  <a:pt x="6102" y="6216"/>
                  <a:pt x="5950" y="6148"/>
                  <a:pt x="5823" y="6106"/>
                </a:cubicBezTo>
                <a:cubicBezTo>
                  <a:pt x="5338" y="5898"/>
                  <a:pt x="4991" y="5552"/>
                  <a:pt x="4714" y="5205"/>
                </a:cubicBezTo>
                <a:cubicBezTo>
                  <a:pt x="4917" y="5104"/>
                  <a:pt x="5157" y="5039"/>
                  <a:pt x="5407" y="5039"/>
                </a:cubicBezTo>
                <a:close/>
                <a:moveTo>
                  <a:pt x="3974" y="6800"/>
                </a:moveTo>
                <a:cubicBezTo>
                  <a:pt x="4042" y="6800"/>
                  <a:pt x="4126" y="6821"/>
                  <a:pt x="4229" y="6869"/>
                </a:cubicBezTo>
                <a:lnTo>
                  <a:pt x="4298" y="6869"/>
                </a:lnTo>
                <a:cubicBezTo>
                  <a:pt x="4991" y="7146"/>
                  <a:pt x="4853" y="8117"/>
                  <a:pt x="4575" y="8740"/>
                </a:cubicBezTo>
                <a:cubicBezTo>
                  <a:pt x="4575" y="8602"/>
                  <a:pt x="4575" y="8463"/>
                  <a:pt x="4506" y="8324"/>
                </a:cubicBezTo>
                <a:cubicBezTo>
                  <a:pt x="4506" y="8255"/>
                  <a:pt x="4420" y="8220"/>
                  <a:pt x="4333" y="8220"/>
                </a:cubicBezTo>
                <a:cubicBezTo>
                  <a:pt x="4246" y="8220"/>
                  <a:pt x="4160" y="8255"/>
                  <a:pt x="4160" y="8324"/>
                </a:cubicBezTo>
                <a:cubicBezTo>
                  <a:pt x="3914" y="8079"/>
                  <a:pt x="3451" y="6800"/>
                  <a:pt x="3974" y="6800"/>
                </a:cubicBezTo>
                <a:close/>
                <a:moveTo>
                  <a:pt x="12591" y="6502"/>
                </a:moveTo>
                <a:cubicBezTo>
                  <a:pt x="12668" y="6502"/>
                  <a:pt x="12746" y="6529"/>
                  <a:pt x="12824" y="6592"/>
                </a:cubicBezTo>
                <a:cubicBezTo>
                  <a:pt x="13171" y="6938"/>
                  <a:pt x="13379" y="7493"/>
                  <a:pt x="13379" y="7978"/>
                </a:cubicBezTo>
                <a:cubicBezTo>
                  <a:pt x="13379" y="8532"/>
                  <a:pt x="13171" y="9087"/>
                  <a:pt x="12616" y="9087"/>
                </a:cubicBezTo>
                <a:cubicBezTo>
                  <a:pt x="12593" y="9089"/>
                  <a:pt x="12570" y="9090"/>
                  <a:pt x="12548" y="9090"/>
                </a:cubicBezTo>
                <a:cubicBezTo>
                  <a:pt x="11785" y="9090"/>
                  <a:pt x="11787" y="7954"/>
                  <a:pt x="11854" y="7146"/>
                </a:cubicBezTo>
                <a:cubicBezTo>
                  <a:pt x="12069" y="6824"/>
                  <a:pt x="12325" y="6502"/>
                  <a:pt x="12591" y="6502"/>
                </a:cubicBezTo>
                <a:close/>
                <a:moveTo>
                  <a:pt x="7348" y="7753"/>
                </a:moveTo>
                <a:cubicBezTo>
                  <a:pt x="7556" y="7753"/>
                  <a:pt x="7764" y="7805"/>
                  <a:pt x="7972" y="7909"/>
                </a:cubicBezTo>
                <a:cubicBezTo>
                  <a:pt x="8388" y="8047"/>
                  <a:pt x="8665" y="8463"/>
                  <a:pt x="8527" y="8879"/>
                </a:cubicBezTo>
                <a:lnTo>
                  <a:pt x="8457" y="8879"/>
                </a:lnTo>
                <a:cubicBezTo>
                  <a:pt x="8418" y="8853"/>
                  <a:pt x="8378" y="8841"/>
                  <a:pt x="8341" y="8841"/>
                </a:cubicBezTo>
                <a:cubicBezTo>
                  <a:pt x="8185" y="8841"/>
                  <a:pt x="8081" y="9044"/>
                  <a:pt x="8249" y="9156"/>
                </a:cubicBezTo>
                <a:cubicBezTo>
                  <a:pt x="8180" y="9156"/>
                  <a:pt x="8180" y="9226"/>
                  <a:pt x="8249" y="9226"/>
                </a:cubicBezTo>
                <a:cubicBezTo>
                  <a:pt x="8175" y="9258"/>
                  <a:pt x="8091" y="9271"/>
                  <a:pt x="8000" y="9271"/>
                </a:cubicBezTo>
                <a:cubicBezTo>
                  <a:pt x="7501" y="9271"/>
                  <a:pt x="6810" y="8847"/>
                  <a:pt x="6516" y="8671"/>
                </a:cubicBezTo>
                <a:cubicBezTo>
                  <a:pt x="6447" y="8324"/>
                  <a:pt x="6447" y="8047"/>
                  <a:pt x="6724" y="7909"/>
                </a:cubicBezTo>
                <a:cubicBezTo>
                  <a:pt x="6932" y="7805"/>
                  <a:pt x="7140" y="7753"/>
                  <a:pt x="7348" y="7753"/>
                </a:cubicBezTo>
                <a:close/>
                <a:moveTo>
                  <a:pt x="15944" y="7770"/>
                </a:moveTo>
                <a:cubicBezTo>
                  <a:pt x="16360" y="7839"/>
                  <a:pt x="16775" y="8047"/>
                  <a:pt x="17122" y="8394"/>
                </a:cubicBezTo>
                <a:cubicBezTo>
                  <a:pt x="17469" y="8671"/>
                  <a:pt x="17469" y="9156"/>
                  <a:pt x="17122" y="9434"/>
                </a:cubicBezTo>
                <a:cubicBezTo>
                  <a:pt x="17053" y="9503"/>
                  <a:pt x="16914" y="9572"/>
                  <a:pt x="16775" y="9572"/>
                </a:cubicBezTo>
                <a:lnTo>
                  <a:pt x="16706" y="9572"/>
                </a:lnTo>
                <a:cubicBezTo>
                  <a:pt x="16682" y="9575"/>
                  <a:pt x="16657" y="9576"/>
                  <a:pt x="16633" y="9576"/>
                </a:cubicBezTo>
                <a:cubicBezTo>
                  <a:pt x="16045" y="9576"/>
                  <a:pt x="15594" y="8788"/>
                  <a:pt x="15528" y="8255"/>
                </a:cubicBezTo>
                <a:cubicBezTo>
                  <a:pt x="15528" y="7978"/>
                  <a:pt x="15528" y="7770"/>
                  <a:pt x="15944" y="7770"/>
                </a:cubicBezTo>
                <a:close/>
                <a:moveTo>
                  <a:pt x="14765" y="9988"/>
                </a:moveTo>
                <a:cubicBezTo>
                  <a:pt x="15112" y="9988"/>
                  <a:pt x="15458" y="10196"/>
                  <a:pt x="15597" y="10543"/>
                </a:cubicBezTo>
                <a:cubicBezTo>
                  <a:pt x="15736" y="10889"/>
                  <a:pt x="15805" y="11236"/>
                  <a:pt x="15805" y="11582"/>
                </a:cubicBezTo>
                <a:cubicBezTo>
                  <a:pt x="15666" y="11582"/>
                  <a:pt x="15597" y="11721"/>
                  <a:pt x="15597" y="11860"/>
                </a:cubicBezTo>
                <a:cubicBezTo>
                  <a:pt x="15666" y="12068"/>
                  <a:pt x="15736" y="12206"/>
                  <a:pt x="15805" y="12414"/>
                </a:cubicBezTo>
                <a:cubicBezTo>
                  <a:pt x="15389" y="12345"/>
                  <a:pt x="14973" y="12137"/>
                  <a:pt x="14696" y="11790"/>
                </a:cubicBezTo>
                <a:cubicBezTo>
                  <a:pt x="14419" y="11374"/>
                  <a:pt x="14280" y="10889"/>
                  <a:pt x="14280" y="10404"/>
                </a:cubicBezTo>
                <a:cubicBezTo>
                  <a:pt x="14349" y="10196"/>
                  <a:pt x="14557" y="9988"/>
                  <a:pt x="14765" y="9988"/>
                </a:cubicBezTo>
                <a:close/>
                <a:moveTo>
                  <a:pt x="7160" y="11225"/>
                </a:moveTo>
                <a:cubicBezTo>
                  <a:pt x="7406" y="11225"/>
                  <a:pt x="7640" y="11466"/>
                  <a:pt x="7764" y="11652"/>
                </a:cubicBezTo>
                <a:cubicBezTo>
                  <a:pt x="8041" y="12068"/>
                  <a:pt x="8180" y="12553"/>
                  <a:pt x="8041" y="13038"/>
                </a:cubicBezTo>
                <a:cubicBezTo>
                  <a:pt x="7977" y="13167"/>
                  <a:pt x="7883" y="13221"/>
                  <a:pt x="7772" y="13221"/>
                </a:cubicBezTo>
                <a:cubicBezTo>
                  <a:pt x="7645" y="13221"/>
                  <a:pt x="7497" y="13149"/>
                  <a:pt x="7348" y="13038"/>
                </a:cubicBezTo>
                <a:lnTo>
                  <a:pt x="7348" y="12969"/>
                </a:lnTo>
                <a:lnTo>
                  <a:pt x="7279" y="12969"/>
                </a:lnTo>
                <a:cubicBezTo>
                  <a:pt x="7210" y="12899"/>
                  <a:pt x="7140" y="12830"/>
                  <a:pt x="7071" y="12830"/>
                </a:cubicBezTo>
                <a:cubicBezTo>
                  <a:pt x="7140" y="12761"/>
                  <a:pt x="7140" y="12761"/>
                  <a:pt x="7071" y="12692"/>
                </a:cubicBezTo>
                <a:cubicBezTo>
                  <a:pt x="7071" y="12622"/>
                  <a:pt x="7071" y="12553"/>
                  <a:pt x="7071" y="12484"/>
                </a:cubicBezTo>
                <a:cubicBezTo>
                  <a:pt x="7036" y="12414"/>
                  <a:pt x="6984" y="12380"/>
                  <a:pt x="6941" y="12380"/>
                </a:cubicBezTo>
                <a:cubicBezTo>
                  <a:pt x="6898" y="12380"/>
                  <a:pt x="6863" y="12414"/>
                  <a:pt x="6863" y="12484"/>
                </a:cubicBezTo>
                <a:lnTo>
                  <a:pt x="6863" y="12553"/>
                </a:lnTo>
                <a:cubicBezTo>
                  <a:pt x="6794" y="12345"/>
                  <a:pt x="6794" y="12068"/>
                  <a:pt x="6794" y="11860"/>
                </a:cubicBezTo>
                <a:cubicBezTo>
                  <a:pt x="6794" y="11652"/>
                  <a:pt x="6794" y="11374"/>
                  <a:pt x="7071" y="11236"/>
                </a:cubicBezTo>
                <a:cubicBezTo>
                  <a:pt x="7101" y="11228"/>
                  <a:pt x="7130" y="11225"/>
                  <a:pt x="7160" y="11225"/>
                </a:cubicBezTo>
                <a:close/>
                <a:moveTo>
                  <a:pt x="9535" y="11751"/>
                </a:moveTo>
                <a:cubicBezTo>
                  <a:pt x="9606" y="11751"/>
                  <a:pt x="9686" y="11763"/>
                  <a:pt x="9774" y="11790"/>
                </a:cubicBezTo>
                <a:cubicBezTo>
                  <a:pt x="10162" y="11920"/>
                  <a:pt x="10490" y="12169"/>
                  <a:pt x="10813" y="12484"/>
                </a:cubicBezTo>
                <a:lnTo>
                  <a:pt x="10813" y="12484"/>
                </a:lnTo>
                <a:cubicBezTo>
                  <a:pt x="10744" y="12484"/>
                  <a:pt x="10675" y="12553"/>
                  <a:pt x="10675" y="12553"/>
                </a:cubicBezTo>
                <a:cubicBezTo>
                  <a:pt x="10814" y="12969"/>
                  <a:pt x="11161" y="13385"/>
                  <a:pt x="10675" y="13662"/>
                </a:cubicBezTo>
                <a:cubicBezTo>
                  <a:pt x="10509" y="13724"/>
                  <a:pt x="10343" y="13756"/>
                  <a:pt x="10184" y="13756"/>
                </a:cubicBezTo>
                <a:cubicBezTo>
                  <a:pt x="9813" y="13756"/>
                  <a:pt x="9483" y="13586"/>
                  <a:pt x="9289" y="13246"/>
                </a:cubicBezTo>
                <a:cubicBezTo>
                  <a:pt x="8914" y="12808"/>
                  <a:pt x="8877" y="11751"/>
                  <a:pt x="9535" y="11751"/>
                </a:cubicBezTo>
                <a:close/>
                <a:moveTo>
                  <a:pt x="14638" y="13256"/>
                </a:moveTo>
                <a:cubicBezTo>
                  <a:pt x="14892" y="13256"/>
                  <a:pt x="15162" y="13425"/>
                  <a:pt x="15320" y="13662"/>
                </a:cubicBezTo>
                <a:cubicBezTo>
                  <a:pt x="15458" y="13939"/>
                  <a:pt x="15597" y="14217"/>
                  <a:pt x="15597" y="14563"/>
                </a:cubicBezTo>
                <a:cubicBezTo>
                  <a:pt x="15560" y="14545"/>
                  <a:pt x="15528" y="14536"/>
                  <a:pt x="15499" y="14536"/>
                </a:cubicBezTo>
                <a:cubicBezTo>
                  <a:pt x="15421" y="14536"/>
                  <a:pt x="15371" y="14600"/>
                  <a:pt x="15320" y="14702"/>
                </a:cubicBezTo>
                <a:cubicBezTo>
                  <a:pt x="15320" y="14771"/>
                  <a:pt x="15320" y="14840"/>
                  <a:pt x="15320" y="14910"/>
                </a:cubicBezTo>
                <a:cubicBezTo>
                  <a:pt x="15320" y="14910"/>
                  <a:pt x="15320" y="14979"/>
                  <a:pt x="15320" y="14979"/>
                </a:cubicBezTo>
                <a:cubicBezTo>
                  <a:pt x="15210" y="15061"/>
                  <a:pt x="15079" y="15100"/>
                  <a:pt x="14948" y="15100"/>
                </a:cubicBezTo>
                <a:cubicBezTo>
                  <a:pt x="14747" y="15100"/>
                  <a:pt x="14545" y="15008"/>
                  <a:pt x="14419" y="14840"/>
                </a:cubicBezTo>
                <a:cubicBezTo>
                  <a:pt x="14072" y="14494"/>
                  <a:pt x="14003" y="14009"/>
                  <a:pt x="14141" y="13593"/>
                </a:cubicBezTo>
                <a:cubicBezTo>
                  <a:pt x="14261" y="13354"/>
                  <a:pt x="14445" y="13256"/>
                  <a:pt x="14638" y="13256"/>
                </a:cubicBezTo>
                <a:close/>
                <a:moveTo>
                  <a:pt x="4257" y="14231"/>
                </a:moveTo>
                <a:cubicBezTo>
                  <a:pt x="4660" y="14231"/>
                  <a:pt x="5052" y="14360"/>
                  <a:pt x="5407" y="14563"/>
                </a:cubicBezTo>
                <a:cubicBezTo>
                  <a:pt x="5615" y="15048"/>
                  <a:pt x="5615" y="15395"/>
                  <a:pt x="4991" y="15672"/>
                </a:cubicBezTo>
                <a:lnTo>
                  <a:pt x="5061" y="15672"/>
                </a:lnTo>
                <a:cubicBezTo>
                  <a:pt x="4791" y="15822"/>
                  <a:pt x="4495" y="15894"/>
                  <a:pt x="4202" y="15894"/>
                </a:cubicBezTo>
                <a:cubicBezTo>
                  <a:pt x="3817" y="15894"/>
                  <a:pt x="3435" y="15770"/>
                  <a:pt x="3120" y="15534"/>
                </a:cubicBezTo>
                <a:cubicBezTo>
                  <a:pt x="2496" y="14910"/>
                  <a:pt x="3189" y="14425"/>
                  <a:pt x="3813" y="14286"/>
                </a:cubicBezTo>
                <a:cubicBezTo>
                  <a:pt x="3962" y="14249"/>
                  <a:pt x="4110" y="14231"/>
                  <a:pt x="4257" y="14231"/>
                </a:cubicBezTo>
                <a:close/>
                <a:moveTo>
                  <a:pt x="11109" y="15429"/>
                </a:moveTo>
                <a:cubicBezTo>
                  <a:pt x="11578" y="15429"/>
                  <a:pt x="12053" y="15687"/>
                  <a:pt x="12339" y="16088"/>
                </a:cubicBezTo>
                <a:cubicBezTo>
                  <a:pt x="12270" y="16227"/>
                  <a:pt x="12339" y="16365"/>
                  <a:pt x="12478" y="16435"/>
                </a:cubicBezTo>
                <a:cubicBezTo>
                  <a:pt x="12408" y="16851"/>
                  <a:pt x="12270" y="17197"/>
                  <a:pt x="11785" y="17267"/>
                </a:cubicBezTo>
                <a:cubicBezTo>
                  <a:pt x="11299" y="17267"/>
                  <a:pt x="10814" y="17059"/>
                  <a:pt x="10468" y="16712"/>
                </a:cubicBezTo>
                <a:cubicBezTo>
                  <a:pt x="9982" y="16296"/>
                  <a:pt x="10190" y="15534"/>
                  <a:pt x="10814" y="15464"/>
                </a:cubicBezTo>
                <a:cubicBezTo>
                  <a:pt x="10911" y="15440"/>
                  <a:pt x="11009" y="15429"/>
                  <a:pt x="11109" y="15429"/>
                </a:cubicBezTo>
                <a:close/>
                <a:moveTo>
                  <a:pt x="16845" y="15118"/>
                </a:moveTo>
                <a:cubicBezTo>
                  <a:pt x="16845" y="15187"/>
                  <a:pt x="16914" y="15187"/>
                  <a:pt x="16914" y="15256"/>
                </a:cubicBezTo>
                <a:cubicBezTo>
                  <a:pt x="16775" y="15950"/>
                  <a:pt x="16637" y="16712"/>
                  <a:pt x="16429" y="17405"/>
                </a:cubicBezTo>
                <a:cubicBezTo>
                  <a:pt x="16568" y="16643"/>
                  <a:pt x="16706" y="15880"/>
                  <a:pt x="16845" y="15118"/>
                </a:cubicBezTo>
                <a:close/>
                <a:moveTo>
                  <a:pt x="6447" y="16781"/>
                </a:moveTo>
                <a:cubicBezTo>
                  <a:pt x="6794" y="16920"/>
                  <a:pt x="7348" y="17128"/>
                  <a:pt x="7071" y="17682"/>
                </a:cubicBezTo>
                <a:lnTo>
                  <a:pt x="7140" y="17682"/>
                </a:lnTo>
                <a:cubicBezTo>
                  <a:pt x="6863" y="18098"/>
                  <a:pt x="6378" y="18376"/>
                  <a:pt x="5893" y="18445"/>
                </a:cubicBezTo>
                <a:cubicBezTo>
                  <a:pt x="5338" y="18445"/>
                  <a:pt x="4714" y="17960"/>
                  <a:pt x="5199" y="17405"/>
                </a:cubicBezTo>
                <a:cubicBezTo>
                  <a:pt x="5407" y="17197"/>
                  <a:pt x="5615" y="17059"/>
                  <a:pt x="5893" y="16920"/>
                </a:cubicBezTo>
                <a:cubicBezTo>
                  <a:pt x="6031" y="16851"/>
                  <a:pt x="6239" y="16851"/>
                  <a:pt x="6447" y="16781"/>
                </a:cubicBezTo>
                <a:close/>
                <a:moveTo>
                  <a:pt x="27728" y="17059"/>
                </a:moveTo>
                <a:cubicBezTo>
                  <a:pt x="28074" y="17059"/>
                  <a:pt x="28421" y="17059"/>
                  <a:pt x="28490" y="17544"/>
                </a:cubicBezTo>
                <a:cubicBezTo>
                  <a:pt x="28560" y="17890"/>
                  <a:pt x="28421" y="18237"/>
                  <a:pt x="28213" y="18584"/>
                </a:cubicBezTo>
                <a:lnTo>
                  <a:pt x="28213" y="18514"/>
                </a:lnTo>
                <a:cubicBezTo>
                  <a:pt x="28108" y="18724"/>
                  <a:pt x="27885" y="18934"/>
                  <a:pt x="27632" y="18934"/>
                </a:cubicBezTo>
                <a:cubicBezTo>
                  <a:pt x="27550" y="18934"/>
                  <a:pt x="27466" y="18912"/>
                  <a:pt x="27381" y="18861"/>
                </a:cubicBezTo>
                <a:cubicBezTo>
                  <a:pt x="26757" y="18514"/>
                  <a:pt x="27173" y="17405"/>
                  <a:pt x="27728" y="17128"/>
                </a:cubicBezTo>
                <a:cubicBezTo>
                  <a:pt x="27728" y="17128"/>
                  <a:pt x="27728" y="17128"/>
                  <a:pt x="27728" y="17059"/>
                </a:cubicBezTo>
                <a:close/>
                <a:moveTo>
                  <a:pt x="21403" y="17121"/>
                </a:moveTo>
                <a:cubicBezTo>
                  <a:pt x="21409" y="17121"/>
                  <a:pt x="21415" y="17123"/>
                  <a:pt x="21420" y="17128"/>
                </a:cubicBezTo>
                <a:cubicBezTo>
                  <a:pt x="21628" y="17336"/>
                  <a:pt x="21697" y="17475"/>
                  <a:pt x="21836" y="17682"/>
                </a:cubicBezTo>
                <a:cubicBezTo>
                  <a:pt x="21905" y="17960"/>
                  <a:pt x="21905" y="18168"/>
                  <a:pt x="21836" y="18376"/>
                </a:cubicBezTo>
                <a:cubicBezTo>
                  <a:pt x="21766" y="18792"/>
                  <a:pt x="21489" y="19138"/>
                  <a:pt x="21073" y="19277"/>
                </a:cubicBezTo>
                <a:lnTo>
                  <a:pt x="20865" y="19277"/>
                </a:lnTo>
                <a:lnTo>
                  <a:pt x="20865" y="19138"/>
                </a:lnTo>
                <a:cubicBezTo>
                  <a:pt x="20865" y="19052"/>
                  <a:pt x="20812" y="18993"/>
                  <a:pt x="20755" y="18993"/>
                </a:cubicBezTo>
                <a:cubicBezTo>
                  <a:pt x="20720" y="18993"/>
                  <a:pt x="20684" y="19016"/>
                  <a:pt x="20657" y="19069"/>
                </a:cubicBezTo>
                <a:cubicBezTo>
                  <a:pt x="20519" y="18792"/>
                  <a:pt x="20519" y="18584"/>
                  <a:pt x="20588" y="18306"/>
                </a:cubicBezTo>
                <a:lnTo>
                  <a:pt x="20588" y="18306"/>
                </a:lnTo>
                <a:lnTo>
                  <a:pt x="20588" y="18376"/>
                </a:lnTo>
                <a:cubicBezTo>
                  <a:pt x="20727" y="18098"/>
                  <a:pt x="20796" y="17821"/>
                  <a:pt x="21004" y="17613"/>
                </a:cubicBezTo>
                <a:cubicBezTo>
                  <a:pt x="21004" y="17548"/>
                  <a:pt x="21306" y="17121"/>
                  <a:pt x="21403" y="17121"/>
                </a:cubicBezTo>
                <a:close/>
                <a:moveTo>
                  <a:pt x="9774" y="18376"/>
                </a:moveTo>
                <a:cubicBezTo>
                  <a:pt x="10052" y="18792"/>
                  <a:pt x="10052" y="19069"/>
                  <a:pt x="9566" y="19415"/>
                </a:cubicBezTo>
                <a:lnTo>
                  <a:pt x="9636" y="19415"/>
                </a:lnTo>
                <a:cubicBezTo>
                  <a:pt x="9289" y="19623"/>
                  <a:pt x="8804" y="19762"/>
                  <a:pt x="8388" y="19762"/>
                </a:cubicBezTo>
                <a:cubicBezTo>
                  <a:pt x="8180" y="19762"/>
                  <a:pt x="7972" y="19623"/>
                  <a:pt x="7903" y="19415"/>
                </a:cubicBezTo>
                <a:cubicBezTo>
                  <a:pt x="7833" y="18930"/>
                  <a:pt x="8319" y="18653"/>
                  <a:pt x="8735" y="18514"/>
                </a:cubicBezTo>
                <a:cubicBezTo>
                  <a:pt x="9081" y="18445"/>
                  <a:pt x="9428" y="18376"/>
                  <a:pt x="9774" y="18376"/>
                </a:cubicBezTo>
                <a:close/>
                <a:moveTo>
                  <a:pt x="23361" y="18306"/>
                </a:moveTo>
                <a:cubicBezTo>
                  <a:pt x="23777" y="18306"/>
                  <a:pt x="24193" y="18584"/>
                  <a:pt x="24331" y="19069"/>
                </a:cubicBezTo>
                <a:cubicBezTo>
                  <a:pt x="24401" y="19346"/>
                  <a:pt x="24401" y="19693"/>
                  <a:pt x="24193" y="19901"/>
                </a:cubicBezTo>
                <a:cubicBezTo>
                  <a:pt x="24193" y="20039"/>
                  <a:pt x="24123" y="20109"/>
                  <a:pt x="24054" y="20178"/>
                </a:cubicBezTo>
                <a:cubicBezTo>
                  <a:pt x="24054" y="20109"/>
                  <a:pt x="24019" y="20074"/>
                  <a:pt x="23985" y="20074"/>
                </a:cubicBezTo>
                <a:cubicBezTo>
                  <a:pt x="23950" y="20074"/>
                  <a:pt x="23915" y="20109"/>
                  <a:pt x="23915" y="20178"/>
                </a:cubicBezTo>
                <a:cubicBezTo>
                  <a:pt x="23915" y="20247"/>
                  <a:pt x="23915" y="20317"/>
                  <a:pt x="23915" y="20386"/>
                </a:cubicBezTo>
                <a:cubicBezTo>
                  <a:pt x="23846" y="20386"/>
                  <a:pt x="23846" y="20455"/>
                  <a:pt x="23846" y="20455"/>
                </a:cubicBezTo>
                <a:cubicBezTo>
                  <a:pt x="23777" y="20525"/>
                  <a:pt x="23638" y="20525"/>
                  <a:pt x="23569" y="20525"/>
                </a:cubicBezTo>
                <a:cubicBezTo>
                  <a:pt x="23361" y="20386"/>
                  <a:pt x="23222" y="20109"/>
                  <a:pt x="23153" y="19901"/>
                </a:cubicBezTo>
                <a:cubicBezTo>
                  <a:pt x="23014" y="19623"/>
                  <a:pt x="22875" y="19346"/>
                  <a:pt x="22806" y="19069"/>
                </a:cubicBezTo>
                <a:lnTo>
                  <a:pt x="22737" y="19069"/>
                </a:lnTo>
                <a:cubicBezTo>
                  <a:pt x="22737" y="18722"/>
                  <a:pt x="22875" y="18376"/>
                  <a:pt x="23361" y="18306"/>
                </a:cubicBezTo>
                <a:close/>
                <a:moveTo>
                  <a:pt x="14141" y="20178"/>
                </a:moveTo>
                <a:cubicBezTo>
                  <a:pt x="14211" y="20247"/>
                  <a:pt x="14349" y="20317"/>
                  <a:pt x="14419" y="20386"/>
                </a:cubicBezTo>
                <a:cubicBezTo>
                  <a:pt x="14557" y="20455"/>
                  <a:pt x="14488" y="20663"/>
                  <a:pt x="14557" y="20802"/>
                </a:cubicBezTo>
                <a:cubicBezTo>
                  <a:pt x="14419" y="20594"/>
                  <a:pt x="14349" y="20455"/>
                  <a:pt x="14211" y="20247"/>
                </a:cubicBezTo>
                <a:lnTo>
                  <a:pt x="14141" y="20178"/>
                </a:lnTo>
                <a:close/>
                <a:moveTo>
                  <a:pt x="6378" y="22604"/>
                </a:moveTo>
                <a:cubicBezTo>
                  <a:pt x="6375" y="22607"/>
                  <a:pt x="6373" y="22611"/>
                  <a:pt x="6370" y="22614"/>
                </a:cubicBezTo>
                <a:lnTo>
                  <a:pt x="6370" y="22614"/>
                </a:lnTo>
                <a:cubicBezTo>
                  <a:pt x="6383" y="22621"/>
                  <a:pt x="6396" y="22627"/>
                  <a:pt x="6408" y="22634"/>
                </a:cubicBezTo>
                <a:lnTo>
                  <a:pt x="6408" y="22634"/>
                </a:lnTo>
                <a:cubicBezTo>
                  <a:pt x="6398" y="22624"/>
                  <a:pt x="6388" y="22614"/>
                  <a:pt x="6378" y="22604"/>
                </a:cubicBezTo>
                <a:close/>
                <a:moveTo>
                  <a:pt x="6408" y="22634"/>
                </a:moveTo>
                <a:cubicBezTo>
                  <a:pt x="6469" y="22697"/>
                  <a:pt x="6528" y="22760"/>
                  <a:pt x="6586" y="22825"/>
                </a:cubicBezTo>
                <a:lnTo>
                  <a:pt x="6586" y="22825"/>
                </a:lnTo>
                <a:cubicBezTo>
                  <a:pt x="6586" y="22817"/>
                  <a:pt x="6586" y="22812"/>
                  <a:pt x="6586" y="22812"/>
                </a:cubicBezTo>
                <a:cubicBezTo>
                  <a:pt x="6547" y="22736"/>
                  <a:pt x="6488" y="22680"/>
                  <a:pt x="6408" y="22634"/>
                </a:cubicBezTo>
                <a:close/>
                <a:moveTo>
                  <a:pt x="4965" y="20188"/>
                </a:moveTo>
                <a:cubicBezTo>
                  <a:pt x="4560" y="20188"/>
                  <a:pt x="4184" y="20451"/>
                  <a:pt x="4090" y="20871"/>
                </a:cubicBezTo>
                <a:cubicBezTo>
                  <a:pt x="4090" y="21010"/>
                  <a:pt x="4160" y="21010"/>
                  <a:pt x="4229" y="21010"/>
                </a:cubicBezTo>
                <a:cubicBezTo>
                  <a:pt x="4476" y="20762"/>
                  <a:pt x="4689" y="20550"/>
                  <a:pt x="4967" y="20550"/>
                </a:cubicBezTo>
                <a:cubicBezTo>
                  <a:pt x="5078" y="20550"/>
                  <a:pt x="5199" y="20584"/>
                  <a:pt x="5338" y="20663"/>
                </a:cubicBezTo>
                <a:cubicBezTo>
                  <a:pt x="5685" y="20940"/>
                  <a:pt x="5962" y="21356"/>
                  <a:pt x="6031" y="21772"/>
                </a:cubicBezTo>
                <a:cubicBezTo>
                  <a:pt x="6100" y="21911"/>
                  <a:pt x="6100" y="22050"/>
                  <a:pt x="6031" y="22258"/>
                </a:cubicBezTo>
                <a:cubicBezTo>
                  <a:pt x="6031" y="22223"/>
                  <a:pt x="6014" y="22206"/>
                  <a:pt x="5996" y="22206"/>
                </a:cubicBezTo>
                <a:cubicBezTo>
                  <a:pt x="5979" y="22206"/>
                  <a:pt x="5962" y="22223"/>
                  <a:pt x="5962" y="22258"/>
                </a:cubicBezTo>
                <a:lnTo>
                  <a:pt x="5893" y="22258"/>
                </a:lnTo>
                <a:cubicBezTo>
                  <a:pt x="5893" y="22258"/>
                  <a:pt x="5893" y="22327"/>
                  <a:pt x="5893" y="22396"/>
                </a:cubicBezTo>
                <a:cubicBezTo>
                  <a:pt x="5842" y="22498"/>
                  <a:pt x="5717" y="22562"/>
                  <a:pt x="5572" y="22562"/>
                </a:cubicBezTo>
                <a:cubicBezTo>
                  <a:pt x="5519" y="22562"/>
                  <a:pt x="5463" y="22553"/>
                  <a:pt x="5407" y="22535"/>
                </a:cubicBezTo>
                <a:cubicBezTo>
                  <a:pt x="4853" y="22396"/>
                  <a:pt x="4575" y="21356"/>
                  <a:pt x="4575" y="20871"/>
                </a:cubicBezTo>
                <a:cubicBezTo>
                  <a:pt x="4575" y="20836"/>
                  <a:pt x="4541" y="20819"/>
                  <a:pt x="4506" y="20819"/>
                </a:cubicBezTo>
                <a:cubicBezTo>
                  <a:pt x="4471" y="20819"/>
                  <a:pt x="4437" y="20836"/>
                  <a:pt x="4437" y="20871"/>
                </a:cubicBezTo>
                <a:cubicBezTo>
                  <a:pt x="4437" y="21703"/>
                  <a:pt x="4853" y="22465"/>
                  <a:pt x="5615" y="22812"/>
                </a:cubicBezTo>
                <a:cubicBezTo>
                  <a:pt x="5708" y="22858"/>
                  <a:pt x="5800" y="22881"/>
                  <a:pt x="5890" y="22881"/>
                </a:cubicBezTo>
                <a:cubicBezTo>
                  <a:pt x="6066" y="22881"/>
                  <a:pt x="6233" y="22792"/>
                  <a:pt x="6370" y="22614"/>
                </a:cubicBezTo>
                <a:lnTo>
                  <a:pt x="6370" y="22614"/>
                </a:lnTo>
                <a:cubicBezTo>
                  <a:pt x="6313" y="22585"/>
                  <a:pt x="6246" y="22560"/>
                  <a:pt x="6170" y="22535"/>
                </a:cubicBezTo>
                <a:cubicBezTo>
                  <a:pt x="6308" y="22396"/>
                  <a:pt x="6378" y="22188"/>
                  <a:pt x="6378" y="21980"/>
                </a:cubicBezTo>
                <a:cubicBezTo>
                  <a:pt x="6378" y="21356"/>
                  <a:pt x="6031" y="20732"/>
                  <a:pt x="5546" y="20386"/>
                </a:cubicBezTo>
                <a:cubicBezTo>
                  <a:pt x="5365" y="20250"/>
                  <a:pt x="5161" y="20188"/>
                  <a:pt x="4965" y="20188"/>
                </a:cubicBezTo>
                <a:close/>
                <a:moveTo>
                  <a:pt x="21983" y="20768"/>
                </a:moveTo>
                <a:cubicBezTo>
                  <a:pt x="21828" y="20768"/>
                  <a:pt x="21677" y="20822"/>
                  <a:pt x="21558" y="20940"/>
                </a:cubicBezTo>
                <a:cubicBezTo>
                  <a:pt x="21446" y="20997"/>
                  <a:pt x="21470" y="21098"/>
                  <a:pt x="21557" y="21098"/>
                </a:cubicBezTo>
                <a:cubicBezTo>
                  <a:pt x="21577" y="21098"/>
                  <a:pt x="21601" y="21092"/>
                  <a:pt x="21628" y="21079"/>
                </a:cubicBezTo>
                <a:cubicBezTo>
                  <a:pt x="21727" y="21079"/>
                  <a:pt x="21820" y="21073"/>
                  <a:pt x="21906" y="21073"/>
                </a:cubicBezTo>
                <a:cubicBezTo>
                  <a:pt x="22121" y="21073"/>
                  <a:pt x="22291" y="21109"/>
                  <a:pt x="22390" y="21356"/>
                </a:cubicBezTo>
                <a:cubicBezTo>
                  <a:pt x="22529" y="21703"/>
                  <a:pt x="22529" y="22050"/>
                  <a:pt x="22390" y="22396"/>
                </a:cubicBezTo>
                <a:cubicBezTo>
                  <a:pt x="22327" y="22649"/>
                  <a:pt x="22148" y="22960"/>
                  <a:pt x="21855" y="22960"/>
                </a:cubicBezTo>
                <a:cubicBezTo>
                  <a:pt x="21826" y="22960"/>
                  <a:pt x="21797" y="22957"/>
                  <a:pt x="21766" y="22951"/>
                </a:cubicBezTo>
                <a:cubicBezTo>
                  <a:pt x="21004" y="22812"/>
                  <a:pt x="21143" y="21703"/>
                  <a:pt x="21628" y="21287"/>
                </a:cubicBezTo>
                <a:cubicBezTo>
                  <a:pt x="21677" y="21238"/>
                  <a:pt x="21656" y="21189"/>
                  <a:pt x="21616" y="21189"/>
                </a:cubicBezTo>
                <a:cubicBezTo>
                  <a:pt x="21599" y="21189"/>
                  <a:pt x="21579" y="21197"/>
                  <a:pt x="21558" y="21218"/>
                </a:cubicBezTo>
                <a:cubicBezTo>
                  <a:pt x="21073" y="21564"/>
                  <a:pt x="20865" y="22188"/>
                  <a:pt x="21073" y="22812"/>
                </a:cubicBezTo>
                <a:cubicBezTo>
                  <a:pt x="21004" y="22812"/>
                  <a:pt x="20935" y="22881"/>
                  <a:pt x="20935" y="22951"/>
                </a:cubicBezTo>
                <a:lnTo>
                  <a:pt x="21004" y="23159"/>
                </a:lnTo>
                <a:cubicBezTo>
                  <a:pt x="20848" y="23522"/>
                  <a:pt x="20731" y="23925"/>
                  <a:pt x="20682" y="24338"/>
                </a:cubicBezTo>
                <a:lnTo>
                  <a:pt x="20682" y="24338"/>
                </a:lnTo>
                <a:cubicBezTo>
                  <a:pt x="20750" y="24037"/>
                  <a:pt x="20834" y="23736"/>
                  <a:pt x="20935" y="23436"/>
                </a:cubicBezTo>
                <a:lnTo>
                  <a:pt x="21212" y="23436"/>
                </a:lnTo>
                <a:cubicBezTo>
                  <a:pt x="21281" y="23436"/>
                  <a:pt x="21350" y="23297"/>
                  <a:pt x="21350" y="23228"/>
                </a:cubicBezTo>
                <a:lnTo>
                  <a:pt x="21350" y="23089"/>
                </a:lnTo>
                <a:lnTo>
                  <a:pt x="21420" y="23159"/>
                </a:lnTo>
                <a:cubicBezTo>
                  <a:pt x="21565" y="23221"/>
                  <a:pt x="21711" y="23252"/>
                  <a:pt x="21849" y="23252"/>
                </a:cubicBezTo>
                <a:cubicBezTo>
                  <a:pt x="22171" y="23252"/>
                  <a:pt x="22453" y="23082"/>
                  <a:pt x="22598" y="22743"/>
                </a:cubicBezTo>
                <a:cubicBezTo>
                  <a:pt x="22875" y="22327"/>
                  <a:pt x="22875" y="21772"/>
                  <a:pt x="22737" y="21287"/>
                </a:cubicBezTo>
                <a:cubicBezTo>
                  <a:pt x="22600" y="20968"/>
                  <a:pt x="22283" y="20768"/>
                  <a:pt x="21983" y="20768"/>
                </a:cubicBezTo>
                <a:close/>
                <a:moveTo>
                  <a:pt x="8008" y="20510"/>
                </a:moveTo>
                <a:cubicBezTo>
                  <a:pt x="7797" y="20510"/>
                  <a:pt x="7601" y="20615"/>
                  <a:pt x="7487" y="20871"/>
                </a:cubicBezTo>
                <a:cubicBezTo>
                  <a:pt x="7438" y="20920"/>
                  <a:pt x="7458" y="20969"/>
                  <a:pt x="7499" y="20969"/>
                </a:cubicBezTo>
                <a:cubicBezTo>
                  <a:pt x="7516" y="20969"/>
                  <a:pt x="7536" y="20961"/>
                  <a:pt x="7556" y="20940"/>
                </a:cubicBezTo>
                <a:cubicBezTo>
                  <a:pt x="7749" y="20908"/>
                  <a:pt x="7911" y="20862"/>
                  <a:pt x="8051" y="20862"/>
                </a:cubicBezTo>
                <a:cubicBezTo>
                  <a:pt x="8214" y="20862"/>
                  <a:pt x="8346" y="20925"/>
                  <a:pt x="8457" y="21148"/>
                </a:cubicBezTo>
                <a:cubicBezTo>
                  <a:pt x="8735" y="21564"/>
                  <a:pt x="8804" y="22050"/>
                  <a:pt x="8735" y="22465"/>
                </a:cubicBezTo>
                <a:cubicBezTo>
                  <a:pt x="8681" y="22784"/>
                  <a:pt x="8425" y="23021"/>
                  <a:pt x="8121" y="23021"/>
                </a:cubicBezTo>
                <a:cubicBezTo>
                  <a:pt x="8028" y="23021"/>
                  <a:pt x="7931" y="22999"/>
                  <a:pt x="7833" y="22951"/>
                </a:cubicBezTo>
                <a:lnTo>
                  <a:pt x="7833" y="22881"/>
                </a:lnTo>
                <a:cubicBezTo>
                  <a:pt x="7833" y="22780"/>
                  <a:pt x="7759" y="22716"/>
                  <a:pt x="7665" y="22716"/>
                </a:cubicBezTo>
                <a:cubicBezTo>
                  <a:pt x="7630" y="22716"/>
                  <a:pt x="7593" y="22724"/>
                  <a:pt x="7556" y="22743"/>
                </a:cubicBezTo>
                <a:cubicBezTo>
                  <a:pt x="7210" y="22327"/>
                  <a:pt x="6863" y="21426"/>
                  <a:pt x="7279" y="21148"/>
                </a:cubicBezTo>
                <a:cubicBezTo>
                  <a:pt x="7348" y="21148"/>
                  <a:pt x="7279" y="21079"/>
                  <a:pt x="7279" y="21079"/>
                </a:cubicBezTo>
                <a:lnTo>
                  <a:pt x="7279" y="21079"/>
                </a:lnTo>
                <a:cubicBezTo>
                  <a:pt x="6516" y="21218"/>
                  <a:pt x="7140" y="22673"/>
                  <a:pt x="7418" y="23020"/>
                </a:cubicBezTo>
                <a:lnTo>
                  <a:pt x="7487" y="23089"/>
                </a:lnTo>
                <a:cubicBezTo>
                  <a:pt x="7487" y="23436"/>
                  <a:pt x="7556" y="23713"/>
                  <a:pt x="7625" y="24060"/>
                </a:cubicBezTo>
                <a:cubicBezTo>
                  <a:pt x="7625" y="24114"/>
                  <a:pt x="7625" y="24168"/>
                  <a:pt x="7625" y="24189"/>
                </a:cubicBezTo>
                <a:lnTo>
                  <a:pt x="7625" y="24189"/>
                </a:lnTo>
                <a:cubicBezTo>
                  <a:pt x="7285" y="23742"/>
                  <a:pt x="6973" y="23260"/>
                  <a:pt x="6586" y="22825"/>
                </a:cubicBezTo>
                <a:lnTo>
                  <a:pt x="6586" y="22825"/>
                </a:lnTo>
                <a:cubicBezTo>
                  <a:pt x="6586" y="22845"/>
                  <a:pt x="6586" y="22881"/>
                  <a:pt x="6586" y="22881"/>
                </a:cubicBezTo>
                <a:cubicBezTo>
                  <a:pt x="6863" y="23228"/>
                  <a:pt x="7140" y="23713"/>
                  <a:pt x="7279" y="23921"/>
                </a:cubicBezTo>
                <a:cubicBezTo>
                  <a:pt x="7418" y="24129"/>
                  <a:pt x="7556" y="24198"/>
                  <a:pt x="7625" y="24198"/>
                </a:cubicBezTo>
                <a:cubicBezTo>
                  <a:pt x="7625" y="24198"/>
                  <a:pt x="7625" y="24195"/>
                  <a:pt x="7625" y="24189"/>
                </a:cubicBezTo>
                <a:lnTo>
                  <a:pt x="7625" y="24189"/>
                </a:lnTo>
                <a:cubicBezTo>
                  <a:pt x="7705" y="24294"/>
                  <a:pt x="7786" y="24396"/>
                  <a:pt x="7870" y="24496"/>
                </a:cubicBezTo>
                <a:lnTo>
                  <a:pt x="7870" y="24496"/>
                </a:lnTo>
                <a:cubicBezTo>
                  <a:pt x="7899" y="24281"/>
                  <a:pt x="7887" y="24067"/>
                  <a:pt x="7833" y="23852"/>
                </a:cubicBezTo>
                <a:cubicBezTo>
                  <a:pt x="7903" y="23783"/>
                  <a:pt x="7972" y="23644"/>
                  <a:pt x="7903" y="23505"/>
                </a:cubicBezTo>
                <a:cubicBezTo>
                  <a:pt x="7972" y="23505"/>
                  <a:pt x="8041" y="23436"/>
                  <a:pt x="7972" y="23367"/>
                </a:cubicBezTo>
                <a:lnTo>
                  <a:pt x="7972" y="23367"/>
                </a:lnTo>
                <a:cubicBezTo>
                  <a:pt x="8026" y="23376"/>
                  <a:pt x="8078" y="23380"/>
                  <a:pt x="8130" y="23380"/>
                </a:cubicBezTo>
                <a:cubicBezTo>
                  <a:pt x="8475" y="23380"/>
                  <a:pt x="8761" y="23183"/>
                  <a:pt x="8943" y="22881"/>
                </a:cubicBezTo>
                <a:cubicBezTo>
                  <a:pt x="9220" y="22258"/>
                  <a:pt x="9150" y="21564"/>
                  <a:pt x="8804" y="21010"/>
                </a:cubicBezTo>
                <a:cubicBezTo>
                  <a:pt x="8641" y="20724"/>
                  <a:pt x="8309" y="20510"/>
                  <a:pt x="8008" y="20510"/>
                </a:cubicBezTo>
                <a:close/>
                <a:moveTo>
                  <a:pt x="20682" y="24338"/>
                </a:moveTo>
                <a:lnTo>
                  <a:pt x="20682" y="24338"/>
                </a:lnTo>
                <a:cubicBezTo>
                  <a:pt x="20669" y="24397"/>
                  <a:pt x="20656" y="24457"/>
                  <a:pt x="20644" y="24516"/>
                </a:cubicBezTo>
                <a:lnTo>
                  <a:pt x="20644" y="24516"/>
                </a:lnTo>
                <a:cubicBezTo>
                  <a:pt x="20652" y="24596"/>
                  <a:pt x="20657" y="24675"/>
                  <a:pt x="20657" y="24753"/>
                </a:cubicBezTo>
                <a:cubicBezTo>
                  <a:pt x="20657" y="24614"/>
                  <a:pt x="20666" y="24475"/>
                  <a:pt x="20682" y="24338"/>
                </a:cubicBezTo>
                <a:close/>
                <a:moveTo>
                  <a:pt x="18362" y="22940"/>
                </a:moveTo>
                <a:cubicBezTo>
                  <a:pt x="18410" y="22940"/>
                  <a:pt x="18459" y="22944"/>
                  <a:pt x="18508" y="22951"/>
                </a:cubicBezTo>
                <a:cubicBezTo>
                  <a:pt x="19063" y="23089"/>
                  <a:pt x="19410" y="23644"/>
                  <a:pt x="19202" y="24198"/>
                </a:cubicBezTo>
                <a:lnTo>
                  <a:pt x="19202" y="24268"/>
                </a:lnTo>
                <a:cubicBezTo>
                  <a:pt x="19173" y="24239"/>
                  <a:pt x="19132" y="24222"/>
                  <a:pt x="19100" y="24222"/>
                </a:cubicBezTo>
                <a:cubicBezTo>
                  <a:pt x="19053" y="24222"/>
                  <a:pt x="19022" y="24256"/>
                  <a:pt x="19063" y="24337"/>
                </a:cubicBezTo>
                <a:cubicBezTo>
                  <a:pt x="19063" y="24406"/>
                  <a:pt x="19063" y="24476"/>
                  <a:pt x="19132" y="24545"/>
                </a:cubicBezTo>
                <a:cubicBezTo>
                  <a:pt x="18947" y="24730"/>
                  <a:pt x="18763" y="24853"/>
                  <a:pt x="18557" y="24853"/>
                </a:cubicBezTo>
                <a:cubicBezTo>
                  <a:pt x="18455" y="24853"/>
                  <a:pt x="18347" y="24822"/>
                  <a:pt x="18231" y="24753"/>
                </a:cubicBezTo>
                <a:cubicBezTo>
                  <a:pt x="17885" y="24476"/>
                  <a:pt x="17677" y="24129"/>
                  <a:pt x="17607" y="23713"/>
                </a:cubicBezTo>
                <a:cubicBezTo>
                  <a:pt x="17545" y="23215"/>
                  <a:pt x="17931" y="22940"/>
                  <a:pt x="18362" y="22940"/>
                </a:cubicBezTo>
                <a:close/>
                <a:moveTo>
                  <a:pt x="7870" y="24496"/>
                </a:moveTo>
                <a:cubicBezTo>
                  <a:pt x="7861" y="24559"/>
                  <a:pt x="7849" y="24621"/>
                  <a:pt x="7833" y="24684"/>
                </a:cubicBezTo>
                <a:cubicBezTo>
                  <a:pt x="7833" y="24753"/>
                  <a:pt x="7833" y="24753"/>
                  <a:pt x="7833" y="24822"/>
                </a:cubicBezTo>
                <a:cubicBezTo>
                  <a:pt x="7829" y="24831"/>
                  <a:pt x="7825" y="24840"/>
                  <a:pt x="7821" y="24849"/>
                </a:cubicBezTo>
                <a:lnTo>
                  <a:pt x="7821" y="24849"/>
                </a:lnTo>
                <a:cubicBezTo>
                  <a:pt x="7828" y="24859"/>
                  <a:pt x="7833" y="24873"/>
                  <a:pt x="7833" y="24892"/>
                </a:cubicBezTo>
                <a:cubicBezTo>
                  <a:pt x="7852" y="24929"/>
                  <a:pt x="7871" y="24946"/>
                  <a:pt x="7888" y="24946"/>
                </a:cubicBezTo>
                <a:cubicBezTo>
                  <a:pt x="7935" y="24946"/>
                  <a:pt x="7972" y="24817"/>
                  <a:pt x="7972" y="24614"/>
                </a:cubicBezTo>
                <a:cubicBezTo>
                  <a:pt x="7937" y="24575"/>
                  <a:pt x="7903" y="24536"/>
                  <a:pt x="7870" y="24496"/>
                </a:cubicBezTo>
                <a:close/>
                <a:moveTo>
                  <a:pt x="7678" y="24765"/>
                </a:moveTo>
                <a:cubicBezTo>
                  <a:pt x="7597" y="24765"/>
                  <a:pt x="7507" y="24863"/>
                  <a:pt x="7556" y="24961"/>
                </a:cubicBezTo>
                <a:cubicBezTo>
                  <a:pt x="7625" y="25030"/>
                  <a:pt x="7625" y="25100"/>
                  <a:pt x="7625" y="25169"/>
                </a:cubicBezTo>
                <a:lnTo>
                  <a:pt x="7625" y="25238"/>
                </a:lnTo>
                <a:lnTo>
                  <a:pt x="7695" y="25308"/>
                </a:lnTo>
                <a:cubicBezTo>
                  <a:pt x="7760" y="25178"/>
                  <a:pt x="7764" y="24987"/>
                  <a:pt x="7821" y="24849"/>
                </a:cubicBezTo>
                <a:lnTo>
                  <a:pt x="7821" y="24849"/>
                </a:lnTo>
                <a:cubicBezTo>
                  <a:pt x="7801" y="24822"/>
                  <a:pt x="7764" y="24822"/>
                  <a:pt x="7764" y="24822"/>
                </a:cubicBezTo>
                <a:cubicBezTo>
                  <a:pt x="7744" y="24782"/>
                  <a:pt x="7712" y="24765"/>
                  <a:pt x="7678" y="24765"/>
                </a:cubicBezTo>
                <a:close/>
                <a:moveTo>
                  <a:pt x="7695" y="25308"/>
                </a:moveTo>
                <a:cubicBezTo>
                  <a:pt x="7695" y="25308"/>
                  <a:pt x="7625" y="25377"/>
                  <a:pt x="7625" y="25377"/>
                </a:cubicBezTo>
                <a:cubicBezTo>
                  <a:pt x="7824" y="25675"/>
                  <a:pt x="8023" y="26008"/>
                  <a:pt x="8247" y="26301"/>
                </a:cubicBezTo>
                <a:lnTo>
                  <a:pt x="8247" y="26301"/>
                </a:lnTo>
                <a:cubicBezTo>
                  <a:pt x="8279" y="26311"/>
                  <a:pt x="8310" y="26322"/>
                  <a:pt x="8342" y="26332"/>
                </a:cubicBezTo>
                <a:lnTo>
                  <a:pt x="8342" y="26332"/>
                </a:lnTo>
                <a:cubicBezTo>
                  <a:pt x="8223" y="26175"/>
                  <a:pt x="8103" y="26019"/>
                  <a:pt x="7972" y="25862"/>
                </a:cubicBezTo>
                <a:cubicBezTo>
                  <a:pt x="7972" y="25820"/>
                  <a:pt x="7998" y="25803"/>
                  <a:pt x="8018" y="25797"/>
                </a:cubicBezTo>
                <a:lnTo>
                  <a:pt x="8018" y="25797"/>
                </a:lnTo>
                <a:cubicBezTo>
                  <a:pt x="8181" y="26001"/>
                  <a:pt x="8453" y="26352"/>
                  <a:pt x="8402" y="26352"/>
                </a:cubicBezTo>
                <a:cubicBezTo>
                  <a:pt x="8399" y="26352"/>
                  <a:pt x="8394" y="26350"/>
                  <a:pt x="8388" y="26347"/>
                </a:cubicBezTo>
                <a:cubicBezTo>
                  <a:pt x="8373" y="26342"/>
                  <a:pt x="8357" y="26337"/>
                  <a:pt x="8342" y="26332"/>
                </a:cubicBezTo>
                <a:lnTo>
                  <a:pt x="8342" y="26332"/>
                </a:lnTo>
                <a:cubicBezTo>
                  <a:pt x="8445" y="26469"/>
                  <a:pt x="8547" y="26606"/>
                  <a:pt x="8651" y="26743"/>
                </a:cubicBezTo>
                <a:lnTo>
                  <a:pt x="8651" y="26743"/>
                </a:lnTo>
                <a:cubicBezTo>
                  <a:pt x="8747" y="26780"/>
                  <a:pt x="8844" y="26818"/>
                  <a:pt x="8940" y="26858"/>
                </a:cubicBezTo>
                <a:lnTo>
                  <a:pt x="8940" y="26858"/>
                </a:lnTo>
                <a:cubicBezTo>
                  <a:pt x="8640" y="26500"/>
                  <a:pt x="8341" y="26142"/>
                  <a:pt x="8041" y="25793"/>
                </a:cubicBezTo>
                <a:cubicBezTo>
                  <a:pt x="8041" y="25793"/>
                  <a:pt x="8031" y="25793"/>
                  <a:pt x="8018" y="25797"/>
                </a:cubicBezTo>
                <a:lnTo>
                  <a:pt x="8018" y="25797"/>
                </a:lnTo>
                <a:cubicBezTo>
                  <a:pt x="7951" y="25713"/>
                  <a:pt x="7903" y="25654"/>
                  <a:pt x="7903" y="25654"/>
                </a:cubicBezTo>
                <a:cubicBezTo>
                  <a:pt x="7833" y="25585"/>
                  <a:pt x="7764" y="25446"/>
                  <a:pt x="7695" y="25308"/>
                </a:cubicBezTo>
                <a:close/>
                <a:moveTo>
                  <a:pt x="9334" y="27029"/>
                </a:moveTo>
                <a:cubicBezTo>
                  <a:pt x="9342" y="27033"/>
                  <a:pt x="9350" y="27037"/>
                  <a:pt x="9358" y="27040"/>
                </a:cubicBezTo>
                <a:cubicBezTo>
                  <a:pt x="9350" y="27036"/>
                  <a:pt x="9342" y="27033"/>
                  <a:pt x="9334" y="27029"/>
                </a:cubicBezTo>
                <a:close/>
                <a:moveTo>
                  <a:pt x="8555" y="26707"/>
                </a:moveTo>
                <a:cubicBezTo>
                  <a:pt x="8551" y="26769"/>
                  <a:pt x="8504" y="26833"/>
                  <a:pt x="8457" y="26833"/>
                </a:cubicBezTo>
                <a:cubicBezTo>
                  <a:pt x="8665" y="26902"/>
                  <a:pt x="8804" y="26971"/>
                  <a:pt x="8943" y="27110"/>
                </a:cubicBezTo>
                <a:cubicBezTo>
                  <a:pt x="8841" y="26988"/>
                  <a:pt x="8745" y="26865"/>
                  <a:pt x="8651" y="26743"/>
                </a:cubicBezTo>
                <a:lnTo>
                  <a:pt x="8651" y="26743"/>
                </a:lnTo>
                <a:cubicBezTo>
                  <a:pt x="8619" y="26731"/>
                  <a:pt x="8587" y="26719"/>
                  <a:pt x="8555" y="26707"/>
                </a:cubicBezTo>
                <a:close/>
                <a:moveTo>
                  <a:pt x="5376" y="24527"/>
                </a:moveTo>
                <a:cubicBezTo>
                  <a:pt x="4833" y="24527"/>
                  <a:pt x="4338" y="24901"/>
                  <a:pt x="4229" y="25446"/>
                </a:cubicBezTo>
                <a:cubicBezTo>
                  <a:pt x="4133" y="26306"/>
                  <a:pt x="5157" y="27133"/>
                  <a:pt x="6007" y="27133"/>
                </a:cubicBezTo>
                <a:cubicBezTo>
                  <a:pt x="6390" y="27133"/>
                  <a:pt x="6738" y="26965"/>
                  <a:pt x="6932" y="26555"/>
                </a:cubicBezTo>
                <a:cubicBezTo>
                  <a:pt x="6983" y="26454"/>
                  <a:pt x="6922" y="26389"/>
                  <a:pt x="6859" y="26389"/>
                </a:cubicBezTo>
                <a:cubicBezTo>
                  <a:pt x="6836" y="26389"/>
                  <a:pt x="6812" y="26398"/>
                  <a:pt x="6794" y="26417"/>
                </a:cubicBezTo>
                <a:cubicBezTo>
                  <a:pt x="6558" y="26652"/>
                  <a:pt x="6259" y="26792"/>
                  <a:pt x="5960" y="26792"/>
                </a:cubicBezTo>
                <a:cubicBezTo>
                  <a:pt x="5820" y="26792"/>
                  <a:pt x="5679" y="26761"/>
                  <a:pt x="5546" y="26694"/>
                </a:cubicBezTo>
                <a:cubicBezTo>
                  <a:pt x="5061" y="26555"/>
                  <a:pt x="4783" y="26209"/>
                  <a:pt x="4575" y="25793"/>
                </a:cubicBezTo>
                <a:cubicBezTo>
                  <a:pt x="4368" y="25169"/>
                  <a:pt x="4922" y="24892"/>
                  <a:pt x="5477" y="24892"/>
                </a:cubicBezTo>
                <a:cubicBezTo>
                  <a:pt x="5823" y="24961"/>
                  <a:pt x="6170" y="25100"/>
                  <a:pt x="6447" y="25377"/>
                </a:cubicBezTo>
                <a:cubicBezTo>
                  <a:pt x="6655" y="25654"/>
                  <a:pt x="6794" y="26001"/>
                  <a:pt x="6724" y="26347"/>
                </a:cubicBezTo>
                <a:cubicBezTo>
                  <a:pt x="6724" y="26382"/>
                  <a:pt x="6742" y="26399"/>
                  <a:pt x="6759" y="26399"/>
                </a:cubicBezTo>
                <a:cubicBezTo>
                  <a:pt x="6776" y="26399"/>
                  <a:pt x="6794" y="26382"/>
                  <a:pt x="6794" y="26347"/>
                </a:cubicBezTo>
                <a:cubicBezTo>
                  <a:pt x="6863" y="26347"/>
                  <a:pt x="6932" y="26278"/>
                  <a:pt x="6932" y="26209"/>
                </a:cubicBezTo>
                <a:cubicBezTo>
                  <a:pt x="6932" y="26278"/>
                  <a:pt x="7002" y="26347"/>
                  <a:pt x="7071" y="26347"/>
                </a:cubicBezTo>
                <a:cubicBezTo>
                  <a:pt x="7566" y="26392"/>
                  <a:pt x="8060" y="26525"/>
                  <a:pt x="8555" y="26707"/>
                </a:cubicBezTo>
                <a:lnTo>
                  <a:pt x="8555" y="26707"/>
                </a:lnTo>
                <a:cubicBezTo>
                  <a:pt x="8557" y="26677"/>
                  <a:pt x="8549" y="26647"/>
                  <a:pt x="8527" y="26625"/>
                </a:cubicBezTo>
                <a:cubicBezTo>
                  <a:pt x="8428" y="26526"/>
                  <a:pt x="8336" y="26417"/>
                  <a:pt x="8247" y="26301"/>
                </a:cubicBezTo>
                <a:lnTo>
                  <a:pt x="8247" y="26301"/>
                </a:lnTo>
                <a:cubicBezTo>
                  <a:pt x="7866" y="26177"/>
                  <a:pt x="7448" y="26047"/>
                  <a:pt x="7140" y="25862"/>
                </a:cubicBezTo>
                <a:lnTo>
                  <a:pt x="7071" y="25862"/>
                </a:lnTo>
                <a:cubicBezTo>
                  <a:pt x="7071" y="25308"/>
                  <a:pt x="6239" y="24753"/>
                  <a:pt x="5823" y="24614"/>
                </a:cubicBezTo>
                <a:cubicBezTo>
                  <a:pt x="5675" y="24555"/>
                  <a:pt x="5524" y="24527"/>
                  <a:pt x="5376" y="24527"/>
                </a:cubicBezTo>
                <a:close/>
                <a:moveTo>
                  <a:pt x="8940" y="26858"/>
                </a:moveTo>
                <a:cubicBezTo>
                  <a:pt x="9051" y="26991"/>
                  <a:pt x="9162" y="27124"/>
                  <a:pt x="9274" y="27256"/>
                </a:cubicBezTo>
                <a:lnTo>
                  <a:pt x="9274" y="27256"/>
                </a:lnTo>
                <a:cubicBezTo>
                  <a:pt x="9256" y="27230"/>
                  <a:pt x="9238" y="27205"/>
                  <a:pt x="9220" y="27179"/>
                </a:cubicBezTo>
                <a:cubicBezTo>
                  <a:pt x="9169" y="27078"/>
                  <a:pt x="9193" y="27013"/>
                  <a:pt x="9263" y="27013"/>
                </a:cubicBezTo>
                <a:cubicBezTo>
                  <a:pt x="9283" y="27013"/>
                  <a:pt x="9307" y="27018"/>
                  <a:pt x="9334" y="27029"/>
                </a:cubicBezTo>
                <a:lnTo>
                  <a:pt x="9334" y="27029"/>
                </a:lnTo>
                <a:cubicBezTo>
                  <a:pt x="9202" y="26970"/>
                  <a:pt x="9071" y="26912"/>
                  <a:pt x="8940" y="26858"/>
                </a:cubicBezTo>
                <a:close/>
                <a:moveTo>
                  <a:pt x="9487" y="27509"/>
                </a:moveTo>
                <a:lnTo>
                  <a:pt x="9487" y="27509"/>
                </a:lnTo>
                <a:cubicBezTo>
                  <a:pt x="9679" y="27679"/>
                  <a:pt x="10043" y="27933"/>
                  <a:pt x="10121" y="28011"/>
                </a:cubicBezTo>
                <a:lnTo>
                  <a:pt x="10386" y="28238"/>
                </a:lnTo>
                <a:lnTo>
                  <a:pt x="10386" y="28238"/>
                </a:lnTo>
                <a:cubicBezTo>
                  <a:pt x="10380" y="28219"/>
                  <a:pt x="10374" y="28199"/>
                  <a:pt x="10368" y="28178"/>
                </a:cubicBezTo>
                <a:lnTo>
                  <a:pt x="10368" y="28178"/>
                </a:lnTo>
                <a:cubicBezTo>
                  <a:pt x="10445" y="28261"/>
                  <a:pt x="10523" y="28344"/>
                  <a:pt x="10606" y="28427"/>
                </a:cubicBezTo>
                <a:lnTo>
                  <a:pt x="10386" y="28238"/>
                </a:lnTo>
                <a:lnTo>
                  <a:pt x="10386" y="28238"/>
                </a:lnTo>
                <a:cubicBezTo>
                  <a:pt x="10436" y="28397"/>
                  <a:pt x="10486" y="28553"/>
                  <a:pt x="10537" y="28704"/>
                </a:cubicBezTo>
                <a:cubicBezTo>
                  <a:pt x="10187" y="28325"/>
                  <a:pt x="9837" y="27922"/>
                  <a:pt x="9487" y="27509"/>
                </a:cubicBezTo>
                <a:close/>
                <a:moveTo>
                  <a:pt x="9581" y="23383"/>
                </a:moveTo>
                <a:cubicBezTo>
                  <a:pt x="9439" y="23383"/>
                  <a:pt x="9295" y="23400"/>
                  <a:pt x="9150" y="23436"/>
                </a:cubicBezTo>
                <a:cubicBezTo>
                  <a:pt x="9012" y="23436"/>
                  <a:pt x="9081" y="23575"/>
                  <a:pt x="9150" y="23575"/>
                </a:cubicBezTo>
                <a:cubicBezTo>
                  <a:pt x="9774" y="23783"/>
                  <a:pt x="10398" y="23852"/>
                  <a:pt x="10745" y="24476"/>
                </a:cubicBezTo>
                <a:cubicBezTo>
                  <a:pt x="11022" y="24892"/>
                  <a:pt x="10953" y="25446"/>
                  <a:pt x="10745" y="25862"/>
                </a:cubicBezTo>
                <a:cubicBezTo>
                  <a:pt x="10586" y="26074"/>
                  <a:pt x="10427" y="26164"/>
                  <a:pt x="10299" y="26164"/>
                </a:cubicBezTo>
                <a:cubicBezTo>
                  <a:pt x="10260" y="26164"/>
                  <a:pt x="10223" y="26156"/>
                  <a:pt x="10190" y="26139"/>
                </a:cubicBezTo>
                <a:lnTo>
                  <a:pt x="10121" y="26001"/>
                </a:lnTo>
                <a:cubicBezTo>
                  <a:pt x="10070" y="25899"/>
                  <a:pt x="9982" y="25835"/>
                  <a:pt x="9884" y="25835"/>
                </a:cubicBezTo>
                <a:cubicBezTo>
                  <a:pt x="9849" y="25835"/>
                  <a:pt x="9811" y="25843"/>
                  <a:pt x="9774" y="25862"/>
                </a:cubicBezTo>
                <a:cubicBezTo>
                  <a:pt x="9636" y="25723"/>
                  <a:pt x="9497" y="25515"/>
                  <a:pt x="9428" y="25308"/>
                </a:cubicBezTo>
                <a:cubicBezTo>
                  <a:pt x="9358" y="24822"/>
                  <a:pt x="9358" y="24406"/>
                  <a:pt x="9428" y="23921"/>
                </a:cubicBezTo>
                <a:cubicBezTo>
                  <a:pt x="9428" y="23852"/>
                  <a:pt x="9358" y="23852"/>
                  <a:pt x="9289" y="23852"/>
                </a:cubicBezTo>
                <a:cubicBezTo>
                  <a:pt x="9012" y="24476"/>
                  <a:pt x="8943" y="25169"/>
                  <a:pt x="9220" y="25793"/>
                </a:cubicBezTo>
                <a:cubicBezTo>
                  <a:pt x="9358" y="26001"/>
                  <a:pt x="9566" y="26209"/>
                  <a:pt x="9774" y="26347"/>
                </a:cubicBezTo>
                <a:cubicBezTo>
                  <a:pt x="9844" y="26486"/>
                  <a:pt x="9913" y="26625"/>
                  <a:pt x="9982" y="26694"/>
                </a:cubicBezTo>
                <a:cubicBezTo>
                  <a:pt x="10083" y="27198"/>
                  <a:pt x="10220" y="27701"/>
                  <a:pt x="10368" y="28178"/>
                </a:cubicBezTo>
                <a:lnTo>
                  <a:pt x="10368" y="28178"/>
                </a:lnTo>
                <a:cubicBezTo>
                  <a:pt x="10123" y="27915"/>
                  <a:pt x="9899" y="27651"/>
                  <a:pt x="9636" y="27387"/>
                </a:cubicBezTo>
                <a:lnTo>
                  <a:pt x="9566" y="27387"/>
                </a:lnTo>
                <a:cubicBezTo>
                  <a:pt x="9486" y="27360"/>
                  <a:pt x="9433" y="27348"/>
                  <a:pt x="9403" y="27348"/>
                </a:cubicBezTo>
                <a:cubicBezTo>
                  <a:pt x="9379" y="27348"/>
                  <a:pt x="9368" y="27356"/>
                  <a:pt x="9369" y="27369"/>
                </a:cubicBezTo>
                <a:lnTo>
                  <a:pt x="9369" y="27369"/>
                </a:lnTo>
                <a:cubicBezTo>
                  <a:pt x="9408" y="27416"/>
                  <a:pt x="9448" y="27462"/>
                  <a:pt x="9487" y="27509"/>
                </a:cubicBezTo>
                <a:lnTo>
                  <a:pt x="9487" y="27509"/>
                </a:lnTo>
                <a:cubicBezTo>
                  <a:pt x="9417" y="27447"/>
                  <a:pt x="9370" y="27396"/>
                  <a:pt x="9369" y="27369"/>
                </a:cubicBezTo>
                <a:lnTo>
                  <a:pt x="9369" y="27369"/>
                </a:lnTo>
                <a:cubicBezTo>
                  <a:pt x="9337" y="27331"/>
                  <a:pt x="9305" y="27294"/>
                  <a:pt x="9274" y="27256"/>
                </a:cubicBezTo>
                <a:lnTo>
                  <a:pt x="9274" y="27256"/>
                </a:lnTo>
                <a:cubicBezTo>
                  <a:pt x="9841" y="28058"/>
                  <a:pt x="10520" y="28750"/>
                  <a:pt x="11311" y="29382"/>
                </a:cubicBezTo>
                <a:lnTo>
                  <a:pt x="11311" y="29382"/>
                </a:lnTo>
                <a:cubicBezTo>
                  <a:pt x="10723" y="28505"/>
                  <a:pt x="10394" y="27560"/>
                  <a:pt x="10260" y="26486"/>
                </a:cubicBezTo>
                <a:cubicBezTo>
                  <a:pt x="10468" y="26486"/>
                  <a:pt x="10606" y="26417"/>
                  <a:pt x="10745" y="26278"/>
                </a:cubicBezTo>
                <a:cubicBezTo>
                  <a:pt x="11299" y="25793"/>
                  <a:pt x="11438" y="25030"/>
                  <a:pt x="11161" y="24406"/>
                </a:cubicBezTo>
                <a:cubicBezTo>
                  <a:pt x="10874" y="23776"/>
                  <a:pt x="10256" y="23383"/>
                  <a:pt x="9581" y="23383"/>
                </a:cubicBezTo>
                <a:close/>
                <a:moveTo>
                  <a:pt x="11854" y="29883"/>
                </a:moveTo>
                <a:cubicBezTo>
                  <a:pt x="11854" y="29886"/>
                  <a:pt x="11854" y="29888"/>
                  <a:pt x="11854" y="29891"/>
                </a:cubicBezTo>
                <a:lnTo>
                  <a:pt x="11854" y="29891"/>
                </a:lnTo>
                <a:cubicBezTo>
                  <a:pt x="11900" y="29932"/>
                  <a:pt x="11946" y="29975"/>
                  <a:pt x="11993" y="30021"/>
                </a:cubicBezTo>
                <a:cubicBezTo>
                  <a:pt x="12200" y="30189"/>
                  <a:pt x="12415" y="30353"/>
                  <a:pt x="12635" y="30515"/>
                </a:cubicBezTo>
                <a:lnTo>
                  <a:pt x="12635" y="30515"/>
                </a:lnTo>
                <a:cubicBezTo>
                  <a:pt x="12582" y="30466"/>
                  <a:pt x="12530" y="30417"/>
                  <a:pt x="12478" y="30368"/>
                </a:cubicBezTo>
                <a:cubicBezTo>
                  <a:pt x="12270" y="30229"/>
                  <a:pt x="12062" y="30091"/>
                  <a:pt x="11854" y="29883"/>
                </a:cubicBezTo>
                <a:close/>
                <a:moveTo>
                  <a:pt x="21791" y="28378"/>
                </a:moveTo>
                <a:lnTo>
                  <a:pt x="21791" y="28378"/>
                </a:lnTo>
                <a:cubicBezTo>
                  <a:pt x="21437" y="29085"/>
                  <a:pt x="21084" y="29797"/>
                  <a:pt x="20731" y="30556"/>
                </a:cubicBezTo>
                <a:lnTo>
                  <a:pt x="20731" y="30556"/>
                </a:lnTo>
                <a:cubicBezTo>
                  <a:pt x="20746" y="30378"/>
                  <a:pt x="20806" y="30200"/>
                  <a:pt x="20865" y="30021"/>
                </a:cubicBezTo>
                <a:cubicBezTo>
                  <a:pt x="21073" y="29605"/>
                  <a:pt x="21281" y="29120"/>
                  <a:pt x="21558" y="28704"/>
                </a:cubicBezTo>
                <a:cubicBezTo>
                  <a:pt x="21641" y="28581"/>
                  <a:pt x="21723" y="28482"/>
                  <a:pt x="21791" y="28378"/>
                </a:cubicBezTo>
                <a:close/>
                <a:moveTo>
                  <a:pt x="7697" y="29514"/>
                </a:moveTo>
                <a:cubicBezTo>
                  <a:pt x="7795" y="29514"/>
                  <a:pt x="7889" y="29522"/>
                  <a:pt x="7972" y="29536"/>
                </a:cubicBezTo>
                <a:cubicBezTo>
                  <a:pt x="8457" y="29605"/>
                  <a:pt x="9012" y="29813"/>
                  <a:pt x="9497" y="30021"/>
                </a:cubicBezTo>
                <a:cubicBezTo>
                  <a:pt x="9566" y="30506"/>
                  <a:pt x="9289" y="30922"/>
                  <a:pt x="8804" y="31061"/>
                </a:cubicBezTo>
                <a:lnTo>
                  <a:pt x="8873" y="31061"/>
                </a:lnTo>
                <a:cubicBezTo>
                  <a:pt x="8698" y="31105"/>
                  <a:pt x="8515" y="31128"/>
                  <a:pt x="8332" y="31128"/>
                </a:cubicBezTo>
                <a:cubicBezTo>
                  <a:pt x="7937" y="31128"/>
                  <a:pt x="7541" y="31021"/>
                  <a:pt x="7210" y="30784"/>
                </a:cubicBezTo>
                <a:cubicBezTo>
                  <a:pt x="7002" y="30645"/>
                  <a:pt x="6863" y="30368"/>
                  <a:pt x="6863" y="30091"/>
                </a:cubicBezTo>
                <a:cubicBezTo>
                  <a:pt x="6863" y="29647"/>
                  <a:pt x="7307" y="29514"/>
                  <a:pt x="7697" y="29514"/>
                </a:cubicBezTo>
                <a:close/>
                <a:moveTo>
                  <a:pt x="7764" y="29103"/>
                </a:moveTo>
                <a:cubicBezTo>
                  <a:pt x="7649" y="29103"/>
                  <a:pt x="7533" y="29108"/>
                  <a:pt x="7418" y="29120"/>
                </a:cubicBezTo>
                <a:cubicBezTo>
                  <a:pt x="6586" y="29189"/>
                  <a:pt x="6170" y="30229"/>
                  <a:pt x="6794" y="30853"/>
                </a:cubicBezTo>
                <a:cubicBezTo>
                  <a:pt x="7096" y="31231"/>
                  <a:pt x="7609" y="31398"/>
                  <a:pt x="8129" y="31398"/>
                </a:cubicBezTo>
                <a:cubicBezTo>
                  <a:pt x="9041" y="31398"/>
                  <a:pt x="9976" y="30885"/>
                  <a:pt x="9844" y="30091"/>
                </a:cubicBezTo>
                <a:lnTo>
                  <a:pt x="9913" y="30091"/>
                </a:lnTo>
                <a:cubicBezTo>
                  <a:pt x="9948" y="30125"/>
                  <a:pt x="9965" y="30142"/>
                  <a:pt x="9982" y="30142"/>
                </a:cubicBezTo>
                <a:cubicBezTo>
                  <a:pt x="10000" y="30142"/>
                  <a:pt x="10017" y="30125"/>
                  <a:pt x="10052" y="30091"/>
                </a:cubicBezTo>
                <a:cubicBezTo>
                  <a:pt x="10260" y="30091"/>
                  <a:pt x="10398" y="30091"/>
                  <a:pt x="10537" y="29952"/>
                </a:cubicBezTo>
                <a:cubicBezTo>
                  <a:pt x="10883" y="29883"/>
                  <a:pt x="11161" y="29813"/>
                  <a:pt x="11507" y="29813"/>
                </a:cubicBezTo>
                <a:lnTo>
                  <a:pt x="11715" y="30021"/>
                </a:lnTo>
                <a:cubicBezTo>
                  <a:pt x="11715" y="30041"/>
                  <a:pt x="11727" y="30050"/>
                  <a:pt x="11744" y="30050"/>
                </a:cubicBezTo>
                <a:cubicBezTo>
                  <a:pt x="11785" y="30050"/>
                  <a:pt x="11854" y="30001"/>
                  <a:pt x="11854" y="29952"/>
                </a:cubicBezTo>
                <a:cubicBezTo>
                  <a:pt x="11819" y="29917"/>
                  <a:pt x="11819" y="29917"/>
                  <a:pt x="11828" y="29917"/>
                </a:cubicBezTo>
                <a:cubicBezTo>
                  <a:pt x="11836" y="29917"/>
                  <a:pt x="11851" y="29917"/>
                  <a:pt x="11854" y="29891"/>
                </a:cubicBezTo>
                <a:lnTo>
                  <a:pt x="11854" y="29891"/>
                </a:lnTo>
                <a:cubicBezTo>
                  <a:pt x="11692" y="29748"/>
                  <a:pt x="11530" y="29628"/>
                  <a:pt x="11369" y="29467"/>
                </a:cubicBezTo>
                <a:lnTo>
                  <a:pt x="11369" y="29467"/>
                </a:lnTo>
                <a:lnTo>
                  <a:pt x="11507" y="29536"/>
                </a:lnTo>
                <a:cubicBezTo>
                  <a:pt x="11441" y="29485"/>
                  <a:pt x="11376" y="29434"/>
                  <a:pt x="11311" y="29382"/>
                </a:cubicBezTo>
                <a:lnTo>
                  <a:pt x="11311" y="29382"/>
                </a:lnTo>
                <a:cubicBezTo>
                  <a:pt x="11330" y="29410"/>
                  <a:pt x="11349" y="29439"/>
                  <a:pt x="11369" y="29467"/>
                </a:cubicBezTo>
                <a:cubicBezTo>
                  <a:pt x="11342" y="29453"/>
                  <a:pt x="11318" y="29448"/>
                  <a:pt x="11297" y="29448"/>
                </a:cubicBezTo>
                <a:cubicBezTo>
                  <a:pt x="11209" y="29448"/>
                  <a:pt x="11174" y="29549"/>
                  <a:pt x="11230" y="29605"/>
                </a:cubicBezTo>
                <a:cubicBezTo>
                  <a:pt x="11022" y="29675"/>
                  <a:pt x="10814" y="29675"/>
                  <a:pt x="10606" y="29744"/>
                </a:cubicBezTo>
                <a:cubicBezTo>
                  <a:pt x="10606" y="29675"/>
                  <a:pt x="10468" y="29605"/>
                  <a:pt x="10398" y="29605"/>
                </a:cubicBezTo>
                <a:cubicBezTo>
                  <a:pt x="10190" y="29675"/>
                  <a:pt x="10052" y="29744"/>
                  <a:pt x="9844" y="29813"/>
                </a:cubicBezTo>
                <a:cubicBezTo>
                  <a:pt x="9774" y="29744"/>
                  <a:pt x="9636" y="29605"/>
                  <a:pt x="9566" y="29536"/>
                </a:cubicBezTo>
                <a:cubicBezTo>
                  <a:pt x="9532" y="29501"/>
                  <a:pt x="9514" y="29484"/>
                  <a:pt x="9497" y="29484"/>
                </a:cubicBezTo>
                <a:cubicBezTo>
                  <a:pt x="9480" y="29484"/>
                  <a:pt x="9462" y="29501"/>
                  <a:pt x="9428" y="29536"/>
                </a:cubicBezTo>
                <a:cubicBezTo>
                  <a:pt x="8908" y="29247"/>
                  <a:pt x="8340" y="29103"/>
                  <a:pt x="7764" y="29103"/>
                </a:cubicBezTo>
                <a:close/>
                <a:moveTo>
                  <a:pt x="14835" y="32517"/>
                </a:moveTo>
                <a:cubicBezTo>
                  <a:pt x="14873" y="32550"/>
                  <a:pt x="14912" y="32582"/>
                  <a:pt x="14951" y="32614"/>
                </a:cubicBezTo>
                <a:lnTo>
                  <a:pt x="14951" y="32614"/>
                </a:lnTo>
                <a:cubicBezTo>
                  <a:pt x="14912" y="32582"/>
                  <a:pt x="14873" y="32549"/>
                  <a:pt x="14835" y="32517"/>
                </a:cubicBezTo>
                <a:close/>
                <a:moveTo>
                  <a:pt x="24470" y="32170"/>
                </a:moveTo>
                <a:cubicBezTo>
                  <a:pt x="24401" y="32170"/>
                  <a:pt x="24401" y="32309"/>
                  <a:pt x="24470" y="32309"/>
                </a:cubicBezTo>
                <a:lnTo>
                  <a:pt x="25302" y="32309"/>
                </a:lnTo>
                <a:cubicBezTo>
                  <a:pt x="25510" y="32309"/>
                  <a:pt x="25648" y="32378"/>
                  <a:pt x="25718" y="32517"/>
                </a:cubicBezTo>
                <a:cubicBezTo>
                  <a:pt x="25787" y="32586"/>
                  <a:pt x="25787" y="32655"/>
                  <a:pt x="25718" y="32725"/>
                </a:cubicBezTo>
                <a:cubicBezTo>
                  <a:pt x="25718" y="32863"/>
                  <a:pt x="25648" y="32933"/>
                  <a:pt x="25510" y="33002"/>
                </a:cubicBezTo>
                <a:cubicBezTo>
                  <a:pt x="25331" y="33136"/>
                  <a:pt x="25094" y="33213"/>
                  <a:pt x="24874" y="33213"/>
                </a:cubicBezTo>
                <a:cubicBezTo>
                  <a:pt x="24753" y="33213"/>
                  <a:pt x="24637" y="33190"/>
                  <a:pt x="24539" y="33141"/>
                </a:cubicBezTo>
                <a:cubicBezTo>
                  <a:pt x="24262" y="33002"/>
                  <a:pt x="24054" y="32794"/>
                  <a:pt x="23985" y="32586"/>
                </a:cubicBezTo>
                <a:lnTo>
                  <a:pt x="24193" y="32586"/>
                </a:lnTo>
                <a:cubicBezTo>
                  <a:pt x="24262" y="32586"/>
                  <a:pt x="24331" y="32447"/>
                  <a:pt x="24262" y="32378"/>
                </a:cubicBezTo>
                <a:lnTo>
                  <a:pt x="24193" y="32309"/>
                </a:lnTo>
                <a:cubicBezTo>
                  <a:pt x="24193" y="32309"/>
                  <a:pt x="24262" y="32239"/>
                  <a:pt x="24262" y="32170"/>
                </a:cubicBezTo>
                <a:close/>
                <a:moveTo>
                  <a:pt x="12635" y="30515"/>
                </a:moveTo>
                <a:cubicBezTo>
                  <a:pt x="13836" y="31639"/>
                  <a:pt x="15101" y="32699"/>
                  <a:pt x="16429" y="33695"/>
                </a:cubicBezTo>
                <a:cubicBezTo>
                  <a:pt x="16498" y="33695"/>
                  <a:pt x="16498" y="33626"/>
                  <a:pt x="16498" y="33626"/>
                </a:cubicBezTo>
                <a:cubicBezTo>
                  <a:pt x="15429" y="32378"/>
                  <a:pt x="13952" y="31487"/>
                  <a:pt x="12635" y="30515"/>
                </a:cubicBezTo>
                <a:close/>
                <a:moveTo>
                  <a:pt x="14951" y="32614"/>
                </a:moveTo>
                <a:cubicBezTo>
                  <a:pt x="15744" y="33281"/>
                  <a:pt x="16534" y="34008"/>
                  <a:pt x="17261" y="34735"/>
                </a:cubicBezTo>
                <a:cubicBezTo>
                  <a:pt x="17256" y="34708"/>
                  <a:pt x="17252" y="34681"/>
                  <a:pt x="17247" y="34654"/>
                </a:cubicBezTo>
                <a:lnTo>
                  <a:pt x="17247" y="34654"/>
                </a:lnTo>
                <a:cubicBezTo>
                  <a:pt x="16993" y="34305"/>
                  <a:pt x="16711" y="33977"/>
                  <a:pt x="16429" y="33695"/>
                </a:cubicBezTo>
                <a:cubicBezTo>
                  <a:pt x="15918" y="33312"/>
                  <a:pt x="15408" y="32988"/>
                  <a:pt x="14951" y="32614"/>
                </a:cubicBezTo>
                <a:close/>
                <a:moveTo>
                  <a:pt x="18508" y="37716"/>
                </a:moveTo>
                <a:cubicBezTo>
                  <a:pt x="18605" y="38283"/>
                  <a:pt x="18699" y="38859"/>
                  <a:pt x="18799" y="39437"/>
                </a:cubicBezTo>
                <a:lnTo>
                  <a:pt x="18799" y="39437"/>
                </a:lnTo>
                <a:cubicBezTo>
                  <a:pt x="18701" y="38929"/>
                  <a:pt x="18605" y="38424"/>
                  <a:pt x="18508" y="37923"/>
                </a:cubicBezTo>
                <a:lnTo>
                  <a:pt x="18508" y="37716"/>
                </a:lnTo>
                <a:close/>
                <a:moveTo>
                  <a:pt x="8411" y="1"/>
                </a:moveTo>
                <a:cubicBezTo>
                  <a:pt x="7702" y="1"/>
                  <a:pt x="7147" y="600"/>
                  <a:pt x="7279" y="1323"/>
                </a:cubicBezTo>
                <a:cubicBezTo>
                  <a:pt x="7279" y="1358"/>
                  <a:pt x="7314" y="1375"/>
                  <a:pt x="7348" y="1375"/>
                </a:cubicBezTo>
                <a:cubicBezTo>
                  <a:pt x="7383" y="1375"/>
                  <a:pt x="7418" y="1358"/>
                  <a:pt x="7418" y="1323"/>
                </a:cubicBezTo>
                <a:cubicBezTo>
                  <a:pt x="7543" y="822"/>
                  <a:pt x="7782" y="264"/>
                  <a:pt x="8287" y="264"/>
                </a:cubicBezTo>
                <a:cubicBezTo>
                  <a:pt x="8341" y="264"/>
                  <a:pt x="8397" y="270"/>
                  <a:pt x="8457" y="284"/>
                </a:cubicBezTo>
                <a:cubicBezTo>
                  <a:pt x="9012" y="422"/>
                  <a:pt x="9358" y="907"/>
                  <a:pt x="9358" y="1462"/>
                </a:cubicBezTo>
                <a:cubicBezTo>
                  <a:pt x="9358" y="1771"/>
                  <a:pt x="9029" y="2903"/>
                  <a:pt x="8614" y="2903"/>
                </a:cubicBezTo>
                <a:cubicBezTo>
                  <a:pt x="8563" y="2903"/>
                  <a:pt x="8510" y="2886"/>
                  <a:pt x="8457" y="2848"/>
                </a:cubicBezTo>
                <a:cubicBezTo>
                  <a:pt x="8506" y="2799"/>
                  <a:pt x="8451" y="2750"/>
                  <a:pt x="8390" y="2750"/>
                </a:cubicBezTo>
                <a:cubicBezTo>
                  <a:pt x="8365" y="2750"/>
                  <a:pt x="8339" y="2759"/>
                  <a:pt x="8319" y="2779"/>
                </a:cubicBezTo>
                <a:cubicBezTo>
                  <a:pt x="8041" y="2363"/>
                  <a:pt x="7833" y="1878"/>
                  <a:pt x="7695" y="1323"/>
                </a:cubicBezTo>
                <a:cubicBezTo>
                  <a:pt x="7695" y="1300"/>
                  <a:pt x="7679" y="1292"/>
                  <a:pt x="7659" y="1292"/>
                </a:cubicBezTo>
                <a:cubicBezTo>
                  <a:pt x="7618" y="1292"/>
                  <a:pt x="7556" y="1323"/>
                  <a:pt x="7556" y="1323"/>
                </a:cubicBezTo>
                <a:cubicBezTo>
                  <a:pt x="7625" y="1809"/>
                  <a:pt x="7764" y="2224"/>
                  <a:pt x="7972" y="2640"/>
                </a:cubicBezTo>
                <a:cubicBezTo>
                  <a:pt x="7903" y="2640"/>
                  <a:pt x="7833" y="2710"/>
                  <a:pt x="7833" y="2779"/>
                </a:cubicBezTo>
                <a:cubicBezTo>
                  <a:pt x="7833" y="2918"/>
                  <a:pt x="7903" y="3056"/>
                  <a:pt x="7972" y="3195"/>
                </a:cubicBezTo>
                <a:cubicBezTo>
                  <a:pt x="7972" y="3195"/>
                  <a:pt x="7972" y="3264"/>
                  <a:pt x="8041" y="3264"/>
                </a:cubicBezTo>
                <a:lnTo>
                  <a:pt x="8111" y="3264"/>
                </a:lnTo>
                <a:cubicBezTo>
                  <a:pt x="8319" y="3957"/>
                  <a:pt x="8457" y="4720"/>
                  <a:pt x="8596" y="5482"/>
                </a:cubicBezTo>
                <a:cubicBezTo>
                  <a:pt x="8111" y="4789"/>
                  <a:pt x="7625" y="4165"/>
                  <a:pt x="7071" y="3541"/>
                </a:cubicBezTo>
                <a:cubicBezTo>
                  <a:pt x="7210" y="3264"/>
                  <a:pt x="7279" y="3056"/>
                  <a:pt x="7279" y="2779"/>
                </a:cubicBezTo>
                <a:cubicBezTo>
                  <a:pt x="7348" y="2363"/>
                  <a:pt x="7210" y="2016"/>
                  <a:pt x="6932" y="1739"/>
                </a:cubicBezTo>
                <a:cubicBezTo>
                  <a:pt x="6589" y="1339"/>
                  <a:pt x="6104" y="1080"/>
                  <a:pt x="5555" y="1080"/>
                </a:cubicBezTo>
                <a:cubicBezTo>
                  <a:pt x="5439" y="1080"/>
                  <a:pt x="5320" y="1091"/>
                  <a:pt x="5199" y="1115"/>
                </a:cubicBezTo>
                <a:cubicBezTo>
                  <a:pt x="4645" y="1323"/>
                  <a:pt x="4645" y="1809"/>
                  <a:pt x="4783" y="2224"/>
                </a:cubicBezTo>
                <a:cubicBezTo>
                  <a:pt x="4783" y="2294"/>
                  <a:pt x="4783" y="2294"/>
                  <a:pt x="4783" y="2294"/>
                </a:cubicBezTo>
                <a:cubicBezTo>
                  <a:pt x="5031" y="2850"/>
                  <a:pt x="5775" y="3793"/>
                  <a:pt x="6523" y="3793"/>
                </a:cubicBezTo>
                <a:cubicBezTo>
                  <a:pt x="6613" y="3793"/>
                  <a:pt x="6704" y="3779"/>
                  <a:pt x="6794" y="3749"/>
                </a:cubicBezTo>
                <a:cubicBezTo>
                  <a:pt x="6863" y="3749"/>
                  <a:pt x="6932" y="3680"/>
                  <a:pt x="7002" y="3680"/>
                </a:cubicBezTo>
                <a:cubicBezTo>
                  <a:pt x="7625" y="4443"/>
                  <a:pt x="8180" y="5274"/>
                  <a:pt x="8735" y="6106"/>
                </a:cubicBezTo>
                <a:cubicBezTo>
                  <a:pt x="8665" y="6106"/>
                  <a:pt x="8665" y="6176"/>
                  <a:pt x="8735" y="6176"/>
                </a:cubicBezTo>
                <a:lnTo>
                  <a:pt x="9081" y="6799"/>
                </a:lnTo>
                <a:cubicBezTo>
                  <a:pt x="8527" y="6314"/>
                  <a:pt x="7833" y="5968"/>
                  <a:pt x="7140" y="5760"/>
                </a:cubicBezTo>
                <a:lnTo>
                  <a:pt x="7071" y="5760"/>
                </a:lnTo>
                <a:lnTo>
                  <a:pt x="6863" y="5690"/>
                </a:lnTo>
                <a:cubicBezTo>
                  <a:pt x="6690" y="5171"/>
                  <a:pt x="5896" y="4760"/>
                  <a:pt x="5223" y="4760"/>
                </a:cubicBezTo>
                <a:cubicBezTo>
                  <a:pt x="4817" y="4760"/>
                  <a:pt x="4455" y="4910"/>
                  <a:pt x="4298" y="5274"/>
                </a:cubicBezTo>
                <a:cubicBezTo>
                  <a:pt x="4298" y="5274"/>
                  <a:pt x="4298" y="5305"/>
                  <a:pt x="4319" y="5305"/>
                </a:cubicBezTo>
                <a:cubicBezTo>
                  <a:pt x="4329" y="5305"/>
                  <a:pt x="4344" y="5298"/>
                  <a:pt x="4368" y="5274"/>
                </a:cubicBezTo>
                <a:lnTo>
                  <a:pt x="4575" y="5205"/>
                </a:lnTo>
                <a:cubicBezTo>
                  <a:pt x="4783" y="5829"/>
                  <a:pt x="5269" y="6245"/>
                  <a:pt x="5893" y="6453"/>
                </a:cubicBezTo>
                <a:cubicBezTo>
                  <a:pt x="5985" y="6490"/>
                  <a:pt x="6078" y="6507"/>
                  <a:pt x="6170" y="6507"/>
                </a:cubicBezTo>
                <a:cubicBezTo>
                  <a:pt x="6420" y="6507"/>
                  <a:pt x="6660" y="6379"/>
                  <a:pt x="6863" y="6176"/>
                </a:cubicBezTo>
                <a:cubicBezTo>
                  <a:pt x="6932" y="6176"/>
                  <a:pt x="7002" y="6176"/>
                  <a:pt x="7071" y="6106"/>
                </a:cubicBezTo>
                <a:cubicBezTo>
                  <a:pt x="7833" y="6384"/>
                  <a:pt x="8596" y="6730"/>
                  <a:pt x="9220" y="7215"/>
                </a:cubicBezTo>
                <a:cubicBezTo>
                  <a:pt x="9220" y="7250"/>
                  <a:pt x="9237" y="7267"/>
                  <a:pt x="9254" y="7267"/>
                </a:cubicBezTo>
                <a:cubicBezTo>
                  <a:pt x="9272" y="7267"/>
                  <a:pt x="9289" y="7250"/>
                  <a:pt x="9289" y="7215"/>
                </a:cubicBezTo>
                <a:cubicBezTo>
                  <a:pt x="9774" y="8047"/>
                  <a:pt x="10190" y="8879"/>
                  <a:pt x="10537" y="9711"/>
                </a:cubicBezTo>
                <a:cubicBezTo>
                  <a:pt x="10190" y="9434"/>
                  <a:pt x="9705" y="9226"/>
                  <a:pt x="9289" y="9156"/>
                </a:cubicBezTo>
                <a:cubicBezTo>
                  <a:pt x="9289" y="9087"/>
                  <a:pt x="9289" y="9018"/>
                  <a:pt x="9220" y="9018"/>
                </a:cubicBezTo>
                <a:cubicBezTo>
                  <a:pt x="9081" y="9018"/>
                  <a:pt x="8943" y="9087"/>
                  <a:pt x="8873" y="9087"/>
                </a:cubicBezTo>
                <a:lnTo>
                  <a:pt x="8735" y="9087"/>
                </a:lnTo>
                <a:cubicBezTo>
                  <a:pt x="8873" y="8602"/>
                  <a:pt x="8665" y="8117"/>
                  <a:pt x="8249" y="7839"/>
                </a:cubicBezTo>
                <a:cubicBezTo>
                  <a:pt x="7967" y="7637"/>
                  <a:pt x="7637" y="7530"/>
                  <a:pt x="7301" y="7530"/>
                </a:cubicBezTo>
                <a:cubicBezTo>
                  <a:pt x="7061" y="7530"/>
                  <a:pt x="6817" y="7585"/>
                  <a:pt x="6586" y="7701"/>
                </a:cubicBezTo>
                <a:cubicBezTo>
                  <a:pt x="6031" y="8047"/>
                  <a:pt x="6031" y="8879"/>
                  <a:pt x="6516" y="9226"/>
                </a:cubicBezTo>
                <a:cubicBezTo>
                  <a:pt x="6537" y="9246"/>
                  <a:pt x="6557" y="9254"/>
                  <a:pt x="6576" y="9254"/>
                </a:cubicBezTo>
                <a:cubicBezTo>
                  <a:pt x="6620" y="9254"/>
                  <a:pt x="6655" y="9205"/>
                  <a:pt x="6655" y="9156"/>
                </a:cubicBezTo>
                <a:cubicBezTo>
                  <a:pt x="6655" y="9096"/>
                  <a:pt x="6655" y="9035"/>
                  <a:pt x="6609" y="8975"/>
                </a:cubicBezTo>
                <a:lnTo>
                  <a:pt x="6609" y="8975"/>
                </a:lnTo>
                <a:cubicBezTo>
                  <a:pt x="6916" y="9317"/>
                  <a:pt x="7364" y="9514"/>
                  <a:pt x="7849" y="9514"/>
                </a:cubicBezTo>
                <a:cubicBezTo>
                  <a:pt x="8026" y="9514"/>
                  <a:pt x="8207" y="9488"/>
                  <a:pt x="8388" y="9434"/>
                </a:cubicBezTo>
                <a:cubicBezTo>
                  <a:pt x="8492" y="9538"/>
                  <a:pt x="8613" y="9590"/>
                  <a:pt x="8735" y="9590"/>
                </a:cubicBezTo>
                <a:cubicBezTo>
                  <a:pt x="8856" y="9590"/>
                  <a:pt x="8977" y="9538"/>
                  <a:pt x="9081" y="9434"/>
                </a:cubicBezTo>
                <a:cubicBezTo>
                  <a:pt x="9705" y="9642"/>
                  <a:pt x="10329" y="9919"/>
                  <a:pt x="10814" y="10335"/>
                </a:cubicBezTo>
                <a:cubicBezTo>
                  <a:pt x="11230" y="11305"/>
                  <a:pt x="11715" y="12206"/>
                  <a:pt x="11993" y="13246"/>
                </a:cubicBezTo>
                <a:lnTo>
                  <a:pt x="11854" y="13107"/>
                </a:lnTo>
                <a:cubicBezTo>
                  <a:pt x="11785" y="12969"/>
                  <a:pt x="11646" y="12899"/>
                  <a:pt x="11507" y="12830"/>
                </a:cubicBezTo>
                <a:cubicBezTo>
                  <a:pt x="11467" y="12790"/>
                  <a:pt x="11426" y="12773"/>
                  <a:pt x="11389" y="12773"/>
                </a:cubicBezTo>
                <a:cubicBezTo>
                  <a:pt x="11299" y="12773"/>
                  <a:pt x="11230" y="12871"/>
                  <a:pt x="11230" y="12969"/>
                </a:cubicBezTo>
                <a:cubicBezTo>
                  <a:pt x="10953" y="12276"/>
                  <a:pt x="10329" y="11721"/>
                  <a:pt x="9497" y="11582"/>
                </a:cubicBezTo>
                <a:cubicBezTo>
                  <a:pt x="9453" y="11576"/>
                  <a:pt x="9412" y="11573"/>
                  <a:pt x="9372" y="11573"/>
                </a:cubicBezTo>
                <a:cubicBezTo>
                  <a:pt x="8533" y="11573"/>
                  <a:pt x="8612" y="12924"/>
                  <a:pt x="8943" y="13454"/>
                </a:cubicBezTo>
                <a:cubicBezTo>
                  <a:pt x="9202" y="13922"/>
                  <a:pt x="9735" y="14156"/>
                  <a:pt x="10249" y="14156"/>
                </a:cubicBezTo>
                <a:cubicBezTo>
                  <a:pt x="10420" y="14156"/>
                  <a:pt x="10589" y="14130"/>
                  <a:pt x="10745" y="14078"/>
                </a:cubicBezTo>
                <a:cubicBezTo>
                  <a:pt x="11022" y="13939"/>
                  <a:pt x="11230" y="13662"/>
                  <a:pt x="11230" y="13385"/>
                </a:cubicBezTo>
                <a:cubicBezTo>
                  <a:pt x="11230" y="13385"/>
                  <a:pt x="11230" y="13385"/>
                  <a:pt x="11230" y="13454"/>
                </a:cubicBezTo>
                <a:cubicBezTo>
                  <a:pt x="11230" y="13483"/>
                  <a:pt x="11266" y="13500"/>
                  <a:pt x="11308" y="13500"/>
                </a:cubicBezTo>
                <a:cubicBezTo>
                  <a:pt x="11367" y="13500"/>
                  <a:pt x="11438" y="13466"/>
                  <a:pt x="11438" y="13385"/>
                </a:cubicBezTo>
                <a:lnTo>
                  <a:pt x="11577" y="13454"/>
                </a:lnTo>
                <a:lnTo>
                  <a:pt x="11993" y="13731"/>
                </a:lnTo>
                <a:cubicBezTo>
                  <a:pt x="12027" y="13766"/>
                  <a:pt x="12079" y="13783"/>
                  <a:pt x="12122" y="13783"/>
                </a:cubicBezTo>
                <a:cubicBezTo>
                  <a:pt x="12166" y="13783"/>
                  <a:pt x="12200" y="13766"/>
                  <a:pt x="12200" y="13731"/>
                </a:cubicBezTo>
                <a:cubicBezTo>
                  <a:pt x="12616" y="14771"/>
                  <a:pt x="12963" y="15742"/>
                  <a:pt x="13240" y="16781"/>
                </a:cubicBezTo>
                <a:cubicBezTo>
                  <a:pt x="13102" y="16643"/>
                  <a:pt x="12894" y="16504"/>
                  <a:pt x="12755" y="16365"/>
                </a:cubicBezTo>
                <a:lnTo>
                  <a:pt x="12686" y="16365"/>
                </a:lnTo>
                <a:lnTo>
                  <a:pt x="12616" y="16296"/>
                </a:lnTo>
                <a:lnTo>
                  <a:pt x="12547" y="16157"/>
                </a:lnTo>
                <a:lnTo>
                  <a:pt x="12478" y="16157"/>
                </a:lnTo>
                <a:cubicBezTo>
                  <a:pt x="12355" y="15485"/>
                  <a:pt x="11478" y="15244"/>
                  <a:pt x="10893" y="15244"/>
                </a:cubicBezTo>
                <a:cubicBezTo>
                  <a:pt x="10814" y="15244"/>
                  <a:pt x="10741" y="15248"/>
                  <a:pt x="10675" y="15256"/>
                </a:cubicBezTo>
                <a:cubicBezTo>
                  <a:pt x="9913" y="15326"/>
                  <a:pt x="9566" y="16227"/>
                  <a:pt x="10052" y="16781"/>
                </a:cubicBezTo>
                <a:cubicBezTo>
                  <a:pt x="10432" y="17352"/>
                  <a:pt x="11046" y="17691"/>
                  <a:pt x="11678" y="17691"/>
                </a:cubicBezTo>
                <a:cubicBezTo>
                  <a:pt x="11737" y="17691"/>
                  <a:pt x="11795" y="17688"/>
                  <a:pt x="11854" y="17682"/>
                </a:cubicBezTo>
                <a:cubicBezTo>
                  <a:pt x="12339" y="17682"/>
                  <a:pt x="12686" y="17267"/>
                  <a:pt x="12686" y="16781"/>
                </a:cubicBezTo>
                <a:cubicBezTo>
                  <a:pt x="12720" y="16816"/>
                  <a:pt x="12772" y="16833"/>
                  <a:pt x="12824" y="16833"/>
                </a:cubicBezTo>
                <a:cubicBezTo>
                  <a:pt x="12876" y="16833"/>
                  <a:pt x="12928" y="16816"/>
                  <a:pt x="12963" y="16781"/>
                </a:cubicBezTo>
                <a:cubicBezTo>
                  <a:pt x="13102" y="16851"/>
                  <a:pt x="13240" y="16989"/>
                  <a:pt x="13379" y="17128"/>
                </a:cubicBezTo>
                <a:cubicBezTo>
                  <a:pt x="13656" y="18098"/>
                  <a:pt x="13933" y="19069"/>
                  <a:pt x="14211" y="20039"/>
                </a:cubicBezTo>
                <a:cubicBezTo>
                  <a:pt x="13725" y="19623"/>
                  <a:pt x="13171" y="19207"/>
                  <a:pt x="12547" y="18861"/>
                </a:cubicBezTo>
                <a:cubicBezTo>
                  <a:pt x="11577" y="18237"/>
                  <a:pt x="10537" y="17613"/>
                  <a:pt x="9566" y="16781"/>
                </a:cubicBezTo>
                <a:cubicBezTo>
                  <a:pt x="9566" y="16781"/>
                  <a:pt x="9497" y="16781"/>
                  <a:pt x="9497" y="16851"/>
                </a:cubicBezTo>
                <a:cubicBezTo>
                  <a:pt x="10260" y="17544"/>
                  <a:pt x="11091" y="18098"/>
                  <a:pt x="11923" y="18653"/>
                </a:cubicBezTo>
                <a:cubicBezTo>
                  <a:pt x="12339" y="18930"/>
                  <a:pt x="12686" y="19207"/>
                  <a:pt x="13102" y="19554"/>
                </a:cubicBezTo>
                <a:lnTo>
                  <a:pt x="12963" y="19485"/>
                </a:lnTo>
                <a:cubicBezTo>
                  <a:pt x="11577" y="18584"/>
                  <a:pt x="10329" y="17613"/>
                  <a:pt x="9012" y="16712"/>
                </a:cubicBezTo>
                <a:cubicBezTo>
                  <a:pt x="9081" y="16573"/>
                  <a:pt x="9081" y="16435"/>
                  <a:pt x="8943" y="16365"/>
                </a:cubicBezTo>
                <a:cubicBezTo>
                  <a:pt x="7972" y="15811"/>
                  <a:pt x="7695" y="14632"/>
                  <a:pt x="7348" y="13523"/>
                </a:cubicBezTo>
                <a:lnTo>
                  <a:pt x="7348" y="13523"/>
                </a:lnTo>
                <a:cubicBezTo>
                  <a:pt x="7428" y="13576"/>
                  <a:pt x="7517" y="13599"/>
                  <a:pt x="7605" y="13599"/>
                </a:cubicBezTo>
                <a:cubicBezTo>
                  <a:pt x="7748" y="13599"/>
                  <a:pt x="7886" y="13540"/>
                  <a:pt x="7972" y="13454"/>
                </a:cubicBezTo>
                <a:cubicBezTo>
                  <a:pt x="8527" y="13038"/>
                  <a:pt x="8249" y="12137"/>
                  <a:pt x="7972" y="11652"/>
                </a:cubicBezTo>
                <a:cubicBezTo>
                  <a:pt x="7835" y="11331"/>
                  <a:pt x="7454" y="11010"/>
                  <a:pt x="7072" y="11010"/>
                </a:cubicBezTo>
                <a:cubicBezTo>
                  <a:pt x="6877" y="11010"/>
                  <a:pt x="6681" y="11094"/>
                  <a:pt x="6516" y="11305"/>
                </a:cubicBezTo>
                <a:cubicBezTo>
                  <a:pt x="6031" y="11929"/>
                  <a:pt x="6586" y="12692"/>
                  <a:pt x="6794" y="13177"/>
                </a:cubicBezTo>
                <a:cubicBezTo>
                  <a:pt x="6794" y="13211"/>
                  <a:pt x="6811" y="13229"/>
                  <a:pt x="6828" y="13229"/>
                </a:cubicBezTo>
                <a:cubicBezTo>
                  <a:pt x="6846" y="13229"/>
                  <a:pt x="6863" y="13211"/>
                  <a:pt x="6863" y="13177"/>
                </a:cubicBezTo>
                <a:lnTo>
                  <a:pt x="6863" y="13107"/>
                </a:lnTo>
                <a:cubicBezTo>
                  <a:pt x="7002" y="13246"/>
                  <a:pt x="7140" y="13385"/>
                  <a:pt x="7279" y="13523"/>
                </a:cubicBezTo>
                <a:cubicBezTo>
                  <a:pt x="7348" y="14009"/>
                  <a:pt x="7556" y="14494"/>
                  <a:pt x="7695" y="14979"/>
                </a:cubicBezTo>
                <a:cubicBezTo>
                  <a:pt x="7764" y="15118"/>
                  <a:pt x="7833" y="15256"/>
                  <a:pt x="7903" y="15395"/>
                </a:cubicBezTo>
                <a:cubicBezTo>
                  <a:pt x="7625" y="15118"/>
                  <a:pt x="7279" y="14840"/>
                  <a:pt x="7071" y="14632"/>
                </a:cubicBezTo>
                <a:cubicBezTo>
                  <a:pt x="7071" y="14563"/>
                  <a:pt x="7071" y="14494"/>
                  <a:pt x="7002" y="14494"/>
                </a:cubicBezTo>
                <a:lnTo>
                  <a:pt x="6863" y="14425"/>
                </a:lnTo>
                <a:lnTo>
                  <a:pt x="6724" y="14286"/>
                </a:lnTo>
                <a:cubicBezTo>
                  <a:pt x="6447" y="13939"/>
                  <a:pt x="6170" y="13662"/>
                  <a:pt x="5823" y="13385"/>
                </a:cubicBezTo>
                <a:lnTo>
                  <a:pt x="5615" y="13246"/>
                </a:lnTo>
                <a:cubicBezTo>
                  <a:pt x="5615" y="13211"/>
                  <a:pt x="5615" y="13194"/>
                  <a:pt x="5607" y="13194"/>
                </a:cubicBezTo>
                <a:cubicBezTo>
                  <a:pt x="5598" y="13194"/>
                  <a:pt x="5581" y="13211"/>
                  <a:pt x="5546" y="13246"/>
                </a:cubicBezTo>
                <a:cubicBezTo>
                  <a:pt x="5477" y="13107"/>
                  <a:pt x="5338" y="13038"/>
                  <a:pt x="5199" y="12969"/>
                </a:cubicBezTo>
                <a:lnTo>
                  <a:pt x="5130" y="12969"/>
                </a:lnTo>
                <a:cubicBezTo>
                  <a:pt x="5199" y="12899"/>
                  <a:pt x="5269" y="12830"/>
                  <a:pt x="5199" y="12761"/>
                </a:cubicBezTo>
                <a:cubicBezTo>
                  <a:pt x="4783" y="11790"/>
                  <a:pt x="4506" y="10820"/>
                  <a:pt x="4506" y="9780"/>
                </a:cubicBezTo>
                <a:cubicBezTo>
                  <a:pt x="5199" y="8879"/>
                  <a:pt x="5615" y="7007"/>
                  <a:pt x="4090" y="6661"/>
                </a:cubicBezTo>
                <a:cubicBezTo>
                  <a:pt x="4059" y="6656"/>
                  <a:pt x="4029" y="6653"/>
                  <a:pt x="4001" y="6653"/>
                </a:cubicBezTo>
                <a:cubicBezTo>
                  <a:pt x="3644" y="6653"/>
                  <a:pt x="3461" y="7033"/>
                  <a:pt x="3397" y="7354"/>
                </a:cubicBezTo>
                <a:cubicBezTo>
                  <a:pt x="3328" y="7909"/>
                  <a:pt x="3536" y="8463"/>
                  <a:pt x="4021" y="8740"/>
                </a:cubicBezTo>
                <a:cubicBezTo>
                  <a:pt x="4021" y="9018"/>
                  <a:pt x="4090" y="9364"/>
                  <a:pt x="4160" y="9642"/>
                </a:cubicBezTo>
                <a:cubicBezTo>
                  <a:pt x="4160" y="9642"/>
                  <a:pt x="4229" y="9711"/>
                  <a:pt x="4229" y="9711"/>
                </a:cubicBezTo>
                <a:cubicBezTo>
                  <a:pt x="4229" y="10042"/>
                  <a:pt x="4179" y="10275"/>
                  <a:pt x="4036" y="10275"/>
                </a:cubicBezTo>
                <a:cubicBezTo>
                  <a:pt x="3939" y="10275"/>
                  <a:pt x="3800" y="10170"/>
                  <a:pt x="3605" y="9919"/>
                </a:cubicBezTo>
                <a:cubicBezTo>
                  <a:pt x="3189" y="9434"/>
                  <a:pt x="2843" y="8948"/>
                  <a:pt x="2496" y="8532"/>
                </a:cubicBezTo>
                <a:cubicBezTo>
                  <a:pt x="2565" y="8463"/>
                  <a:pt x="2565" y="8324"/>
                  <a:pt x="2565" y="8255"/>
                </a:cubicBezTo>
                <a:cubicBezTo>
                  <a:pt x="2843" y="7631"/>
                  <a:pt x="2635" y="6869"/>
                  <a:pt x="2080" y="6453"/>
                </a:cubicBezTo>
                <a:cubicBezTo>
                  <a:pt x="1838" y="6251"/>
                  <a:pt x="1548" y="6143"/>
                  <a:pt x="1253" y="6143"/>
                </a:cubicBezTo>
                <a:cubicBezTo>
                  <a:pt x="1041" y="6143"/>
                  <a:pt x="827" y="6198"/>
                  <a:pt x="624" y="6314"/>
                </a:cubicBezTo>
                <a:cubicBezTo>
                  <a:pt x="0" y="6661"/>
                  <a:pt x="208" y="7562"/>
                  <a:pt x="624" y="7978"/>
                </a:cubicBezTo>
                <a:cubicBezTo>
                  <a:pt x="624" y="7998"/>
                  <a:pt x="630" y="8007"/>
                  <a:pt x="639" y="8007"/>
                </a:cubicBezTo>
                <a:cubicBezTo>
                  <a:pt x="659" y="8007"/>
                  <a:pt x="694" y="7958"/>
                  <a:pt x="694" y="7909"/>
                </a:cubicBezTo>
                <a:cubicBezTo>
                  <a:pt x="624" y="7562"/>
                  <a:pt x="347" y="6869"/>
                  <a:pt x="763" y="6522"/>
                </a:cubicBezTo>
                <a:cubicBezTo>
                  <a:pt x="907" y="6465"/>
                  <a:pt x="1062" y="6431"/>
                  <a:pt x="1215" y="6431"/>
                </a:cubicBezTo>
                <a:cubicBezTo>
                  <a:pt x="1430" y="6431"/>
                  <a:pt x="1640" y="6498"/>
                  <a:pt x="1803" y="6661"/>
                </a:cubicBezTo>
                <a:cubicBezTo>
                  <a:pt x="2219" y="6869"/>
                  <a:pt x="2427" y="7354"/>
                  <a:pt x="2427" y="7770"/>
                </a:cubicBezTo>
                <a:cubicBezTo>
                  <a:pt x="2427" y="8047"/>
                  <a:pt x="2357" y="8255"/>
                  <a:pt x="2219" y="8394"/>
                </a:cubicBezTo>
                <a:cubicBezTo>
                  <a:pt x="2164" y="8475"/>
                  <a:pt x="2099" y="8504"/>
                  <a:pt x="2032" y="8504"/>
                </a:cubicBezTo>
                <a:cubicBezTo>
                  <a:pt x="1927" y="8504"/>
                  <a:pt x="1818" y="8436"/>
                  <a:pt x="1733" y="8394"/>
                </a:cubicBezTo>
                <a:cubicBezTo>
                  <a:pt x="1456" y="8255"/>
                  <a:pt x="1110" y="8047"/>
                  <a:pt x="832" y="7770"/>
                </a:cubicBezTo>
                <a:cubicBezTo>
                  <a:pt x="832" y="7770"/>
                  <a:pt x="763" y="7770"/>
                  <a:pt x="832" y="7839"/>
                </a:cubicBezTo>
                <a:cubicBezTo>
                  <a:pt x="1164" y="8171"/>
                  <a:pt x="1672" y="8811"/>
                  <a:pt x="2075" y="8811"/>
                </a:cubicBezTo>
                <a:cubicBezTo>
                  <a:pt x="2177" y="8811"/>
                  <a:pt x="2273" y="8769"/>
                  <a:pt x="2357" y="8671"/>
                </a:cubicBezTo>
                <a:cubicBezTo>
                  <a:pt x="2912" y="9434"/>
                  <a:pt x="3466" y="10196"/>
                  <a:pt x="4021" y="10889"/>
                </a:cubicBezTo>
                <a:cubicBezTo>
                  <a:pt x="4039" y="10908"/>
                  <a:pt x="4063" y="10916"/>
                  <a:pt x="4088" y="10916"/>
                </a:cubicBezTo>
                <a:cubicBezTo>
                  <a:pt x="4155" y="10916"/>
                  <a:pt x="4229" y="10852"/>
                  <a:pt x="4229" y="10751"/>
                </a:cubicBezTo>
                <a:cubicBezTo>
                  <a:pt x="4229" y="10681"/>
                  <a:pt x="4229" y="10543"/>
                  <a:pt x="4298" y="10404"/>
                </a:cubicBezTo>
                <a:cubicBezTo>
                  <a:pt x="4298" y="11097"/>
                  <a:pt x="4437" y="11790"/>
                  <a:pt x="4714" y="12345"/>
                </a:cubicBezTo>
                <a:cubicBezTo>
                  <a:pt x="4736" y="12411"/>
                  <a:pt x="4702" y="12435"/>
                  <a:pt x="4644" y="12435"/>
                </a:cubicBezTo>
                <a:cubicBezTo>
                  <a:pt x="4518" y="12435"/>
                  <a:pt x="4276" y="12323"/>
                  <a:pt x="4229" y="12276"/>
                </a:cubicBezTo>
                <a:cubicBezTo>
                  <a:pt x="3952" y="12276"/>
                  <a:pt x="3744" y="12206"/>
                  <a:pt x="3536" y="12137"/>
                </a:cubicBezTo>
                <a:cubicBezTo>
                  <a:pt x="3536" y="11790"/>
                  <a:pt x="3397" y="11444"/>
                  <a:pt x="3050" y="11236"/>
                </a:cubicBezTo>
                <a:cubicBezTo>
                  <a:pt x="2712" y="10946"/>
                  <a:pt x="2273" y="10824"/>
                  <a:pt x="1826" y="10824"/>
                </a:cubicBezTo>
                <a:cubicBezTo>
                  <a:pt x="1632" y="10824"/>
                  <a:pt x="1437" y="10847"/>
                  <a:pt x="1248" y="10889"/>
                </a:cubicBezTo>
                <a:cubicBezTo>
                  <a:pt x="694" y="11167"/>
                  <a:pt x="555" y="11790"/>
                  <a:pt x="902" y="12276"/>
                </a:cubicBezTo>
                <a:cubicBezTo>
                  <a:pt x="902" y="12276"/>
                  <a:pt x="971" y="12276"/>
                  <a:pt x="971" y="12206"/>
                </a:cubicBezTo>
                <a:cubicBezTo>
                  <a:pt x="971" y="11790"/>
                  <a:pt x="902" y="11374"/>
                  <a:pt x="1387" y="11167"/>
                </a:cubicBezTo>
                <a:cubicBezTo>
                  <a:pt x="1491" y="11149"/>
                  <a:pt x="1599" y="11141"/>
                  <a:pt x="1710" y="11141"/>
                </a:cubicBezTo>
                <a:cubicBezTo>
                  <a:pt x="2041" y="11141"/>
                  <a:pt x="2392" y="11219"/>
                  <a:pt x="2704" y="11374"/>
                </a:cubicBezTo>
                <a:cubicBezTo>
                  <a:pt x="2912" y="11444"/>
                  <a:pt x="3120" y="11721"/>
                  <a:pt x="3189" y="11929"/>
                </a:cubicBezTo>
                <a:cubicBezTo>
                  <a:pt x="3189" y="11929"/>
                  <a:pt x="3120" y="11998"/>
                  <a:pt x="3120" y="12068"/>
                </a:cubicBezTo>
                <a:cubicBezTo>
                  <a:pt x="3120" y="12137"/>
                  <a:pt x="3189" y="12206"/>
                  <a:pt x="3189" y="12206"/>
                </a:cubicBezTo>
                <a:cubicBezTo>
                  <a:pt x="3189" y="12345"/>
                  <a:pt x="3120" y="12414"/>
                  <a:pt x="3050" y="12484"/>
                </a:cubicBezTo>
                <a:cubicBezTo>
                  <a:pt x="2918" y="12616"/>
                  <a:pt x="2715" y="12671"/>
                  <a:pt x="2488" y="12671"/>
                </a:cubicBezTo>
                <a:cubicBezTo>
                  <a:pt x="2005" y="12671"/>
                  <a:pt x="1415" y="12420"/>
                  <a:pt x="1179" y="12137"/>
                </a:cubicBezTo>
                <a:cubicBezTo>
                  <a:pt x="1179" y="12137"/>
                  <a:pt x="1110" y="12137"/>
                  <a:pt x="1110" y="12206"/>
                </a:cubicBezTo>
                <a:cubicBezTo>
                  <a:pt x="1393" y="12678"/>
                  <a:pt x="1901" y="12926"/>
                  <a:pt x="2438" y="12926"/>
                </a:cubicBezTo>
                <a:cubicBezTo>
                  <a:pt x="2689" y="12926"/>
                  <a:pt x="2946" y="12871"/>
                  <a:pt x="3189" y="12761"/>
                </a:cubicBezTo>
                <a:cubicBezTo>
                  <a:pt x="3328" y="12692"/>
                  <a:pt x="3397" y="12553"/>
                  <a:pt x="3466" y="12414"/>
                </a:cubicBezTo>
                <a:cubicBezTo>
                  <a:pt x="3674" y="12553"/>
                  <a:pt x="3952" y="12622"/>
                  <a:pt x="4160" y="12692"/>
                </a:cubicBezTo>
                <a:cubicBezTo>
                  <a:pt x="4645" y="12899"/>
                  <a:pt x="5130" y="13177"/>
                  <a:pt x="5615" y="13454"/>
                </a:cubicBezTo>
                <a:cubicBezTo>
                  <a:pt x="5823" y="13731"/>
                  <a:pt x="6100" y="13939"/>
                  <a:pt x="6308" y="14217"/>
                </a:cubicBezTo>
                <a:cubicBezTo>
                  <a:pt x="6170" y="14217"/>
                  <a:pt x="6100" y="14286"/>
                  <a:pt x="6100" y="14425"/>
                </a:cubicBezTo>
                <a:lnTo>
                  <a:pt x="5893" y="14425"/>
                </a:lnTo>
                <a:cubicBezTo>
                  <a:pt x="5823" y="14425"/>
                  <a:pt x="5823" y="14494"/>
                  <a:pt x="5754" y="14563"/>
                </a:cubicBezTo>
                <a:lnTo>
                  <a:pt x="5615" y="14632"/>
                </a:lnTo>
                <a:cubicBezTo>
                  <a:pt x="5546" y="14563"/>
                  <a:pt x="5477" y="14563"/>
                  <a:pt x="5407" y="14494"/>
                </a:cubicBezTo>
                <a:cubicBezTo>
                  <a:pt x="5080" y="14302"/>
                  <a:pt x="4658" y="14211"/>
                  <a:pt x="4241" y="14211"/>
                </a:cubicBezTo>
                <a:cubicBezTo>
                  <a:pt x="3155" y="14211"/>
                  <a:pt x="2110" y="14828"/>
                  <a:pt x="2912" y="15880"/>
                </a:cubicBezTo>
                <a:cubicBezTo>
                  <a:pt x="3205" y="16238"/>
                  <a:pt x="3620" y="16367"/>
                  <a:pt x="4050" y="16367"/>
                </a:cubicBezTo>
                <a:cubicBezTo>
                  <a:pt x="4535" y="16367"/>
                  <a:pt x="5040" y="16203"/>
                  <a:pt x="5407" y="16019"/>
                </a:cubicBezTo>
                <a:cubicBezTo>
                  <a:pt x="5823" y="15811"/>
                  <a:pt x="6031" y="15256"/>
                  <a:pt x="5823" y="14840"/>
                </a:cubicBezTo>
                <a:lnTo>
                  <a:pt x="6586" y="14840"/>
                </a:lnTo>
                <a:cubicBezTo>
                  <a:pt x="6655" y="14840"/>
                  <a:pt x="6724" y="14771"/>
                  <a:pt x="6724" y="14702"/>
                </a:cubicBezTo>
                <a:cubicBezTo>
                  <a:pt x="7140" y="15118"/>
                  <a:pt x="7487" y="15464"/>
                  <a:pt x="7833" y="15880"/>
                </a:cubicBezTo>
                <a:cubicBezTo>
                  <a:pt x="7972" y="16088"/>
                  <a:pt x="8111" y="16227"/>
                  <a:pt x="8319" y="16435"/>
                </a:cubicBezTo>
                <a:lnTo>
                  <a:pt x="7418" y="16435"/>
                </a:lnTo>
                <a:cubicBezTo>
                  <a:pt x="7071" y="16435"/>
                  <a:pt x="6724" y="16504"/>
                  <a:pt x="6378" y="16573"/>
                </a:cubicBezTo>
                <a:lnTo>
                  <a:pt x="6308" y="16573"/>
                </a:lnTo>
                <a:cubicBezTo>
                  <a:pt x="6031" y="16643"/>
                  <a:pt x="5754" y="16712"/>
                  <a:pt x="5477" y="16851"/>
                </a:cubicBezTo>
                <a:cubicBezTo>
                  <a:pt x="5130" y="17059"/>
                  <a:pt x="4853" y="17267"/>
                  <a:pt x="4645" y="17613"/>
                </a:cubicBezTo>
                <a:cubicBezTo>
                  <a:pt x="4368" y="18306"/>
                  <a:pt x="5130" y="18861"/>
                  <a:pt x="5823" y="18861"/>
                </a:cubicBezTo>
                <a:cubicBezTo>
                  <a:pt x="6447" y="18792"/>
                  <a:pt x="7071" y="18445"/>
                  <a:pt x="7348" y="17821"/>
                </a:cubicBezTo>
                <a:cubicBezTo>
                  <a:pt x="7487" y="17475"/>
                  <a:pt x="7348" y="17059"/>
                  <a:pt x="6932" y="16851"/>
                </a:cubicBezTo>
                <a:lnTo>
                  <a:pt x="6932" y="16851"/>
                </a:lnTo>
                <a:cubicBezTo>
                  <a:pt x="7002" y="16885"/>
                  <a:pt x="7088" y="16903"/>
                  <a:pt x="7175" y="16903"/>
                </a:cubicBezTo>
                <a:cubicBezTo>
                  <a:pt x="7262" y="16903"/>
                  <a:pt x="7348" y="16885"/>
                  <a:pt x="7418" y="16851"/>
                </a:cubicBezTo>
                <a:cubicBezTo>
                  <a:pt x="7487" y="16851"/>
                  <a:pt x="7487" y="16781"/>
                  <a:pt x="7418" y="16781"/>
                </a:cubicBezTo>
                <a:cubicBezTo>
                  <a:pt x="7210" y="16781"/>
                  <a:pt x="6932" y="16712"/>
                  <a:pt x="6724" y="16643"/>
                </a:cubicBezTo>
                <a:cubicBezTo>
                  <a:pt x="6983" y="16614"/>
                  <a:pt x="7253" y="16597"/>
                  <a:pt x="7525" y="16597"/>
                </a:cubicBezTo>
                <a:cubicBezTo>
                  <a:pt x="7911" y="16597"/>
                  <a:pt x="8300" y="16631"/>
                  <a:pt x="8665" y="16712"/>
                </a:cubicBezTo>
                <a:cubicBezTo>
                  <a:pt x="8804" y="16851"/>
                  <a:pt x="8943" y="16920"/>
                  <a:pt x="9081" y="16989"/>
                </a:cubicBezTo>
                <a:cubicBezTo>
                  <a:pt x="9081" y="17059"/>
                  <a:pt x="9150" y="17128"/>
                  <a:pt x="9428" y="17267"/>
                </a:cubicBezTo>
                <a:lnTo>
                  <a:pt x="10537" y="18098"/>
                </a:lnTo>
                <a:lnTo>
                  <a:pt x="10814" y="18306"/>
                </a:lnTo>
                <a:cubicBezTo>
                  <a:pt x="10745" y="18306"/>
                  <a:pt x="10675" y="18237"/>
                  <a:pt x="10606" y="18168"/>
                </a:cubicBezTo>
                <a:cubicBezTo>
                  <a:pt x="10468" y="18168"/>
                  <a:pt x="10398" y="18237"/>
                  <a:pt x="10398" y="18306"/>
                </a:cubicBezTo>
                <a:cubicBezTo>
                  <a:pt x="10121" y="18306"/>
                  <a:pt x="9831" y="18293"/>
                  <a:pt x="9541" y="18293"/>
                </a:cubicBezTo>
                <a:cubicBezTo>
                  <a:pt x="8890" y="18293"/>
                  <a:pt x="8244" y="18360"/>
                  <a:pt x="7764" y="18792"/>
                </a:cubicBezTo>
                <a:cubicBezTo>
                  <a:pt x="7348" y="19207"/>
                  <a:pt x="7487" y="19901"/>
                  <a:pt x="8041" y="20109"/>
                </a:cubicBezTo>
                <a:cubicBezTo>
                  <a:pt x="8140" y="20120"/>
                  <a:pt x="8239" y="20125"/>
                  <a:pt x="8337" y="20125"/>
                </a:cubicBezTo>
                <a:cubicBezTo>
                  <a:pt x="8859" y="20125"/>
                  <a:pt x="9366" y="19962"/>
                  <a:pt x="9774" y="19554"/>
                </a:cubicBezTo>
                <a:cubicBezTo>
                  <a:pt x="10121" y="19346"/>
                  <a:pt x="10190" y="18861"/>
                  <a:pt x="9913" y="18514"/>
                </a:cubicBezTo>
                <a:lnTo>
                  <a:pt x="9913" y="18514"/>
                </a:lnTo>
                <a:lnTo>
                  <a:pt x="10606" y="18584"/>
                </a:lnTo>
                <a:lnTo>
                  <a:pt x="10814" y="18584"/>
                </a:lnTo>
                <a:cubicBezTo>
                  <a:pt x="10883" y="18584"/>
                  <a:pt x="10953" y="18514"/>
                  <a:pt x="10953" y="18445"/>
                </a:cubicBezTo>
                <a:cubicBezTo>
                  <a:pt x="11369" y="18792"/>
                  <a:pt x="11854" y="19069"/>
                  <a:pt x="12339" y="19415"/>
                </a:cubicBezTo>
                <a:lnTo>
                  <a:pt x="12963" y="19762"/>
                </a:lnTo>
                <a:cubicBezTo>
                  <a:pt x="12894" y="19831"/>
                  <a:pt x="12824" y="19901"/>
                  <a:pt x="12824" y="19970"/>
                </a:cubicBezTo>
                <a:lnTo>
                  <a:pt x="12894" y="20109"/>
                </a:lnTo>
                <a:cubicBezTo>
                  <a:pt x="12547" y="20317"/>
                  <a:pt x="12270" y="20594"/>
                  <a:pt x="12062" y="20871"/>
                </a:cubicBezTo>
                <a:lnTo>
                  <a:pt x="11854" y="20940"/>
                </a:lnTo>
                <a:cubicBezTo>
                  <a:pt x="11785" y="21010"/>
                  <a:pt x="11785" y="21148"/>
                  <a:pt x="11854" y="21218"/>
                </a:cubicBezTo>
                <a:cubicBezTo>
                  <a:pt x="11923" y="21287"/>
                  <a:pt x="11993" y="21287"/>
                  <a:pt x="11993" y="21287"/>
                </a:cubicBezTo>
                <a:lnTo>
                  <a:pt x="12200" y="21218"/>
                </a:lnTo>
                <a:cubicBezTo>
                  <a:pt x="12339" y="21218"/>
                  <a:pt x="12339" y="21079"/>
                  <a:pt x="12339" y="21010"/>
                </a:cubicBezTo>
                <a:lnTo>
                  <a:pt x="12478" y="20871"/>
                </a:lnTo>
                <a:lnTo>
                  <a:pt x="12547" y="20871"/>
                </a:lnTo>
                <a:cubicBezTo>
                  <a:pt x="12547" y="20802"/>
                  <a:pt x="12547" y="20802"/>
                  <a:pt x="12547" y="20802"/>
                </a:cubicBezTo>
                <a:cubicBezTo>
                  <a:pt x="12686" y="20594"/>
                  <a:pt x="12963" y="20386"/>
                  <a:pt x="13171" y="20247"/>
                </a:cubicBezTo>
                <a:cubicBezTo>
                  <a:pt x="13240" y="20247"/>
                  <a:pt x="13310" y="20178"/>
                  <a:pt x="13310" y="20109"/>
                </a:cubicBezTo>
                <a:cubicBezTo>
                  <a:pt x="13656" y="20386"/>
                  <a:pt x="13933" y="20663"/>
                  <a:pt x="14211" y="21079"/>
                </a:cubicBezTo>
                <a:cubicBezTo>
                  <a:pt x="14488" y="21495"/>
                  <a:pt x="14349" y="21634"/>
                  <a:pt x="14488" y="21772"/>
                </a:cubicBezTo>
                <a:cubicBezTo>
                  <a:pt x="14557" y="21980"/>
                  <a:pt x="14627" y="22119"/>
                  <a:pt x="14627" y="22327"/>
                </a:cubicBezTo>
                <a:cubicBezTo>
                  <a:pt x="14765" y="22812"/>
                  <a:pt x="14904" y="23297"/>
                  <a:pt x="15043" y="23783"/>
                </a:cubicBezTo>
                <a:cubicBezTo>
                  <a:pt x="15043" y="24268"/>
                  <a:pt x="15043" y="24753"/>
                  <a:pt x="15181" y="25238"/>
                </a:cubicBezTo>
                <a:cubicBezTo>
                  <a:pt x="15181" y="25273"/>
                  <a:pt x="15198" y="25290"/>
                  <a:pt x="15216" y="25290"/>
                </a:cubicBezTo>
                <a:cubicBezTo>
                  <a:pt x="15233" y="25290"/>
                  <a:pt x="15250" y="25273"/>
                  <a:pt x="15250" y="25238"/>
                </a:cubicBezTo>
                <a:cubicBezTo>
                  <a:pt x="15250" y="25169"/>
                  <a:pt x="15250" y="24892"/>
                  <a:pt x="15250" y="24684"/>
                </a:cubicBezTo>
                <a:cubicBezTo>
                  <a:pt x="16076" y="27984"/>
                  <a:pt x="16696" y="31352"/>
                  <a:pt x="17247" y="34654"/>
                </a:cubicBezTo>
                <a:lnTo>
                  <a:pt x="17247" y="34654"/>
                </a:lnTo>
                <a:cubicBezTo>
                  <a:pt x="17431" y="34905"/>
                  <a:pt x="17601" y="35166"/>
                  <a:pt x="17746" y="35428"/>
                </a:cubicBezTo>
                <a:cubicBezTo>
                  <a:pt x="18231" y="38131"/>
                  <a:pt x="18716" y="40835"/>
                  <a:pt x="19271" y="43469"/>
                </a:cubicBezTo>
                <a:cubicBezTo>
                  <a:pt x="19300" y="43556"/>
                  <a:pt x="19366" y="43595"/>
                  <a:pt x="19432" y="43595"/>
                </a:cubicBezTo>
                <a:cubicBezTo>
                  <a:pt x="19524" y="43595"/>
                  <a:pt x="19618" y="43521"/>
                  <a:pt x="19618" y="43400"/>
                </a:cubicBezTo>
                <a:cubicBezTo>
                  <a:pt x="19557" y="43139"/>
                  <a:pt x="19499" y="42876"/>
                  <a:pt x="19441" y="42613"/>
                </a:cubicBezTo>
                <a:lnTo>
                  <a:pt x="19441" y="42613"/>
                </a:lnTo>
                <a:cubicBezTo>
                  <a:pt x="19753" y="43853"/>
                  <a:pt x="20155" y="45058"/>
                  <a:pt x="20727" y="46172"/>
                </a:cubicBezTo>
                <a:cubicBezTo>
                  <a:pt x="20747" y="46193"/>
                  <a:pt x="20767" y="46201"/>
                  <a:pt x="20786" y="46201"/>
                </a:cubicBezTo>
                <a:cubicBezTo>
                  <a:pt x="20831" y="46201"/>
                  <a:pt x="20865" y="46152"/>
                  <a:pt x="20865" y="46103"/>
                </a:cubicBezTo>
                <a:cubicBezTo>
                  <a:pt x="19964" y="43330"/>
                  <a:pt x="19271" y="40488"/>
                  <a:pt x="18716" y="37577"/>
                </a:cubicBezTo>
                <a:cubicBezTo>
                  <a:pt x="18716" y="37438"/>
                  <a:pt x="18647" y="37230"/>
                  <a:pt x="18647" y="37092"/>
                </a:cubicBezTo>
                <a:cubicBezTo>
                  <a:pt x="18786" y="36260"/>
                  <a:pt x="19063" y="35359"/>
                  <a:pt x="19340" y="34527"/>
                </a:cubicBezTo>
                <a:lnTo>
                  <a:pt x="19618" y="34388"/>
                </a:lnTo>
                <a:lnTo>
                  <a:pt x="19687" y="34388"/>
                </a:lnTo>
                <a:cubicBezTo>
                  <a:pt x="20311" y="33903"/>
                  <a:pt x="20865" y="33418"/>
                  <a:pt x="21420" y="33002"/>
                </a:cubicBezTo>
                <a:cubicBezTo>
                  <a:pt x="22182" y="32794"/>
                  <a:pt x="22875" y="32517"/>
                  <a:pt x="23638" y="32378"/>
                </a:cubicBezTo>
                <a:lnTo>
                  <a:pt x="23777" y="32447"/>
                </a:lnTo>
                <a:cubicBezTo>
                  <a:pt x="23777" y="32655"/>
                  <a:pt x="23846" y="32863"/>
                  <a:pt x="23915" y="33002"/>
                </a:cubicBezTo>
                <a:cubicBezTo>
                  <a:pt x="24190" y="33331"/>
                  <a:pt x="24637" y="33530"/>
                  <a:pt x="25087" y="33530"/>
                </a:cubicBezTo>
                <a:cubicBezTo>
                  <a:pt x="25206" y="33530"/>
                  <a:pt x="25325" y="33516"/>
                  <a:pt x="25440" y="33487"/>
                </a:cubicBezTo>
                <a:cubicBezTo>
                  <a:pt x="25787" y="33348"/>
                  <a:pt x="26064" y="33071"/>
                  <a:pt x="26203" y="32655"/>
                </a:cubicBezTo>
                <a:cubicBezTo>
                  <a:pt x="26203" y="32170"/>
                  <a:pt x="25718" y="32031"/>
                  <a:pt x="25302" y="31962"/>
                </a:cubicBezTo>
                <a:cubicBezTo>
                  <a:pt x="25094" y="31962"/>
                  <a:pt x="24886" y="32031"/>
                  <a:pt x="24747" y="32031"/>
                </a:cubicBezTo>
                <a:cubicBezTo>
                  <a:pt x="24608" y="31962"/>
                  <a:pt x="24470" y="31927"/>
                  <a:pt x="24340" y="31927"/>
                </a:cubicBezTo>
                <a:cubicBezTo>
                  <a:pt x="24210" y="31927"/>
                  <a:pt x="24089" y="31962"/>
                  <a:pt x="23985" y="32031"/>
                </a:cubicBezTo>
                <a:lnTo>
                  <a:pt x="23430" y="31893"/>
                </a:lnTo>
                <a:cubicBezTo>
                  <a:pt x="23408" y="31885"/>
                  <a:pt x="23386" y="31882"/>
                  <a:pt x="23365" y="31882"/>
                </a:cubicBezTo>
                <a:cubicBezTo>
                  <a:pt x="23196" y="31882"/>
                  <a:pt x="23106" y="32116"/>
                  <a:pt x="23291" y="32239"/>
                </a:cubicBezTo>
                <a:cubicBezTo>
                  <a:pt x="22806" y="32378"/>
                  <a:pt x="22252" y="32517"/>
                  <a:pt x="21766" y="32725"/>
                </a:cubicBezTo>
                <a:cubicBezTo>
                  <a:pt x="22321" y="32170"/>
                  <a:pt x="22945" y="31685"/>
                  <a:pt x="23499" y="31130"/>
                </a:cubicBezTo>
                <a:cubicBezTo>
                  <a:pt x="23707" y="30922"/>
                  <a:pt x="23915" y="30645"/>
                  <a:pt x="24123" y="30368"/>
                </a:cubicBezTo>
                <a:cubicBezTo>
                  <a:pt x="24331" y="30298"/>
                  <a:pt x="24608" y="30229"/>
                  <a:pt x="24816" y="30091"/>
                </a:cubicBezTo>
                <a:cubicBezTo>
                  <a:pt x="24955" y="30091"/>
                  <a:pt x="25094" y="30021"/>
                  <a:pt x="25232" y="30021"/>
                </a:cubicBezTo>
                <a:cubicBezTo>
                  <a:pt x="25302" y="30091"/>
                  <a:pt x="25302" y="30091"/>
                  <a:pt x="25371" y="30160"/>
                </a:cubicBezTo>
                <a:cubicBezTo>
                  <a:pt x="25530" y="30372"/>
                  <a:pt x="25770" y="30462"/>
                  <a:pt x="26028" y="30462"/>
                </a:cubicBezTo>
                <a:cubicBezTo>
                  <a:pt x="26108" y="30462"/>
                  <a:pt x="26190" y="30453"/>
                  <a:pt x="26272" y="30437"/>
                </a:cubicBezTo>
                <a:cubicBezTo>
                  <a:pt x="26411" y="30437"/>
                  <a:pt x="26341" y="30229"/>
                  <a:pt x="26272" y="30160"/>
                </a:cubicBezTo>
                <a:cubicBezTo>
                  <a:pt x="26211" y="30180"/>
                  <a:pt x="26156" y="30189"/>
                  <a:pt x="26104" y="30189"/>
                </a:cubicBezTo>
                <a:cubicBezTo>
                  <a:pt x="25977" y="30189"/>
                  <a:pt x="25865" y="30140"/>
                  <a:pt x="25718" y="30091"/>
                </a:cubicBezTo>
                <a:cubicBezTo>
                  <a:pt x="25787" y="30021"/>
                  <a:pt x="25787" y="30021"/>
                  <a:pt x="25718" y="29952"/>
                </a:cubicBezTo>
                <a:cubicBezTo>
                  <a:pt x="25718" y="29883"/>
                  <a:pt x="25648" y="29813"/>
                  <a:pt x="25579" y="29813"/>
                </a:cubicBezTo>
                <a:cubicBezTo>
                  <a:pt x="25648" y="29675"/>
                  <a:pt x="25718" y="29605"/>
                  <a:pt x="25787" y="29467"/>
                </a:cubicBezTo>
                <a:cubicBezTo>
                  <a:pt x="26098" y="29094"/>
                  <a:pt x="26520" y="28832"/>
                  <a:pt x="27004" y="28832"/>
                </a:cubicBezTo>
                <a:cubicBezTo>
                  <a:pt x="27060" y="28832"/>
                  <a:pt x="27116" y="28836"/>
                  <a:pt x="27173" y="28843"/>
                </a:cubicBezTo>
                <a:cubicBezTo>
                  <a:pt x="27658" y="28843"/>
                  <a:pt x="28144" y="29120"/>
                  <a:pt x="27866" y="29605"/>
                </a:cubicBezTo>
                <a:cubicBezTo>
                  <a:pt x="27658" y="30160"/>
                  <a:pt x="27173" y="30229"/>
                  <a:pt x="26688" y="30506"/>
                </a:cubicBezTo>
                <a:cubicBezTo>
                  <a:pt x="26688" y="30506"/>
                  <a:pt x="26688" y="30576"/>
                  <a:pt x="26688" y="30576"/>
                </a:cubicBezTo>
                <a:cubicBezTo>
                  <a:pt x="27381" y="30576"/>
                  <a:pt x="27936" y="30160"/>
                  <a:pt x="28144" y="29536"/>
                </a:cubicBezTo>
                <a:cubicBezTo>
                  <a:pt x="28282" y="28843"/>
                  <a:pt x="27589" y="28565"/>
                  <a:pt x="27035" y="28496"/>
                </a:cubicBezTo>
                <a:cubicBezTo>
                  <a:pt x="26341" y="28565"/>
                  <a:pt x="25648" y="28912"/>
                  <a:pt x="25302" y="29605"/>
                </a:cubicBezTo>
                <a:cubicBezTo>
                  <a:pt x="25302" y="29605"/>
                  <a:pt x="25302" y="29605"/>
                  <a:pt x="25302" y="29675"/>
                </a:cubicBezTo>
                <a:cubicBezTo>
                  <a:pt x="25281" y="29654"/>
                  <a:pt x="25255" y="29646"/>
                  <a:pt x="25228" y="29646"/>
                </a:cubicBezTo>
                <a:cubicBezTo>
                  <a:pt x="25163" y="29646"/>
                  <a:pt x="25094" y="29695"/>
                  <a:pt x="25094" y="29744"/>
                </a:cubicBezTo>
                <a:cubicBezTo>
                  <a:pt x="24955" y="29813"/>
                  <a:pt x="24886" y="29813"/>
                  <a:pt x="24816" y="29813"/>
                </a:cubicBezTo>
                <a:cubicBezTo>
                  <a:pt x="24608" y="29883"/>
                  <a:pt x="24470" y="29952"/>
                  <a:pt x="24262" y="30021"/>
                </a:cubicBezTo>
                <a:cubicBezTo>
                  <a:pt x="24678" y="29397"/>
                  <a:pt x="24886" y="28773"/>
                  <a:pt x="25232" y="28080"/>
                </a:cubicBezTo>
                <a:cubicBezTo>
                  <a:pt x="25302" y="28080"/>
                  <a:pt x="25302" y="28011"/>
                  <a:pt x="25302" y="28011"/>
                </a:cubicBezTo>
                <a:lnTo>
                  <a:pt x="25302" y="27803"/>
                </a:lnTo>
                <a:cubicBezTo>
                  <a:pt x="25302" y="27803"/>
                  <a:pt x="25302" y="27734"/>
                  <a:pt x="25302" y="27734"/>
                </a:cubicBezTo>
                <a:cubicBezTo>
                  <a:pt x="25371" y="27664"/>
                  <a:pt x="25371" y="27526"/>
                  <a:pt x="25302" y="27456"/>
                </a:cubicBezTo>
                <a:lnTo>
                  <a:pt x="25371" y="27456"/>
                </a:lnTo>
                <a:cubicBezTo>
                  <a:pt x="25856" y="27248"/>
                  <a:pt x="26203" y="26763"/>
                  <a:pt x="26272" y="26209"/>
                </a:cubicBezTo>
                <a:cubicBezTo>
                  <a:pt x="26341" y="25654"/>
                  <a:pt x="25926" y="25169"/>
                  <a:pt x="25371" y="25169"/>
                </a:cubicBezTo>
                <a:cubicBezTo>
                  <a:pt x="25371" y="25238"/>
                  <a:pt x="25371" y="25238"/>
                  <a:pt x="25371" y="25308"/>
                </a:cubicBezTo>
                <a:cubicBezTo>
                  <a:pt x="25648" y="25585"/>
                  <a:pt x="25995" y="25654"/>
                  <a:pt x="25926" y="26139"/>
                </a:cubicBezTo>
                <a:cubicBezTo>
                  <a:pt x="25856" y="26486"/>
                  <a:pt x="25718" y="26833"/>
                  <a:pt x="25440" y="27040"/>
                </a:cubicBezTo>
                <a:cubicBezTo>
                  <a:pt x="25371" y="27040"/>
                  <a:pt x="25302" y="27110"/>
                  <a:pt x="25302" y="27110"/>
                </a:cubicBezTo>
                <a:cubicBezTo>
                  <a:pt x="25267" y="27040"/>
                  <a:pt x="25180" y="27006"/>
                  <a:pt x="25094" y="27006"/>
                </a:cubicBezTo>
                <a:cubicBezTo>
                  <a:pt x="25007" y="27006"/>
                  <a:pt x="24920" y="27040"/>
                  <a:pt x="24886" y="27110"/>
                </a:cubicBezTo>
                <a:cubicBezTo>
                  <a:pt x="24747" y="27110"/>
                  <a:pt x="24678" y="27040"/>
                  <a:pt x="24608" y="26902"/>
                </a:cubicBezTo>
                <a:cubicBezTo>
                  <a:pt x="24193" y="26486"/>
                  <a:pt x="24608" y="25377"/>
                  <a:pt x="25232" y="25377"/>
                </a:cubicBezTo>
                <a:cubicBezTo>
                  <a:pt x="25302" y="25377"/>
                  <a:pt x="25302" y="25238"/>
                  <a:pt x="25232" y="25238"/>
                </a:cubicBezTo>
                <a:cubicBezTo>
                  <a:pt x="24470" y="25238"/>
                  <a:pt x="24054" y="26070"/>
                  <a:pt x="24193" y="26763"/>
                </a:cubicBezTo>
                <a:cubicBezTo>
                  <a:pt x="24262" y="27110"/>
                  <a:pt x="24539" y="27387"/>
                  <a:pt x="24886" y="27456"/>
                </a:cubicBezTo>
                <a:cubicBezTo>
                  <a:pt x="24886" y="27664"/>
                  <a:pt x="24886" y="27803"/>
                  <a:pt x="24886" y="28011"/>
                </a:cubicBezTo>
                <a:cubicBezTo>
                  <a:pt x="24886" y="28011"/>
                  <a:pt x="24886" y="28080"/>
                  <a:pt x="24955" y="28080"/>
                </a:cubicBezTo>
                <a:cubicBezTo>
                  <a:pt x="24816" y="28219"/>
                  <a:pt x="24747" y="28358"/>
                  <a:pt x="24747" y="28496"/>
                </a:cubicBezTo>
                <a:cubicBezTo>
                  <a:pt x="24539" y="28912"/>
                  <a:pt x="24401" y="29328"/>
                  <a:pt x="24193" y="29813"/>
                </a:cubicBezTo>
                <a:cubicBezTo>
                  <a:pt x="24123" y="29952"/>
                  <a:pt x="23985" y="30021"/>
                  <a:pt x="23915" y="30160"/>
                </a:cubicBezTo>
                <a:cubicBezTo>
                  <a:pt x="23915" y="30229"/>
                  <a:pt x="23915" y="30229"/>
                  <a:pt x="23915" y="30298"/>
                </a:cubicBezTo>
                <a:cubicBezTo>
                  <a:pt x="23569" y="30784"/>
                  <a:pt x="23083" y="31269"/>
                  <a:pt x="22668" y="31754"/>
                </a:cubicBezTo>
                <a:cubicBezTo>
                  <a:pt x="22182" y="32170"/>
                  <a:pt x="21766" y="32517"/>
                  <a:pt x="21281" y="32933"/>
                </a:cubicBezTo>
                <a:cubicBezTo>
                  <a:pt x="21281" y="32933"/>
                  <a:pt x="21212" y="32933"/>
                  <a:pt x="21281" y="33002"/>
                </a:cubicBezTo>
                <a:lnTo>
                  <a:pt x="19756" y="34180"/>
                </a:lnTo>
                <a:cubicBezTo>
                  <a:pt x="19618" y="34180"/>
                  <a:pt x="19618" y="34250"/>
                  <a:pt x="19548" y="34319"/>
                </a:cubicBezTo>
                <a:lnTo>
                  <a:pt x="19410" y="34388"/>
                </a:lnTo>
                <a:cubicBezTo>
                  <a:pt x="20449" y="31754"/>
                  <a:pt x="21628" y="29120"/>
                  <a:pt x="22945" y="26555"/>
                </a:cubicBezTo>
                <a:lnTo>
                  <a:pt x="23014" y="26555"/>
                </a:lnTo>
                <a:cubicBezTo>
                  <a:pt x="23361" y="25862"/>
                  <a:pt x="23707" y="25238"/>
                  <a:pt x="24123" y="24614"/>
                </a:cubicBezTo>
                <a:cubicBezTo>
                  <a:pt x="24608" y="23921"/>
                  <a:pt x="25163" y="23228"/>
                  <a:pt x="25787" y="22673"/>
                </a:cubicBezTo>
                <a:cubicBezTo>
                  <a:pt x="25856" y="22673"/>
                  <a:pt x="25926" y="22673"/>
                  <a:pt x="25995" y="22604"/>
                </a:cubicBezTo>
                <a:lnTo>
                  <a:pt x="26064" y="22604"/>
                </a:lnTo>
                <a:cubicBezTo>
                  <a:pt x="26150" y="22775"/>
                  <a:pt x="26262" y="22894"/>
                  <a:pt x="26433" y="22894"/>
                </a:cubicBezTo>
                <a:cubicBezTo>
                  <a:pt x="26539" y="22894"/>
                  <a:pt x="26668" y="22849"/>
                  <a:pt x="26827" y="22743"/>
                </a:cubicBezTo>
                <a:cubicBezTo>
                  <a:pt x="26827" y="22743"/>
                  <a:pt x="26827" y="22673"/>
                  <a:pt x="26827" y="22673"/>
                </a:cubicBezTo>
                <a:cubicBezTo>
                  <a:pt x="26757" y="22691"/>
                  <a:pt x="26697" y="22699"/>
                  <a:pt x="26644" y="22699"/>
                </a:cubicBezTo>
                <a:cubicBezTo>
                  <a:pt x="26484" y="22699"/>
                  <a:pt x="26393" y="22621"/>
                  <a:pt x="26341" y="22465"/>
                </a:cubicBezTo>
                <a:cubicBezTo>
                  <a:pt x="26341" y="22396"/>
                  <a:pt x="26341" y="22396"/>
                  <a:pt x="26341" y="22327"/>
                </a:cubicBezTo>
                <a:cubicBezTo>
                  <a:pt x="26341" y="21980"/>
                  <a:pt x="26411" y="21703"/>
                  <a:pt x="26619" y="21426"/>
                </a:cubicBezTo>
                <a:cubicBezTo>
                  <a:pt x="26804" y="21241"/>
                  <a:pt x="27142" y="21056"/>
                  <a:pt x="27430" y="21056"/>
                </a:cubicBezTo>
                <a:cubicBezTo>
                  <a:pt x="27574" y="21056"/>
                  <a:pt x="27705" y="21102"/>
                  <a:pt x="27797" y="21218"/>
                </a:cubicBezTo>
                <a:cubicBezTo>
                  <a:pt x="28074" y="21495"/>
                  <a:pt x="28144" y="21911"/>
                  <a:pt x="28005" y="22327"/>
                </a:cubicBezTo>
                <a:cubicBezTo>
                  <a:pt x="27797" y="22812"/>
                  <a:pt x="27520" y="23228"/>
                  <a:pt x="27104" y="23505"/>
                </a:cubicBezTo>
                <a:cubicBezTo>
                  <a:pt x="27104" y="23575"/>
                  <a:pt x="27104" y="23644"/>
                  <a:pt x="27173" y="23644"/>
                </a:cubicBezTo>
                <a:cubicBezTo>
                  <a:pt x="27866" y="23367"/>
                  <a:pt x="28352" y="22743"/>
                  <a:pt x="28352" y="22050"/>
                </a:cubicBezTo>
                <a:cubicBezTo>
                  <a:pt x="28490" y="21495"/>
                  <a:pt x="28144" y="20940"/>
                  <a:pt x="27658" y="20732"/>
                </a:cubicBezTo>
                <a:cubicBezTo>
                  <a:pt x="27592" y="20720"/>
                  <a:pt x="27526" y="20715"/>
                  <a:pt x="27462" y="20715"/>
                </a:cubicBezTo>
                <a:cubicBezTo>
                  <a:pt x="26791" y="20715"/>
                  <a:pt x="26260" y="21342"/>
                  <a:pt x="26133" y="21911"/>
                </a:cubicBezTo>
                <a:cubicBezTo>
                  <a:pt x="26064" y="21980"/>
                  <a:pt x="26064" y="22050"/>
                  <a:pt x="26133" y="22119"/>
                </a:cubicBezTo>
                <a:lnTo>
                  <a:pt x="25995" y="22119"/>
                </a:lnTo>
                <a:cubicBezTo>
                  <a:pt x="25926" y="22188"/>
                  <a:pt x="25856" y="22258"/>
                  <a:pt x="25856" y="22327"/>
                </a:cubicBezTo>
                <a:cubicBezTo>
                  <a:pt x="25440" y="23020"/>
                  <a:pt x="24816" y="23644"/>
                  <a:pt x="24262" y="24268"/>
                </a:cubicBezTo>
                <a:cubicBezTo>
                  <a:pt x="24123" y="24476"/>
                  <a:pt x="24054" y="24684"/>
                  <a:pt x="23846" y="24961"/>
                </a:cubicBezTo>
                <a:cubicBezTo>
                  <a:pt x="24608" y="23228"/>
                  <a:pt x="25232" y="21495"/>
                  <a:pt x="25579" y="19693"/>
                </a:cubicBezTo>
                <a:cubicBezTo>
                  <a:pt x="25856" y="19554"/>
                  <a:pt x="26133" y="19346"/>
                  <a:pt x="26272" y="19138"/>
                </a:cubicBezTo>
                <a:cubicBezTo>
                  <a:pt x="26549" y="19069"/>
                  <a:pt x="26688" y="18930"/>
                  <a:pt x="26896" y="18792"/>
                </a:cubicBezTo>
                <a:cubicBezTo>
                  <a:pt x="26965" y="18792"/>
                  <a:pt x="26965" y="18722"/>
                  <a:pt x="26965" y="18653"/>
                </a:cubicBezTo>
                <a:cubicBezTo>
                  <a:pt x="27035" y="18792"/>
                  <a:pt x="27035" y="18930"/>
                  <a:pt x="27173" y="19000"/>
                </a:cubicBezTo>
                <a:cubicBezTo>
                  <a:pt x="27312" y="19207"/>
                  <a:pt x="27554" y="19311"/>
                  <a:pt x="27806" y="19311"/>
                </a:cubicBezTo>
                <a:cubicBezTo>
                  <a:pt x="28057" y="19311"/>
                  <a:pt x="28317" y="19207"/>
                  <a:pt x="28490" y="19000"/>
                </a:cubicBezTo>
                <a:cubicBezTo>
                  <a:pt x="28837" y="18584"/>
                  <a:pt x="29045" y="18029"/>
                  <a:pt x="28976" y="17475"/>
                </a:cubicBezTo>
                <a:cubicBezTo>
                  <a:pt x="28930" y="17021"/>
                  <a:pt x="28558" y="16745"/>
                  <a:pt x="28170" y="16745"/>
                </a:cubicBezTo>
                <a:cubicBezTo>
                  <a:pt x="27966" y="16745"/>
                  <a:pt x="27757" y="16822"/>
                  <a:pt x="27589" y="16989"/>
                </a:cubicBezTo>
                <a:cubicBezTo>
                  <a:pt x="27589" y="16989"/>
                  <a:pt x="27589" y="17059"/>
                  <a:pt x="27589" y="17128"/>
                </a:cubicBezTo>
                <a:cubicBezTo>
                  <a:pt x="27050" y="17330"/>
                  <a:pt x="26707" y="17925"/>
                  <a:pt x="26816" y="18595"/>
                </a:cubicBezTo>
                <a:lnTo>
                  <a:pt x="26816" y="18595"/>
                </a:lnTo>
                <a:cubicBezTo>
                  <a:pt x="26799" y="18555"/>
                  <a:pt x="26764" y="18538"/>
                  <a:pt x="26726" y="18538"/>
                </a:cubicBezTo>
                <a:cubicBezTo>
                  <a:pt x="26688" y="18538"/>
                  <a:pt x="26647" y="18555"/>
                  <a:pt x="26619" y="18584"/>
                </a:cubicBezTo>
                <a:cubicBezTo>
                  <a:pt x="26549" y="18584"/>
                  <a:pt x="26480" y="18653"/>
                  <a:pt x="26341" y="18722"/>
                </a:cubicBezTo>
                <a:cubicBezTo>
                  <a:pt x="26203" y="18792"/>
                  <a:pt x="26133" y="18861"/>
                  <a:pt x="25995" y="19000"/>
                </a:cubicBezTo>
                <a:cubicBezTo>
                  <a:pt x="25856" y="19138"/>
                  <a:pt x="25718" y="19277"/>
                  <a:pt x="25579" y="19415"/>
                </a:cubicBezTo>
                <a:cubicBezTo>
                  <a:pt x="25579" y="19207"/>
                  <a:pt x="25648" y="18930"/>
                  <a:pt x="25718" y="18722"/>
                </a:cubicBezTo>
                <a:cubicBezTo>
                  <a:pt x="26133" y="17890"/>
                  <a:pt x="26411" y="16989"/>
                  <a:pt x="26549" y="16088"/>
                </a:cubicBezTo>
                <a:cubicBezTo>
                  <a:pt x="26688" y="16157"/>
                  <a:pt x="26757" y="16227"/>
                  <a:pt x="26896" y="16227"/>
                </a:cubicBezTo>
                <a:cubicBezTo>
                  <a:pt x="26965" y="16227"/>
                  <a:pt x="26965" y="16157"/>
                  <a:pt x="26896" y="16157"/>
                </a:cubicBezTo>
                <a:cubicBezTo>
                  <a:pt x="26757" y="16019"/>
                  <a:pt x="26619" y="15880"/>
                  <a:pt x="26549" y="15742"/>
                </a:cubicBezTo>
                <a:lnTo>
                  <a:pt x="26549" y="15603"/>
                </a:lnTo>
                <a:cubicBezTo>
                  <a:pt x="26549" y="15603"/>
                  <a:pt x="26480" y="15534"/>
                  <a:pt x="26480" y="15534"/>
                </a:cubicBezTo>
                <a:cubicBezTo>
                  <a:pt x="26341" y="15118"/>
                  <a:pt x="26411" y="14702"/>
                  <a:pt x="26619" y="14355"/>
                </a:cubicBezTo>
                <a:cubicBezTo>
                  <a:pt x="26732" y="14073"/>
                  <a:pt x="27074" y="13745"/>
                  <a:pt x="27422" y="13745"/>
                </a:cubicBezTo>
                <a:cubicBezTo>
                  <a:pt x="27501" y="13745"/>
                  <a:pt x="27581" y="13762"/>
                  <a:pt x="27658" y="13801"/>
                </a:cubicBezTo>
                <a:cubicBezTo>
                  <a:pt x="28005" y="14078"/>
                  <a:pt x="28144" y="14425"/>
                  <a:pt x="28144" y="14840"/>
                </a:cubicBezTo>
                <a:cubicBezTo>
                  <a:pt x="28074" y="15326"/>
                  <a:pt x="27866" y="15811"/>
                  <a:pt x="27451" y="16157"/>
                </a:cubicBezTo>
                <a:cubicBezTo>
                  <a:pt x="27451" y="16157"/>
                  <a:pt x="27451" y="16296"/>
                  <a:pt x="27589" y="16296"/>
                </a:cubicBezTo>
                <a:cubicBezTo>
                  <a:pt x="28629" y="15811"/>
                  <a:pt x="28837" y="13870"/>
                  <a:pt x="27658" y="13454"/>
                </a:cubicBezTo>
                <a:cubicBezTo>
                  <a:pt x="27559" y="13421"/>
                  <a:pt x="27463" y="13406"/>
                  <a:pt x="27371" y="13406"/>
                </a:cubicBezTo>
                <a:cubicBezTo>
                  <a:pt x="26495" y="13406"/>
                  <a:pt x="25952" y="14794"/>
                  <a:pt x="26203" y="15672"/>
                </a:cubicBezTo>
                <a:lnTo>
                  <a:pt x="26203" y="16504"/>
                </a:lnTo>
                <a:cubicBezTo>
                  <a:pt x="26203" y="16573"/>
                  <a:pt x="26203" y="16573"/>
                  <a:pt x="26203" y="16573"/>
                </a:cubicBezTo>
                <a:cubicBezTo>
                  <a:pt x="26064" y="17128"/>
                  <a:pt x="25926" y="17613"/>
                  <a:pt x="25718" y="18098"/>
                </a:cubicBezTo>
                <a:cubicBezTo>
                  <a:pt x="25787" y="16851"/>
                  <a:pt x="25787" y="15603"/>
                  <a:pt x="25579" y="14425"/>
                </a:cubicBezTo>
                <a:cubicBezTo>
                  <a:pt x="25648" y="14355"/>
                  <a:pt x="25648" y="14286"/>
                  <a:pt x="25648" y="14217"/>
                </a:cubicBezTo>
                <a:lnTo>
                  <a:pt x="25648" y="14147"/>
                </a:lnTo>
                <a:cubicBezTo>
                  <a:pt x="25648" y="14078"/>
                  <a:pt x="25579" y="13939"/>
                  <a:pt x="25579" y="13870"/>
                </a:cubicBezTo>
                <a:cubicBezTo>
                  <a:pt x="25718" y="13731"/>
                  <a:pt x="25787" y="13523"/>
                  <a:pt x="25787" y="13385"/>
                </a:cubicBezTo>
                <a:cubicBezTo>
                  <a:pt x="25856" y="12761"/>
                  <a:pt x="25648" y="12206"/>
                  <a:pt x="25302" y="11721"/>
                </a:cubicBezTo>
                <a:cubicBezTo>
                  <a:pt x="25153" y="11512"/>
                  <a:pt x="24940" y="11419"/>
                  <a:pt x="24728" y="11419"/>
                </a:cubicBezTo>
                <a:cubicBezTo>
                  <a:pt x="24449" y="11419"/>
                  <a:pt x="24172" y="11583"/>
                  <a:pt x="24054" y="11860"/>
                </a:cubicBezTo>
                <a:cubicBezTo>
                  <a:pt x="24054" y="11909"/>
                  <a:pt x="24054" y="11958"/>
                  <a:pt x="24078" y="11958"/>
                </a:cubicBezTo>
                <a:cubicBezTo>
                  <a:pt x="24089" y="11958"/>
                  <a:pt x="24103" y="11949"/>
                  <a:pt x="24123" y="11929"/>
                </a:cubicBezTo>
                <a:cubicBezTo>
                  <a:pt x="24309" y="11818"/>
                  <a:pt x="24474" y="11746"/>
                  <a:pt x="24631" y="11746"/>
                </a:cubicBezTo>
                <a:cubicBezTo>
                  <a:pt x="24767" y="11746"/>
                  <a:pt x="24895" y="11800"/>
                  <a:pt x="25024" y="11929"/>
                </a:cubicBezTo>
                <a:cubicBezTo>
                  <a:pt x="25302" y="12276"/>
                  <a:pt x="25440" y="12622"/>
                  <a:pt x="25510" y="13038"/>
                </a:cubicBezTo>
                <a:cubicBezTo>
                  <a:pt x="25510" y="13107"/>
                  <a:pt x="25510" y="13315"/>
                  <a:pt x="25510" y="13454"/>
                </a:cubicBezTo>
                <a:cubicBezTo>
                  <a:pt x="25469" y="13413"/>
                  <a:pt x="25428" y="13397"/>
                  <a:pt x="25391" y="13397"/>
                </a:cubicBezTo>
                <a:cubicBezTo>
                  <a:pt x="25302" y="13397"/>
                  <a:pt x="25232" y="13495"/>
                  <a:pt x="25232" y="13593"/>
                </a:cubicBezTo>
                <a:lnTo>
                  <a:pt x="25232" y="13662"/>
                </a:lnTo>
                <a:lnTo>
                  <a:pt x="25163" y="13662"/>
                </a:lnTo>
                <a:cubicBezTo>
                  <a:pt x="24470" y="13385"/>
                  <a:pt x="24123" y="12484"/>
                  <a:pt x="24608" y="11860"/>
                </a:cubicBezTo>
                <a:cubicBezTo>
                  <a:pt x="24608" y="11811"/>
                  <a:pt x="24574" y="11762"/>
                  <a:pt x="24529" y="11762"/>
                </a:cubicBezTo>
                <a:cubicBezTo>
                  <a:pt x="24510" y="11762"/>
                  <a:pt x="24490" y="11770"/>
                  <a:pt x="24470" y="11790"/>
                </a:cubicBezTo>
                <a:cubicBezTo>
                  <a:pt x="24123" y="11998"/>
                  <a:pt x="24123" y="12553"/>
                  <a:pt x="24193" y="12969"/>
                </a:cubicBezTo>
                <a:cubicBezTo>
                  <a:pt x="24262" y="13385"/>
                  <a:pt x="24539" y="13731"/>
                  <a:pt x="24955" y="13870"/>
                </a:cubicBezTo>
                <a:cubicBezTo>
                  <a:pt x="25024" y="13939"/>
                  <a:pt x="25163" y="13939"/>
                  <a:pt x="25302" y="13939"/>
                </a:cubicBezTo>
                <a:cubicBezTo>
                  <a:pt x="25302" y="14009"/>
                  <a:pt x="25302" y="14009"/>
                  <a:pt x="25302" y="14009"/>
                </a:cubicBezTo>
                <a:lnTo>
                  <a:pt x="25302" y="14147"/>
                </a:lnTo>
                <a:lnTo>
                  <a:pt x="25302" y="14217"/>
                </a:lnTo>
                <a:cubicBezTo>
                  <a:pt x="25302" y="14286"/>
                  <a:pt x="25302" y="14355"/>
                  <a:pt x="25371" y="14355"/>
                </a:cubicBezTo>
                <a:cubicBezTo>
                  <a:pt x="25371" y="14494"/>
                  <a:pt x="25371" y="14563"/>
                  <a:pt x="25440" y="14702"/>
                </a:cubicBezTo>
                <a:cubicBezTo>
                  <a:pt x="25510" y="15326"/>
                  <a:pt x="25579" y="15950"/>
                  <a:pt x="25579" y="16573"/>
                </a:cubicBezTo>
                <a:cubicBezTo>
                  <a:pt x="25579" y="17197"/>
                  <a:pt x="25579" y="17821"/>
                  <a:pt x="25510" y="18445"/>
                </a:cubicBezTo>
                <a:lnTo>
                  <a:pt x="25371" y="18722"/>
                </a:lnTo>
                <a:cubicBezTo>
                  <a:pt x="25302" y="18029"/>
                  <a:pt x="25094" y="17405"/>
                  <a:pt x="24747" y="16851"/>
                </a:cubicBezTo>
                <a:cubicBezTo>
                  <a:pt x="24747" y="16851"/>
                  <a:pt x="24747" y="16781"/>
                  <a:pt x="24747" y="16781"/>
                </a:cubicBezTo>
                <a:cubicBezTo>
                  <a:pt x="24747" y="16781"/>
                  <a:pt x="24747" y="16712"/>
                  <a:pt x="24747" y="16712"/>
                </a:cubicBezTo>
                <a:cubicBezTo>
                  <a:pt x="24747" y="16712"/>
                  <a:pt x="24747" y="16643"/>
                  <a:pt x="24747" y="16643"/>
                </a:cubicBezTo>
                <a:lnTo>
                  <a:pt x="24747" y="16573"/>
                </a:lnTo>
                <a:cubicBezTo>
                  <a:pt x="25143" y="15717"/>
                  <a:pt x="24097" y="14484"/>
                  <a:pt x="23218" y="14484"/>
                </a:cubicBezTo>
                <a:cubicBezTo>
                  <a:pt x="23173" y="14484"/>
                  <a:pt x="23128" y="14487"/>
                  <a:pt x="23083" y="14494"/>
                </a:cubicBezTo>
                <a:cubicBezTo>
                  <a:pt x="23014" y="14494"/>
                  <a:pt x="23014" y="14632"/>
                  <a:pt x="23083" y="14632"/>
                </a:cubicBezTo>
                <a:cubicBezTo>
                  <a:pt x="23777" y="14840"/>
                  <a:pt x="24678" y="15603"/>
                  <a:pt x="24470" y="16365"/>
                </a:cubicBezTo>
                <a:cubicBezTo>
                  <a:pt x="24470" y="16573"/>
                  <a:pt x="24262" y="16573"/>
                  <a:pt x="24054" y="16643"/>
                </a:cubicBezTo>
                <a:cubicBezTo>
                  <a:pt x="23846" y="16643"/>
                  <a:pt x="23638" y="16296"/>
                  <a:pt x="23499" y="16088"/>
                </a:cubicBezTo>
                <a:cubicBezTo>
                  <a:pt x="23291" y="15742"/>
                  <a:pt x="23083" y="15326"/>
                  <a:pt x="23014" y="14910"/>
                </a:cubicBezTo>
                <a:cubicBezTo>
                  <a:pt x="23014" y="14875"/>
                  <a:pt x="22997" y="14858"/>
                  <a:pt x="22979" y="14858"/>
                </a:cubicBezTo>
                <a:cubicBezTo>
                  <a:pt x="22962" y="14858"/>
                  <a:pt x="22945" y="14875"/>
                  <a:pt x="22945" y="14910"/>
                </a:cubicBezTo>
                <a:cubicBezTo>
                  <a:pt x="22945" y="15534"/>
                  <a:pt x="23153" y="16088"/>
                  <a:pt x="23499" y="16573"/>
                </a:cubicBezTo>
                <a:cubicBezTo>
                  <a:pt x="23652" y="16776"/>
                  <a:pt x="23915" y="16905"/>
                  <a:pt x="24182" y="16905"/>
                </a:cubicBezTo>
                <a:cubicBezTo>
                  <a:pt x="24279" y="16905"/>
                  <a:pt x="24377" y="16888"/>
                  <a:pt x="24470" y="16851"/>
                </a:cubicBezTo>
                <a:lnTo>
                  <a:pt x="24470" y="16920"/>
                </a:lnTo>
                <a:cubicBezTo>
                  <a:pt x="24470" y="16989"/>
                  <a:pt x="24539" y="17128"/>
                  <a:pt x="24539" y="17197"/>
                </a:cubicBezTo>
                <a:cubicBezTo>
                  <a:pt x="24539" y="17246"/>
                  <a:pt x="24608" y="17295"/>
                  <a:pt x="24698" y="17295"/>
                </a:cubicBezTo>
                <a:cubicBezTo>
                  <a:pt x="24735" y="17295"/>
                  <a:pt x="24776" y="17287"/>
                  <a:pt x="24816" y="17267"/>
                </a:cubicBezTo>
                <a:cubicBezTo>
                  <a:pt x="25024" y="17821"/>
                  <a:pt x="25232" y="18445"/>
                  <a:pt x="25232" y="19069"/>
                </a:cubicBezTo>
                <a:cubicBezTo>
                  <a:pt x="25232" y="19138"/>
                  <a:pt x="25232" y="19207"/>
                  <a:pt x="25232" y="19207"/>
                </a:cubicBezTo>
                <a:cubicBezTo>
                  <a:pt x="25232" y="19277"/>
                  <a:pt x="25232" y="19346"/>
                  <a:pt x="25232" y="19415"/>
                </a:cubicBezTo>
                <a:cubicBezTo>
                  <a:pt x="25163" y="19415"/>
                  <a:pt x="25163" y="19623"/>
                  <a:pt x="25232" y="19623"/>
                </a:cubicBezTo>
                <a:cubicBezTo>
                  <a:pt x="25232" y="19762"/>
                  <a:pt x="25232" y="19901"/>
                  <a:pt x="25163" y="20039"/>
                </a:cubicBezTo>
                <a:cubicBezTo>
                  <a:pt x="24886" y="21287"/>
                  <a:pt x="24470" y="22535"/>
                  <a:pt x="23985" y="23644"/>
                </a:cubicBezTo>
                <a:cubicBezTo>
                  <a:pt x="23985" y="23575"/>
                  <a:pt x="24054" y="23436"/>
                  <a:pt x="24054" y="23367"/>
                </a:cubicBezTo>
                <a:cubicBezTo>
                  <a:pt x="24054" y="23297"/>
                  <a:pt x="24054" y="23297"/>
                  <a:pt x="24054" y="23297"/>
                </a:cubicBezTo>
                <a:lnTo>
                  <a:pt x="24054" y="23159"/>
                </a:lnTo>
                <a:cubicBezTo>
                  <a:pt x="24123" y="22951"/>
                  <a:pt x="24193" y="22743"/>
                  <a:pt x="24262" y="22535"/>
                </a:cubicBezTo>
                <a:cubicBezTo>
                  <a:pt x="24262" y="22535"/>
                  <a:pt x="24231" y="22504"/>
                  <a:pt x="24211" y="22504"/>
                </a:cubicBezTo>
                <a:cubicBezTo>
                  <a:pt x="24200" y="22504"/>
                  <a:pt x="24193" y="22512"/>
                  <a:pt x="24193" y="22535"/>
                </a:cubicBezTo>
                <a:lnTo>
                  <a:pt x="24123" y="22743"/>
                </a:lnTo>
                <a:cubicBezTo>
                  <a:pt x="24123" y="22188"/>
                  <a:pt x="24123" y="21634"/>
                  <a:pt x="24123" y="21079"/>
                </a:cubicBezTo>
                <a:lnTo>
                  <a:pt x="24123" y="21010"/>
                </a:lnTo>
                <a:cubicBezTo>
                  <a:pt x="24054" y="20802"/>
                  <a:pt x="24054" y="20594"/>
                  <a:pt x="23985" y="20455"/>
                </a:cubicBezTo>
                <a:cubicBezTo>
                  <a:pt x="24054" y="20317"/>
                  <a:pt x="24193" y="20178"/>
                  <a:pt x="24262" y="20039"/>
                </a:cubicBezTo>
                <a:cubicBezTo>
                  <a:pt x="24470" y="19693"/>
                  <a:pt x="24539" y="19277"/>
                  <a:pt x="24470" y="18861"/>
                </a:cubicBezTo>
                <a:cubicBezTo>
                  <a:pt x="24341" y="18283"/>
                  <a:pt x="23796" y="17883"/>
                  <a:pt x="23220" y="17883"/>
                </a:cubicBezTo>
                <a:cubicBezTo>
                  <a:pt x="23174" y="17883"/>
                  <a:pt x="23129" y="17885"/>
                  <a:pt x="23083" y="17890"/>
                </a:cubicBezTo>
                <a:cubicBezTo>
                  <a:pt x="22806" y="17890"/>
                  <a:pt x="22598" y="18029"/>
                  <a:pt x="22390" y="18237"/>
                </a:cubicBezTo>
                <a:cubicBezTo>
                  <a:pt x="22252" y="18584"/>
                  <a:pt x="22252" y="18930"/>
                  <a:pt x="22390" y="19207"/>
                </a:cubicBezTo>
                <a:cubicBezTo>
                  <a:pt x="22390" y="19242"/>
                  <a:pt x="22425" y="19259"/>
                  <a:pt x="22460" y="19259"/>
                </a:cubicBezTo>
                <a:cubicBezTo>
                  <a:pt x="22494" y="19259"/>
                  <a:pt x="22529" y="19242"/>
                  <a:pt x="22529" y="19207"/>
                </a:cubicBezTo>
                <a:cubicBezTo>
                  <a:pt x="22529" y="19207"/>
                  <a:pt x="22529" y="19138"/>
                  <a:pt x="22529" y="19069"/>
                </a:cubicBezTo>
                <a:cubicBezTo>
                  <a:pt x="22598" y="19623"/>
                  <a:pt x="22806" y="20594"/>
                  <a:pt x="23430" y="20732"/>
                </a:cubicBezTo>
                <a:cubicBezTo>
                  <a:pt x="23499" y="20732"/>
                  <a:pt x="23638" y="20732"/>
                  <a:pt x="23707" y="20663"/>
                </a:cubicBezTo>
                <a:lnTo>
                  <a:pt x="23707" y="20732"/>
                </a:lnTo>
                <a:cubicBezTo>
                  <a:pt x="23707" y="20732"/>
                  <a:pt x="23777" y="20802"/>
                  <a:pt x="23777" y="20802"/>
                </a:cubicBezTo>
                <a:cubicBezTo>
                  <a:pt x="23846" y="21634"/>
                  <a:pt x="23777" y="22465"/>
                  <a:pt x="23777" y="23297"/>
                </a:cubicBezTo>
                <a:cubicBezTo>
                  <a:pt x="23569" y="23921"/>
                  <a:pt x="23361" y="24545"/>
                  <a:pt x="23153" y="25169"/>
                </a:cubicBezTo>
                <a:cubicBezTo>
                  <a:pt x="22945" y="25654"/>
                  <a:pt x="22668" y="26139"/>
                  <a:pt x="22460" y="26625"/>
                </a:cubicBezTo>
                <a:cubicBezTo>
                  <a:pt x="22390" y="26694"/>
                  <a:pt x="22390" y="26763"/>
                  <a:pt x="22321" y="26833"/>
                </a:cubicBezTo>
                <a:cubicBezTo>
                  <a:pt x="21905" y="27595"/>
                  <a:pt x="21350" y="28288"/>
                  <a:pt x="20935" y="28981"/>
                </a:cubicBezTo>
                <a:cubicBezTo>
                  <a:pt x="20889" y="29027"/>
                  <a:pt x="20843" y="29073"/>
                  <a:pt x="20818" y="29138"/>
                </a:cubicBezTo>
                <a:lnTo>
                  <a:pt x="20818" y="29138"/>
                </a:lnTo>
                <a:cubicBezTo>
                  <a:pt x="20866" y="28832"/>
                  <a:pt x="20873" y="28525"/>
                  <a:pt x="20935" y="28219"/>
                </a:cubicBezTo>
                <a:cubicBezTo>
                  <a:pt x="20935" y="27248"/>
                  <a:pt x="20796" y="26278"/>
                  <a:pt x="20519" y="25308"/>
                </a:cubicBezTo>
                <a:cubicBezTo>
                  <a:pt x="20548" y="25044"/>
                  <a:pt x="20590" y="24780"/>
                  <a:pt x="20644" y="24516"/>
                </a:cubicBezTo>
                <a:lnTo>
                  <a:pt x="20644" y="24516"/>
                </a:lnTo>
                <a:cubicBezTo>
                  <a:pt x="20624" y="24313"/>
                  <a:pt x="20588" y="24100"/>
                  <a:pt x="20588" y="23852"/>
                </a:cubicBezTo>
                <a:cubicBezTo>
                  <a:pt x="20588" y="23852"/>
                  <a:pt x="20657" y="23852"/>
                  <a:pt x="20657" y="23783"/>
                </a:cubicBezTo>
                <a:cubicBezTo>
                  <a:pt x="20588" y="23575"/>
                  <a:pt x="20588" y="23367"/>
                  <a:pt x="20519" y="23159"/>
                </a:cubicBezTo>
                <a:cubicBezTo>
                  <a:pt x="20519" y="22743"/>
                  <a:pt x="20449" y="22396"/>
                  <a:pt x="20449" y="21980"/>
                </a:cubicBezTo>
                <a:cubicBezTo>
                  <a:pt x="20380" y="21495"/>
                  <a:pt x="20380" y="21010"/>
                  <a:pt x="20449" y="20525"/>
                </a:cubicBezTo>
                <a:cubicBezTo>
                  <a:pt x="20449" y="20525"/>
                  <a:pt x="20519" y="20039"/>
                  <a:pt x="20588" y="19623"/>
                </a:cubicBezTo>
                <a:lnTo>
                  <a:pt x="20588" y="19831"/>
                </a:lnTo>
                <a:cubicBezTo>
                  <a:pt x="20588" y="19866"/>
                  <a:pt x="20640" y="19883"/>
                  <a:pt x="20692" y="19883"/>
                </a:cubicBezTo>
                <a:cubicBezTo>
                  <a:pt x="20744" y="19883"/>
                  <a:pt x="20796" y="19866"/>
                  <a:pt x="20796" y="19831"/>
                </a:cubicBezTo>
                <a:cubicBezTo>
                  <a:pt x="20796" y="19693"/>
                  <a:pt x="20865" y="19554"/>
                  <a:pt x="20865" y="19415"/>
                </a:cubicBezTo>
                <a:lnTo>
                  <a:pt x="21004" y="19415"/>
                </a:lnTo>
                <a:cubicBezTo>
                  <a:pt x="21036" y="19419"/>
                  <a:pt x="21067" y="19421"/>
                  <a:pt x="21098" y="19421"/>
                </a:cubicBezTo>
                <a:cubicBezTo>
                  <a:pt x="21606" y="19421"/>
                  <a:pt x="21986" y="18902"/>
                  <a:pt x="22182" y="18445"/>
                </a:cubicBezTo>
                <a:cubicBezTo>
                  <a:pt x="22390" y="17960"/>
                  <a:pt x="22182" y="16989"/>
                  <a:pt x="21489" y="16851"/>
                </a:cubicBezTo>
                <a:cubicBezTo>
                  <a:pt x="21489" y="16851"/>
                  <a:pt x="21420" y="16851"/>
                  <a:pt x="21420" y="16920"/>
                </a:cubicBezTo>
                <a:cubicBezTo>
                  <a:pt x="21386" y="16887"/>
                  <a:pt x="21349" y="16873"/>
                  <a:pt x="21311" y="16873"/>
                </a:cubicBezTo>
                <a:cubicBezTo>
                  <a:pt x="21189" y="16873"/>
                  <a:pt x="21057" y="17006"/>
                  <a:pt x="21004" y="17059"/>
                </a:cubicBezTo>
                <a:cubicBezTo>
                  <a:pt x="20727" y="17336"/>
                  <a:pt x="20449" y="17682"/>
                  <a:pt x="20311" y="18029"/>
                </a:cubicBezTo>
                <a:cubicBezTo>
                  <a:pt x="20172" y="18445"/>
                  <a:pt x="20241" y="18861"/>
                  <a:pt x="20519" y="19207"/>
                </a:cubicBezTo>
                <a:cubicBezTo>
                  <a:pt x="20172" y="20178"/>
                  <a:pt x="20033" y="21218"/>
                  <a:pt x="20172" y="22258"/>
                </a:cubicBezTo>
                <a:cubicBezTo>
                  <a:pt x="20033" y="21911"/>
                  <a:pt x="19825" y="21495"/>
                  <a:pt x="19687" y="21148"/>
                </a:cubicBezTo>
                <a:cubicBezTo>
                  <a:pt x="19964" y="20594"/>
                  <a:pt x="19895" y="19831"/>
                  <a:pt x="19479" y="19346"/>
                </a:cubicBezTo>
                <a:cubicBezTo>
                  <a:pt x="19214" y="18976"/>
                  <a:pt x="18707" y="18605"/>
                  <a:pt x="18204" y="18605"/>
                </a:cubicBezTo>
                <a:cubicBezTo>
                  <a:pt x="18048" y="18605"/>
                  <a:pt x="17893" y="18640"/>
                  <a:pt x="17746" y="18722"/>
                </a:cubicBezTo>
                <a:cubicBezTo>
                  <a:pt x="17053" y="19069"/>
                  <a:pt x="17261" y="20247"/>
                  <a:pt x="17607" y="20802"/>
                </a:cubicBezTo>
                <a:cubicBezTo>
                  <a:pt x="17861" y="21140"/>
                  <a:pt x="18268" y="21426"/>
                  <a:pt x="18626" y="21426"/>
                </a:cubicBezTo>
                <a:cubicBezTo>
                  <a:pt x="18856" y="21426"/>
                  <a:pt x="19066" y="21308"/>
                  <a:pt x="19202" y="21010"/>
                </a:cubicBezTo>
                <a:lnTo>
                  <a:pt x="19202" y="21010"/>
                </a:lnTo>
                <a:cubicBezTo>
                  <a:pt x="19061" y="21231"/>
                  <a:pt x="18902" y="21318"/>
                  <a:pt x="18741" y="21318"/>
                </a:cubicBezTo>
                <a:cubicBezTo>
                  <a:pt x="18349" y="21318"/>
                  <a:pt x="17943" y="20799"/>
                  <a:pt x="17746" y="20455"/>
                </a:cubicBezTo>
                <a:cubicBezTo>
                  <a:pt x="17469" y="19970"/>
                  <a:pt x="17538" y="19138"/>
                  <a:pt x="18162" y="19000"/>
                </a:cubicBezTo>
                <a:cubicBezTo>
                  <a:pt x="18189" y="18995"/>
                  <a:pt x="18216" y="18993"/>
                  <a:pt x="18244" y="18993"/>
                </a:cubicBezTo>
                <a:cubicBezTo>
                  <a:pt x="18640" y="18993"/>
                  <a:pt x="19081" y="19438"/>
                  <a:pt x="19340" y="19762"/>
                </a:cubicBezTo>
                <a:cubicBezTo>
                  <a:pt x="19548" y="20109"/>
                  <a:pt x="19618" y="20525"/>
                  <a:pt x="19548" y="20871"/>
                </a:cubicBezTo>
                <a:lnTo>
                  <a:pt x="19479" y="20871"/>
                </a:lnTo>
                <a:cubicBezTo>
                  <a:pt x="19450" y="20784"/>
                  <a:pt x="19397" y="20746"/>
                  <a:pt x="19344" y="20746"/>
                </a:cubicBezTo>
                <a:cubicBezTo>
                  <a:pt x="19272" y="20746"/>
                  <a:pt x="19202" y="20820"/>
                  <a:pt x="19202" y="20940"/>
                </a:cubicBezTo>
                <a:cubicBezTo>
                  <a:pt x="19202" y="20940"/>
                  <a:pt x="19202" y="21010"/>
                  <a:pt x="19202" y="21010"/>
                </a:cubicBezTo>
                <a:cubicBezTo>
                  <a:pt x="19271" y="21148"/>
                  <a:pt x="19271" y="21218"/>
                  <a:pt x="19340" y="21287"/>
                </a:cubicBezTo>
                <a:cubicBezTo>
                  <a:pt x="19340" y="21356"/>
                  <a:pt x="19340" y="21356"/>
                  <a:pt x="19340" y="21426"/>
                </a:cubicBezTo>
                <a:cubicBezTo>
                  <a:pt x="19479" y="21564"/>
                  <a:pt x="19548" y="21703"/>
                  <a:pt x="19687" y="21842"/>
                </a:cubicBezTo>
                <a:cubicBezTo>
                  <a:pt x="19895" y="22188"/>
                  <a:pt x="20033" y="22673"/>
                  <a:pt x="20172" y="23089"/>
                </a:cubicBezTo>
                <a:cubicBezTo>
                  <a:pt x="20311" y="23436"/>
                  <a:pt x="20241" y="23644"/>
                  <a:pt x="20311" y="23921"/>
                </a:cubicBezTo>
                <a:cubicBezTo>
                  <a:pt x="20311" y="24406"/>
                  <a:pt x="20380" y="24892"/>
                  <a:pt x="20519" y="25377"/>
                </a:cubicBezTo>
                <a:lnTo>
                  <a:pt x="20519" y="25446"/>
                </a:lnTo>
                <a:cubicBezTo>
                  <a:pt x="20449" y="25515"/>
                  <a:pt x="20519" y="25515"/>
                  <a:pt x="20519" y="25585"/>
                </a:cubicBezTo>
                <a:cubicBezTo>
                  <a:pt x="20519" y="25862"/>
                  <a:pt x="20657" y="26139"/>
                  <a:pt x="20657" y="26417"/>
                </a:cubicBezTo>
                <a:cubicBezTo>
                  <a:pt x="20449" y="26070"/>
                  <a:pt x="20241" y="25654"/>
                  <a:pt x="20103" y="25308"/>
                </a:cubicBezTo>
                <a:cubicBezTo>
                  <a:pt x="20033" y="25100"/>
                  <a:pt x="19895" y="24892"/>
                  <a:pt x="19756" y="24684"/>
                </a:cubicBezTo>
                <a:cubicBezTo>
                  <a:pt x="19618" y="24545"/>
                  <a:pt x="19479" y="24476"/>
                  <a:pt x="19340" y="24337"/>
                </a:cubicBezTo>
                <a:cubicBezTo>
                  <a:pt x="19687" y="23713"/>
                  <a:pt x="19479" y="22951"/>
                  <a:pt x="18855" y="22604"/>
                </a:cubicBezTo>
                <a:cubicBezTo>
                  <a:pt x="18672" y="22513"/>
                  <a:pt x="18484" y="22469"/>
                  <a:pt x="18304" y="22469"/>
                </a:cubicBezTo>
                <a:cubicBezTo>
                  <a:pt x="17803" y="22469"/>
                  <a:pt x="17363" y="22805"/>
                  <a:pt x="17261" y="23367"/>
                </a:cubicBezTo>
                <a:cubicBezTo>
                  <a:pt x="17191" y="23921"/>
                  <a:pt x="17469" y="24545"/>
                  <a:pt x="18023" y="24892"/>
                </a:cubicBezTo>
                <a:cubicBezTo>
                  <a:pt x="18162" y="25003"/>
                  <a:pt x="18334" y="25058"/>
                  <a:pt x="18508" y="25058"/>
                </a:cubicBezTo>
                <a:cubicBezTo>
                  <a:pt x="18769" y="25058"/>
                  <a:pt x="19035" y="24933"/>
                  <a:pt x="19202" y="24684"/>
                </a:cubicBezTo>
                <a:lnTo>
                  <a:pt x="19340" y="24822"/>
                </a:lnTo>
                <a:cubicBezTo>
                  <a:pt x="19359" y="24841"/>
                  <a:pt x="19377" y="24849"/>
                  <a:pt x="19395" y="24849"/>
                </a:cubicBezTo>
                <a:cubicBezTo>
                  <a:pt x="19442" y="24849"/>
                  <a:pt x="19479" y="24785"/>
                  <a:pt x="19479" y="24684"/>
                </a:cubicBezTo>
                <a:cubicBezTo>
                  <a:pt x="19687" y="24961"/>
                  <a:pt x="19895" y="25238"/>
                  <a:pt x="19964" y="25515"/>
                </a:cubicBezTo>
                <a:cubicBezTo>
                  <a:pt x="20172" y="26001"/>
                  <a:pt x="20380" y="26417"/>
                  <a:pt x="20727" y="26763"/>
                </a:cubicBezTo>
                <a:cubicBezTo>
                  <a:pt x="20727" y="26833"/>
                  <a:pt x="20727" y="26902"/>
                  <a:pt x="20727" y="26971"/>
                </a:cubicBezTo>
                <a:cubicBezTo>
                  <a:pt x="20865" y="27595"/>
                  <a:pt x="20865" y="28288"/>
                  <a:pt x="20727" y="28981"/>
                </a:cubicBezTo>
                <a:cubicBezTo>
                  <a:pt x="20588" y="28427"/>
                  <a:pt x="20241" y="27942"/>
                  <a:pt x="19825" y="27595"/>
                </a:cubicBezTo>
                <a:cubicBezTo>
                  <a:pt x="19756" y="27526"/>
                  <a:pt x="19687" y="27456"/>
                  <a:pt x="19548" y="27387"/>
                </a:cubicBezTo>
                <a:cubicBezTo>
                  <a:pt x="19690" y="26726"/>
                  <a:pt x="18866" y="26000"/>
                  <a:pt x="18216" y="26000"/>
                </a:cubicBezTo>
                <a:cubicBezTo>
                  <a:pt x="17913" y="26000"/>
                  <a:pt x="17648" y="26158"/>
                  <a:pt x="17538" y="26555"/>
                </a:cubicBezTo>
                <a:cubicBezTo>
                  <a:pt x="17469" y="27110"/>
                  <a:pt x="17677" y="27664"/>
                  <a:pt x="18093" y="28011"/>
                </a:cubicBezTo>
                <a:cubicBezTo>
                  <a:pt x="18272" y="28235"/>
                  <a:pt x="18624" y="28458"/>
                  <a:pt x="18944" y="28458"/>
                </a:cubicBezTo>
                <a:cubicBezTo>
                  <a:pt x="19120" y="28458"/>
                  <a:pt x="19287" y="28391"/>
                  <a:pt x="19410" y="28219"/>
                </a:cubicBezTo>
                <a:cubicBezTo>
                  <a:pt x="19410" y="28219"/>
                  <a:pt x="19410" y="28150"/>
                  <a:pt x="19340" y="28150"/>
                </a:cubicBezTo>
                <a:cubicBezTo>
                  <a:pt x="19254" y="28167"/>
                  <a:pt x="19171" y="28176"/>
                  <a:pt x="19092" y="28176"/>
                </a:cubicBezTo>
                <a:cubicBezTo>
                  <a:pt x="18855" y="28176"/>
                  <a:pt x="18647" y="28098"/>
                  <a:pt x="18439" y="27942"/>
                </a:cubicBezTo>
                <a:cubicBezTo>
                  <a:pt x="18093" y="27664"/>
                  <a:pt x="17885" y="27318"/>
                  <a:pt x="17815" y="26971"/>
                </a:cubicBezTo>
                <a:cubicBezTo>
                  <a:pt x="17698" y="26619"/>
                  <a:pt x="17978" y="26316"/>
                  <a:pt x="18320" y="26316"/>
                </a:cubicBezTo>
                <a:cubicBezTo>
                  <a:pt x="18381" y="26316"/>
                  <a:pt x="18445" y="26326"/>
                  <a:pt x="18508" y="26347"/>
                </a:cubicBezTo>
                <a:cubicBezTo>
                  <a:pt x="18924" y="26486"/>
                  <a:pt x="19202" y="26833"/>
                  <a:pt x="19340" y="27318"/>
                </a:cubicBezTo>
                <a:cubicBezTo>
                  <a:pt x="19340" y="27318"/>
                  <a:pt x="19271" y="27387"/>
                  <a:pt x="19271" y="27387"/>
                </a:cubicBezTo>
                <a:cubicBezTo>
                  <a:pt x="19271" y="27456"/>
                  <a:pt x="19271" y="27456"/>
                  <a:pt x="19271" y="27526"/>
                </a:cubicBezTo>
                <a:cubicBezTo>
                  <a:pt x="19271" y="27526"/>
                  <a:pt x="19271" y="27526"/>
                  <a:pt x="19271" y="27595"/>
                </a:cubicBezTo>
                <a:cubicBezTo>
                  <a:pt x="19271" y="27595"/>
                  <a:pt x="19271" y="27664"/>
                  <a:pt x="19340" y="27664"/>
                </a:cubicBezTo>
                <a:cubicBezTo>
                  <a:pt x="19375" y="27699"/>
                  <a:pt x="19392" y="27716"/>
                  <a:pt x="19410" y="27716"/>
                </a:cubicBezTo>
                <a:cubicBezTo>
                  <a:pt x="19427" y="27716"/>
                  <a:pt x="19444" y="27699"/>
                  <a:pt x="19479" y="27664"/>
                </a:cubicBezTo>
                <a:lnTo>
                  <a:pt x="19548" y="27664"/>
                </a:lnTo>
                <a:cubicBezTo>
                  <a:pt x="19548" y="27734"/>
                  <a:pt x="19618" y="27734"/>
                  <a:pt x="19687" y="27803"/>
                </a:cubicBezTo>
                <a:cubicBezTo>
                  <a:pt x="20172" y="28219"/>
                  <a:pt x="20519" y="28704"/>
                  <a:pt x="20657" y="29328"/>
                </a:cubicBezTo>
                <a:lnTo>
                  <a:pt x="20588" y="29883"/>
                </a:lnTo>
                <a:cubicBezTo>
                  <a:pt x="19548" y="31546"/>
                  <a:pt x="18786" y="33418"/>
                  <a:pt x="18370" y="35359"/>
                </a:cubicBezTo>
                <a:cubicBezTo>
                  <a:pt x="18370" y="35440"/>
                  <a:pt x="18441" y="35474"/>
                  <a:pt x="18500" y="35474"/>
                </a:cubicBezTo>
                <a:cubicBezTo>
                  <a:pt x="18542" y="35474"/>
                  <a:pt x="18578" y="35457"/>
                  <a:pt x="18578" y="35428"/>
                </a:cubicBezTo>
                <a:cubicBezTo>
                  <a:pt x="19202" y="33834"/>
                  <a:pt x="19687" y="32239"/>
                  <a:pt x="20380" y="30784"/>
                </a:cubicBezTo>
                <a:lnTo>
                  <a:pt x="20380" y="30784"/>
                </a:lnTo>
                <a:cubicBezTo>
                  <a:pt x="20380" y="30922"/>
                  <a:pt x="20311" y="31130"/>
                  <a:pt x="20311" y="31338"/>
                </a:cubicBezTo>
                <a:cubicBezTo>
                  <a:pt x="19548" y="33002"/>
                  <a:pt x="18924" y="34735"/>
                  <a:pt x="18508" y="36537"/>
                </a:cubicBezTo>
                <a:cubicBezTo>
                  <a:pt x="18162" y="33972"/>
                  <a:pt x="17677" y="31477"/>
                  <a:pt x="17053" y="28981"/>
                </a:cubicBezTo>
                <a:cubicBezTo>
                  <a:pt x="17053" y="28947"/>
                  <a:pt x="17035" y="28929"/>
                  <a:pt x="17009" y="28929"/>
                </a:cubicBezTo>
                <a:cubicBezTo>
                  <a:pt x="16983" y="28929"/>
                  <a:pt x="16949" y="28947"/>
                  <a:pt x="16914" y="28981"/>
                </a:cubicBezTo>
                <a:cubicBezTo>
                  <a:pt x="17538" y="31685"/>
                  <a:pt x="17885" y="34388"/>
                  <a:pt x="18370" y="37092"/>
                </a:cubicBezTo>
                <a:cubicBezTo>
                  <a:pt x="18370" y="37161"/>
                  <a:pt x="18300" y="37230"/>
                  <a:pt x="18300" y="37300"/>
                </a:cubicBezTo>
                <a:cubicBezTo>
                  <a:pt x="17885" y="34873"/>
                  <a:pt x="17469" y="32517"/>
                  <a:pt x="16983" y="30091"/>
                </a:cubicBezTo>
                <a:cubicBezTo>
                  <a:pt x="16775" y="27803"/>
                  <a:pt x="16360" y="25515"/>
                  <a:pt x="15736" y="23297"/>
                </a:cubicBezTo>
                <a:cubicBezTo>
                  <a:pt x="15736" y="22465"/>
                  <a:pt x="15805" y="21703"/>
                  <a:pt x="15944" y="20940"/>
                </a:cubicBezTo>
                <a:cubicBezTo>
                  <a:pt x="16290" y="20247"/>
                  <a:pt x="16775" y="19693"/>
                  <a:pt x="17191" y="19069"/>
                </a:cubicBezTo>
                <a:cubicBezTo>
                  <a:pt x="17538" y="18653"/>
                  <a:pt x="17746" y="18168"/>
                  <a:pt x="17954" y="17682"/>
                </a:cubicBezTo>
                <a:cubicBezTo>
                  <a:pt x="18023" y="17682"/>
                  <a:pt x="18023" y="17682"/>
                  <a:pt x="18093" y="17752"/>
                </a:cubicBezTo>
                <a:cubicBezTo>
                  <a:pt x="18106" y="17765"/>
                  <a:pt x="18119" y="17771"/>
                  <a:pt x="18132" y="17771"/>
                </a:cubicBezTo>
                <a:cubicBezTo>
                  <a:pt x="18186" y="17771"/>
                  <a:pt x="18231" y="17669"/>
                  <a:pt x="18231" y="17613"/>
                </a:cubicBezTo>
                <a:cubicBezTo>
                  <a:pt x="18162" y="17544"/>
                  <a:pt x="18162" y="17475"/>
                  <a:pt x="18093" y="17405"/>
                </a:cubicBezTo>
                <a:cubicBezTo>
                  <a:pt x="18093" y="17336"/>
                  <a:pt x="18093" y="17336"/>
                  <a:pt x="18093" y="17267"/>
                </a:cubicBezTo>
                <a:cubicBezTo>
                  <a:pt x="18162" y="17197"/>
                  <a:pt x="18093" y="17128"/>
                  <a:pt x="18023" y="17059"/>
                </a:cubicBezTo>
                <a:cubicBezTo>
                  <a:pt x="18023" y="16573"/>
                  <a:pt x="18300" y="16157"/>
                  <a:pt x="18647" y="15950"/>
                </a:cubicBezTo>
                <a:cubicBezTo>
                  <a:pt x="18779" y="15850"/>
                  <a:pt x="19069" y="15767"/>
                  <a:pt x="19336" y="15767"/>
                </a:cubicBezTo>
                <a:cubicBezTo>
                  <a:pt x="19629" y="15767"/>
                  <a:pt x="19895" y="15867"/>
                  <a:pt x="19895" y="16157"/>
                </a:cubicBezTo>
                <a:cubicBezTo>
                  <a:pt x="19895" y="16573"/>
                  <a:pt x="19410" y="16989"/>
                  <a:pt x="19132" y="17197"/>
                </a:cubicBezTo>
                <a:cubicBezTo>
                  <a:pt x="18786" y="17475"/>
                  <a:pt x="18439" y="17752"/>
                  <a:pt x="18023" y="17890"/>
                </a:cubicBezTo>
                <a:cubicBezTo>
                  <a:pt x="17954" y="17960"/>
                  <a:pt x="17954" y="18029"/>
                  <a:pt x="18023" y="18098"/>
                </a:cubicBezTo>
                <a:cubicBezTo>
                  <a:pt x="18647" y="17960"/>
                  <a:pt x="19271" y="17613"/>
                  <a:pt x="19687" y="17059"/>
                </a:cubicBezTo>
                <a:cubicBezTo>
                  <a:pt x="19964" y="16712"/>
                  <a:pt x="20380" y="16157"/>
                  <a:pt x="20033" y="15742"/>
                </a:cubicBezTo>
                <a:cubicBezTo>
                  <a:pt x="19862" y="15570"/>
                  <a:pt x="19644" y="15446"/>
                  <a:pt x="19418" y="15446"/>
                </a:cubicBezTo>
                <a:cubicBezTo>
                  <a:pt x="19369" y="15446"/>
                  <a:pt x="19320" y="15452"/>
                  <a:pt x="19271" y="15464"/>
                </a:cubicBezTo>
                <a:cubicBezTo>
                  <a:pt x="19216" y="15455"/>
                  <a:pt x="19163" y="15451"/>
                  <a:pt x="19110" y="15451"/>
                </a:cubicBezTo>
                <a:cubicBezTo>
                  <a:pt x="18765" y="15451"/>
                  <a:pt x="18472" y="15639"/>
                  <a:pt x="18231" y="15880"/>
                </a:cubicBezTo>
                <a:cubicBezTo>
                  <a:pt x="17885" y="16157"/>
                  <a:pt x="17746" y="16573"/>
                  <a:pt x="17677" y="16989"/>
                </a:cubicBezTo>
                <a:cubicBezTo>
                  <a:pt x="17607" y="16989"/>
                  <a:pt x="17607" y="17059"/>
                  <a:pt x="17607" y="17128"/>
                </a:cubicBezTo>
                <a:cubicBezTo>
                  <a:pt x="17746" y="18445"/>
                  <a:pt x="16637" y="19415"/>
                  <a:pt x="15944" y="20525"/>
                </a:cubicBezTo>
                <a:cubicBezTo>
                  <a:pt x="16082" y="19485"/>
                  <a:pt x="16290" y="18514"/>
                  <a:pt x="16498" y="17475"/>
                </a:cubicBezTo>
                <a:cubicBezTo>
                  <a:pt x="16775" y="16435"/>
                  <a:pt x="17399" y="15464"/>
                  <a:pt x="18162" y="14702"/>
                </a:cubicBezTo>
                <a:cubicBezTo>
                  <a:pt x="18202" y="14742"/>
                  <a:pt x="18249" y="14759"/>
                  <a:pt x="18293" y="14759"/>
                </a:cubicBezTo>
                <a:cubicBezTo>
                  <a:pt x="18399" y="14759"/>
                  <a:pt x="18488" y="14661"/>
                  <a:pt x="18439" y="14563"/>
                </a:cubicBezTo>
                <a:lnTo>
                  <a:pt x="18439" y="14425"/>
                </a:lnTo>
                <a:lnTo>
                  <a:pt x="18439" y="14355"/>
                </a:lnTo>
                <a:cubicBezTo>
                  <a:pt x="18601" y="14788"/>
                  <a:pt x="18891" y="15137"/>
                  <a:pt x="19307" y="15137"/>
                </a:cubicBezTo>
                <a:cubicBezTo>
                  <a:pt x="19423" y="15137"/>
                  <a:pt x="19550" y="15109"/>
                  <a:pt x="19687" y="15048"/>
                </a:cubicBezTo>
                <a:cubicBezTo>
                  <a:pt x="20172" y="14840"/>
                  <a:pt x="20588" y="14355"/>
                  <a:pt x="20657" y="13801"/>
                </a:cubicBezTo>
                <a:cubicBezTo>
                  <a:pt x="20790" y="13335"/>
                  <a:pt x="20604" y="12549"/>
                  <a:pt x="20036" y="12549"/>
                </a:cubicBezTo>
                <a:cubicBezTo>
                  <a:pt x="20013" y="12549"/>
                  <a:pt x="19989" y="12550"/>
                  <a:pt x="19964" y="12553"/>
                </a:cubicBezTo>
                <a:cubicBezTo>
                  <a:pt x="19895" y="12553"/>
                  <a:pt x="19895" y="12622"/>
                  <a:pt x="19895" y="12692"/>
                </a:cubicBezTo>
                <a:cubicBezTo>
                  <a:pt x="20172" y="12969"/>
                  <a:pt x="20449" y="13177"/>
                  <a:pt x="20380" y="13662"/>
                </a:cubicBezTo>
                <a:cubicBezTo>
                  <a:pt x="20311" y="14009"/>
                  <a:pt x="20033" y="14425"/>
                  <a:pt x="19756" y="14632"/>
                </a:cubicBezTo>
                <a:cubicBezTo>
                  <a:pt x="19640" y="14748"/>
                  <a:pt x="19488" y="14804"/>
                  <a:pt x="19341" y="14804"/>
                </a:cubicBezTo>
                <a:cubicBezTo>
                  <a:pt x="19134" y="14804"/>
                  <a:pt x="18936" y="14696"/>
                  <a:pt x="18855" y="14494"/>
                </a:cubicBezTo>
                <a:cubicBezTo>
                  <a:pt x="18578" y="13939"/>
                  <a:pt x="18716" y="12761"/>
                  <a:pt x="19479" y="12761"/>
                </a:cubicBezTo>
                <a:cubicBezTo>
                  <a:pt x="19548" y="12761"/>
                  <a:pt x="19548" y="12622"/>
                  <a:pt x="19479" y="12622"/>
                </a:cubicBezTo>
                <a:cubicBezTo>
                  <a:pt x="19403" y="12602"/>
                  <a:pt x="19331" y="12592"/>
                  <a:pt x="19263" y="12592"/>
                </a:cubicBezTo>
                <a:cubicBezTo>
                  <a:pt x="18651" y="12592"/>
                  <a:pt x="18370" y="13384"/>
                  <a:pt x="18370" y="14009"/>
                </a:cubicBezTo>
                <a:cubicBezTo>
                  <a:pt x="18343" y="13956"/>
                  <a:pt x="18297" y="13933"/>
                  <a:pt x="18249" y="13933"/>
                </a:cubicBezTo>
                <a:cubicBezTo>
                  <a:pt x="18172" y="13933"/>
                  <a:pt x="18093" y="13992"/>
                  <a:pt x="18093" y="14078"/>
                </a:cubicBezTo>
                <a:lnTo>
                  <a:pt x="18093" y="14425"/>
                </a:lnTo>
                <a:cubicBezTo>
                  <a:pt x="18023" y="14425"/>
                  <a:pt x="18023" y="14494"/>
                  <a:pt x="18093" y="14494"/>
                </a:cubicBezTo>
                <a:lnTo>
                  <a:pt x="18093" y="14563"/>
                </a:lnTo>
                <a:cubicBezTo>
                  <a:pt x="17607" y="15118"/>
                  <a:pt x="17122" y="15742"/>
                  <a:pt x="16775" y="16435"/>
                </a:cubicBezTo>
                <a:cubicBezTo>
                  <a:pt x="16983" y="15534"/>
                  <a:pt x="17122" y="14702"/>
                  <a:pt x="17330" y="13731"/>
                </a:cubicBezTo>
                <a:cubicBezTo>
                  <a:pt x="17538" y="13177"/>
                  <a:pt x="17815" y="12622"/>
                  <a:pt x="18093" y="12068"/>
                </a:cubicBezTo>
                <a:cubicBezTo>
                  <a:pt x="18162" y="11929"/>
                  <a:pt x="18231" y="11721"/>
                  <a:pt x="18300" y="11513"/>
                </a:cubicBezTo>
                <a:cubicBezTo>
                  <a:pt x="18439" y="11721"/>
                  <a:pt x="18647" y="11790"/>
                  <a:pt x="18855" y="11790"/>
                </a:cubicBezTo>
                <a:cubicBezTo>
                  <a:pt x="19340" y="11721"/>
                  <a:pt x="19548" y="11097"/>
                  <a:pt x="19618" y="10681"/>
                </a:cubicBezTo>
                <a:cubicBezTo>
                  <a:pt x="19687" y="10265"/>
                  <a:pt x="19756" y="9156"/>
                  <a:pt x="19202" y="8879"/>
                </a:cubicBezTo>
                <a:cubicBezTo>
                  <a:pt x="19132" y="8879"/>
                  <a:pt x="19063" y="8879"/>
                  <a:pt x="19063" y="8948"/>
                </a:cubicBezTo>
                <a:cubicBezTo>
                  <a:pt x="19132" y="9156"/>
                  <a:pt x="19132" y="9295"/>
                  <a:pt x="19202" y="9503"/>
                </a:cubicBezTo>
                <a:cubicBezTo>
                  <a:pt x="19271" y="9711"/>
                  <a:pt x="19340" y="9988"/>
                  <a:pt x="19340" y="10265"/>
                </a:cubicBezTo>
                <a:cubicBezTo>
                  <a:pt x="19340" y="10681"/>
                  <a:pt x="19202" y="11028"/>
                  <a:pt x="18924" y="11374"/>
                </a:cubicBezTo>
                <a:cubicBezTo>
                  <a:pt x="18874" y="11437"/>
                  <a:pt x="18822" y="11464"/>
                  <a:pt x="18769" y="11464"/>
                </a:cubicBezTo>
                <a:cubicBezTo>
                  <a:pt x="18531" y="11464"/>
                  <a:pt x="18288" y="10921"/>
                  <a:pt x="18231" y="10751"/>
                </a:cubicBezTo>
                <a:cubicBezTo>
                  <a:pt x="18023" y="10127"/>
                  <a:pt x="18231" y="9434"/>
                  <a:pt x="18647" y="9018"/>
                </a:cubicBezTo>
                <a:cubicBezTo>
                  <a:pt x="18716" y="8948"/>
                  <a:pt x="18716" y="8879"/>
                  <a:pt x="18578" y="8879"/>
                </a:cubicBezTo>
                <a:cubicBezTo>
                  <a:pt x="17954" y="9156"/>
                  <a:pt x="17885" y="9988"/>
                  <a:pt x="17954" y="10612"/>
                </a:cubicBezTo>
                <a:cubicBezTo>
                  <a:pt x="17954" y="10820"/>
                  <a:pt x="18023" y="10959"/>
                  <a:pt x="18093" y="11167"/>
                </a:cubicBezTo>
                <a:cubicBezTo>
                  <a:pt x="18023" y="11721"/>
                  <a:pt x="17746" y="12276"/>
                  <a:pt x="17399" y="12761"/>
                </a:cubicBezTo>
                <a:cubicBezTo>
                  <a:pt x="17399" y="11860"/>
                  <a:pt x="17261" y="10889"/>
                  <a:pt x="16983" y="10057"/>
                </a:cubicBezTo>
                <a:lnTo>
                  <a:pt x="16983" y="9988"/>
                </a:lnTo>
                <a:lnTo>
                  <a:pt x="16983" y="9919"/>
                </a:lnTo>
                <a:cubicBezTo>
                  <a:pt x="16983" y="9849"/>
                  <a:pt x="17053" y="9849"/>
                  <a:pt x="17053" y="9849"/>
                </a:cubicBezTo>
                <a:cubicBezTo>
                  <a:pt x="17677" y="9572"/>
                  <a:pt x="17885" y="8740"/>
                  <a:pt x="17399" y="8255"/>
                </a:cubicBezTo>
                <a:cubicBezTo>
                  <a:pt x="17053" y="7701"/>
                  <a:pt x="16429" y="7423"/>
                  <a:pt x="15805" y="7354"/>
                </a:cubicBezTo>
                <a:cubicBezTo>
                  <a:pt x="15112" y="7354"/>
                  <a:pt x="15112" y="7978"/>
                  <a:pt x="15320" y="8394"/>
                </a:cubicBezTo>
                <a:cubicBezTo>
                  <a:pt x="15458" y="9018"/>
                  <a:pt x="15874" y="9919"/>
                  <a:pt x="16498" y="9919"/>
                </a:cubicBezTo>
                <a:cubicBezTo>
                  <a:pt x="16568" y="10057"/>
                  <a:pt x="16637" y="10196"/>
                  <a:pt x="16775" y="10265"/>
                </a:cubicBezTo>
                <a:cubicBezTo>
                  <a:pt x="17053" y="11374"/>
                  <a:pt x="17191" y="12484"/>
                  <a:pt x="17122" y="13662"/>
                </a:cubicBezTo>
                <a:lnTo>
                  <a:pt x="17122" y="13801"/>
                </a:lnTo>
                <a:cubicBezTo>
                  <a:pt x="17053" y="14217"/>
                  <a:pt x="16983" y="14563"/>
                  <a:pt x="16914" y="14979"/>
                </a:cubicBezTo>
                <a:cubicBezTo>
                  <a:pt x="16775" y="14009"/>
                  <a:pt x="16498" y="13038"/>
                  <a:pt x="16152" y="12068"/>
                </a:cubicBezTo>
                <a:lnTo>
                  <a:pt x="16152" y="11998"/>
                </a:lnTo>
                <a:cubicBezTo>
                  <a:pt x="16152" y="11998"/>
                  <a:pt x="16152" y="11998"/>
                  <a:pt x="16152" y="11929"/>
                </a:cubicBezTo>
                <a:lnTo>
                  <a:pt x="16013" y="11860"/>
                </a:lnTo>
                <a:cubicBezTo>
                  <a:pt x="16152" y="11236"/>
                  <a:pt x="16013" y="10612"/>
                  <a:pt x="15666" y="10127"/>
                </a:cubicBezTo>
                <a:cubicBezTo>
                  <a:pt x="15458" y="9849"/>
                  <a:pt x="15164" y="9711"/>
                  <a:pt x="14869" y="9711"/>
                </a:cubicBezTo>
                <a:cubicBezTo>
                  <a:pt x="14575" y="9711"/>
                  <a:pt x="14280" y="9849"/>
                  <a:pt x="14072" y="10127"/>
                </a:cubicBezTo>
                <a:cubicBezTo>
                  <a:pt x="13864" y="10681"/>
                  <a:pt x="14003" y="11374"/>
                  <a:pt x="14349" y="11860"/>
                </a:cubicBezTo>
                <a:cubicBezTo>
                  <a:pt x="14566" y="12185"/>
                  <a:pt x="15039" y="12681"/>
                  <a:pt x="15500" y="12681"/>
                </a:cubicBezTo>
                <a:cubicBezTo>
                  <a:pt x="15627" y="12681"/>
                  <a:pt x="15754" y="12643"/>
                  <a:pt x="15874" y="12553"/>
                </a:cubicBezTo>
                <a:cubicBezTo>
                  <a:pt x="15909" y="12588"/>
                  <a:pt x="15961" y="12605"/>
                  <a:pt x="16013" y="12605"/>
                </a:cubicBezTo>
                <a:cubicBezTo>
                  <a:pt x="16065" y="12605"/>
                  <a:pt x="16117" y="12588"/>
                  <a:pt x="16152" y="12553"/>
                </a:cubicBezTo>
                <a:cubicBezTo>
                  <a:pt x="16498" y="13315"/>
                  <a:pt x="16429" y="14286"/>
                  <a:pt x="16775" y="14979"/>
                </a:cubicBezTo>
                <a:cubicBezTo>
                  <a:pt x="16568" y="15880"/>
                  <a:pt x="16429" y="16643"/>
                  <a:pt x="16221" y="17475"/>
                </a:cubicBezTo>
                <a:cubicBezTo>
                  <a:pt x="16221" y="17336"/>
                  <a:pt x="16221" y="17197"/>
                  <a:pt x="16152" y="17059"/>
                </a:cubicBezTo>
                <a:cubicBezTo>
                  <a:pt x="16152" y="16712"/>
                  <a:pt x="16082" y="16365"/>
                  <a:pt x="16013" y="16019"/>
                </a:cubicBezTo>
                <a:cubicBezTo>
                  <a:pt x="16013" y="15880"/>
                  <a:pt x="15944" y="15672"/>
                  <a:pt x="15874" y="15464"/>
                </a:cubicBezTo>
                <a:lnTo>
                  <a:pt x="15874" y="15464"/>
                </a:lnTo>
                <a:cubicBezTo>
                  <a:pt x="15894" y="15474"/>
                  <a:pt x="15913" y="15478"/>
                  <a:pt x="15932" y="15478"/>
                </a:cubicBezTo>
                <a:cubicBezTo>
                  <a:pt x="16046" y="15478"/>
                  <a:pt x="16132" y="15316"/>
                  <a:pt x="16013" y="15256"/>
                </a:cubicBezTo>
                <a:lnTo>
                  <a:pt x="15874" y="15118"/>
                </a:lnTo>
                <a:cubicBezTo>
                  <a:pt x="15874" y="15048"/>
                  <a:pt x="15874" y="14910"/>
                  <a:pt x="15874" y="14840"/>
                </a:cubicBezTo>
                <a:cubicBezTo>
                  <a:pt x="15874" y="14771"/>
                  <a:pt x="15805" y="14771"/>
                  <a:pt x="15805" y="14702"/>
                </a:cubicBezTo>
                <a:cubicBezTo>
                  <a:pt x="15874" y="14217"/>
                  <a:pt x="15736" y="13731"/>
                  <a:pt x="15458" y="13385"/>
                </a:cubicBezTo>
                <a:cubicBezTo>
                  <a:pt x="15274" y="13090"/>
                  <a:pt x="14973" y="12933"/>
                  <a:pt x="14668" y="12933"/>
                </a:cubicBezTo>
                <a:cubicBezTo>
                  <a:pt x="14400" y="12933"/>
                  <a:pt x="14128" y="13055"/>
                  <a:pt x="13933" y="13315"/>
                </a:cubicBezTo>
                <a:cubicBezTo>
                  <a:pt x="13412" y="14126"/>
                  <a:pt x="14294" y="15421"/>
                  <a:pt x="15043" y="15421"/>
                </a:cubicBezTo>
                <a:cubicBezTo>
                  <a:pt x="15191" y="15421"/>
                  <a:pt x="15333" y="15370"/>
                  <a:pt x="15458" y="15256"/>
                </a:cubicBezTo>
                <a:cubicBezTo>
                  <a:pt x="15458" y="15326"/>
                  <a:pt x="15528" y="15326"/>
                  <a:pt x="15597" y="15326"/>
                </a:cubicBezTo>
                <a:cubicBezTo>
                  <a:pt x="15597" y="15395"/>
                  <a:pt x="15666" y="15395"/>
                  <a:pt x="15805" y="15464"/>
                </a:cubicBezTo>
                <a:cubicBezTo>
                  <a:pt x="15874" y="15742"/>
                  <a:pt x="15944" y="16088"/>
                  <a:pt x="15944" y="16435"/>
                </a:cubicBezTo>
                <a:cubicBezTo>
                  <a:pt x="16082" y="16989"/>
                  <a:pt x="16082" y="17544"/>
                  <a:pt x="16221" y="18168"/>
                </a:cubicBezTo>
                <a:cubicBezTo>
                  <a:pt x="16082" y="18930"/>
                  <a:pt x="15944" y="19693"/>
                  <a:pt x="15805" y="20455"/>
                </a:cubicBezTo>
                <a:cubicBezTo>
                  <a:pt x="15736" y="21079"/>
                  <a:pt x="15597" y="21703"/>
                  <a:pt x="15458" y="22258"/>
                </a:cubicBezTo>
                <a:cubicBezTo>
                  <a:pt x="14765" y="19693"/>
                  <a:pt x="13933" y="17059"/>
                  <a:pt x="13240" y="14494"/>
                </a:cubicBezTo>
                <a:cubicBezTo>
                  <a:pt x="13240" y="14471"/>
                  <a:pt x="13233" y="14463"/>
                  <a:pt x="13222" y="14463"/>
                </a:cubicBezTo>
                <a:cubicBezTo>
                  <a:pt x="13202" y="14463"/>
                  <a:pt x="13171" y="14494"/>
                  <a:pt x="13171" y="14494"/>
                </a:cubicBezTo>
                <a:cubicBezTo>
                  <a:pt x="13310" y="15256"/>
                  <a:pt x="13448" y="16019"/>
                  <a:pt x="13656" y="16712"/>
                </a:cubicBezTo>
                <a:cubicBezTo>
                  <a:pt x="13102" y="15187"/>
                  <a:pt x="12547" y="13593"/>
                  <a:pt x="11923" y="12068"/>
                </a:cubicBezTo>
                <a:cubicBezTo>
                  <a:pt x="11923" y="11790"/>
                  <a:pt x="11993" y="11444"/>
                  <a:pt x="11993" y="11167"/>
                </a:cubicBezTo>
                <a:cubicBezTo>
                  <a:pt x="11993" y="10751"/>
                  <a:pt x="12062" y="10335"/>
                  <a:pt x="12131" y="9919"/>
                </a:cubicBezTo>
                <a:cubicBezTo>
                  <a:pt x="12200" y="9849"/>
                  <a:pt x="12200" y="9849"/>
                  <a:pt x="12270" y="9780"/>
                </a:cubicBezTo>
                <a:lnTo>
                  <a:pt x="12270" y="9642"/>
                </a:lnTo>
                <a:cubicBezTo>
                  <a:pt x="12270" y="9572"/>
                  <a:pt x="12270" y="9503"/>
                  <a:pt x="12200" y="9434"/>
                </a:cubicBezTo>
                <a:cubicBezTo>
                  <a:pt x="12200" y="9364"/>
                  <a:pt x="12200" y="9364"/>
                  <a:pt x="12200" y="9364"/>
                </a:cubicBezTo>
                <a:cubicBezTo>
                  <a:pt x="12352" y="9427"/>
                  <a:pt x="12494" y="9456"/>
                  <a:pt x="12626" y="9456"/>
                </a:cubicBezTo>
                <a:cubicBezTo>
                  <a:pt x="13218" y="9456"/>
                  <a:pt x="13599" y="8879"/>
                  <a:pt x="13656" y="8255"/>
                </a:cubicBezTo>
                <a:cubicBezTo>
                  <a:pt x="13725" y="7493"/>
                  <a:pt x="13448" y="6799"/>
                  <a:pt x="12894" y="6314"/>
                </a:cubicBezTo>
                <a:cubicBezTo>
                  <a:pt x="12759" y="6225"/>
                  <a:pt x="12632" y="6186"/>
                  <a:pt x="12512" y="6186"/>
                </a:cubicBezTo>
                <a:cubicBezTo>
                  <a:pt x="12261" y="6186"/>
                  <a:pt x="12042" y="6357"/>
                  <a:pt x="11854" y="6592"/>
                </a:cubicBezTo>
                <a:lnTo>
                  <a:pt x="11854" y="6522"/>
                </a:lnTo>
                <a:cubicBezTo>
                  <a:pt x="11854" y="6522"/>
                  <a:pt x="11854" y="6491"/>
                  <a:pt x="11833" y="6491"/>
                </a:cubicBezTo>
                <a:cubicBezTo>
                  <a:pt x="11823" y="6491"/>
                  <a:pt x="11808" y="6499"/>
                  <a:pt x="11785" y="6522"/>
                </a:cubicBezTo>
                <a:cubicBezTo>
                  <a:pt x="11715" y="6799"/>
                  <a:pt x="11646" y="7077"/>
                  <a:pt x="11577" y="7354"/>
                </a:cubicBezTo>
                <a:cubicBezTo>
                  <a:pt x="11577" y="7493"/>
                  <a:pt x="11507" y="7562"/>
                  <a:pt x="11438" y="7701"/>
                </a:cubicBezTo>
                <a:cubicBezTo>
                  <a:pt x="11438" y="7724"/>
                  <a:pt x="11438" y="7731"/>
                  <a:pt x="11441" y="7731"/>
                </a:cubicBezTo>
                <a:cubicBezTo>
                  <a:pt x="11446" y="7731"/>
                  <a:pt x="11461" y="7701"/>
                  <a:pt x="11507" y="7701"/>
                </a:cubicBezTo>
                <a:cubicBezTo>
                  <a:pt x="11438" y="8255"/>
                  <a:pt x="11577" y="8740"/>
                  <a:pt x="11854" y="9156"/>
                </a:cubicBezTo>
                <a:cubicBezTo>
                  <a:pt x="11785" y="9156"/>
                  <a:pt x="11715" y="9226"/>
                  <a:pt x="11715" y="9295"/>
                </a:cubicBezTo>
                <a:lnTo>
                  <a:pt x="11715" y="9642"/>
                </a:lnTo>
                <a:cubicBezTo>
                  <a:pt x="11715" y="9642"/>
                  <a:pt x="11715" y="9711"/>
                  <a:pt x="11715" y="9711"/>
                </a:cubicBezTo>
                <a:lnTo>
                  <a:pt x="11715" y="9780"/>
                </a:lnTo>
                <a:lnTo>
                  <a:pt x="11715" y="9849"/>
                </a:lnTo>
                <a:lnTo>
                  <a:pt x="11715" y="9919"/>
                </a:lnTo>
                <a:cubicBezTo>
                  <a:pt x="11785" y="10335"/>
                  <a:pt x="11715" y="10681"/>
                  <a:pt x="11646" y="11028"/>
                </a:cubicBezTo>
                <a:cubicBezTo>
                  <a:pt x="11646" y="11305"/>
                  <a:pt x="11646" y="11513"/>
                  <a:pt x="11577" y="11790"/>
                </a:cubicBezTo>
                <a:cubicBezTo>
                  <a:pt x="11577" y="11721"/>
                  <a:pt x="11577" y="11721"/>
                  <a:pt x="11577" y="11652"/>
                </a:cubicBezTo>
                <a:cubicBezTo>
                  <a:pt x="11438" y="11374"/>
                  <a:pt x="11369" y="11028"/>
                  <a:pt x="11230" y="10681"/>
                </a:cubicBezTo>
                <a:lnTo>
                  <a:pt x="11299" y="10681"/>
                </a:lnTo>
                <a:cubicBezTo>
                  <a:pt x="10953" y="9642"/>
                  <a:pt x="10537" y="8671"/>
                  <a:pt x="9982" y="7701"/>
                </a:cubicBezTo>
                <a:cubicBezTo>
                  <a:pt x="9982" y="7493"/>
                  <a:pt x="10052" y="7215"/>
                  <a:pt x="10052" y="7007"/>
                </a:cubicBezTo>
                <a:lnTo>
                  <a:pt x="10190" y="6106"/>
                </a:lnTo>
                <a:cubicBezTo>
                  <a:pt x="10260" y="6106"/>
                  <a:pt x="10260" y="6037"/>
                  <a:pt x="10260" y="5968"/>
                </a:cubicBezTo>
                <a:cubicBezTo>
                  <a:pt x="10260" y="5898"/>
                  <a:pt x="10260" y="5829"/>
                  <a:pt x="10260" y="5760"/>
                </a:cubicBezTo>
                <a:lnTo>
                  <a:pt x="10398" y="5760"/>
                </a:lnTo>
                <a:cubicBezTo>
                  <a:pt x="10486" y="5784"/>
                  <a:pt x="10569" y="5795"/>
                  <a:pt x="10649" y="5795"/>
                </a:cubicBezTo>
                <a:cubicBezTo>
                  <a:pt x="11266" y="5795"/>
                  <a:pt x="11646" y="5134"/>
                  <a:pt x="11646" y="4581"/>
                </a:cubicBezTo>
                <a:cubicBezTo>
                  <a:pt x="11715" y="3957"/>
                  <a:pt x="11369" y="3334"/>
                  <a:pt x="10814" y="2987"/>
                </a:cubicBezTo>
                <a:cubicBezTo>
                  <a:pt x="10702" y="2931"/>
                  <a:pt x="10598" y="2906"/>
                  <a:pt x="10504" y="2906"/>
                </a:cubicBezTo>
                <a:cubicBezTo>
                  <a:pt x="10131" y="2906"/>
                  <a:pt x="9899" y="3293"/>
                  <a:pt x="9844" y="3680"/>
                </a:cubicBezTo>
                <a:cubicBezTo>
                  <a:pt x="9566" y="4165"/>
                  <a:pt x="9566" y="4789"/>
                  <a:pt x="9844" y="5274"/>
                </a:cubicBezTo>
                <a:cubicBezTo>
                  <a:pt x="9774" y="5344"/>
                  <a:pt x="9774" y="5413"/>
                  <a:pt x="9774" y="5413"/>
                </a:cubicBezTo>
                <a:cubicBezTo>
                  <a:pt x="9774" y="5621"/>
                  <a:pt x="9774" y="5760"/>
                  <a:pt x="9774" y="5968"/>
                </a:cubicBezTo>
                <a:cubicBezTo>
                  <a:pt x="9844" y="5968"/>
                  <a:pt x="9844" y="6037"/>
                  <a:pt x="9913" y="6037"/>
                </a:cubicBezTo>
                <a:cubicBezTo>
                  <a:pt x="9913" y="6453"/>
                  <a:pt x="9844" y="6869"/>
                  <a:pt x="9774" y="7285"/>
                </a:cubicBezTo>
                <a:cubicBezTo>
                  <a:pt x="9497" y="6799"/>
                  <a:pt x="9289" y="6384"/>
                  <a:pt x="9012" y="5968"/>
                </a:cubicBezTo>
                <a:cubicBezTo>
                  <a:pt x="9012" y="5945"/>
                  <a:pt x="9004" y="5937"/>
                  <a:pt x="8994" y="5937"/>
                </a:cubicBezTo>
                <a:cubicBezTo>
                  <a:pt x="8973" y="5937"/>
                  <a:pt x="8943" y="5968"/>
                  <a:pt x="8943" y="5968"/>
                </a:cubicBezTo>
                <a:lnTo>
                  <a:pt x="9150" y="6453"/>
                </a:lnTo>
                <a:lnTo>
                  <a:pt x="8804" y="5898"/>
                </a:lnTo>
                <a:cubicBezTo>
                  <a:pt x="8804" y="5621"/>
                  <a:pt x="8804" y="5344"/>
                  <a:pt x="8735" y="5136"/>
                </a:cubicBezTo>
                <a:cubicBezTo>
                  <a:pt x="8596" y="4512"/>
                  <a:pt x="8388" y="3888"/>
                  <a:pt x="8249" y="3264"/>
                </a:cubicBezTo>
                <a:lnTo>
                  <a:pt x="8319" y="3195"/>
                </a:lnTo>
                <a:cubicBezTo>
                  <a:pt x="8388" y="3195"/>
                  <a:pt x="8388" y="3195"/>
                  <a:pt x="8388" y="3264"/>
                </a:cubicBezTo>
                <a:cubicBezTo>
                  <a:pt x="8448" y="3286"/>
                  <a:pt x="8507" y="3296"/>
                  <a:pt x="8563" y="3296"/>
                </a:cubicBezTo>
                <a:cubicBezTo>
                  <a:pt x="9214" y="3296"/>
                  <a:pt x="9572" y="1914"/>
                  <a:pt x="9636" y="1531"/>
                </a:cubicBezTo>
                <a:cubicBezTo>
                  <a:pt x="9636" y="769"/>
                  <a:pt x="9220" y="145"/>
                  <a:pt x="8527" y="6"/>
                </a:cubicBezTo>
                <a:cubicBezTo>
                  <a:pt x="8488" y="3"/>
                  <a:pt x="8449" y="1"/>
                  <a:pt x="8411" y="1"/>
                </a:cubicBezTo>
                <a:close/>
              </a:path>
            </a:pathLst>
          </a:custGeom>
          <a:solidFill>
            <a:schemeClr val="accent6">
              <a:lumMod val="50000"/>
            </a:schemeClr>
          </a:solid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9" name="Google Shape;141;p29">
            <a:extLst>
              <a:ext uri="{FF2B5EF4-FFF2-40B4-BE49-F238E27FC236}">
                <a16:creationId xmlns:a16="http://schemas.microsoft.com/office/drawing/2014/main" id="{05DA5A39-4A3F-420F-83EB-E635AFC37203}"/>
              </a:ext>
            </a:extLst>
          </p:cNvPr>
          <p:cNvSpPr/>
          <p:nvPr/>
        </p:nvSpPr>
        <p:spPr>
          <a:xfrm>
            <a:off x="1821284" y="4928183"/>
            <a:ext cx="563562" cy="1549400"/>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chemeClr val="accent6">
              <a:lumMod val="50000"/>
            </a:schemeClr>
          </a:solid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grpSp>
        <p:nvGrpSpPr>
          <p:cNvPr id="10" name="Google Shape;142;p29">
            <a:extLst>
              <a:ext uri="{FF2B5EF4-FFF2-40B4-BE49-F238E27FC236}">
                <a16:creationId xmlns:a16="http://schemas.microsoft.com/office/drawing/2014/main" id="{649401A5-BD1B-4009-81E9-AD498CB1D6A5}"/>
              </a:ext>
            </a:extLst>
          </p:cNvPr>
          <p:cNvGrpSpPr/>
          <p:nvPr/>
        </p:nvGrpSpPr>
        <p:grpSpPr>
          <a:xfrm>
            <a:off x="11292566" y="2875107"/>
            <a:ext cx="491204" cy="1701164"/>
            <a:chOff x="2375975" y="2648850"/>
            <a:chExt cx="1226950" cy="2419925"/>
          </a:xfrm>
          <a:solidFill>
            <a:schemeClr val="accent6">
              <a:lumMod val="50000"/>
            </a:schemeClr>
          </a:solidFill>
        </p:grpSpPr>
        <p:sp>
          <p:nvSpPr>
            <p:cNvPr id="11" name="Google Shape;143;p29">
              <a:extLst>
                <a:ext uri="{FF2B5EF4-FFF2-40B4-BE49-F238E27FC236}">
                  <a16:creationId xmlns:a16="http://schemas.microsoft.com/office/drawing/2014/main" id="{185BCD5F-F4C1-4CAF-A41C-9A26F635B6D0}"/>
                </a:ext>
              </a:extLst>
            </p:cNvPr>
            <p:cNvSpPr/>
            <p:nvPr/>
          </p:nvSpPr>
          <p:spPr>
            <a:xfrm>
              <a:off x="2561400" y="2755050"/>
              <a:ext cx="60675" cy="21875"/>
            </a:xfrm>
            <a:custGeom>
              <a:avLst/>
              <a:gdLst/>
              <a:ahLst/>
              <a:cxnLst/>
              <a:rect l="l" t="t" r="r" b="b"/>
              <a:pathLst>
                <a:path w="2427" h="875" extrusionOk="0">
                  <a:moveTo>
                    <a:pt x="624" y="1"/>
                  </a:moveTo>
                  <a:cubicBezTo>
                    <a:pt x="384" y="1"/>
                    <a:pt x="176" y="65"/>
                    <a:pt x="69" y="251"/>
                  </a:cubicBezTo>
                  <a:cubicBezTo>
                    <a:pt x="0" y="389"/>
                    <a:pt x="69" y="528"/>
                    <a:pt x="139" y="597"/>
                  </a:cubicBezTo>
                  <a:lnTo>
                    <a:pt x="208" y="597"/>
                  </a:lnTo>
                  <a:cubicBezTo>
                    <a:pt x="347" y="667"/>
                    <a:pt x="416" y="736"/>
                    <a:pt x="555" y="736"/>
                  </a:cubicBezTo>
                  <a:cubicBezTo>
                    <a:pt x="901" y="736"/>
                    <a:pt x="1248" y="805"/>
                    <a:pt x="1525" y="875"/>
                  </a:cubicBezTo>
                  <a:lnTo>
                    <a:pt x="2218" y="875"/>
                  </a:lnTo>
                  <a:cubicBezTo>
                    <a:pt x="2357" y="875"/>
                    <a:pt x="2426" y="667"/>
                    <a:pt x="2288" y="597"/>
                  </a:cubicBezTo>
                  <a:cubicBezTo>
                    <a:pt x="2218" y="459"/>
                    <a:pt x="2218" y="459"/>
                    <a:pt x="2080" y="389"/>
                  </a:cubicBezTo>
                  <a:cubicBezTo>
                    <a:pt x="2010" y="320"/>
                    <a:pt x="1872" y="251"/>
                    <a:pt x="1733" y="251"/>
                  </a:cubicBezTo>
                  <a:cubicBezTo>
                    <a:pt x="1477" y="165"/>
                    <a:pt x="1010" y="1"/>
                    <a:pt x="624" y="1"/>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12" name="Google Shape;144;p29">
              <a:extLst>
                <a:ext uri="{FF2B5EF4-FFF2-40B4-BE49-F238E27FC236}">
                  <a16:creationId xmlns:a16="http://schemas.microsoft.com/office/drawing/2014/main" id="{95144CD4-C093-48A3-A75B-EC8B2958FB3D}"/>
                </a:ext>
              </a:extLst>
            </p:cNvPr>
            <p:cNvSpPr/>
            <p:nvPr/>
          </p:nvSpPr>
          <p:spPr>
            <a:xfrm>
              <a:off x="2533675" y="2804100"/>
              <a:ext cx="106975" cy="50475"/>
            </a:xfrm>
            <a:custGeom>
              <a:avLst/>
              <a:gdLst/>
              <a:ahLst/>
              <a:cxnLst/>
              <a:rect l="l" t="t" r="r" b="b"/>
              <a:pathLst>
                <a:path w="4279" h="2019" extrusionOk="0">
                  <a:moveTo>
                    <a:pt x="1074" y="0"/>
                  </a:moveTo>
                  <a:cubicBezTo>
                    <a:pt x="608" y="0"/>
                    <a:pt x="56" y="143"/>
                    <a:pt x="0" y="646"/>
                  </a:cubicBezTo>
                  <a:cubicBezTo>
                    <a:pt x="0" y="715"/>
                    <a:pt x="69" y="854"/>
                    <a:pt x="208" y="854"/>
                  </a:cubicBezTo>
                  <a:cubicBezTo>
                    <a:pt x="639" y="854"/>
                    <a:pt x="961" y="635"/>
                    <a:pt x="1368" y="635"/>
                  </a:cubicBezTo>
                  <a:cubicBezTo>
                    <a:pt x="1419" y="635"/>
                    <a:pt x="1471" y="638"/>
                    <a:pt x="1525" y="646"/>
                  </a:cubicBezTo>
                  <a:cubicBezTo>
                    <a:pt x="2149" y="715"/>
                    <a:pt x="2703" y="854"/>
                    <a:pt x="3258" y="1062"/>
                  </a:cubicBezTo>
                  <a:cubicBezTo>
                    <a:pt x="3327" y="1200"/>
                    <a:pt x="3397" y="1339"/>
                    <a:pt x="3466" y="1408"/>
                  </a:cubicBezTo>
                  <a:cubicBezTo>
                    <a:pt x="3605" y="1616"/>
                    <a:pt x="3813" y="1755"/>
                    <a:pt x="3951" y="1963"/>
                  </a:cubicBezTo>
                  <a:cubicBezTo>
                    <a:pt x="3990" y="2001"/>
                    <a:pt x="4034" y="2019"/>
                    <a:pt x="4076" y="2019"/>
                  </a:cubicBezTo>
                  <a:cubicBezTo>
                    <a:pt x="4184" y="2019"/>
                    <a:pt x="4278" y="1905"/>
                    <a:pt x="4228" y="1755"/>
                  </a:cubicBezTo>
                  <a:cubicBezTo>
                    <a:pt x="4090" y="1547"/>
                    <a:pt x="3951" y="1408"/>
                    <a:pt x="3813" y="1270"/>
                  </a:cubicBezTo>
                  <a:lnTo>
                    <a:pt x="3743" y="1131"/>
                  </a:lnTo>
                  <a:cubicBezTo>
                    <a:pt x="3813" y="992"/>
                    <a:pt x="3813" y="854"/>
                    <a:pt x="3674" y="784"/>
                  </a:cubicBezTo>
                  <a:cubicBezTo>
                    <a:pt x="2911" y="438"/>
                    <a:pt x="2149" y="160"/>
                    <a:pt x="1386" y="22"/>
                  </a:cubicBezTo>
                  <a:cubicBezTo>
                    <a:pt x="1292" y="8"/>
                    <a:pt x="1185" y="0"/>
                    <a:pt x="1074" y="0"/>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13" name="Google Shape;145;p29">
              <a:extLst>
                <a:ext uri="{FF2B5EF4-FFF2-40B4-BE49-F238E27FC236}">
                  <a16:creationId xmlns:a16="http://schemas.microsoft.com/office/drawing/2014/main" id="{B8B21A96-967D-4D5F-8F19-DEE98F6AEC2C}"/>
                </a:ext>
              </a:extLst>
            </p:cNvPr>
            <p:cNvSpPr/>
            <p:nvPr/>
          </p:nvSpPr>
          <p:spPr>
            <a:xfrm>
              <a:off x="2532450" y="2830225"/>
              <a:ext cx="49750" cy="22950"/>
            </a:xfrm>
            <a:custGeom>
              <a:avLst/>
              <a:gdLst/>
              <a:ahLst/>
              <a:cxnLst/>
              <a:rect l="l" t="t" r="r" b="b"/>
              <a:pathLst>
                <a:path w="1990" h="918" extrusionOk="0">
                  <a:moveTo>
                    <a:pt x="1453" y="1"/>
                  </a:moveTo>
                  <a:cubicBezTo>
                    <a:pt x="888" y="1"/>
                    <a:pt x="0" y="189"/>
                    <a:pt x="118" y="779"/>
                  </a:cubicBezTo>
                  <a:cubicBezTo>
                    <a:pt x="118" y="848"/>
                    <a:pt x="188" y="918"/>
                    <a:pt x="257" y="918"/>
                  </a:cubicBezTo>
                  <a:cubicBezTo>
                    <a:pt x="465" y="918"/>
                    <a:pt x="604" y="710"/>
                    <a:pt x="812" y="571"/>
                  </a:cubicBezTo>
                  <a:cubicBezTo>
                    <a:pt x="964" y="470"/>
                    <a:pt x="1190" y="405"/>
                    <a:pt x="1410" y="405"/>
                  </a:cubicBezTo>
                  <a:cubicBezTo>
                    <a:pt x="1490" y="405"/>
                    <a:pt x="1569" y="414"/>
                    <a:pt x="1643" y="432"/>
                  </a:cubicBezTo>
                  <a:cubicBezTo>
                    <a:pt x="1921" y="432"/>
                    <a:pt x="1990" y="17"/>
                    <a:pt x="1713" y="17"/>
                  </a:cubicBezTo>
                  <a:cubicBezTo>
                    <a:pt x="1641" y="6"/>
                    <a:pt x="1552" y="1"/>
                    <a:pt x="1453" y="1"/>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14" name="Google Shape;146;p29">
              <a:extLst>
                <a:ext uri="{FF2B5EF4-FFF2-40B4-BE49-F238E27FC236}">
                  <a16:creationId xmlns:a16="http://schemas.microsoft.com/office/drawing/2014/main" id="{DE20D5FB-CF34-4515-A8E1-89B33B64CE98}"/>
                </a:ext>
              </a:extLst>
            </p:cNvPr>
            <p:cNvSpPr/>
            <p:nvPr/>
          </p:nvSpPr>
          <p:spPr>
            <a:xfrm>
              <a:off x="2522050" y="2884100"/>
              <a:ext cx="47625" cy="19525"/>
            </a:xfrm>
            <a:custGeom>
              <a:avLst/>
              <a:gdLst/>
              <a:ahLst/>
              <a:cxnLst/>
              <a:rect l="l" t="t" r="r" b="b"/>
              <a:pathLst>
                <a:path w="1905" h="781" extrusionOk="0">
                  <a:moveTo>
                    <a:pt x="1013" y="1"/>
                  </a:moveTo>
                  <a:cubicBezTo>
                    <a:pt x="743" y="1"/>
                    <a:pt x="480" y="70"/>
                    <a:pt x="257" y="218"/>
                  </a:cubicBezTo>
                  <a:cubicBezTo>
                    <a:pt x="1" y="411"/>
                    <a:pt x="218" y="781"/>
                    <a:pt x="472" y="781"/>
                  </a:cubicBezTo>
                  <a:cubicBezTo>
                    <a:pt x="493" y="781"/>
                    <a:pt x="513" y="778"/>
                    <a:pt x="534" y="773"/>
                  </a:cubicBezTo>
                  <a:cubicBezTo>
                    <a:pt x="881" y="565"/>
                    <a:pt x="1228" y="565"/>
                    <a:pt x="1574" y="565"/>
                  </a:cubicBezTo>
                  <a:cubicBezTo>
                    <a:pt x="1595" y="570"/>
                    <a:pt x="1615" y="573"/>
                    <a:pt x="1634" y="573"/>
                  </a:cubicBezTo>
                  <a:cubicBezTo>
                    <a:pt x="1860" y="573"/>
                    <a:pt x="1905" y="213"/>
                    <a:pt x="1713" y="149"/>
                  </a:cubicBezTo>
                  <a:cubicBezTo>
                    <a:pt x="1488" y="53"/>
                    <a:pt x="1247" y="1"/>
                    <a:pt x="1013" y="1"/>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15" name="Google Shape;147;p29">
              <a:extLst>
                <a:ext uri="{FF2B5EF4-FFF2-40B4-BE49-F238E27FC236}">
                  <a16:creationId xmlns:a16="http://schemas.microsoft.com/office/drawing/2014/main" id="{A5C6313E-D0D1-4D29-9EE7-8C7B46D2A4AC}"/>
                </a:ext>
              </a:extLst>
            </p:cNvPr>
            <p:cNvSpPr/>
            <p:nvPr/>
          </p:nvSpPr>
          <p:spPr>
            <a:xfrm>
              <a:off x="2549250" y="2901300"/>
              <a:ext cx="56500" cy="44075"/>
            </a:xfrm>
            <a:custGeom>
              <a:avLst/>
              <a:gdLst/>
              <a:ahLst/>
              <a:cxnLst/>
              <a:rect l="l" t="t" r="r" b="b"/>
              <a:pathLst>
                <a:path w="2260" h="1763" extrusionOk="0">
                  <a:moveTo>
                    <a:pt x="1995" y="0"/>
                  </a:moveTo>
                  <a:cubicBezTo>
                    <a:pt x="1932" y="0"/>
                    <a:pt x="1862" y="26"/>
                    <a:pt x="1803" y="85"/>
                  </a:cubicBezTo>
                  <a:cubicBezTo>
                    <a:pt x="1526" y="293"/>
                    <a:pt x="1179" y="501"/>
                    <a:pt x="902" y="778"/>
                  </a:cubicBezTo>
                  <a:cubicBezTo>
                    <a:pt x="555" y="986"/>
                    <a:pt x="140" y="1194"/>
                    <a:pt x="1" y="1471"/>
                  </a:cubicBezTo>
                  <a:cubicBezTo>
                    <a:pt x="1" y="1591"/>
                    <a:pt x="53" y="1762"/>
                    <a:pt x="156" y="1762"/>
                  </a:cubicBezTo>
                  <a:cubicBezTo>
                    <a:pt x="172" y="1762"/>
                    <a:pt x="190" y="1758"/>
                    <a:pt x="209" y="1749"/>
                  </a:cubicBezTo>
                  <a:cubicBezTo>
                    <a:pt x="555" y="1610"/>
                    <a:pt x="833" y="1471"/>
                    <a:pt x="1041" y="1194"/>
                  </a:cubicBezTo>
                  <a:cubicBezTo>
                    <a:pt x="1387" y="917"/>
                    <a:pt x="1734" y="709"/>
                    <a:pt x="2011" y="362"/>
                  </a:cubicBezTo>
                  <a:cubicBezTo>
                    <a:pt x="2260" y="164"/>
                    <a:pt x="2152" y="0"/>
                    <a:pt x="1995" y="0"/>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16" name="Google Shape;148;p29">
              <a:extLst>
                <a:ext uri="{FF2B5EF4-FFF2-40B4-BE49-F238E27FC236}">
                  <a16:creationId xmlns:a16="http://schemas.microsoft.com/office/drawing/2014/main" id="{DC65DAE3-2B19-4FFB-84EE-D4DB0671BC77}"/>
                </a:ext>
              </a:extLst>
            </p:cNvPr>
            <p:cNvSpPr/>
            <p:nvPr/>
          </p:nvSpPr>
          <p:spPr>
            <a:xfrm>
              <a:off x="2589600" y="2932625"/>
              <a:ext cx="64600" cy="109800"/>
            </a:xfrm>
            <a:custGeom>
              <a:avLst/>
              <a:gdLst/>
              <a:ahLst/>
              <a:cxnLst/>
              <a:rect l="l" t="t" r="r" b="b"/>
              <a:pathLst>
                <a:path w="2584" h="4392" extrusionOk="0">
                  <a:moveTo>
                    <a:pt x="2367" y="1"/>
                  </a:moveTo>
                  <a:cubicBezTo>
                    <a:pt x="2269" y="1"/>
                    <a:pt x="2162" y="52"/>
                    <a:pt x="2130" y="149"/>
                  </a:cubicBezTo>
                  <a:cubicBezTo>
                    <a:pt x="1922" y="912"/>
                    <a:pt x="1714" y="1674"/>
                    <a:pt x="1368" y="2367"/>
                  </a:cubicBezTo>
                  <a:cubicBezTo>
                    <a:pt x="1021" y="2991"/>
                    <a:pt x="605" y="3546"/>
                    <a:pt x="120" y="4100"/>
                  </a:cubicBezTo>
                  <a:cubicBezTo>
                    <a:pt x="0" y="4220"/>
                    <a:pt x="87" y="4391"/>
                    <a:pt x="202" y="4391"/>
                  </a:cubicBezTo>
                  <a:cubicBezTo>
                    <a:pt x="221" y="4391"/>
                    <a:pt x="240" y="4387"/>
                    <a:pt x="259" y="4377"/>
                  </a:cubicBezTo>
                  <a:cubicBezTo>
                    <a:pt x="952" y="4239"/>
                    <a:pt x="1298" y="3476"/>
                    <a:pt x="1576" y="2922"/>
                  </a:cubicBezTo>
                  <a:cubicBezTo>
                    <a:pt x="2061" y="2090"/>
                    <a:pt x="2338" y="1189"/>
                    <a:pt x="2546" y="218"/>
                  </a:cubicBezTo>
                  <a:cubicBezTo>
                    <a:pt x="2583" y="70"/>
                    <a:pt x="2481" y="1"/>
                    <a:pt x="2367" y="1"/>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17" name="Google Shape;149;p29">
              <a:extLst>
                <a:ext uri="{FF2B5EF4-FFF2-40B4-BE49-F238E27FC236}">
                  <a16:creationId xmlns:a16="http://schemas.microsoft.com/office/drawing/2014/main" id="{B5A2438A-2805-4859-AE59-A1055E9A9544}"/>
                </a:ext>
              </a:extLst>
            </p:cNvPr>
            <p:cNvSpPr/>
            <p:nvPr/>
          </p:nvSpPr>
          <p:spPr>
            <a:xfrm>
              <a:off x="2646300" y="2943900"/>
              <a:ext cx="32150" cy="86750"/>
            </a:xfrm>
            <a:custGeom>
              <a:avLst/>
              <a:gdLst/>
              <a:ahLst/>
              <a:cxnLst/>
              <a:rect l="l" t="t" r="r" b="b"/>
              <a:pathLst>
                <a:path w="1286" h="3470" extrusionOk="0">
                  <a:moveTo>
                    <a:pt x="1109" y="0"/>
                  </a:moveTo>
                  <a:cubicBezTo>
                    <a:pt x="1026" y="0"/>
                    <a:pt x="934" y="54"/>
                    <a:pt x="902" y="183"/>
                  </a:cubicBezTo>
                  <a:cubicBezTo>
                    <a:pt x="763" y="738"/>
                    <a:pt x="625" y="1292"/>
                    <a:pt x="417" y="1916"/>
                  </a:cubicBezTo>
                  <a:cubicBezTo>
                    <a:pt x="209" y="2332"/>
                    <a:pt x="70" y="2887"/>
                    <a:pt x="1" y="3372"/>
                  </a:cubicBezTo>
                  <a:cubicBezTo>
                    <a:pt x="50" y="3421"/>
                    <a:pt x="133" y="3470"/>
                    <a:pt x="203" y="3470"/>
                  </a:cubicBezTo>
                  <a:cubicBezTo>
                    <a:pt x="231" y="3470"/>
                    <a:pt x="258" y="3462"/>
                    <a:pt x="278" y="3441"/>
                  </a:cubicBezTo>
                  <a:cubicBezTo>
                    <a:pt x="555" y="3095"/>
                    <a:pt x="763" y="2609"/>
                    <a:pt x="763" y="2193"/>
                  </a:cubicBezTo>
                  <a:cubicBezTo>
                    <a:pt x="971" y="1500"/>
                    <a:pt x="1110" y="876"/>
                    <a:pt x="1248" y="183"/>
                  </a:cubicBezTo>
                  <a:cubicBezTo>
                    <a:pt x="1286" y="72"/>
                    <a:pt x="1204" y="0"/>
                    <a:pt x="1109" y="0"/>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18" name="Google Shape;150;p29">
              <a:extLst>
                <a:ext uri="{FF2B5EF4-FFF2-40B4-BE49-F238E27FC236}">
                  <a16:creationId xmlns:a16="http://schemas.microsoft.com/office/drawing/2014/main" id="{744A5098-EC37-4689-8053-A38445EEF3C3}"/>
                </a:ext>
              </a:extLst>
            </p:cNvPr>
            <p:cNvSpPr/>
            <p:nvPr/>
          </p:nvSpPr>
          <p:spPr>
            <a:xfrm>
              <a:off x="2680025" y="2932625"/>
              <a:ext cx="20025" cy="77400"/>
            </a:xfrm>
            <a:custGeom>
              <a:avLst/>
              <a:gdLst/>
              <a:ahLst/>
              <a:cxnLst/>
              <a:rect l="l" t="t" r="r" b="b"/>
              <a:pathLst>
                <a:path w="801" h="3096" extrusionOk="0">
                  <a:moveTo>
                    <a:pt x="206" y="1"/>
                  </a:moveTo>
                  <a:cubicBezTo>
                    <a:pt x="103" y="1"/>
                    <a:pt x="1" y="70"/>
                    <a:pt x="38" y="218"/>
                  </a:cubicBezTo>
                  <a:lnTo>
                    <a:pt x="246" y="1743"/>
                  </a:lnTo>
                  <a:cubicBezTo>
                    <a:pt x="177" y="2159"/>
                    <a:pt x="315" y="2575"/>
                    <a:pt x="454" y="2991"/>
                  </a:cubicBezTo>
                  <a:cubicBezTo>
                    <a:pt x="489" y="3060"/>
                    <a:pt x="558" y="3095"/>
                    <a:pt x="619" y="3095"/>
                  </a:cubicBezTo>
                  <a:cubicBezTo>
                    <a:pt x="679" y="3095"/>
                    <a:pt x="731" y="3060"/>
                    <a:pt x="731" y="2991"/>
                  </a:cubicBezTo>
                  <a:cubicBezTo>
                    <a:pt x="801" y="2506"/>
                    <a:pt x="731" y="2090"/>
                    <a:pt x="593" y="1674"/>
                  </a:cubicBezTo>
                  <a:lnTo>
                    <a:pt x="385" y="149"/>
                  </a:lnTo>
                  <a:cubicBezTo>
                    <a:pt x="385" y="52"/>
                    <a:pt x="295" y="1"/>
                    <a:pt x="206" y="1"/>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19" name="Google Shape;151;p29">
              <a:extLst>
                <a:ext uri="{FF2B5EF4-FFF2-40B4-BE49-F238E27FC236}">
                  <a16:creationId xmlns:a16="http://schemas.microsoft.com/office/drawing/2014/main" id="{B95B3A95-D75C-48BD-AC7C-7DBE32326B42}"/>
                </a:ext>
              </a:extLst>
            </p:cNvPr>
            <p:cNvSpPr/>
            <p:nvPr/>
          </p:nvSpPr>
          <p:spPr>
            <a:xfrm>
              <a:off x="2700025" y="2930700"/>
              <a:ext cx="13900" cy="43350"/>
            </a:xfrm>
            <a:custGeom>
              <a:avLst/>
              <a:gdLst/>
              <a:ahLst/>
              <a:cxnLst/>
              <a:rect l="l" t="t" r="r" b="b"/>
              <a:pathLst>
                <a:path w="556" h="1734" extrusionOk="0">
                  <a:moveTo>
                    <a:pt x="174" y="1"/>
                  </a:moveTo>
                  <a:cubicBezTo>
                    <a:pt x="87" y="1"/>
                    <a:pt x="1" y="53"/>
                    <a:pt x="1" y="157"/>
                  </a:cubicBezTo>
                  <a:cubicBezTo>
                    <a:pt x="1" y="434"/>
                    <a:pt x="70" y="642"/>
                    <a:pt x="70" y="850"/>
                  </a:cubicBezTo>
                  <a:cubicBezTo>
                    <a:pt x="70" y="1127"/>
                    <a:pt x="139" y="1404"/>
                    <a:pt x="278" y="1682"/>
                  </a:cubicBezTo>
                  <a:cubicBezTo>
                    <a:pt x="313" y="1716"/>
                    <a:pt x="347" y="1734"/>
                    <a:pt x="382" y="1734"/>
                  </a:cubicBezTo>
                  <a:cubicBezTo>
                    <a:pt x="417" y="1734"/>
                    <a:pt x="451" y="1716"/>
                    <a:pt x="486" y="1682"/>
                  </a:cubicBezTo>
                  <a:cubicBezTo>
                    <a:pt x="555" y="1474"/>
                    <a:pt x="555" y="1196"/>
                    <a:pt x="486" y="989"/>
                  </a:cubicBezTo>
                  <a:cubicBezTo>
                    <a:pt x="486" y="711"/>
                    <a:pt x="417" y="434"/>
                    <a:pt x="347" y="157"/>
                  </a:cubicBezTo>
                  <a:cubicBezTo>
                    <a:pt x="347" y="53"/>
                    <a:pt x="261" y="1"/>
                    <a:pt x="174" y="1"/>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20" name="Google Shape;152;p29">
              <a:extLst>
                <a:ext uri="{FF2B5EF4-FFF2-40B4-BE49-F238E27FC236}">
                  <a16:creationId xmlns:a16="http://schemas.microsoft.com/office/drawing/2014/main" id="{CE9767B1-D142-465A-8216-40C29A9D419F}"/>
                </a:ext>
              </a:extLst>
            </p:cNvPr>
            <p:cNvSpPr/>
            <p:nvPr/>
          </p:nvSpPr>
          <p:spPr>
            <a:xfrm>
              <a:off x="2741625" y="2983125"/>
              <a:ext cx="39875" cy="56825"/>
            </a:xfrm>
            <a:custGeom>
              <a:avLst/>
              <a:gdLst/>
              <a:ahLst/>
              <a:cxnLst/>
              <a:rect l="l" t="t" r="r" b="b"/>
              <a:pathLst>
                <a:path w="1595" h="2273" extrusionOk="0">
                  <a:moveTo>
                    <a:pt x="286" y="1"/>
                  </a:moveTo>
                  <a:cubicBezTo>
                    <a:pt x="174" y="1"/>
                    <a:pt x="70" y="70"/>
                    <a:pt x="70" y="209"/>
                  </a:cubicBezTo>
                  <a:cubicBezTo>
                    <a:pt x="0" y="832"/>
                    <a:pt x="139" y="1456"/>
                    <a:pt x="416" y="2011"/>
                  </a:cubicBezTo>
                  <a:cubicBezTo>
                    <a:pt x="545" y="2172"/>
                    <a:pt x="793" y="2273"/>
                    <a:pt x="1028" y="2273"/>
                  </a:cubicBezTo>
                  <a:cubicBezTo>
                    <a:pt x="1301" y="2273"/>
                    <a:pt x="1557" y="2137"/>
                    <a:pt x="1595" y="1803"/>
                  </a:cubicBezTo>
                  <a:cubicBezTo>
                    <a:pt x="1595" y="1734"/>
                    <a:pt x="1525" y="1664"/>
                    <a:pt x="1456" y="1664"/>
                  </a:cubicBezTo>
                  <a:cubicBezTo>
                    <a:pt x="1317" y="1595"/>
                    <a:pt x="1179" y="1595"/>
                    <a:pt x="1040" y="1595"/>
                  </a:cubicBezTo>
                  <a:cubicBezTo>
                    <a:pt x="971" y="1595"/>
                    <a:pt x="901" y="1595"/>
                    <a:pt x="832" y="1526"/>
                  </a:cubicBezTo>
                  <a:cubicBezTo>
                    <a:pt x="555" y="1110"/>
                    <a:pt x="486" y="694"/>
                    <a:pt x="555" y="209"/>
                  </a:cubicBezTo>
                  <a:cubicBezTo>
                    <a:pt x="520" y="70"/>
                    <a:pt x="399" y="1"/>
                    <a:pt x="286" y="1"/>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21" name="Google Shape;153;p29">
              <a:extLst>
                <a:ext uri="{FF2B5EF4-FFF2-40B4-BE49-F238E27FC236}">
                  <a16:creationId xmlns:a16="http://schemas.microsoft.com/office/drawing/2014/main" id="{A0B48FC1-D846-4FE8-8C6B-222A233B314F}"/>
                </a:ext>
              </a:extLst>
            </p:cNvPr>
            <p:cNvSpPr/>
            <p:nvPr/>
          </p:nvSpPr>
          <p:spPr>
            <a:xfrm>
              <a:off x="2772325" y="2983100"/>
              <a:ext cx="49025" cy="47875"/>
            </a:xfrm>
            <a:custGeom>
              <a:avLst/>
              <a:gdLst/>
              <a:ahLst/>
              <a:cxnLst/>
              <a:rect l="l" t="t" r="r" b="b"/>
              <a:pathLst>
                <a:path w="1961" h="1915" extrusionOk="0">
                  <a:moveTo>
                    <a:pt x="386" y="1"/>
                  </a:moveTo>
                  <a:cubicBezTo>
                    <a:pt x="197" y="1"/>
                    <a:pt x="0" y="195"/>
                    <a:pt x="89" y="418"/>
                  </a:cubicBezTo>
                  <a:cubicBezTo>
                    <a:pt x="276" y="915"/>
                    <a:pt x="853" y="1915"/>
                    <a:pt x="1520" y="1915"/>
                  </a:cubicBezTo>
                  <a:cubicBezTo>
                    <a:pt x="1597" y="1915"/>
                    <a:pt x="1675" y="1902"/>
                    <a:pt x="1753" y="1873"/>
                  </a:cubicBezTo>
                  <a:cubicBezTo>
                    <a:pt x="1961" y="1804"/>
                    <a:pt x="1892" y="1457"/>
                    <a:pt x="1753" y="1388"/>
                  </a:cubicBezTo>
                  <a:cubicBezTo>
                    <a:pt x="1268" y="1111"/>
                    <a:pt x="852" y="695"/>
                    <a:pt x="644" y="210"/>
                  </a:cubicBezTo>
                  <a:cubicBezTo>
                    <a:pt x="594" y="61"/>
                    <a:pt x="492" y="1"/>
                    <a:pt x="386" y="1"/>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22" name="Google Shape;154;p29">
              <a:extLst>
                <a:ext uri="{FF2B5EF4-FFF2-40B4-BE49-F238E27FC236}">
                  <a16:creationId xmlns:a16="http://schemas.microsoft.com/office/drawing/2014/main" id="{CC27ABFA-5B45-453F-8062-F50A3238DB88}"/>
                </a:ext>
              </a:extLst>
            </p:cNvPr>
            <p:cNvSpPr/>
            <p:nvPr/>
          </p:nvSpPr>
          <p:spPr>
            <a:xfrm>
              <a:off x="2782075" y="2963225"/>
              <a:ext cx="46225" cy="26800"/>
            </a:xfrm>
            <a:custGeom>
              <a:avLst/>
              <a:gdLst/>
              <a:ahLst/>
              <a:cxnLst/>
              <a:rect l="l" t="t" r="r" b="b"/>
              <a:pathLst>
                <a:path w="1849" h="1072" extrusionOk="0">
                  <a:moveTo>
                    <a:pt x="218" y="1"/>
                  </a:moveTo>
                  <a:cubicBezTo>
                    <a:pt x="103" y="1"/>
                    <a:pt x="1" y="107"/>
                    <a:pt x="46" y="242"/>
                  </a:cubicBezTo>
                  <a:cubicBezTo>
                    <a:pt x="185" y="519"/>
                    <a:pt x="462" y="797"/>
                    <a:pt x="808" y="1005"/>
                  </a:cubicBezTo>
                  <a:cubicBezTo>
                    <a:pt x="918" y="1048"/>
                    <a:pt x="1035" y="1071"/>
                    <a:pt x="1150" y="1071"/>
                  </a:cubicBezTo>
                  <a:cubicBezTo>
                    <a:pt x="1398" y="1071"/>
                    <a:pt x="1637" y="964"/>
                    <a:pt x="1779" y="727"/>
                  </a:cubicBezTo>
                  <a:cubicBezTo>
                    <a:pt x="1848" y="658"/>
                    <a:pt x="1779" y="589"/>
                    <a:pt x="1640" y="519"/>
                  </a:cubicBezTo>
                  <a:lnTo>
                    <a:pt x="1016" y="519"/>
                  </a:lnTo>
                  <a:cubicBezTo>
                    <a:pt x="739" y="450"/>
                    <a:pt x="531" y="311"/>
                    <a:pt x="393" y="103"/>
                  </a:cubicBezTo>
                  <a:cubicBezTo>
                    <a:pt x="344" y="31"/>
                    <a:pt x="279" y="1"/>
                    <a:pt x="218" y="1"/>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23" name="Google Shape;155;p29">
              <a:extLst>
                <a:ext uri="{FF2B5EF4-FFF2-40B4-BE49-F238E27FC236}">
                  <a16:creationId xmlns:a16="http://schemas.microsoft.com/office/drawing/2014/main" id="{59D901C2-29FB-4A94-9AAA-B41D9A90E012}"/>
                </a:ext>
              </a:extLst>
            </p:cNvPr>
            <p:cNvSpPr/>
            <p:nvPr/>
          </p:nvSpPr>
          <p:spPr>
            <a:xfrm>
              <a:off x="2806900" y="2888425"/>
              <a:ext cx="49125" cy="27650"/>
            </a:xfrm>
            <a:custGeom>
              <a:avLst/>
              <a:gdLst/>
              <a:ahLst/>
              <a:cxnLst/>
              <a:rect l="l" t="t" r="r" b="b"/>
              <a:pathLst>
                <a:path w="1965" h="1106" extrusionOk="0">
                  <a:moveTo>
                    <a:pt x="355" y="1"/>
                  </a:moveTo>
                  <a:cubicBezTo>
                    <a:pt x="173" y="1"/>
                    <a:pt x="1" y="162"/>
                    <a:pt x="162" y="323"/>
                  </a:cubicBezTo>
                  <a:cubicBezTo>
                    <a:pt x="370" y="600"/>
                    <a:pt x="647" y="808"/>
                    <a:pt x="994" y="947"/>
                  </a:cubicBezTo>
                  <a:cubicBezTo>
                    <a:pt x="1183" y="994"/>
                    <a:pt x="1437" y="1106"/>
                    <a:pt x="1668" y="1106"/>
                  </a:cubicBezTo>
                  <a:cubicBezTo>
                    <a:pt x="1775" y="1106"/>
                    <a:pt x="1876" y="1082"/>
                    <a:pt x="1964" y="1016"/>
                  </a:cubicBezTo>
                  <a:cubicBezTo>
                    <a:pt x="1964" y="947"/>
                    <a:pt x="1964" y="877"/>
                    <a:pt x="1964" y="808"/>
                  </a:cubicBezTo>
                  <a:cubicBezTo>
                    <a:pt x="1895" y="600"/>
                    <a:pt x="1548" y="600"/>
                    <a:pt x="1340" y="600"/>
                  </a:cubicBezTo>
                  <a:cubicBezTo>
                    <a:pt x="994" y="461"/>
                    <a:pt x="717" y="323"/>
                    <a:pt x="509" y="45"/>
                  </a:cubicBezTo>
                  <a:cubicBezTo>
                    <a:pt x="462" y="14"/>
                    <a:pt x="408" y="1"/>
                    <a:pt x="355" y="1"/>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24" name="Google Shape;156;p29">
              <a:extLst>
                <a:ext uri="{FF2B5EF4-FFF2-40B4-BE49-F238E27FC236}">
                  <a16:creationId xmlns:a16="http://schemas.microsoft.com/office/drawing/2014/main" id="{733F66D6-75B3-4314-ACE1-90CF2C881B26}"/>
                </a:ext>
              </a:extLst>
            </p:cNvPr>
            <p:cNvSpPr/>
            <p:nvPr/>
          </p:nvSpPr>
          <p:spPr>
            <a:xfrm>
              <a:off x="2816125" y="2853000"/>
              <a:ext cx="29500" cy="19250"/>
            </a:xfrm>
            <a:custGeom>
              <a:avLst/>
              <a:gdLst/>
              <a:ahLst/>
              <a:cxnLst/>
              <a:rect l="l" t="t" r="r" b="b"/>
              <a:pathLst>
                <a:path w="1180" h="770" extrusionOk="0">
                  <a:moveTo>
                    <a:pt x="1086" y="0"/>
                  </a:moveTo>
                  <a:cubicBezTo>
                    <a:pt x="1061" y="0"/>
                    <a:pt x="1041" y="23"/>
                    <a:pt x="1041" y="76"/>
                  </a:cubicBezTo>
                  <a:cubicBezTo>
                    <a:pt x="833" y="284"/>
                    <a:pt x="486" y="423"/>
                    <a:pt x="209" y="423"/>
                  </a:cubicBezTo>
                  <a:cubicBezTo>
                    <a:pt x="1" y="492"/>
                    <a:pt x="1" y="769"/>
                    <a:pt x="209" y="769"/>
                  </a:cubicBezTo>
                  <a:cubicBezTo>
                    <a:pt x="694" y="700"/>
                    <a:pt x="1179" y="631"/>
                    <a:pt x="1179" y="145"/>
                  </a:cubicBezTo>
                  <a:cubicBezTo>
                    <a:pt x="1179" y="60"/>
                    <a:pt x="1126" y="0"/>
                    <a:pt x="1086" y="0"/>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25" name="Google Shape;157;p29">
              <a:extLst>
                <a:ext uri="{FF2B5EF4-FFF2-40B4-BE49-F238E27FC236}">
                  <a16:creationId xmlns:a16="http://schemas.microsoft.com/office/drawing/2014/main" id="{7E57E936-A7E3-48FC-A3EC-A062E5EB63E9}"/>
                </a:ext>
              </a:extLst>
            </p:cNvPr>
            <p:cNvSpPr/>
            <p:nvPr/>
          </p:nvSpPr>
          <p:spPr>
            <a:xfrm>
              <a:off x="2808200" y="2804550"/>
              <a:ext cx="37425" cy="33725"/>
            </a:xfrm>
            <a:custGeom>
              <a:avLst/>
              <a:gdLst/>
              <a:ahLst/>
              <a:cxnLst/>
              <a:rect l="l" t="t" r="r" b="b"/>
              <a:pathLst>
                <a:path w="1497" h="1349" extrusionOk="0">
                  <a:moveTo>
                    <a:pt x="1174" y="1"/>
                  </a:moveTo>
                  <a:cubicBezTo>
                    <a:pt x="1098" y="1"/>
                    <a:pt x="1015" y="24"/>
                    <a:pt x="942" y="73"/>
                  </a:cubicBezTo>
                  <a:cubicBezTo>
                    <a:pt x="803" y="142"/>
                    <a:pt x="665" y="281"/>
                    <a:pt x="595" y="489"/>
                  </a:cubicBezTo>
                  <a:cubicBezTo>
                    <a:pt x="457" y="628"/>
                    <a:pt x="318" y="766"/>
                    <a:pt x="179" y="905"/>
                  </a:cubicBezTo>
                  <a:cubicBezTo>
                    <a:pt x="0" y="1024"/>
                    <a:pt x="129" y="1349"/>
                    <a:pt x="345" y="1349"/>
                  </a:cubicBezTo>
                  <a:cubicBezTo>
                    <a:pt x="381" y="1349"/>
                    <a:pt x="418" y="1340"/>
                    <a:pt x="457" y="1321"/>
                  </a:cubicBezTo>
                  <a:cubicBezTo>
                    <a:pt x="873" y="1113"/>
                    <a:pt x="1496" y="766"/>
                    <a:pt x="1427" y="212"/>
                  </a:cubicBezTo>
                  <a:cubicBezTo>
                    <a:pt x="1427" y="77"/>
                    <a:pt x="1311" y="1"/>
                    <a:pt x="1174" y="1"/>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26" name="Google Shape;158;p29">
              <a:extLst>
                <a:ext uri="{FF2B5EF4-FFF2-40B4-BE49-F238E27FC236}">
                  <a16:creationId xmlns:a16="http://schemas.microsoft.com/office/drawing/2014/main" id="{E3BD6B4D-FB6F-4FA7-AEEE-1F485BAB2018}"/>
                </a:ext>
              </a:extLst>
            </p:cNvPr>
            <p:cNvSpPr/>
            <p:nvPr/>
          </p:nvSpPr>
          <p:spPr>
            <a:xfrm>
              <a:off x="2790150" y="2766500"/>
              <a:ext cx="32950" cy="37525"/>
            </a:xfrm>
            <a:custGeom>
              <a:avLst/>
              <a:gdLst/>
              <a:ahLst/>
              <a:cxnLst/>
              <a:rect l="l" t="t" r="r" b="b"/>
              <a:pathLst>
                <a:path w="1318" h="1501" extrusionOk="0">
                  <a:moveTo>
                    <a:pt x="832" y="1"/>
                  </a:moveTo>
                  <a:cubicBezTo>
                    <a:pt x="624" y="139"/>
                    <a:pt x="555" y="278"/>
                    <a:pt x="485" y="486"/>
                  </a:cubicBezTo>
                  <a:cubicBezTo>
                    <a:pt x="485" y="625"/>
                    <a:pt x="416" y="694"/>
                    <a:pt x="416" y="833"/>
                  </a:cubicBezTo>
                  <a:cubicBezTo>
                    <a:pt x="416" y="833"/>
                    <a:pt x="416" y="902"/>
                    <a:pt x="347" y="902"/>
                  </a:cubicBezTo>
                  <a:cubicBezTo>
                    <a:pt x="70" y="971"/>
                    <a:pt x="0" y="1318"/>
                    <a:pt x="208" y="1456"/>
                  </a:cubicBezTo>
                  <a:cubicBezTo>
                    <a:pt x="284" y="1487"/>
                    <a:pt x="360" y="1501"/>
                    <a:pt x="434" y="1501"/>
                  </a:cubicBezTo>
                  <a:cubicBezTo>
                    <a:pt x="697" y="1501"/>
                    <a:pt x="932" y="1326"/>
                    <a:pt x="1040" y="1110"/>
                  </a:cubicBezTo>
                  <a:cubicBezTo>
                    <a:pt x="1179" y="833"/>
                    <a:pt x="1317" y="278"/>
                    <a:pt x="1040" y="1"/>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27" name="Google Shape;159;p29">
              <a:extLst>
                <a:ext uri="{FF2B5EF4-FFF2-40B4-BE49-F238E27FC236}">
                  <a16:creationId xmlns:a16="http://schemas.microsoft.com/office/drawing/2014/main" id="{E32CF28A-34BE-422F-A184-A86F10DB8DD6}"/>
                </a:ext>
              </a:extLst>
            </p:cNvPr>
            <p:cNvSpPr/>
            <p:nvPr/>
          </p:nvSpPr>
          <p:spPr>
            <a:xfrm>
              <a:off x="2736425" y="2712075"/>
              <a:ext cx="48550" cy="107575"/>
            </a:xfrm>
            <a:custGeom>
              <a:avLst/>
              <a:gdLst/>
              <a:ahLst/>
              <a:cxnLst/>
              <a:rect l="l" t="t" r="r" b="b"/>
              <a:pathLst>
                <a:path w="1942" h="4303" extrusionOk="0">
                  <a:moveTo>
                    <a:pt x="1807" y="0"/>
                  </a:moveTo>
                  <a:cubicBezTo>
                    <a:pt x="1780" y="0"/>
                    <a:pt x="1754" y="9"/>
                    <a:pt x="1733" y="29"/>
                  </a:cubicBezTo>
                  <a:cubicBezTo>
                    <a:pt x="832" y="1277"/>
                    <a:pt x="208" y="2663"/>
                    <a:pt x="0" y="4188"/>
                  </a:cubicBezTo>
                  <a:cubicBezTo>
                    <a:pt x="41" y="4269"/>
                    <a:pt x="105" y="4303"/>
                    <a:pt x="166" y="4303"/>
                  </a:cubicBezTo>
                  <a:cubicBezTo>
                    <a:pt x="208" y="4303"/>
                    <a:pt x="249" y="4286"/>
                    <a:pt x="278" y="4257"/>
                  </a:cubicBezTo>
                  <a:cubicBezTo>
                    <a:pt x="486" y="2732"/>
                    <a:pt x="1387" y="1554"/>
                    <a:pt x="1941" y="98"/>
                  </a:cubicBezTo>
                  <a:cubicBezTo>
                    <a:pt x="1941" y="49"/>
                    <a:pt x="1872" y="0"/>
                    <a:pt x="1807" y="0"/>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28" name="Google Shape;160;p29">
              <a:extLst>
                <a:ext uri="{FF2B5EF4-FFF2-40B4-BE49-F238E27FC236}">
                  <a16:creationId xmlns:a16="http://schemas.microsoft.com/office/drawing/2014/main" id="{2864CAFD-F8C3-4861-A811-D0CA5CAB4BD2}"/>
                </a:ext>
              </a:extLst>
            </p:cNvPr>
            <p:cNvSpPr/>
            <p:nvPr/>
          </p:nvSpPr>
          <p:spPr>
            <a:xfrm>
              <a:off x="2720825" y="2697625"/>
              <a:ext cx="29475" cy="111900"/>
            </a:xfrm>
            <a:custGeom>
              <a:avLst/>
              <a:gdLst/>
              <a:ahLst/>
              <a:cxnLst/>
              <a:rect l="l" t="t" r="r" b="b"/>
              <a:pathLst>
                <a:path w="1179" h="4476" extrusionOk="0">
                  <a:moveTo>
                    <a:pt x="1110" y="0"/>
                  </a:moveTo>
                  <a:cubicBezTo>
                    <a:pt x="1075" y="0"/>
                    <a:pt x="1040" y="18"/>
                    <a:pt x="1040" y="52"/>
                  </a:cubicBezTo>
                  <a:cubicBezTo>
                    <a:pt x="763" y="538"/>
                    <a:pt x="555" y="1023"/>
                    <a:pt x="486" y="1577"/>
                  </a:cubicBezTo>
                  <a:cubicBezTo>
                    <a:pt x="208" y="2479"/>
                    <a:pt x="70" y="3380"/>
                    <a:pt x="0" y="4281"/>
                  </a:cubicBezTo>
                  <a:cubicBezTo>
                    <a:pt x="0" y="4402"/>
                    <a:pt x="94" y="4476"/>
                    <a:pt x="173" y="4476"/>
                  </a:cubicBezTo>
                  <a:cubicBezTo>
                    <a:pt x="229" y="4476"/>
                    <a:pt x="278" y="4437"/>
                    <a:pt x="278" y="4350"/>
                  </a:cubicBezTo>
                  <a:cubicBezTo>
                    <a:pt x="347" y="3449"/>
                    <a:pt x="555" y="2548"/>
                    <a:pt x="832" y="1716"/>
                  </a:cubicBezTo>
                  <a:cubicBezTo>
                    <a:pt x="1040" y="1161"/>
                    <a:pt x="1179" y="607"/>
                    <a:pt x="1179" y="52"/>
                  </a:cubicBezTo>
                  <a:cubicBezTo>
                    <a:pt x="1179" y="18"/>
                    <a:pt x="1144" y="0"/>
                    <a:pt x="1110" y="0"/>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29" name="Google Shape;161;p29">
              <a:extLst>
                <a:ext uri="{FF2B5EF4-FFF2-40B4-BE49-F238E27FC236}">
                  <a16:creationId xmlns:a16="http://schemas.microsoft.com/office/drawing/2014/main" id="{7685E02A-6BFE-4217-AB39-4A007670AE9F}"/>
                </a:ext>
              </a:extLst>
            </p:cNvPr>
            <p:cNvSpPr/>
            <p:nvPr/>
          </p:nvSpPr>
          <p:spPr>
            <a:xfrm>
              <a:off x="2706950" y="2674650"/>
              <a:ext cx="25" cy="25"/>
            </a:xfrm>
            <a:custGeom>
              <a:avLst/>
              <a:gdLst/>
              <a:ahLst/>
              <a:cxnLst/>
              <a:rect l="l" t="t" r="r" b="b"/>
              <a:pathLst>
                <a:path w="1" h="1" extrusionOk="0">
                  <a:moveTo>
                    <a:pt x="1" y="1"/>
                  </a:moveTo>
                  <a:lnTo>
                    <a:pt x="1" y="1"/>
                  </a:lnTo>
                  <a:lnTo>
                    <a:pt x="1" y="1"/>
                  </a:lnTo>
                  <a:cubicBezTo>
                    <a:pt x="1" y="1"/>
                    <a:pt x="1" y="1"/>
                    <a:pt x="1" y="1"/>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30" name="Google Shape;162;p29">
              <a:extLst>
                <a:ext uri="{FF2B5EF4-FFF2-40B4-BE49-F238E27FC236}">
                  <a16:creationId xmlns:a16="http://schemas.microsoft.com/office/drawing/2014/main" id="{1E6D31C5-AA31-43E2-8534-C197FA672215}"/>
                </a:ext>
              </a:extLst>
            </p:cNvPr>
            <p:cNvSpPr/>
            <p:nvPr/>
          </p:nvSpPr>
          <p:spPr>
            <a:xfrm>
              <a:off x="2701750" y="2671200"/>
              <a:ext cx="20825" cy="75225"/>
            </a:xfrm>
            <a:custGeom>
              <a:avLst/>
              <a:gdLst/>
              <a:ahLst/>
              <a:cxnLst/>
              <a:rect l="l" t="t" r="r" b="b"/>
              <a:pathLst>
                <a:path w="833" h="3009" extrusionOk="0">
                  <a:moveTo>
                    <a:pt x="486" y="0"/>
                  </a:moveTo>
                  <a:cubicBezTo>
                    <a:pt x="348" y="0"/>
                    <a:pt x="278" y="70"/>
                    <a:pt x="209" y="139"/>
                  </a:cubicBezTo>
                  <a:cubicBezTo>
                    <a:pt x="140" y="208"/>
                    <a:pt x="140" y="347"/>
                    <a:pt x="70" y="416"/>
                  </a:cubicBezTo>
                  <a:cubicBezTo>
                    <a:pt x="70" y="693"/>
                    <a:pt x="70" y="971"/>
                    <a:pt x="70" y="1179"/>
                  </a:cubicBezTo>
                  <a:cubicBezTo>
                    <a:pt x="70" y="1733"/>
                    <a:pt x="70" y="2288"/>
                    <a:pt x="1" y="2842"/>
                  </a:cubicBezTo>
                  <a:cubicBezTo>
                    <a:pt x="39" y="2957"/>
                    <a:pt x="140" y="3008"/>
                    <a:pt x="235" y="3008"/>
                  </a:cubicBezTo>
                  <a:cubicBezTo>
                    <a:pt x="313" y="3008"/>
                    <a:pt x="386" y="2974"/>
                    <a:pt x="417" y="2912"/>
                  </a:cubicBezTo>
                  <a:cubicBezTo>
                    <a:pt x="486" y="2218"/>
                    <a:pt x="625" y="1595"/>
                    <a:pt x="763" y="971"/>
                  </a:cubicBezTo>
                  <a:cubicBezTo>
                    <a:pt x="763" y="555"/>
                    <a:pt x="833" y="70"/>
                    <a:pt x="486" y="0"/>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31" name="Google Shape;163;p29">
              <a:extLst>
                <a:ext uri="{FF2B5EF4-FFF2-40B4-BE49-F238E27FC236}">
                  <a16:creationId xmlns:a16="http://schemas.microsoft.com/office/drawing/2014/main" id="{F1C21887-ABB7-4F12-B614-9AA6812938CB}"/>
                </a:ext>
              </a:extLst>
            </p:cNvPr>
            <p:cNvSpPr/>
            <p:nvPr/>
          </p:nvSpPr>
          <p:spPr>
            <a:xfrm>
              <a:off x="2665375" y="2680950"/>
              <a:ext cx="27750" cy="60500"/>
            </a:xfrm>
            <a:custGeom>
              <a:avLst/>
              <a:gdLst/>
              <a:ahLst/>
              <a:cxnLst/>
              <a:rect l="l" t="t" r="r" b="b"/>
              <a:pathLst>
                <a:path w="1110" h="2420" extrusionOk="0">
                  <a:moveTo>
                    <a:pt x="263" y="0"/>
                  </a:moveTo>
                  <a:cubicBezTo>
                    <a:pt x="117" y="0"/>
                    <a:pt x="0" y="78"/>
                    <a:pt x="0" y="234"/>
                  </a:cubicBezTo>
                  <a:cubicBezTo>
                    <a:pt x="0" y="581"/>
                    <a:pt x="70" y="997"/>
                    <a:pt x="278" y="1274"/>
                  </a:cubicBezTo>
                  <a:cubicBezTo>
                    <a:pt x="347" y="1690"/>
                    <a:pt x="485" y="2036"/>
                    <a:pt x="693" y="2314"/>
                  </a:cubicBezTo>
                  <a:cubicBezTo>
                    <a:pt x="744" y="2390"/>
                    <a:pt x="805" y="2420"/>
                    <a:pt x="864" y="2420"/>
                  </a:cubicBezTo>
                  <a:cubicBezTo>
                    <a:pt x="966" y="2420"/>
                    <a:pt x="1066" y="2332"/>
                    <a:pt x="1109" y="2244"/>
                  </a:cubicBezTo>
                  <a:cubicBezTo>
                    <a:pt x="1109" y="1828"/>
                    <a:pt x="1040" y="1482"/>
                    <a:pt x="901" y="1135"/>
                  </a:cubicBezTo>
                  <a:cubicBezTo>
                    <a:pt x="832" y="719"/>
                    <a:pt x="624" y="373"/>
                    <a:pt x="416" y="26"/>
                  </a:cubicBezTo>
                  <a:cubicBezTo>
                    <a:pt x="364" y="9"/>
                    <a:pt x="312" y="0"/>
                    <a:pt x="263" y="0"/>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32" name="Google Shape;164;p29">
              <a:extLst>
                <a:ext uri="{FF2B5EF4-FFF2-40B4-BE49-F238E27FC236}">
                  <a16:creationId xmlns:a16="http://schemas.microsoft.com/office/drawing/2014/main" id="{E520427A-DB6C-4EBD-ABC8-C7AB5E7FB1A7}"/>
                </a:ext>
              </a:extLst>
            </p:cNvPr>
            <p:cNvSpPr/>
            <p:nvPr/>
          </p:nvSpPr>
          <p:spPr>
            <a:xfrm>
              <a:off x="2616850" y="2721350"/>
              <a:ext cx="52600" cy="43250"/>
            </a:xfrm>
            <a:custGeom>
              <a:avLst/>
              <a:gdLst/>
              <a:ahLst/>
              <a:cxnLst/>
              <a:rect l="l" t="t" r="r" b="b"/>
              <a:pathLst>
                <a:path w="2104" h="1730" extrusionOk="0">
                  <a:moveTo>
                    <a:pt x="362" y="0"/>
                  </a:moveTo>
                  <a:cubicBezTo>
                    <a:pt x="256" y="0"/>
                    <a:pt x="156" y="22"/>
                    <a:pt x="70" y="74"/>
                  </a:cubicBezTo>
                  <a:cubicBezTo>
                    <a:pt x="0" y="143"/>
                    <a:pt x="0" y="282"/>
                    <a:pt x="70" y="351"/>
                  </a:cubicBezTo>
                  <a:cubicBezTo>
                    <a:pt x="278" y="490"/>
                    <a:pt x="624" y="559"/>
                    <a:pt x="901" y="767"/>
                  </a:cubicBezTo>
                  <a:cubicBezTo>
                    <a:pt x="1179" y="975"/>
                    <a:pt x="1456" y="1252"/>
                    <a:pt x="1595" y="1599"/>
                  </a:cubicBezTo>
                  <a:cubicBezTo>
                    <a:pt x="1641" y="1691"/>
                    <a:pt x="1718" y="1730"/>
                    <a:pt x="1795" y="1730"/>
                  </a:cubicBezTo>
                  <a:cubicBezTo>
                    <a:pt x="1949" y="1730"/>
                    <a:pt x="2103" y="1576"/>
                    <a:pt x="2011" y="1391"/>
                  </a:cubicBezTo>
                  <a:cubicBezTo>
                    <a:pt x="1872" y="975"/>
                    <a:pt x="1595" y="628"/>
                    <a:pt x="1317" y="351"/>
                  </a:cubicBezTo>
                  <a:cubicBezTo>
                    <a:pt x="1057" y="195"/>
                    <a:pt x="681" y="0"/>
                    <a:pt x="362" y="0"/>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33" name="Google Shape;165;p29">
              <a:extLst>
                <a:ext uri="{FF2B5EF4-FFF2-40B4-BE49-F238E27FC236}">
                  <a16:creationId xmlns:a16="http://schemas.microsoft.com/office/drawing/2014/main" id="{2B31C194-4676-4FA2-9D8B-C2300A15EEF0}"/>
                </a:ext>
              </a:extLst>
            </p:cNvPr>
            <p:cNvSpPr/>
            <p:nvPr/>
          </p:nvSpPr>
          <p:spPr>
            <a:xfrm>
              <a:off x="2580450" y="2711475"/>
              <a:ext cx="31400" cy="37900"/>
            </a:xfrm>
            <a:custGeom>
              <a:avLst/>
              <a:gdLst/>
              <a:ahLst/>
              <a:cxnLst/>
              <a:rect l="l" t="t" r="r" b="b"/>
              <a:pathLst>
                <a:path w="1256" h="1516" extrusionOk="0">
                  <a:moveTo>
                    <a:pt x="382" y="1"/>
                  </a:moveTo>
                  <a:cubicBezTo>
                    <a:pt x="347" y="1"/>
                    <a:pt x="313" y="18"/>
                    <a:pt x="278" y="53"/>
                  </a:cubicBezTo>
                  <a:cubicBezTo>
                    <a:pt x="1" y="469"/>
                    <a:pt x="486" y="1023"/>
                    <a:pt x="694" y="1370"/>
                  </a:cubicBezTo>
                  <a:cubicBezTo>
                    <a:pt x="777" y="1474"/>
                    <a:pt x="866" y="1515"/>
                    <a:pt x="945" y="1515"/>
                  </a:cubicBezTo>
                  <a:cubicBezTo>
                    <a:pt x="1129" y="1515"/>
                    <a:pt x="1255" y="1287"/>
                    <a:pt x="1110" y="1093"/>
                  </a:cubicBezTo>
                  <a:cubicBezTo>
                    <a:pt x="971" y="885"/>
                    <a:pt x="902" y="746"/>
                    <a:pt x="763" y="538"/>
                  </a:cubicBezTo>
                  <a:cubicBezTo>
                    <a:pt x="694" y="330"/>
                    <a:pt x="625" y="192"/>
                    <a:pt x="486" y="53"/>
                  </a:cubicBezTo>
                  <a:cubicBezTo>
                    <a:pt x="451" y="18"/>
                    <a:pt x="417" y="1"/>
                    <a:pt x="382" y="1"/>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34" name="Google Shape;166;p29">
              <a:extLst>
                <a:ext uri="{FF2B5EF4-FFF2-40B4-BE49-F238E27FC236}">
                  <a16:creationId xmlns:a16="http://schemas.microsoft.com/office/drawing/2014/main" id="{B6CFDB95-F884-41A7-BE75-D0CE1A050080}"/>
                </a:ext>
              </a:extLst>
            </p:cNvPr>
            <p:cNvSpPr/>
            <p:nvPr/>
          </p:nvSpPr>
          <p:spPr>
            <a:xfrm>
              <a:off x="2566600" y="2940725"/>
              <a:ext cx="61550" cy="44875"/>
            </a:xfrm>
            <a:custGeom>
              <a:avLst/>
              <a:gdLst/>
              <a:ahLst/>
              <a:cxnLst/>
              <a:rect l="l" t="t" r="r" b="b"/>
              <a:pathLst>
                <a:path w="2462" h="1795" extrusionOk="0">
                  <a:moveTo>
                    <a:pt x="2179" y="1"/>
                  </a:moveTo>
                  <a:cubicBezTo>
                    <a:pt x="2147" y="1"/>
                    <a:pt x="2113" y="11"/>
                    <a:pt x="2080" y="33"/>
                  </a:cubicBezTo>
                  <a:cubicBezTo>
                    <a:pt x="1594" y="310"/>
                    <a:pt x="1040" y="518"/>
                    <a:pt x="555" y="865"/>
                  </a:cubicBezTo>
                  <a:cubicBezTo>
                    <a:pt x="277" y="1073"/>
                    <a:pt x="0" y="1350"/>
                    <a:pt x="139" y="1697"/>
                  </a:cubicBezTo>
                  <a:cubicBezTo>
                    <a:pt x="139" y="1746"/>
                    <a:pt x="208" y="1795"/>
                    <a:pt x="273" y="1795"/>
                  </a:cubicBezTo>
                  <a:cubicBezTo>
                    <a:pt x="300" y="1795"/>
                    <a:pt x="326" y="1786"/>
                    <a:pt x="347" y="1766"/>
                  </a:cubicBezTo>
                  <a:cubicBezTo>
                    <a:pt x="485" y="1766"/>
                    <a:pt x="555" y="1766"/>
                    <a:pt x="624" y="1697"/>
                  </a:cubicBezTo>
                  <a:cubicBezTo>
                    <a:pt x="763" y="1627"/>
                    <a:pt x="901" y="1489"/>
                    <a:pt x="1040" y="1350"/>
                  </a:cubicBezTo>
                  <a:cubicBezTo>
                    <a:pt x="1456" y="1003"/>
                    <a:pt x="1872" y="657"/>
                    <a:pt x="2288" y="380"/>
                  </a:cubicBezTo>
                  <a:cubicBezTo>
                    <a:pt x="2462" y="263"/>
                    <a:pt x="2344" y="1"/>
                    <a:pt x="2179" y="1"/>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35" name="Google Shape;167;p29">
              <a:extLst>
                <a:ext uri="{FF2B5EF4-FFF2-40B4-BE49-F238E27FC236}">
                  <a16:creationId xmlns:a16="http://schemas.microsoft.com/office/drawing/2014/main" id="{62D1A98F-352A-4574-8C4A-4C6586B6312C}"/>
                </a:ext>
              </a:extLst>
            </p:cNvPr>
            <p:cNvSpPr/>
            <p:nvPr/>
          </p:nvSpPr>
          <p:spPr>
            <a:xfrm>
              <a:off x="2602975" y="2958975"/>
              <a:ext cx="31800" cy="25900"/>
            </a:xfrm>
            <a:custGeom>
              <a:avLst/>
              <a:gdLst/>
              <a:ahLst/>
              <a:cxnLst/>
              <a:rect l="l" t="t" r="r" b="b"/>
              <a:pathLst>
                <a:path w="1272" h="1036" extrusionOk="0">
                  <a:moveTo>
                    <a:pt x="1035" y="1"/>
                  </a:moveTo>
                  <a:cubicBezTo>
                    <a:pt x="994" y="1"/>
                    <a:pt x="948" y="19"/>
                    <a:pt x="902" y="65"/>
                  </a:cubicBezTo>
                  <a:cubicBezTo>
                    <a:pt x="694" y="135"/>
                    <a:pt x="555" y="273"/>
                    <a:pt x="347" y="412"/>
                  </a:cubicBezTo>
                  <a:cubicBezTo>
                    <a:pt x="209" y="551"/>
                    <a:pt x="1" y="620"/>
                    <a:pt x="1" y="828"/>
                  </a:cubicBezTo>
                  <a:cubicBezTo>
                    <a:pt x="1" y="967"/>
                    <a:pt x="70" y="1036"/>
                    <a:pt x="139" y="1036"/>
                  </a:cubicBezTo>
                  <a:cubicBezTo>
                    <a:pt x="278" y="1036"/>
                    <a:pt x="486" y="967"/>
                    <a:pt x="625" y="828"/>
                  </a:cubicBezTo>
                  <a:cubicBezTo>
                    <a:pt x="763" y="689"/>
                    <a:pt x="971" y="481"/>
                    <a:pt x="1110" y="343"/>
                  </a:cubicBezTo>
                  <a:cubicBezTo>
                    <a:pt x="1272" y="235"/>
                    <a:pt x="1182" y="1"/>
                    <a:pt x="1035" y="1"/>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36" name="Google Shape;168;p29">
              <a:extLst>
                <a:ext uri="{FF2B5EF4-FFF2-40B4-BE49-F238E27FC236}">
                  <a16:creationId xmlns:a16="http://schemas.microsoft.com/office/drawing/2014/main" id="{0AE2F41C-4A78-48FE-9266-4C50CDDDD849}"/>
                </a:ext>
              </a:extLst>
            </p:cNvPr>
            <p:cNvSpPr/>
            <p:nvPr/>
          </p:nvSpPr>
          <p:spPr>
            <a:xfrm>
              <a:off x="2821325" y="2908100"/>
              <a:ext cx="26025" cy="28800"/>
            </a:xfrm>
            <a:custGeom>
              <a:avLst/>
              <a:gdLst/>
              <a:ahLst/>
              <a:cxnLst/>
              <a:rect l="l" t="t" r="r" b="b"/>
              <a:pathLst>
                <a:path w="1041" h="1152" extrusionOk="0">
                  <a:moveTo>
                    <a:pt x="279" y="1"/>
                  </a:moveTo>
                  <a:cubicBezTo>
                    <a:pt x="147" y="1"/>
                    <a:pt x="1" y="108"/>
                    <a:pt x="1" y="298"/>
                  </a:cubicBezTo>
                  <a:cubicBezTo>
                    <a:pt x="1" y="506"/>
                    <a:pt x="140" y="783"/>
                    <a:pt x="278" y="991"/>
                  </a:cubicBezTo>
                  <a:cubicBezTo>
                    <a:pt x="398" y="1071"/>
                    <a:pt x="588" y="1151"/>
                    <a:pt x="753" y="1151"/>
                  </a:cubicBezTo>
                  <a:cubicBezTo>
                    <a:pt x="874" y="1151"/>
                    <a:pt x="982" y="1109"/>
                    <a:pt x="1041" y="991"/>
                  </a:cubicBezTo>
                  <a:cubicBezTo>
                    <a:pt x="1041" y="922"/>
                    <a:pt x="1041" y="853"/>
                    <a:pt x="1041" y="853"/>
                  </a:cubicBezTo>
                  <a:cubicBezTo>
                    <a:pt x="971" y="645"/>
                    <a:pt x="763" y="714"/>
                    <a:pt x="625" y="645"/>
                  </a:cubicBezTo>
                  <a:cubicBezTo>
                    <a:pt x="486" y="575"/>
                    <a:pt x="555" y="367"/>
                    <a:pt x="486" y="229"/>
                  </a:cubicBezTo>
                  <a:cubicBezTo>
                    <a:pt x="486" y="73"/>
                    <a:pt x="388" y="1"/>
                    <a:pt x="279" y="1"/>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37" name="Google Shape;169;p29">
              <a:extLst>
                <a:ext uri="{FF2B5EF4-FFF2-40B4-BE49-F238E27FC236}">
                  <a16:creationId xmlns:a16="http://schemas.microsoft.com/office/drawing/2014/main" id="{DE86CC39-2483-4448-A35D-BE37E9C66CE8}"/>
                </a:ext>
              </a:extLst>
            </p:cNvPr>
            <p:cNvSpPr/>
            <p:nvPr/>
          </p:nvSpPr>
          <p:spPr>
            <a:xfrm>
              <a:off x="2649775" y="2799425"/>
              <a:ext cx="51350" cy="39100"/>
            </a:xfrm>
            <a:custGeom>
              <a:avLst/>
              <a:gdLst/>
              <a:ahLst/>
              <a:cxnLst/>
              <a:rect l="l" t="t" r="r" b="b"/>
              <a:pathLst>
                <a:path w="2054" h="1564" extrusionOk="0">
                  <a:moveTo>
                    <a:pt x="208" y="1"/>
                  </a:moveTo>
                  <a:cubicBezTo>
                    <a:pt x="70" y="1"/>
                    <a:pt x="0" y="70"/>
                    <a:pt x="70" y="139"/>
                  </a:cubicBezTo>
                  <a:cubicBezTo>
                    <a:pt x="208" y="486"/>
                    <a:pt x="555" y="625"/>
                    <a:pt x="832" y="833"/>
                  </a:cubicBezTo>
                  <a:lnTo>
                    <a:pt x="1733" y="1526"/>
                  </a:lnTo>
                  <a:cubicBezTo>
                    <a:pt x="1760" y="1552"/>
                    <a:pt x="1789" y="1564"/>
                    <a:pt x="1817" y="1564"/>
                  </a:cubicBezTo>
                  <a:cubicBezTo>
                    <a:pt x="1939" y="1564"/>
                    <a:pt x="2053" y="1361"/>
                    <a:pt x="1941" y="1249"/>
                  </a:cubicBezTo>
                  <a:lnTo>
                    <a:pt x="1040" y="555"/>
                  </a:lnTo>
                  <a:cubicBezTo>
                    <a:pt x="832" y="278"/>
                    <a:pt x="486" y="70"/>
                    <a:pt x="208" y="1"/>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38" name="Google Shape;170;p29">
              <a:extLst>
                <a:ext uri="{FF2B5EF4-FFF2-40B4-BE49-F238E27FC236}">
                  <a16:creationId xmlns:a16="http://schemas.microsoft.com/office/drawing/2014/main" id="{48CFA56D-9D8D-40DE-95B8-6BAD2F33D60C}"/>
                </a:ext>
              </a:extLst>
            </p:cNvPr>
            <p:cNvSpPr/>
            <p:nvPr/>
          </p:nvSpPr>
          <p:spPr>
            <a:xfrm>
              <a:off x="2675775" y="2794225"/>
              <a:ext cx="23275" cy="29925"/>
            </a:xfrm>
            <a:custGeom>
              <a:avLst/>
              <a:gdLst/>
              <a:ahLst/>
              <a:cxnLst/>
              <a:rect l="l" t="t" r="r" b="b"/>
              <a:pathLst>
                <a:path w="931" h="1197" extrusionOk="0">
                  <a:moveTo>
                    <a:pt x="208" y="1"/>
                  </a:moveTo>
                  <a:cubicBezTo>
                    <a:pt x="139" y="1"/>
                    <a:pt x="69" y="1"/>
                    <a:pt x="69" y="140"/>
                  </a:cubicBezTo>
                  <a:cubicBezTo>
                    <a:pt x="0" y="347"/>
                    <a:pt x="139" y="417"/>
                    <a:pt x="208" y="555"/>
                  </a:cubicBezTo>
                  <a:cubicBezTo>
                    <a:pt x="347" y="763"/>
                    <a:pt x="416" y="971"/>
                    <a:pt x="555" y="1110"/>
                  </a:cubicBezTo>
                  <a:cubicBezTo>
                    <a:pt x="595" y="1171"/>
                    <a:pt x="648" y="1196"/>
                    <a:pt x="698" y="1196"/>
                  </a:cubicBezTo>
                  <a:cubicBezTo>
                    <a:pt x="820" y="1196"/>
                    <a:pt x="930" y="1049"/>
                    <a:pt x="832" y="902"/>
                  </a:cubicBezTo>
                  <a:cubicBezTo>
                    <a:pt x="763" y="694"/>
                    <a:pt x="693" y="555"/>
                    <a:pt x="555" y="347"/>
                  </a:cubicBezTo>
                  <a:cubicBezTo>
                    <a:pt x="485" y="140"/>
                    <a:pt x="485" y="1"/>
                    <a:pt x="208" y="1"/>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39" name="Google Shape;171;p29">
              <a:extLst>
                <a:ext uri="{FF2B5EF4-FFF2-40B4-BE49-F238E27FC236}">
                  <a16:creationId xmlns:a16="http://schemas.microsoft.com/office/drawing/2014/main" id="{0DC92251-0F79-4726-8186-443897702DDE}"/>
                </a:ext>
              </a:extLst>
            </p:cNvPr>
            <p:cNvSpPr/>
            <p:nvPr/>
          </p:nvSpPr>
          <p:spPr>
            <a:xfrm>
              <a:off x="2632450" y="2859925"/>
              <a:ext cx="37675" cy="16225"/>
            </a:xfrm>
            <a:custGeom>
              <a:avLst/>
              <a:gdLst/>
              <a:ahLst/>
              <a:cxnLst/>
              <a:rect l="l" t="t" r="r" b="b"/>
              <a:pathLst>
                <a:path w="1507" h="649" extrusionOk="0">
                  <a:moveTo>
                    <a:pt x="1231" y="0"/>
                  </a:moveTo>
                  <a:cubicBezTo>
                    <a:pt x="1215" y="0"/>
                    <a:pt x="1197" y="2"/>
                    <a:pt x="1179" y="7"/>
                  </a:cubicBezTo>
                  <a:lnTo>
                    <a:pt x="624" y="7"/>
                  </a:lnTo>
                  <a:cubicBezTo>
                    <a:pt x="416" y="7"/>
                    <a:pt x="208" y="7"/>
                    <a:pt x="139" y="215"/>
                  </a:cubicBezTo>
                  <a:cubicBezTo>
                    <a:pt x="0" y="284"/>
                    <a:pt x="70" y="423"/>
                    <a:pt x="139" y="562"/>
                  </a:cubicBezTo>
                  <a:cubicBezTo>
                    <a:pt x="208" y="631"/>
                    <a:pt x="277" y="648"/>
                    <a:pt x="355" y="648"/>
                  </a:cubicBezTo>
                  <a:cubicBezTo>
                    <a:pt x="433" y="648"/>
                    <a:pt x="520" y="631"/>
                    <a:pt x="624" y="631"/>
                  </a:cubicBezTo>
                  <a:cubicBezTo>
                    <a:pt x="832" y="562"/>
                    <a:pt x="1040" y="492"/>
                    <a:pt x="1248" y="492"/>
                  </a:cubicBezTo>
                  <a:cubicBezTo>
                    <a:pt x="1507" y="427"/>
                    <a:pt x="1464" y="0"/>
                    <a:pt x="1231" y="0"/>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40" name="Google Shape;172;p29">
              <a:extLst>
                <a:ext uri="{FF2B5EF4-FFF2-40B4-BE49-F238E27FC236}">
                  <a16:creationId xmlns:a16="http://schemas.microsoft.com/office/drawing/2014/main" id="{FDD0D78C-7633-4113-993A-8B866005D0F8}"/>
                </a:ext>
              </a:extLst>
            </p:cNvPr>
            <p:cNvSpPr/>
            <p:nvPr/>
          </p:nvSpPr>
          <p:spPr>
            <a:xfrm>
              <a:off x="2613950" y="2882450"/>
              <a:ext cx="31800" cy="15350"/>
            </a:xfrm>
            <a:custGeom>
              <a:avLst/>
              <a:gdLst/>
              <a:ahLst/>
              <a:cxnLst/>
              <a:rect l="l" t="t" r="r" b="b"/>
              <a:pathLst>
                <a:path w="1272" h="614" extrusionOk="0">
                  <a:moveTo>
                    <a:pt x="478" y="0"/>
                  </a:moveTo>
                  <a:cubicBezTo>
                    <a:pt x="221" y="0"/>
                    <a:pt x="1" y="432"/>
                    <a:pt x="324" y="562"/>
                  </a:cubicBezTo>
                  <a:cubicBezTo>
                    <a:pt x="428" y="596"/>
                    <a:pt x="532" y="614"/>
                    <a:pt x="636" y="614"/>
                  </a:cubicBezTo>
                  <a:cubicBezTo>
                    <a:pt x="740" y="614"/>
                    <a:pt x="844" y="596"/>
                    <a:pt x="948" y="562"/>
                  </a:cubicBezTo>
                  <a:cubicBezTo>
                    <a:pt x="1272" y="562"/>
                    <a:pt x="1233" y="139"/>
                    <a:pt x="944" y="139"/>
                  </a:cubicBezTo>
                  <a:cubicBezTo>
                    <a:pt x="924" y="139"/>
                    <a:pt x="902" y="141"/>
                    <a:pt x="879" y="146"/>
                  </a:cubicBezTo>
                  <a:cubicBezTo>
                    <a:pt x="810" y="146"/>
                    <a:pt x="671" y="76"/>
                    <a:pt x="532" y="7"/>
                  </a:cubicBezTo>
                  <a:cubicBezTo>
                    <a:pt x="514" y="3"/>
                    <a:pt x="496" y="0"/>
                    <a:pt x="478" y="0"/>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41" name="Google Shape;173;p29">
              <a:extLst>
                <a:ext uri="{FF2B5EF4-FFF2-40B4-BE49-F238E27FC236}">
                  <a16:creationId xmlns:a16="http://schemas.microsoft.com/office/drawing/2014/main" id="{2A32494E-63C6-4B3B-93ED-2D20C1F45367}"/>
                </a:ext>
              </a:extLst>
            </p:cNvPr>
            <p:cNvSpPr/>
            <p:nvPr/>
          </p:nvSpPr>
          <p:spPr>
            <a:xfrm>
              <a:off x="2687275" y="2860225"/>
              <a:ext cx="31050" cy="27000"/>
            </a:xfrm>
            <a:custGeom>
              <a:avLst/>
              <a:gdLst/>
              <a:ahLst/>
              <a:cxnLst/>
              <a:rect l="l" t="t" r="r" b="b"/>
              <a:pathLst>
                <a:path w="1242" h="1080" extrusionOk="0">
                  <a:moveTo>
                    <a:pt x="366" y="1"/>
                  </a:moveTo>
                  <a:cubicBezTo>
                    <a:pt x="180" y="1"/>
                    <a:pt x="0" y="262"/>
                    <a:pt x="164" y="480"/>
                  </a:cubicBezTo>
                  <a:cubicBezTo>
                    <a:pt x="372" y="688"/>
                    <a:pt x="580" y="896"/>
                    <a:pt x="857" y="1035"/>
                  </a:cubicBezTo>
                  <a:cubicBezTo>
                    <a:pt x="888" y="1066"/>
                    <a:pt x="927" y="1080"/>
                    <a:pt x="966" y="1080"/>
                  </a:cubicBezTo>
                  <a:cubicBezTo>
                    <a:pt x="1100" y="1080"/>
                    <a:pt x="1242" y="919"/>
                    <a:pt x="1135" y="757"/>
                  </a:cubicBezTo>
                  <a:cubicBezTo>
                    <a:pt x="927" y="550"/>
                    <a:pt x="719" y="272"/>
                    <a:pt x="511" y="64"/>
                  </a:cubicBezTo>
                  <a:cubicBezTo>
                    <a:pt x="466" y="20"/>
                    <a:pt x="416" y="1"/>
                    <a:pt x="366" y="1"/>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42" name="Google Shape;174;p29">
              <a:extLst>
                <a:ext uri="{FF2B5EF4-FFF2-40B4-BE49-F238E27FC236}">
                  <a16:creationId xmlns:a16="http://schemas.microsoft.com/office/drawing/2014/main" id="{EC681119-A2DB-4E15-8457-4BDDCC95A9AC}"/>
                </a:ext>
              </a:extLst>
            </p:cNvPr>
            <p:cNvSpPr/>
            <p:nvPr/>
          </p:nvSpPr>
          <p:spPr>
            <a:xfrm>
              <a:off x="2679225" y="2901625"/>
              <a:ext cx="61475" cy="28300"/>
            </a:xfrm>
            <a:custGeom>
              <a:avLst/>
              <a:gdLst/>
              <a:ahLst/>
              <a:cxnLst/>
              <a:rect l="l" t="t" r="r" b="b"/>
              <a:pathLst>
                <a:path w="2459" h="1132" extrusionOk="0">
                  <a:moveTo>
                    <a:pt x="2165" y="0"/>
                  </a:moveTo>
                  <a:cubicBezTo>
                    <a:pt x="1986" y="0"/>
                    <a:pt x="1797" y="124"/>
                    <a:pt x="1872" y="349"/>
                  </a:cubicBezTo>
                  <a:lnTo>
                    <a:pt x="1872" y="488"/>
                  </a:lnTo>
                  <a:cubicBezTo>
                    <a:pt x="1838" y="453"/>
                    <a:pt x="1820" y="436"/>
                    <a:pt x="1803" y="436"/>
                  </a:cubicBezTo>
                  <a:cubicBezTo>
                    <a:pt x="1786" y="436"/>
                    <a:pt x="1768" y="453"/>
                    <a:pt x="1734" y="488"/>
                  </a:cubicBezTo>
                  <a:cubicBezTo>
                    <a:pt x="1457" y="557"/>
                    <a:pt x="1249" y="626"/>
                    <a:pt x="971" y="696"/>
                  </a:cubicBezTo>
                  <a:cubicBezTo>
                    <a:pt x="694" y="626"/>
                    <a:pt x="417" y="626"/>
                    <a:pt x="209" y="557"/>
                  </a:cubicBezTo>
                  <a:cubicBezTo>
                    <a:pt x="70" y="557"/>
                    <a:pt x="1" y="696"/>
                    <a:pt x="70" y="834"/>
                  </a:cubicBezTo>
                  <a:cubicBezTo>
                    <a:pt x="375" y="1025"/>
                    <a:pt x="721" y="1132"/>
                    <a:pt x="1075" y="1132"/>
                  </a:cubicBezTo>
                  <a:cubicBezTo>
                    <a:pt x="1366" y="1132"/>
                    <a:pt x="1661" y="1060"/>
                    <a:pt x="1942" y="904"/>
                  </a:cubicBezTo>
                  <a:cubicBezTo>
                    <a:pt x="2011" y="834"/>
                    <a:pt x="2080" y="765"/>
                    <a:pt x="2080" y="626"/>
                  </a:cubicBezTo>
                  <a:cubicBezTo>
                    <a:pt x="2119" y="665"/>
                    <a:pt x="2163" y="682"/>
                    <a:pt x="2207" y="682"/>
                  </a:cubicBezTo>
                  <a:cubicBezTo>
                    <a:pt x="2319" y="682"/>
                    <a:pt x="2427" y="568"/>
                    <a:pt x="2427" y="419"/>
                  </a:cubicBezTo>
                  <a:cubicBezTo>
                    <a:pt x="2427" y="349"/>
                    <a:pt x="2427" y="349"/>
                    <a:pt x="2427" y="280"/>
                  </a:cubicBezTo>
                  <a:cubicBezTo>
                    <a:pt x="2459" y="89"/>
                    <a:pt x="2316" y="0"/>
                    <a:pt x="2165" y="0"/>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43" name="Google Shape;175;p29">
              <a:extLst>
                <a:ext uri="{FF2B5EF4-FFF2-40B4-BE49-F238E27FC236}">
                  <a16:creationId xmlns:a16="http://schemas.microsoft.com/office/drawing/2014/main" id="{2AE92AB3-4762-4C04-891A-F2F4EAFCF2A9}"/>
                </a:ext>
              </a:extLst>
            </p:cNvPr>
            <p:cNvSpPr/>
            <p:nvPr/>
          </p:nvSpPr>
          <p:spPr>
            <a:xfrm>
              <a:off x="2657775" y="2914850"/>
              <a:ext cx="21000" cy="16925"/>
            </a:xfrm>
            <a:custGeom>
              <a:avLst/>
              <a:gdLst/>
              <a:ahLst/>
              <a:cxnLst/>
              <a:rect l="l" t="t" r="r" b="b"/>
              <a:pathLst>
                <a:path w="840" h="677" extrusionOk="0">
                  <a:moveTo>
                    <a:pt x="595" y="0"/>
                  </a:moveTo>
                  <a:cubicBezTo>
                    <a:pt x="569" y="0"/>
                    <a:pt x="541" y="9"/>
                    <a:pt x="512" y="28"/>
                  </a:cubicBezTo>
                  <a:cubicBezTo>
                    <a:pt x="443" y="28"/>
                    <a:pt x="304" y="236"/>
                    <a:pt x="304" y="236"/>
                  </a:cubicBezTo>
                  <a:cubicBezTo>
                    <a:pt x="1" y="297"/>
                    <a:pt x="69" y="677"/>
                    <a:pt x="278" y="677"/>
                  </a:cubicBezTo>
                  <a:cubicBezTo>
                    <a:pt x="307" y="677"/>
                    <a:pt x="339" y="669"/>
                    <a:pt x="374" y="652"/>
                  </a:cubicBezTo>
                  <a:cubicBezTo>
                    <a:pt x="582" y="652"/>
                    <a:pt x="582" y="513"/>
                    <a:pt x="720" y="444"/>
                  </a:cubicBezTo>
                  <a:cubicBezTo>
                    <a:pt x="839" y="325"/>
                    <a:pt x="753" y="0"/>
                    <a:pt x="595" y="0"/>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44" name="Google Shape;176;p29">
              <a:extLst>
                <a:ext uri="{FF2B5EF4-FFF2-40B4-BE49-F238E27FC236}">
                  <a16:creationId xmlns:a16="http://schemas.microsoft.com/office/drawing/2014/main" id="{409C22D2-A302-43B4-93CD-1912A04C1F7E}"/>
                </a:ext>
              </a:extLst>
            </p:cNvPr>
            <p:cNvSpPr/>
            <p:nvPr/>
          </p:nvSpPr>
          <p:spPr>
            <a:xfrm>
              <a:off x="2734700" y="2934450"/>
              <a:ext cx="20400" cy="12300"/>
            </a:xfrm>
            <a:custGeom>
              <a:avLst/>
              <a:gdLst/>
              <a:ahLst/>
              <a:cxnLst/>
              <a:rect l="l" t="t" r="r" b="b"/>
              <a:pathLst>
                <a:path w="816" h="492" extrusionOk="0">
                  <a:moveTo>
                    <a:pt x="532" y="1"/>
                  </a:moveTo>
                  <a:cubicBezTo>
                    <a:pt x="517" y="1"/>
                    <a:pt x="502" y="3"/>
                    <a:pt x="485" y="7"/>
                  </a:cubicBezTo>
                  <a:lnTo>
                    <a:pt x="277" y="7"/>
                  </a:lnTo>
                  <a:cubicBezTo>
                    <a:pt x="0" y="7"/>
                    <a:pt x="0" y="492"/>
                    <a:pt x="347" y="492"/>
                  </a:cubicBezTo>
                  <a:lnTo>
                    <a:pt x="555" y="492"/>
                  </a:lnTo>
                  <a:cubicBezTo>
                    <a:pt x="816" y="492"/>
                    <a:pt x="769" y="1"/>
                    <a:pt x="532" y="1"/>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45" name="Google Shape;177;p29">
              <a:extLst>
                <a:ext uri="{FF2B5EF4-FFF2-40B4-BE49-F238E27FC236}">
                  <a16:creationId xmlns:a16="http://schemas.microsoft.com/office/drawing/2014/main" id="{43ABFE45-3704-4B68-9361-2A0D226B0202}"/>
                </a:ext>
              </a:extLst>
            </p:cNvPr>
            <p:cNvSpPr/>
            <p:nvPr/>
          </p:nvSpPr>
          <p:spPr>
            <a:xfrm>
              <a:off x="2705225" y="3015875"/>
              <a:ext cx="25450" cy="24925"/>
            </a:xfrm>
            <a:custGeom>
              <a:avLst/>
              <a:gdLst/>
              <a:ahLst/>
              <a:cxnLst/>
              <a:rect l="l" t="t" r="r" b="b"/>
              <a:pathLst>
                <a:path w="1018" h="997" extrusionOk="0">
                  <a:moveTo>
                    <a:pt x="621" y="1"/>
                  </a:moveTo>
                  <a:cubicBezTo>
                    <a:pt x="600" y="1"/>
                    <a:pt x="578" y="3"/>
                    <a:pt x="555" y="8"/>
                  </a:cubicBezTo>
                  <a:lnTo>
                    <a:pt x="278" y="8"/>
                  </a:lnTo>
                  <a:cubicBezTo>
                    <a:pt x="1" y="77"/>
                    <a:pt x="1" y="493"/>
                    <a:pt x="278" y="562"/>
                  </a:cubicBezTo>
                  <a:cubicBezTo>
                    <a:pt x="278" y="562"/>
                    <a:pt x="278" y="632"/>
                    <a:pt x="278" y="701"/>
                  </a:cubicBezTo>
                  <a:cubicBezTo>
                    <a:pt x="164" y="872"/>
                    <a:pt x="284" y="996"/>
                    <a:pt x="408" y="996"/>
                  </a:cubicBezTo>
                  <a:cubicBezTo>
                    <a:pt x="435" y="996"/>
                    <a:pt x="461" y="990"/>
                    <a:pt x="486" y="978"/>
                  </a:cubicBezTo>
                  <a:cubicBezTo>
                    <a:pt x="694" y="978"/>
                    <a:pt x="763" y="770"/>
                    <a:pt x="763" y="632"/>
                  </a:cubicBezTo>
                  <a:cubicBezTo>
                    <a:pt x="763" y="562"/>
                    <a:pt x="694" y="562"/>
                    <a:pt x="694" y="493"/>
                  </a:cubicBezTo>
                  <a:cubicBezTo>
                    <a:pt x="1017" y="428"/>
                    <a:pt x="918" y="1"/>
                    <a:pt x="621" y="1"/>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46" name="Google Shape;178;p29">
              <a:extLst>
                <a:ext uri="{FF2B5EF4-FFF2-40B4-BE49-F238E27FC236}">
                  <a16:creationId xmlns:a16="http://schemas.microsoft.com/office/drawing/2014/main" id="{CB84E8C1-0A52-4241-9D09-0155D79067FE}"/>
                </a:ext>
              </a:extLst>
            </p:cNvPr>
            <p:cNvSpPr/>
            <p:nvPr/>
          </p:nvSpPr>
          <p:spPr>
            <a:xfrm>
              <a:off x="2759275" y="2885600"/>
              <a:ext cx="23950" cy="33600"/>
            </a:xfrm>
            <a:custGeom>
              <a:avLst/>
              <a:gdLst/>
              <a:ahLst/>
              <a:cxnLst/>
              <a:rect l="l" t="t" r="r" b="b"/>
              <a:pathLst>
                <a:path w="958" h="1344" extrusionOk="0">
                  <a:moveTo>
                    <a:pt x="187" y="1"/>
                  </a:moveTo>
                  <a:cubicBezTo>
                    <a:pt x="81" y="1"/>
                    <a:pt x="1" y="102"/>
                    <a:pt x="57" y="158"/>
                  </a:cubicBezTo>
                  <a:cubicBezTo>
                    <a:pt x="57" y="436"/>
                    <a:pt x="265" y="713"/>
                    <a:pt x="195" y="921"/>
                  </a:cubicBezTo>
                  <a:cubicBezTo>
                    <a:pt x="147" y="1115"/>
                    <a:pt x="405" y="1344"/>
                    <a:pt x="587" y="1344"/>
                  </a:cubicBezTo>
                  <a:cubicBezTo>
                    <a:pt x="665" y="1344"/>
                    <a:pt x="729" y="1302"/>
                    <a:pt x="750" y="1198"/>
                  </a:cubicBezTo>
                  <a:cubicBezTo>
                    <a:pt x="958" y="713"/>
                    <a:pt x="681" y="228"/>
                    <a:pt x="265" y="20"/>
                  </a:cubicBezTo>
                  <a:cubicBezTo>
                    <a:pt x="238" y="7"/>
                    <a:pt x="212" y="1"/>
                    <a:pt x="187" y="1"/>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47" name="Google Shape;179;p29">
              <a:extLst>
                <a:ext uri="{FF2B5EF4-FFF2-40B4-BE49-F238E27FC236}">
                  <a16:creationId xmlns:a16="http://schemas.microsoft.com/office/drawing/2014/main" id="{3CA92B33-BCD1-4D39-ABB1-0FE865EFA55F}"/>
                </a:ext>
              </a:extLst>
            </p:cNvPr>
            <p:cNvSpPr/>
            <p:nvPr/>
          </p:nvSpPr>
          <p:spPr>
            <a:xfrm>
              <a:off x="2721650" y="2869700"/>
              <a:ext cx="35600" cy="18800"/>
            </a:xfrm>
            <a:custGeom>
              <a:avLst/>
              <a:gdLst/>
              <a:ahLst/>
              <a:cxnLst/>
              <a:rect l="l" t="t" r="r" b="b"/>
              <a:pathLst>
                <a:path w="1424" h="752" extrusionOk="0">
                  <a:moveTo>
                    <a:pt x="393" y="0"/>
                  </a:moveTo>
                  <a:cubicBezTo>
                    <a:pt x="170" y="0"/>
                    <a:pt x="0" y="283"/>
                    <a:pt x="175" y="517"/>
                  </a:cubicBezTo>
                  <a:cubicBezTo>
                    <a:pt x="383" y="673"/>
                    <a:pt x="630" y="751"/>
                    <a:pt x="887" y="751"/>
                  </a:cubicBezTo>
                  <a:cubicBezTo>
                    <a:pt x="973" y="751"/>
                    <a:pt x="1059" y="742"/>
                    <a:pt x="1146" y="725"/>
                  </a:cubicBezTo>
                  <a:cubicBezTo>
                    <a:pt x="1354" y="725"/>
                    <a:pt x="1423" y="309"/>
                    <a:pt x="1146" y="240"/>
                  </a:cubicBezTo>
                  <a:cubicBezTo>
                    <a:pt x="869" y="240"/>
                    <a:pt x="661" y="171"/>
                    <a:pt x="522" y="32"/>
                  </a:cubicBezTo>
                  <a:cubicBezTo>
                    <a:pt x="478" y="10"/>
                    <a:pt x="435" y="0"/>
                    <a:pt x="393" y="0"/>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48" name="Google Shape;180;p29">
              <a:extLst>
                <a:ext uri="{FF2B5EF4-FFF2-40B4-BE49-F238E27FC236}">
                  <a16:creationId xmlns:a16="http://schemas.microsoft.com/office/drawing/2014/main" id="{AE283D60-E0F9-4273-9B82-A95CFC2FC6AA}"/>
                </a:ext>
              </a:extLst>
            </p:cNvPr>
            <p:cNvSpPr/>
            <p:nvPr/>
          </p:nvSpPr>
          <p:spPr>
            <a:xfrm>
              <a:off x="2768950" y="2843200"/>
              <a:ext cx="38550" cy="26125"/>
            </a:xfrm>
            <a:custGeom>
              <a:avLst/>
              <a:gdLst/>
              <a:ahLst/>
              <a:cxnLst/>
              <a:rect l="l" t="t" r="r" b="b"/>
              <a:pathLst>
                <a:path w="1542" h="1045" extrusionOk="0">
                  <a:moveTo>
                    <a:pt x="1065" y="0"/>
                  </a:moveTo>
                  <a:cubicBezTo>
                    <a:pt x="1021" y="0"/>
                    <a:pt x="987" y="17"/>
                    <a:pt x="987" y="52"/>
                  </a:cubicBezTo>
                  <a:cubicBezTo>
                    <a:pt x="848" y="191"/>
                    <a:pt x="779" y="329"/>
                    <a:pt x="779" y="468"/>
                  </a:cubicBezTo>
                  <a:cubicBezTo>
                    <a:pt x="779" y="527"/>
                    <a:pt x="754" y="548"/>
                    <a:pt x="715" y="548"/>
                  </a:cubicBezTo>
                  <a:cubicBezTo>
                    <a:pt x="662" y="548"/>
                    <a:pt x="582" y="508"/>
                    <a:pt x="502" y="468"/>
                  </a:cubicBezTo>
                  <a:cubicBezTo>
                    <a:pt x="461" y="428"/>
                    <a:pt x="416" y="411"/>
                    <a:pt x="371" y="411"/>
                  </a:cubicBezTo>
                  <a:cubicBezTo>
                    <a:pt x="183" y="411"/>
                    <a:pt x="1" y="703"/>
                    <a:pt x="224" y="815"/>
                  </a:cubicBezTo>
                  <a:cubicBezTo>
                    <a:pt x="346" y="977"/>
                    <a:pt x="516" y="1044"/>
                    <a:pt x="705" y="1044"/>
                  </a:cubicBezTo>
                  <a:cubicBezTo>
                    <a:pt x="838" y="1044"/>
                    <a:pt x="982" y="1011"/>
                    <a:pt x="1125" y="953"/>
                  </a:cubicBezTo>
                  <a:cubicBezTo>
                    <a:pt x="1333" y="745"/>
                    <a:pt x="1541" y="260"/>
                    <a:pt x="1195" y="52"/>
                  </a:cubicBezTo>
                  <a:cubicBezTo>
                    <a:pt x="1160" y="17"/>
                    <a:pt x="1108" y="0"/>
                    <a:pt x="1065" y="0"/>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49" name="Google Shape;181;p29">
              <a:extLst>
                <a:ext uri="{FF2B5EF4-FFF2-40B4-BE49-F238E27FC236}">
                  <a16:creationId xmlns:a16="http://schemas.microsoft.com/office/drawing/2014/main" id="{C5913C48-0EBC-44E4-89E3-4BAB17CD2855}"/>
                </a:ext>
              </a:extLst>
            </p:cNvPr>
            <p:cNvSpPr/>
            <p:nvPr/>
          </p:nvSpPr>
          <p:spPr>
            <a:xfrm>
              <a:off x="2743350" y="2803950"/>
              <a:ext cx="33350" cy="29850"/>
            </a:xfrm>
            <a:custGeom>
              <a:avLst/>
              <a:gdLst/>
              <a:ahLst/>
              <a:cxnLst/>
              <a:rect l="l" t="t" r="r" b="b"/>
              <a:pathLst>
                <a:path w="1334" h="1194" extrusionOk="0">
                  <a:moveTo>
                    <a:pt x="981" y="1"/>
                  </a:moveTo>
                  <a:cubicBezTo>
                    <a:pt x="949" y="1"/>
                    <a:pt x="920" y="9"/>
                    <a:pt x="902" y="28"/>
                  </a:cubicBezTo>
                  <a:cubicBezTo>
                    <a:pt x="763" y="28"/>
                    <a:pt x="694" y="166"/>
                    <a:pt x="555" y="236"/>
                  </a:cubicBezTo>
                  <a:lnTo>
                    <a:pt x="555" y="166"/>
                  </a:lnTo>
                  <a:cubicBezTo>
                    <a:pt x="520" y="132"/>
                    <a:pt x="486" y="114"/>
                    <a:pt x="451" y="114"/>
                  </a:cubicBezTo>
                  <a:cubicBezTo>
                    <a:pt x="417" y="114"/>
                    <a:pt x="382" y="132"/>
                    <a:pt x="347" y="166"/>
                  </a:cubicBezTo>
                  <a:cubicBezTo>
                    <a:pt x="1" y="513"/>
                    <a:pt x="486" y="998"/>
                    <a:pt x="763" y="1137"/>
                  </a:cubicBezTo>
                  <a:cubicBezTo>
                    <a:pt x="816" y="1177"/>
                    <a:pt x="872" y="1194"/>
                    <a:pt x="925" y="1194"/>
                  </a:cubicBezTo>
                  <a:cubicBezTo>
                    <a:pt x="1150" y="1194"/>
                    <a:pt x="1334" y="889"/>
                    <a:pt x="1110" y="721"/>
                  </a:cubicBezTo>
                  <a:cubicBezTo>
                    <a:pt x="1040" y="721"/>
                    <a:pt x="971" y="652"/>
                    <a:pt x="971" y="582"/>
                  </a:cubicBezTo>
                  <a:cubicBezTo>
                    <a:pt x="1110" y="513"/>
                    <a:pt x="1318" y="374"/>
                    <a:pt x="1179" y="166"/>
                  </a:cubicBezTo>
                  <a:cubicBezTo>
                    <a:pt x="1179" y="65"/>
                    <a:pt x="1068" y="1"/>
                    <a:pt x="981" y="1"/>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50" name="Google Shape;182;p29">
              <a:extLst>
                <a:ext uri="{FF2B5EF4-FFF2-40B4-BE49-F238E27FC236}">
                  <a16:creationId xmlns:a16="http://schemas.microsoft.com/office/drawing/2014/main" id="{768211EA-790B-41E5-9D66-BBC40A8B50FD}"/>
                </a:ext>
              </a:extLst>
            </p:cNvPr>
            <p:cNvSpPr/>
            <p:nvPr/>
          </p:nvSpPr>
          <p:spPr>
            <a:xfrm>
              <a:off x="2538875" y="3209475"/>
              <a:ext cx="55950" cy="90075"/>
            </a:xfrm>
            <a:custGeom>
              <a:avLst/>
              <a:gdLst/>
              <a:ahLst/>
              <a:cxnLst/>
              <a:rect l="l" t="t" r="r" b="b"/>
              <a:pathLst>
                <a:path w="2238" h="3603" extrusionOk="0">
                  <a:moveTo>
                    <a:pt x="237" y="0"/>
                  </a:moveTo>
                  <a:cubicBezTo>
                    <a:pt x="139" y="0"/>
                    <a:pt x="51" y="64"/>
                    <a:pt x="0" y="166"/>
                  </a:cubicBezTo>
                  <a:cubicBezTo>
                    <a:pt x="0" y="513"/>
                    <a:pt x="69" y="859"/>
                    <a:pt x="277" y="1206"/>
                  </a:cubicBezTo>
                  <a:lnTo>
                    <a:pt x="139" y="1206"/>
                  </a:lnTo>
                  <a:cubicBezTo>
                    <a:pt x="69" y="1206"/>
                    <a:pt x="0" y="1344"/>
                    <a:pt x="69" y="1414"/>
                  </a:cubicBezTo>
                  <a:cubicBezTo>
                    <a:pt x="208" y="1622"/>
                    <a:pt x="416" y="1830"/>
                    <a:pt x="624" y="1968"/>
                  </a:cubicBezTo>
                  <a:cubicBezTo>
                    <a:pt x="763" y="2315"/>
                    <a:pt x="970" y="2731"/>
                    <a:pt x="1109" y="3147"/>
                  </a:cubicBezTo>
                  <a:cubicBezTo>
                    <a:pt x="1171" y="3209"/>
                    <a:pt x="1262" y="3243"/>
                    <a:pt x="1342" y="3243"/>
                  </a:cubicBezTo>
                  <a:cubicBezTo>
                    <a:pt x="1441" y="3243"/>
                    <a:pt x="1525" y="3192"/>
                    <a:pt x="1525" y="3077"/>
                  </a:cubicBezTo>
                  <a:cubicBezTo>
                    <a:pt x="1594" y="3147"/>
                    <a:pt x="1664" y="3285"/>
                    <a:pt x="1733" y="3424"/>
                  </a:cubicBezTo>
                  <a:cubicBezTo>
                    <a:pt x="1758" y="3549"/>
                    <a:pt x="1837" y="3602"/>
                    <a:pt x="1922" y="3602"/>
                  </a:cubicBezTo>
                  <a:cubicBezTo>
                    <a:pt x="2072" y="3602"/>
                    <a:pt x="2237" y="3437"/>
                    <a:pt x="2149" y="3216"/>
                  </a:cubicBezTo>
                  <a:cubicBezTo>
                    <a:pt x="2010" y="2731"/>
                    <a:pt x="1733" y="2246"/>
                    <a:pt x="1456" y="1830"/>
                  </a:cubicBezTo>
                  <a:cubicBezTo>
                    <a:pt x="1317" y="1691"/>
                    <a:pt x="1178" y="1552"/>
                    <a:pt x="1040" y="1414"/>
                  </a:cubicBezTo>
                  <a:cubicBezTo>
                    <a:pt x="901" y="928"/>
                    <a:pt x="693" y="443"/>
                    <a:pt x="347" y="27"/>
                  </a:cubicBezTo>
                  <a:cubicBezTo>
                    <a:pt x="309" y="9"/>
                    <a:pt x="272" y="0"/>
                    <a:pt x="237" y="0"/>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51" name="Google Shape;183;p29">
              <a:extLst>
                <a:ext uri="{FF2B5EF4-FFF2-40B4-BE49-F238E27FC236}">
                  <a16:creationId xmlns:a16="http://schemas.microsoft.com/office/drawing/2014/main" id="{466880D6-57A4-442F-BC24-20F530F12248}"/>
                </a:ext>
              </a:extLst>
            </p:cNvPr>
            <p:cNvSpPr/>
            <p:nvPr/>
          </p:nvSpPr>
          <p:spPr>
            <a:xfrm>
              <a:off x="2485150" y="3267675"/>
              <a:ext cx="53200" cy="24625"/>
            </a:xfrm>
            <a:custGeom>
              <a:avLst/>
              <a:gdLst/>
              <a:ahLst/>
              <a:cxnLst/>
              <a:rect l="l" t="t" r="r" b="b"/>
              <a:pathLst>
                <a:path w="2128" h="985" extrusionOk="0">
                  <a:moveTo>
                    <a:pt x="331" y="0"/>
                  </a:moveTo>
                  <a:cubicBezTo>
                    <a:pt x="204" y="0"/>
                    <a:pt x="99" y="47"/>
                    <a:pt x="69" y="195"/>
                  </a:cubicBezTo>
                  <a:cubicBezTo>
                    <a:pt x="0" y="541"/>
                    <a:pt x="555" y="749"/>
                    <a:pt x="832" y="819"/>
                  </a:cubicBezTo>
                  <a:cubicBezTo>
                    <a:pt x="1035" y="920"/>
                    <a:pt x="1275" y="985"/>
                    <a:pt x="1552" y="985"/>
                  </a:cubicBezTo>
                  <a:cubicBezTo>
                    <a:pt x="1654" y="985"/>
                    <a:pt x="1760" y="976"/>
                    <a:pt x="1872" y="957"/>
                  </a:cubicBezTo>
                  <a:cubicBezTo>
                    <a:pt x="2128" y="893"/>
                    <a:pt x="2088" y="534"/>
                    <a:pt x="1862" y="534"/>
                  </a:cubicBezTo>
                  <a:cubicBezTo>
                    <a:pt x="1844" y="534"/>
                    <a:pt x="1824" y="536"/>
                    <a:pt x="1802" y="541"/>
                  </a:cubicBezTo>
                  <a:cubicBezTo>
                    <a:pt x="1664" y="472"/>
                    <a:pt x="1525" y="472"/>
                    <a:pt x="1387" y="403"/>
                  </a:cubicBezTo>
                  <a:cubicBezTo>
                    <a:pt x="1179" y="333"/>
                    <a:pt x="971" y="264"/>
                    <a:pt x="832" y="125"/>
                  </a:cubicBezTo>
                  <a:cubicBezTo>
                    <a:pt x="713" y="86"/>
                    <a:pt x="502" y="0"/>
                    <a:pt x="331" y="0"/>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52" name="Google Shape;184;p29">
              <a:extLst>
                <a:ext uri="{FF2B5EF4-FFF2-40B4-BE49-F238E27FC236}">
                  <a16:creationId xmlns:a16="http://schemas.microsoft.com/office/drawing/2014/main" id="{42E1F29E-65DE-4A50-A2C9-4772CA2846EA}"/>
                </a:ext>
              </a:extLst>
            </p:cNvPr>
            <p:cNvSpPr/>
            <p:nvPr/>
          </p:nvSpPr>
          <p:spPr>
            <a:xfrm>
              <a:off x="2467800" y="3308550"/>
              <a:ext cx="60225" cy="21425"/>
            </a:xfrm>
            <a:custGeom>
              <a:avLst/>
              <a:gdLst/>
              <a:ahLst/>
              <a:cxnLst/>
              <a:rect l="l" t="t" r="r" b="b"/>
              <a:pathLst>
                <a:path w="2409" h="857" extrusionOk="0">
                  <a:moveTo>
                    <a:pt x="787" y="0"/>
                  </a:moveTo>
                  <a:cubicBezTo>
                    <a:pt x="532" y="0"/>
                    <a:pt x="301" y="62"/>
                    <a:pt x="140" y="223"/>
                  </a:cubicBezTo>
                  <a:cubicBezTo>
                    <a:pt x="1" y="293"/>
                    <a:pt x="70" y="431"/>
                    <a:pt x="140" y="501"/>
                  </a:cubicBezTo>
                  <a:cubicBezTo>
                    <a:pt x="336" y="550"/>
                    <a:pt x="566" y="599"/>
                    <a:pt x="783" y="599"/>
                  </a:cubicBezTo>
                  <a:cubicBezTo>
                    <a:pt x="872" y="599"/>
                    <a:pt x="960" y="590"/>
                    <a:pt x="1041" y="570"/>
                  </a:cubicBezTo>
                  <a:cubicBezTo>
                    <a:pt x="1387" y="639"/>
                    <a:pt x="1734" y="709"/>
                    <a:pt x="2081" y="847"/>
                  </a:cubicBezTo>
                  <a:cubicBezTo>
                    <a:pt x="2099" y="854"/>
                    <a:pt x="2117" y="856"/>
                    <a:pt x="2134" y="856"/>
                  </a:cubicBezTo>
                  <a:cubicBezTo>
                    <a:pt x="2310" y="856"/>
                    <a:pt x="2409" y="558"/>
                    <a:pt x="2219" y="431"/>
                  </a:cubicBezTo>
                  <a:cubicBezTo>
                    <a:pt x="1896" y="247"/>
                    <a:pt x="1295" y="0"/>
                    <a:pt x="787" y="0"/>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53" name="Google Shape;185;p29">
              <a:extLst>
                <a:ext uri="{FF2B5EF4-FFF2-40B4-BE49-F238E27FC236}">
                  <a16:creationId xmlns:a16="http://schemas.microsoft.com/office/drawing/2014/main" id="{963A5489-BAB7-4896-88F0-A100426C4382}"/>
                </a:ext>
              </a:extLst>
            </p:cNvPr>
            <p:cNvSpPr/>
            <p:nvPr/>
          </p:nvSpPr>
          <p:spPr>
            <a:xfrm>
              <a:off x="2438350" y="3348775"/>
              <a:ext cx="61625" cy="22550"/>
            </a:xfrm>
            <a:custGeom>
              <a:avLst/>
              <a:gdLst/>
              <a:ahLst/>
              <a:cxnLst/>
              <a:rect l="l" t="t" r="r" b="b"/>
              <a:pathLst>
                <a:path w="2465" h="902" extrusionOk="0">
                  <a:moveTo>
                    <a:pt x="1318" y="1"/>
                  </a:moveTo>
                  <a:cubicBezTo>
                    <a:pt x="763" y="1"/>
                    <a:pt x="347" y="278"/>
                    <a:pt x="70" y="694"/>
                  </a:cubicBezTo>
                  <a:cubicBezTo>
                    <a:pt x="1" y="833"/>
                    <a:pt x="70" y="902"/>
                    <a:pt x="209" y="902"/>
                  </a:cubicBezTo>
                  <a:cubicBezTo>
                    <a:pt x="486" y="763"/>
                    <a:pt x="832" y="625"/>
                    <a:pt x="1110" y="486"/>
                  </a:cubicBezTo>
                  <a:cubicBezTo>
                    <a:pt x="1199" y="450"/>
                    <a:pt x="1293" y="433"/>
                    <a:pt x="1387" y="433"/>
                  </a:cubicBezTo>
                  <a:cubicBezTo>
                    <a:pt x="1657" y="433"/>
                    <a:pt x="1926" y="576"/>
                    <a:pt x="2080" y="833"/>
                  </a:cubicBezTo>
                  <a:cubicBezTo>
                    <a:pt x="2111" y="864"/>
                    <a:pt x="2150" y="878"/>
                    <a:pt x="2189" y="878"/>
                  </a:cubicBezTo>
                  <a:cubicBezTo>
                    <a:pt x="2323" y="878"/>
                    <a:pt x="2465" y="716"/>
                    <a:pt x="2357" y="555"/>
                  </a:cubicBezTo>
                  <a:cubicBezTo>
                    <a:pt x="2149" y="209"/>
                    <a:pt x="1734" y="1"/>
                    <a:pt x="1318" y="1"/>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54" name="Google Shape;186;p29">
              <a:extLst>
                <a:ext uri="{FF2B5EF4-FFF2-40B4-BE49-F238E27FC236}">
                  <a16:creationId xmlns:a16="http://schemas.microsoft.com/office/drawing/2014/main" id="{0435F17F-2B21-44F4-B795-15F61228628F}"/>
                </a:ext>
              </a:extLst>
            </p:cNvPr>
            <p:cNvSpPr/>
            <p:nvPr/>
          </p:nvSpPr>
          <p:spPr>
            <a:xfrm>
              <a:off x="2440075" y="3400975"/>
              <a:ext cx="39900" cy="11325"/>
            </a:xfrm>
            <a:custGeom>
              <a:avLst/>
              <a:gdLst/>
              <a:ahLst/>
              <a:cxnLst/>
              <a:rect l="l" t="t" r="r" b="b"/>
              <a:pathLst>
                <a:path w="1596" h="453" extrusionOk="0">
                  <a:moveTo>
                    <a:pt x="278" y="0"/>
                  </a:moveTo>
                  <a:cubicBezTo>
                    <a:pt x="209" y="0"/>
                    <a:pt x="140" y="15"/>
                    <a:pt x="70" y="62"/>
                  </a:cubicBezTo>
                  <a:cubicBezTo>
                    <a:pt x="1" y="62"/>
                    <a:pt x="1" y="131"/>
                    <a:pt x="1" y="200"/>
                  </a:cubicBezTo>
                  <a:cubicBezTo>
                    <a:pt x="98" y="394"/>
                    <a:pt x="345" y="453"/>
                    <a:pt x="617" y="453"/>
                  </a:cubicBezTo>
                  <a:cubicBezTo>
                    <a:pt x="928" y="453"/>
                    <a:pt x="1272" y="376"/>
                    <a:pt x="1457" y="339"/>
                  </a:cubicBezTo>
                  <a:cubicBezTo>
                    <a:pt x="1595" y="270"/>
                    <a:pt x="1595" y="62"/>
                    <a:pt x="1387" y="62"/>
                  </a:cubicBezTo>
                  <a:lnTo>
                    <a:pt x="694" y="62"/>
                  </a:lnTo>
                  <a:cubicBezTo>
                    <a:pt x="555" y="62"/>
                    <a:pt x="417" y="0"/>
                    <a:pt x="278" y="0"/>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55" name="Google Shape;187;p29">
              <a:extLst>
                <a:ext uri="{FF2B5EF4-FFF2-40B4-BE49-F238E27FC236}">
                  <a16:creationId xmlns:a16="http://schemas.microsoft.com/office/drawing/2014/main" id="{6DD77564-AC0E-4D1C-AC92-557004B330CD}"/>
                </a:ext>
              </a:extLst>
            </p:cNvPr>
            <p:cNvSpPr/>
            <p:nvPr/>
          </p:nvSpPr>
          <p:spPr>
            <a:xfrm>
              <a:off x="2459150" y="3426775"/>
              <a:ext cx="13875" cy="8675"/>
            </a:xfrm>
            <a:custGeom>
              <a:avLst/>
              <a:gdLst/>
              <a:ahLst/>
              <a:cxnLst/>
              <a:rect l="l" t="t" r="r" b="b"/>
              <a:pathLst>
                <a:path w="555" h="347" extrusionOk="0">
                  <a:moveTo>
                    <a:pt x="208" y="0"/>
                  </a:moveTo>
                  <a:cubicBezTo>
                    <a:pt x="0" y="0"/>
                    <a:pt x="0" y="347"/>
                    <a:pt x="208" y="347"/>
                  </a:cubicBezTo>
                  <a:lnTo>
                    <a:pt x="416" y="347"/>
                  </a:lnTo>
                  <a:cubicBezTo>
                    <a:pt x="555" y="277"/>
                    <a:pt x="555" y="0"/>
                    <a:pt x="347" y="0"/>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56" name="Google Shape;188;p29">
              <a:extLst>
                <a:ext uri="{FF2B5EF4-FFF2-40B4-BE49-F238E27FC236}">
                  <a16:creationId xmlns:a16="http://schemas.microsoft.com/office/drawing/2014/main" id="{F83BDAC0-48EA-4130-8B4D-71CA17CD6490}"/>
                </a:ext>
              </a:extLst>
            </p:cNvPr>
            <p:cNvSpPr/>
            <p:nvPr/>
          </p:nvSpPr>
          <p:spPr>
            <a:xfrm>
              <a:off x="2483400" y="3427075"/>
              <a:ext cx="75450" cy="67300"/>
            </a:xfrm>
            <a:custGeom>
              <a:avLst/>
              <a:gdLst/>
              <a:ahLst/>
              <a:cxnLst/>
              <a:rect l="l" t="t" r="r" b="b"/>
              <a:pathLst>
                <a:path w="3018" h="2692" extrusionOk="0">
                  <a:moveTo>
                    <a:pt x="1694" y="0"/>
                  </a:moveTo>
                  <a:cubicBezTo>
                    <a:pt x="1654" y="0"/>
                    <a:pt x="1615" y="17"/>
                    <a:pt x="1595" y="57"/>
                  </a:cubicBezTo>
                  <a:cubicBezTo>
                    <a:pt x="1526" y="196"/>
                    <a:pt x="1318" y="543"/>
                    <a:pt x="1179" y="751"/>
                  </a:cubicBezTo>
                  <a:cubicBezTo>
                    <a:pt x="902" y="751"/>
                    <a:pt x="694" y="820"/>
                    <a:pt x="417" y="889"/>
                  </a:cubicBezTo>
                  <a:cubicBezTo>
                    <a:pt x="347" y="959"/>
                    <a:pt x="278" y="1167"/>
                    <a:pt x="417" y="1236"/>
                  </a:cubicBezTo>
                  <a:cubicBezTo>
                    <a:pt x="555" y="1236"/>
                    <a:pt x="694" y="1305"/>
                    <a:pt x="833" y="1375"/>
                  </a:cubicBezTo>
                  <a:lnTo>
                    <a:pt x="625" y="1652"/>
                  </a:lnTo>
                  <a:cubicBezTo>
                    <a:pt x="417" y="1929"/>
                    <a:pt x="1" y="2414"/>
                    <a:pt x="278" y="2692"/>
                  </a:cubicBezTo>
                  <a:lnTo>
                    <a:pt x="347" y="2692"/>
                  </a:lnTo>
                  <a:cubicBezTo>
                    <a:pt x="694" y="2622"/>
                    <a:pt x="833" y="2137"/>
                    <a:pt x="971" y="1860"/>
                  </a:cubicBezTo>
                  <a:lnTo>
                    <a:pt x="1179" y="1375"/>
                  </a:lnTo>
                  <a:cubicBezTo>
                    <a:pt x="1803" y="1305"/>
                    <a:pt x="2358" y="1028"/>
                    <a:pt x="2843" y="612"/>
                  </a:cubicBezTo>
                  <a:cubicBezTo>
                    <a:pt x="3018" y="437"/>
                    <a:pt x="2899" y="164"/>
                    <a:pt x="2691" y="164"/>
                  </a:cubicBezTo>
                  <a:cubicBezTo>
                    <a:pt x="2652" y="164"/>
                    <a:pt x="2610" y="174"/>
                    <a:pt x="2566" y="196"/>
                  </a:cubicBezTo>
                  <a:cubicBezTo>
                    <a:pt x="2288" y="404"/>
                    <a:pt x="1942" y="543"/>
                    <a:pt x="1595" y="612"/>
                  </a:cubicBezTo>
                  <a:cubicBezTo>
                    <a:pt x="1664" y="473"/>
                    <a:pt x="1734" y="335"/>
                    <a:pt x="1803" y="196"/>
                  </a:cubicBezTo>
                  <a:cubicBezTo>
                    <a:pt x="1901" y="98"/>
                    <a:pt x="1791" y="0"/>
                    <a:pt x="1694" y="0"/>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57" name="Google Shape;189;p29">
              <a:extLst>
                <a:ext uri="{FF2B5EF4-FFF2-40B4-BE49-F238E27FC236}">
                  <a16:creationId xmlns:a16="http://schemas.microsoft.com/office/drawing/2014/main" id="{1BC78E56-8902-4195-BDD5-29D34F43E34D}"/>
                </a:ext>
              </a:extLst>
            </p:cNvPr>
            <p:cNvSpPr/>
            <p:nvPr/>
          </p:nvSpPr>
          <p:spPr>
            <a:xfrm>
              <a:off x="2505925" y="3475500"/>
              <a:ext cx="46825" cy="65675"/>
            </a:xfrm>
            <a:custGeom>
              <a:avLst/>
              <a:gdLst/>
              <a:ahLst/>
              <a:cxnLst/>
              <a:rect l="l" t="t" r="r" b="b"/>
              <a:pathLst>
                <a:path w="1873" h="2627" extrusionOk="0">
                  <a:moveTo>
                    <a:pt x="1637" y="0"/>
                  </a:moveTo>
                  <a:cubicBezTo>
                    <a:pt x="1530" y="0"/>
                    <a:pt x="1420" y="69"/>
                    <a:pt x="1387" y="200"/>
                  </a:cubicBezTo>
                  <a:cubicBezTo>
                    <a:pt x="1318" y="339"/>
                    <a:pt x="1249" y="547"/>
                    <a:pt x="1179" y="755"/>
                  </a:cubicBezTo>
                  <a:cubicBezTo>
                    <a:pt x="902" y="963"/>
                    <a:pt x="694" y="1309"/>
                    <a:pt x="486" y="1586"/>
                  </a:cubicBezTo>
                  <a:cubicBezTo>
                    <a:pt x="348" y="1794"/>
                    <a:pt x="1" y="2280"/>
                    <a:pt x="140" y="2557"/>
                  </a:cubicBezTo>
                  <a:cubicBezTo>
                    <a:pt x="140" y="2626"/>
                    <a:pt x="209" y="2626"/>
                    <a:pt x="278" y="2626"/>
                  </a:cubicBezTo>
                  <a:cubicBezTo>
                    <a:pt x="556" y="2557"/>
                    <a:pt x="625" y="2210"/>
                    <a:pt x="763" y="1933"/>
                  </a:cubicBezTo>
                  <a:cubicBezTo>
                    <a:pt x="833" y="1794"/>
                    <a:pt x="902" y="1656"/>
                    <a:pt x="971" y="1517"/>
                  </a:cubicBezTo>
                  <a:cubicBezTo>
                    <a:pt x="971" y="1656"/>
                    <a:pt x="971" y="1725"/>
                    <a:pt x="1041" y="1794"/>
                  </a:cubicBezTo>
                  <a:cubicBezTo>
                    <a:pt x="1075" y="1898"/>
                    <a:pt x="1162" y="1950"/>
                    <a:pt x="1257" y="1950"/>
                  </a:cubicBezTo>
                  <a:cubicBezTo>
                    <a:pt x="1353" y="1950"/>
                    <a:pt x="1457" y="1898"/>
                    <a:pt x="1526" y="1794"/>
                  </a:cubicBezTo>
                  <a:cubicBezTo>
                    <a:pt x="1665" y="1309"/>
                    <a:pt x="1803" y="755"/>
                    <a:pt x="1873" y="269"/>
                  </a:cubicBezTo>
                  <a:cubicBezTo>
                    <a:pt x="1873" y="86"/>
                    <a:pt x="1757" y="0"/>
                    <a:pt x="1637" y="0"/>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58" name="Google Shape;190;p29">
              <a:extLst>
                <a:ext uri="{FF2B5EF4-FFF2-40B4-BE49-F238E27FC236}">
                  <a16:creationId xmlns:a16="http://schemas.microsoft.com/office/drawing/2014/main" id="{43FFF35F-A727-420D-8CDD-8275BFA18CA8}"/>
                </a:ext>
              </a:extLst>
            </p:cNvPr>
            <p:cNvSpPr/>
            <p:nvPr/>
          </p:nvSpPr>
          <p:spPr>
            <a:xfrm>
              <a:off x="2551000" y="3492125"/>
              <a:ext cx="27750" cy="71125"/>
            </a:xfrm>
            <a:custGeom>
              <a:avLst/>
              <a:gdLst/>
              <a:ahLst/>
              <a:cxnLst/>
              <a:rect l="l" t="t" r="r" b="b"/>
              <a:pathLst>
                <a:path w="1110" h="2845" extrusionOk="0">
                  <a:moveTo>
                    <a:pt x="665" y="0"/>
                  </a:moveTo>
                  <a:cubicBezTo>
                    <a:pt x="514" y="0"/>
                    <a:pt x="347" y="107"/>
                    <a:pt x="347" y="298"/>
                  </a:cubicBezTo>
                  <a:cubicBezTo>
                    <a:pt x="416" y="505"/>
                    <a:pt x="347" y="783"/>
                    <a:pt x="208" y="991"/>
                  </a:cubicBezTo>
                  <a:cubicBezTo>
                    <a:pt x="70" y="1129"/>
                    <a:pt x="139" y="1407"/>
                    <a:pt x="347" y="1476"/>
                  </a:cubicBezTo>
                  <a:cubicBezTo>
                    <a:pt x="139" y="1892"/>
                    <a:pt x="0" y="2446"/>
                    <a:pt x="278" y="2793"/>
                  </a:cubicBezTo>
                  <a:cubicBezTo>
                    <a:pt x="312" y="2828"/>
                    <a:pt x="364" y="2845"/>
                    <a:pt x="425" y="2845"/>
                  </a:cubicBezTo>
                  <a:cubicBezTo>
                    <a:pt x="485" y="2845"/>
                    <a:pt x="555" y="2828"/>
                    <a:pt x="624" y="2793"/>
                  </a:cubicBezTo>
                  <a:cubicBezTo>
                    <a:pt x="763" y="2516"/>
                    <a:pt x="624" y="2169"/>
                    <a:pt x="693" y="1892"/>
                  </a:cubicBezTo>
                  <a:cubicBezTo>
                    <a:pt x="763" y="1545"/>
                    <a:pt x="901" y="1199"/>
                    <a:pt x="1109" y="852"/>
                  </a:cubicBezTo>
                  <a:cubicBezTo>
                    <a:pt x="1109" y="713"/>
                    <a:pt x="1040" y="575"/>
                    <a:pt x="901" y="575"/>
                  </a:cubicBezTo>
                  <a:cubicBezTo>
                    <a:pt x="971" y="505"/>
                    <a:pt x="971" y="367"/>
                    <a:pt x="901" y="228"/>
                  </a:cubicBezTo>
                  <a:cubicBezTo>
                    <a:pt x="901" y="72"/>
                    <a:pt x="789" y="0"/>
                    <a:pt x="665" y="0"/>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59" name="Google Shape;191;p29">
              <a:extLst>
                <a:ext uri="{FF2B5EF4-FFF2-40B4-BE49-F238E27FC236}">
                  <a16:creationId xmlns:a16="http://schemas.microsoft.com/office/drawing/2014/main" id="{D6CD19D2-6EE4-4376-9B28-EC2540EAD739}"/>
                </a:ext>
              </a:extLst>
            </p:cNvPr>
            <p:cNvSpPr/>
            <p:nvPr/>
          </p:nvSpPr>
          <p:spPr>
            <a:xfrm>
              <a:off x="2595100" y="3476525"/>
              <a:ext cx="23500" cy="85700"/>
            </a:xfrm>
            <a:custGeom>
              <a:avLst/>
              <a:gdLst/>
              <a:ahLst/>
              <a:cxnLst/>
              <a:rect l="l" t="t" r="r" b="b"/>
              <a:pathLst>
                <a:path w="940" h="3428" extrusionOk="0">
                  <a:moveTo>
                    <a:pt x="334" y="0"/>
                  </a:moveTo>
                  <a:cubicBezTo>
                    <a:pt x="172" y="0"/>
                    <a:pt x="0" y="107"/>
                    <a:pt x="39" y="298"/>
                  </a:cubicBezTo>
                  <a:cubicBezTo>
                    <a:pt x="39" y="506"/>
                    <a:pt x="108" y="644"/>
                    <a:pt x="246" y="714"/>
                  </a:cubicBezTo>
                  <a:cubicBezTo>
                    <a:pt x="246" y="714"/>
                    <a:pt x="177" y="783"/>
                    <a:pt x="246" y="852"/>
                  </a:cubicBezTo>
                  <a:cubicBezTo>
                    <a:pt x="246" y="1337"/>
                    <a:pt x="246" y="1823"/>
                    <a:pt x="246" y="2239"/>
                  </a:cubicBezTo>
                  <a:cubicBezTo>
                    <a:pt x="177" y="2585"/>
                    <a:pt x="177" y="3001"/>
                    <a:pt x="246" y="3348"/>
                  </a:cubicBezTo>
                  <a:cubicBezTo>
                    <a:pt x="246" y="3406"/>
                    <a:pt x="284" y="3428"/>
                    <a:pt x="332" y="3428"/>
                  </a:cubicBezTo>
                  <a:cubicBezTo>
                    <a:pt x="398" y="3428"/>
                    <a:pt x="484" y="3388"/>
                    <a:pt x="524" y="3348"/>
                  </a:cubicBezTo>
                  <a:cubicBezTo>
                    <a:pt x="662" y="2932"/>
                    <a:pt x="732" y="2585"/>
                    <a:pt x="662" y="2169"/>
                  </a:cubicBezTo>
                  <a:cubicBezTo>
                    <a:pt x="662" y="1684"/>
                    <a:pt x="662" y="1268"/>
                    <a:pt x="593" y="783"/>
                  </a:cubicBezTo>
                  <a:cubicBezTo>
                    <a:pt x="593" y="783"/>
                    <a:pt x="593" y="714"/>
                    <a:pt x="524" y="714"/>
                  </a:cubicBezTo>
                  <a:cubicBezTo>
                    <a:pt x="870" y="714"/>
                    <a:pt x="940" y="298"/>
                    <a:pt x="593" y="228"/>
                  </a:cubicBezTo>
                  <a:cubicBezTo>
                    <a:pt x="593" y="72"/>
                    <a:pt x="466" y="0"/>
                    <a:pt x="334" y="0"/>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60" name="Google Shape;192;p29">
              <a:extLst>
                <a:ext uri="{FF2B5EF4-FFF2-40B4-BE49-F238E27FC236}">
                  <a16:creationId xmlns:a16="http://schemas.microsoft.com/office/drawing/2014/main" id="{02E67FCC-8FF0-47EC-A321-664E425D3FF7}"/>
                </a:ext>
              </a:extLst>
            </p:cNvPr>
            <p:cNvSpPr/>
            <p:nvPr/>
          </p:nvSpPr>
          <p:spPr>
            <a:xfrm>
              <a:off x="2620300" y="3512475"/>
              <a:ext cx="19100" cy="50625"/>
            </a:xfrm>
            <a:custGeom>
              <a:avLst/>
              <a:gdLst/>
              <a:ahLst/>
              <a:cxnLst/>
              <a:rect l="l" t="t" r="r" b="b"/>
              <a:pathLst>
                <a:path w="764" h="2025" extrusionOk="0">
                  <a:moveTo>
                    <a:pt x="218" y="0"/>
                  </a:moveTo>
                  <a:cubicBezTo>
                    <a:pt x="110" y="0"/>
                    <a:pt x="1" y="90"/>
                    <a:pt x="1" y="246"/>
                  </a:cubicBezTo>
                  <a:cubicBezTo>
                    <a:pt x="1" y="593"/>
                    <a:pt x="70" y="870"/>
                    <a:pt x="140" y="1216"/>
                  </a:cubicBezTo>
                  <a:cubicBezTo>
                    <a:pt x="140" y="1563"/>
                    <a:pt x="140" y="1771"/>
                    <a:pt x="348" y="1979"/>
                  </a:cubicBezTo>
                  <a:cubicBezTo>
                    <a:pt x="376" y="2008"/>
                    <a:pt x="417" y="2025"/>
                    <a:pt x="460" y="2025"/>
                  </a:cubicBezTo>
                  <a:cubicBezTo>
                    <a:pt x="520" y="2025"/>
                    <a:pt x="584" y="1991"/>
                    <a:pt x="625" y="1910"/>
                  </a:cubicBezTo>
                  <a:cubicBezTo>
                    <a:pt x="763" y="1702"/>
                    <a:pt x="694" y="1424"/>
                    <a:pt x="625" y="1147"/>
                  </a:cubicBezTo>
                  <a:cubicBezTo>
                    <a:pt x="486" y="870"/>
                    <a:pt x="486" y="523"/>
                    <a:pt x="417" y="177"/>
                  </a:cubicBezTo>
                  <a:cubicBezTo>
                    <a:pt x="387" y="55"/>
                    <a:pt x="303" y="0"/>
                    <a:pt x="218" y="0"/>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61" name="Google Shape;193;p29">
              <a:extLst>
                <a:ext uri="{FF2B5EF4-FFF2-40B4-BE49-F238E27FC236}">
                  <a16:creationId xmlns:a16="http://schemas.microsoft.com/office/drawing/2014/main" id="{A00DB3BD-34B2-43F7-99C3-95962C5C2207}"/>
                </a:ext>
              </a:extLst>
            </p:cNvPr>
            <p:cNvSpPr/>
            <p:nvPr/>
          </p:nvSpPr>
          <p:spPr>
            <a:xfrm>
              <a:off x="2644575" y="3469100"/>
              <a:ext cx="35750" cy="93200"/>
            </a:xfrm>
            <a:custGeom>
              <a:avLst/>
              <a:gdLst/>
              <a:ahLst/>
              <a:cxnLst/>
              <a:rect l="l" t="t" r="r" b="b"/>
              <a:pathLst>
                <a:path w="1430" h="3728" extrusionOk="0">
                  <a:moveTo>
                    <a:pt x="401" y="1"/>
                  </a:moveTo>
                  <a:cubicBezTo>
                    <a:pt x="313" y="1"/>
                    <a:pt x="233" y="53"/>
                    <a:pt x="208" y="179"/>
                  </a:cubicBezTo>
                  <a:cubicBezTo>
                    <a:pt x="139" y="387"/>
                    <a:pt x="70" y="664"/>
                    <a:pt x="70" y="872"/>
                  </a:cubicBezTo>
                  <a:cubicBezTo>
                    <a:pt x="0" y="1149"/>
                    <a:pt x="70" y="1426"/>
                    <a:pt x="139" y="1704"/>
                  </a:cubicBezTo>
                  <a:lnTo>
                    <a:pt x="208" y="1773"/>
                  </a:lnTo>
                  <a:cubicBezTo>
                    <a:pt x="70" y="1773"/>
                    <a:pt x="0" y="1912"/>
                    <a:pt x="70" y="1981"/>
                  </a:cubicBezTo>
                  <a:cubicBezTo>
                    <a:pt x="0" y="2536"/>
                    <a:pt x="208" y="3506"/>
                    <a:pt x="832" y="3714"/>
                  </a:cubicBezTo>
                  <a:cubicBezTo>
                    <a:pt x="868" y="3723"/>
                    <a:pt x="905" y="3727"/>
                    <a:pt x="942" y="3727"/>
                  </a:cubicBezTo>
                  <a:cubicBezTo>
                    <a:pt x="1190" y="3727"/>
                    <a:pt x="1429" y="3531"/>
                    <a:pt x="1248" y="3229"/>
                  </a:cubicBezTo>
                  <a:cubicBezTo>
                    <a:pt x="1110" y="3021"/>
                    <a:pt x="971" y="2882"/>
                    <a:pt x="832" y="2674"/>
                  </a:cubicBezTo>
                  <a:cubicBezTo>
                    <a:pt x="624" y="2466"/>
                    <a:pt x="486" y="2189"/>
                    <a:pt x="416" y="1981"/>
                  </a:cubicBezTo>
                  <a:cubicBezTo>
                    <a:pt x="416" y="1912"/>
                    <a:pt x="416" y="1912"/>
                    <a:pt x="416" y="1842"/>
                  </a:cubicBezTo>
                  <a:cubicBezTo>
                    <a:pt x="555" y="1842"/>
                    <a:pt x="624" y="1773"/>
                    <a:pt x="694" y="1634"/>
                  </a:cubicBezTo>
                  <a:cubicBezTo>
                    <a:pt x="694" y="1426"/>
                    <a:pt x="694" y="1288"/>
                    <a:pt x="694" y="1080"/>
                  </a:cubicBezTo>
                  <a:cubicBezTo>
                    <a:pt x="624" y="872"/>
                    <a:pt x="624" y="595"/>
                    <a:pt x="694" y="387"/>
                  </a:cubicBezTo>
                  <a:cubicBezTo>
                    <a:pt x="738" y="165"/>
                    <a:pt x="556" y="1"/>
                    <a:pt x="401" y="1"/>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62" name="Google Shape;194;p29">
              <a:extLst>
                <a:ext uri="{FF2B5EF4-FFF2-40B4-BE49-F238E27FC236}">
                  <a16:creationId xmlns:a16="http://schemas.microsoft.com/office/drawing/2014/main" id="{BA952074-3BBB-46AE-8A1C-08CA63CC8FEC}"/>
                </a:ext>
              </a:extLst>
            </p:cNvPr>
            <p:cNvSpPr/>
            <p:nvPr/>
          </p:nvSpPr>
          <p:spPr>
            <a:xfrm>
              <a:off x="2677500" y="3492575"/>
              <a:ext cx="29475" cy="42700"/>
            </a:xfrm>
            <a:custGeom>
              <a:avLst/>
              <a:gdLst/>
              <a:ahLst/>
              <a:cxnLst/>
              <a:rect l="l" t="t" r="r" b="b"/>
              <a:pathLst>
                <a:path w="1179" h="1708" extrusionOk="0">
                  <a:moveTo>
                    <a:pt x="334" y="0"/>
                  </a:moveTo>
                  <a:cubicBezTo>
                    <a:pt x="163" y="0"/>
                    <a:pt x="0" y="124"/>
                    <a:pt x="0" y="349"/>
                  </a:cubicBezTo>
                  <a:cubicBezTo>
                    <a:pt x="63" y="722"/>
                    <a:pt x="181" y="1708"/>
                    <a:pt x="704" y="1708"/>
                  </a:cubicBezTo>
                  <a:cubicBezTo>
                    <a:pt x="764" y="1708"/>
                    <a:pt x="830" y="1695"/>
                    <a:pt x="902" y="1666"/>
                  </a:cubicBezTo>
                  <a:cubicBezTo>
                    <a:pt x="1110" y="1527"/>
                    <a:pt x="1179" y="1319"/>
                    <a:pt x="1040" y="1111"/>
                  </a:cubicBezTo>
                  <a:cubicBezTo>
                    <a:pt x="971" y="1042"/>
                    <a:pt x="902" y="903"/>
                    <a:pt x="832" y="834"/>
                  </a:cubicBezTo>
                  <a:cubicBezTo>
                    <a:pt x="763" y="626"/>
                    <a:pt x="694" y="487"/>
                    <a:pt x="694" y="280"/>
                  </a:cubicBezTo>
                  <a:cubicBezTo>
                    <a:pt x="630" y="89"/>
                    <a:pt x="479" y="0"/>
                    <a:pt x="334" y="0"/>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63" name="Google Shape;195;p29">
              <a:extLst>
                <a:ext uri="{FF2B5EF4-FFF2-40B4-BE49-F238E27FC236}">
                  <a16:creationId xmlns:a16="http://schemas.microsoft.com/office/drawing/2014/main" id="{690B6ED5-E0E6-4CF9-8C66-27E9F2CB9385}"/>
                </a:ext>
              </a:extLst>
            </p:cNvPr>
            <p:cNvSpPr/>
            <p:nvPr/>
          </p:nvSpPr>
          <p:spPr>
            <a:xfrm>
              <a:off x="2722925" y="3462875"/>
              <a:ext cx="36800" cy="31875"/>
            </a:xfrm>
            <a:custGeom>
              <a:avLst/>
              <a:gdLst/>
              <a:ahLst/>
              <a:cxnLst/>
              <a:rect l="l" t="t" r="r" b="b"/>
              <a:pathLst>
                <a:path w="1472" h="1275" extrusionOk="0">
                  <a:moveTo>
                    <a:pt x="151" y="1"/>
                  </a:moveTo>
                  <a:cubicBezTo>
                    <a:pt x="42" y="1"/>
                    <a:pt x="1" y="227"/>
                    <a:pt x="124" y="289"/>
                  </a:cubicBezTo>
                  <a:cubicBezTo>
                    <a:pt x="471" y="566"/>
                    <a:pt x="748" y="844"/>
                    <a:pt x="956" y="1190"/>
                  </a:cubicBezTo>
                  <a:cubicBezTo>
                    <a:pt x="1015" y="1249"/>
                    <a:pt x="1085" y="1275"/>
                    <a:pt x="1152" y="1275"/>
                  </a:cubicBezTo>
                  <a:cubicBezTo>
                    <a:pt x="1322" y="1275"/>
                    <a:pt x="1471" y="1112"/>
                    <a:pt x="1372" y="913"/>
                  </a:cubicBezTo>
                  <a:cubicBezTo>
                    <a:pt x="1095" y="497"/>
                    <a:pt x="679" y="150"/>
                    <a:pt x="194" y="12"/>
                  </a:cubicBezTo>
                  <a:cubicBezTo>
                    <a:pt x="179" y="4"/>
                    <a:pt x="164" y="1"/>
                    <a:pt x="151" y="1"/>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64" name="Google Shape;196;p29">
              <a:extLst>
                <a:ext uri="{FF2B5EF4-FFF2-40B4-BE49-F238E27FC236}">
                  <a16:creationId xmlns:a16="http://schemas.microsoft.com/office/drawing/2014/main" id="{F2DE7E04-DEF4-4B90-93E1-0AB13784E7D7}"/>
                </a:ext>
              </a:extLst>
            </p:cNvPr>
            <p:cNvSpPr/>
            <p:nvPr/>
          </p:nvSpPr>
          <p:spPr>
            <a:xfrm>
              <a:off x="2648050" y="3397050"/>
              <a:ext cx="17925" cy="22700"/>
            </a:xfrm>
            <a:custGeom>
              <a:avLst/>
              <a:gdLst/>
              <a:ahLst/>
              <a:cxnLst/>
              <a:rect l="l" t="t" r="r" b="b"/>
              <a:pathLst>
                <a:path w="717" h="908" extrusionOk="0">
                  <a:moveTo>
                    <a:pt x="189" y="0"/>
                  </a:moveTo>
                  <a:cubicBezTo>
                    <a:pt x="149" y="0"/>
                    <a:pt x="109" y="40"/>
                    <a:pt x="69" y="80"/>
                  </a:cubicBezTo>
                  <a:cubicBezTo>
                    <a:pt x="0" y="357"/>
                    <a:pt x="139" y="635"/>
                    <a:pt x="347" y="843"/>
                  </a:cubicBezTo>
                  <a:cubicBezTo>
                    <a:pt x="393" y="889"/>
                    <a:pt x="439" y="907"/>
                    <a:pt x="480" y="907"/>
                  </a:cubicBezTo>
                  <a:cubicBezTo>
                    <a:pt x="626" y="907"/>
                    <a:pt x="717" y="673"/>
                    <a:pt x="555" y="565"/>
                  </a:cubicBezTo>
                  <a:cubicBezTo>
                    <a:pt x="416" y="427"/>
                    <a:pt x="416" y="219"/>
                    <a:pt x="277" y="80"/>
                  </a:cubicBezTo>
                  <a:cubicBezTo>
                    <a:pt x="248" y="21"/>
                    <a:pt x="219" y="0"/>
                    <a:pt x="189" y="0"/>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65" name="Google Shape;197;p29">
              <a:extLst>
                <a:ext uri="{FF2B5EF4-FFF2-40B4-BE49-F238E27FC236}">
                  <a16:creationId xmlns:a16="http://schemas.microsoft.com/office/drawing/2014/main" id="{825A489B-C9E3-4C21-995E-DAA53E659390}"/>
                </a:ext>
              </a:extLst>
            </p:cNvPr>
            <p:cNvSpPr/>
            <p:nvPr/>
          </p:nvSpPr>
          <p:spPr>
            <a:xfrm>
              <a:off x="2620300" y="3421775"/>
              <a:ext cx="19100" cy="21325"/>
            </a:xfrm>
            <a:custGeom>
              <a:avLst/>
              <a:gdLst/>
              <a:ahLst/>
              <a:cxnLst/>
              <a:rect l="l" t="t" r="r" b="b"/>
              <a:pathLst>
                <a:path w="764" h="853" extrusionOk="0">
                  <a:moveTo>
                    <a:pt x="541" y="0"/>
                  </a:moveTo>
                  <a:cubicBezTo>
                    <a:pt x="413" y="0"/>
                    <a:pt x="278" y="87"/>
                    <a:pt x="278" y="269"/>
                  </a:cubicBezTo>
                  <a:cubicBezTo>
                    <a:pt x="278" y="408"/>
                    <a:pt x="70" y="408"/>
                    <a:pt x="70" y="547"/>
                  </a:cubicBezTo>
                  <a:cubicBezTo>
                    <a:pt x="1" y="616"/>
                    <a:pt x="1" y="685"/>
                    <a:pt x="70" y="755"/>
                  </a:cubicBezTo>
                  <a:cubicBezTo>
                    <a:pt x="119" y="804"/>
                    <a:pt x="168" y="853"/>
                    <a:pt x="242" y="853"/>
                  </a:cubicBezTo>
                  <a:cubicBezTo>
                    <a:pt x="272" y="853"/>
                    <a:pt x="307" y="844"/>
                    <a:pt x="348" y="824"/>
                  </a:cubicBezTo>
                  <a:cubicBezTo>
                    <a:pt x="625" y="755"/>
                    <a:pt x="763" y="477"/>
                    <a:pt x="763" y="200"/>
                  </a:cubicBezTo>
                  <a:cubicBezTo>
                    <a:pt x="763" y="69"/>
                    <a:pt x="655" y="0"/>
                    <a:pt x="541" y="0"/>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66" name="Google Shape;198;p29">
              <a:extLst>
                <a:ext uri="{FF2B5EF4-FFF2-40B4-BE49-F238E27FC236}">
                  <a16:creationId xmlns:a16="http://schemas.microsoft.com/office/drawing/2014/main" id="{1CBA55F3-2CE9-439D-A91C-E26F3E6D5966}"/>
                </a:ext>
              </a:extLst>
            </p:cNvPr>
            <p:cNvSpPr/>
            <p:nvPr/>
          </p:nvSpPr>
          <p:spPr>
            <a:xfrm>
              <a:off x="2552725" y="3456650"/>
              <a:ext cx="17350" cy="19325"/>
            </a:xfrm>
            <a:custGeom>
              <a:avLst/>
              <a:gdLst/>
              <a:ahLst/>
              <a:cxnLst/>
              <a:rect l="l" t="t" r="r" b="b"/>
              <a:pathLst>
                <a:path w="694" h="773" extrusionOk="0">
                  <a:moveTo>
                    <a:pt x="209" y="1"/>
                  </a:moveTo>
                  <a:cubicBezTo>
                    <a:pt x="157" y="1"/>
                    <a:pt x="105" y="18"/>
                    <a:pt x="70" y="53"/>
                  </a:cubicBezTo>
                  <a:cubicBezTo>
                    <a:pt x="1" y="192"/>
                    <a:pt x="1" y="399"/>
                    <a:pt x="1" y="538"/>
                  </a:cubicBezTo>
                  <a:cubicBezTo>
                    <a:pt x="1" y="694"/>
                    <a:pt x="118" y="772"/>
                    <a:pt x="264" y="772"/>
                  </a:cubicBezTo>
                  <a:cubicBezTo>
                    <a:pt x="313" y="772"/>
                    <a:pt x="365" y="763"/>
                    <a:pt x="416" y="746"/>
                  </a:cubicBezTo>
                  <a:cubicBezTo>
                    <a:pt x="555" y="677"/>
                    <a:pt x="624" y="538"/>
                    <a:pt x="694" y="399"/>
                  </a:cubicBezTo>
                  <a:cubicBezTo>
                    <a:pt x="694" y="219"/>
                    <a:pt x="538" y="39"/>
                    <a:pt x="406" y="39"/>
                  </a:cubicBezTo>
                  <a:cubicBezTo>
                    <a:pt x="386" y="39"/>
                    <a:pt x="366" y="44"/>
                    <a:pt x="347" y="53"/>
                  </a:cubicBezTo>
                  <a:cubicBezTo>
                    <a:pt x="313" y="18"/>
                    <a:pt x="261" y="1"/>
                    <a:pt x="209" y="1"/>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67" name="Google Shape;199;p29">
              <a:extLst>
                <a:ext uri="{FF2B5EF4-FFF2-40B4-BE49-F238E27FC236}">
                  <a16:creationId xmlns:a16="http://schemas.microsoft.com/office/drawing/2014/main" id="{1B49837E-30D3-421D-862B-A8589898B00E}"/>
                </a:ext>
              </a:extLst>
            </p:cNvPr>
            <p:cNvSpPr/>
            <p:nvPr/>
          </p:nvSpPr>
          <p:spPr>
            <a:xfrm>
              <a:off x="2433150" y="3452600"/>
              <a:ext cx="48525" cy="20975"/>
            </a:xfrm>
            <a:custGeom>
              <a:avLst/>
              <a:gdLst/>
              <a:ahLst/>
              <a:cxnLst/>
              <a:rect l="l" t="t" r="r" b="b"/>
              <a:pathLst>
                <a:path w="1941" h="839" extrusionOk="0">
                  <a:moveTo>
                    <a:pt x="1660" y="0"/>
                  </a:moveTo>
                  <a:cubicBezTo>
                    <a:pt x="1640" y="0"/>
                    <a:pt x="1618" y="2"/>
                    <a:pt x="1595" y="7"/>
                  </a:cubicBezTo>
                  <a:cubicBezTo>
                    <a:pt x="1248" y="7"/>
                    <a:pt x="971" y="76"/>
                    <a:pt x="624" y="146"/>
                  </a:cubicBezTo>
                  <a:cubicBezTo>
                    <a:pt x="417" y="146"/>
                    <a:pt x="278" y="215"/>
                    <a:pt x="139" y="354"/>
                  </a:cubicBezTo>
                  <a:lnTo>
                    <a:pt x="70" y="423"/>
                  </a:lnTo>
                  <a:cubicBezTo>
                    <a:pt x="1" y="561"/>
                    <a:pt x="1" y="700"/>
                    <a:pt x="139" y="769"/>
                  </a:cubicBezTo>
                  <a:lnTo>
                    <a:pt x="209" y="769"/>
                  </a:lnTo>
                  <a:cubicBezTo>
                    <a:pt x="209" y="769"/>
                    <a:pt x="278" y="769"/>
                    <a:pt x="347" y="839"/>
                  </a:cubicBezTo>
                  <a:cubicBezTo>
                    <a:pt x="486" y="839"/>
                    <a:pt x="555" y="769"/>
                    <a:pt x="694" y="700"/>
                  </a:cubicBezTo>
                  <a:cubicBezTo>
                    <a:pt x="1040" y="631"/>
                    <a:pt x="1318" y="492"/>
                    <a:pt x="1664" y="423"/>
                  </a:cubicBezTo>
                  <a:cubicBezTo>
                    <a:pt x="1923" y="423"/>
                    <a:pt x="1940" y="0"/>
                    <a:pt x="1660" y="0"/>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68" name="Google Shape;200;p29">
              <a:extLst>
                <a:ext uri="{FF2B5EF4-FFF2-40B4-BE49-F238E27FC236}">
                  <a16:creationId xmlns:a16="http://schemas.microsoft.com/office/drawing/2014/main" id="{44B03B0D-DABF-44EA-9DE2-6685821D6201}"/>
                </a:ext>
              </a:extLst>
            </p:cNvPr>
            <p:cNvSpPr/>
            <p:nvPr/>
          </p:nvSpPr>
          <p:spPr>
            <a:xfrm>
              <a:off x="2492075" y="3377550"/>
              <a:ext cx="54500" cy="22525"/>
            </a:xfrm>
            <a:custGeom>
              <a:avLst/>
              <a:gdLst/>
              <a:ahLst/>
              <a:cxnLst/>
              <a:rect l="l" t="t" r="r" b="b"/>
              <a:pathLst>
                <a:path w="2180" h="901" extrusionOk="0">
                  <a:moveTo>
                    <a:pt x="1844" y="0"/>
                  </a:moveTo>
                  <a:cubicBezTo>
                    <a:pt x="1809" y="0"/>
                    <a:pt x="1772" y="9"/>
                    <a:pt x="1733" y="28"/>
                  </a:cubicBezTo>
                  <a:cubicBezTo>
                    <a:pt x="1456" y="167"/>
                    <a:pt x="1110" y="236"/>
                    <a:pt x="763" y="306"/>
                  </a:cubicBezTo>
                  <a:cubicBezTo>
                    <a:pt x="486" y="306"/>
                    <a:pt x="278" y="306"/>
                    <a:pt x="70" y="513"/>
                  </a:cubicBezTo>
                  <a:cubicBezTo>
                    <a:pt x="0" y="583"/>
                    <a:pt x="0" y="721"/>
                    <a:pt x="70" y="791"/>
                  </a:cubicBezTo>
                  <a:cubicBezTo>
                    <a:pt x="179" y="872"/>
                    <a:pt x="298" y="901"/>
                    <a:pt x="420" y="901"/>
                  </a:cubicBezTo>
                  <a:cubicBezTo>
                    <a:pt x="608" y="901"/>
                    <a:pt x="802" y="833"/>
                    <a:pt x="971" y="791"/>
                  </a:cubicBezTo>
                  <a:cubicBezTo>
                    <a:pt x="1317" y="721"/>
                    <a:pt x="1595" y="583"/>
                    <a:pt x="1941" y="444"/>
                  </a:cubicBezTo>
                  <a:cubicBezTo>
                    <a:pt x="2180" y="325"/>
                    <a:pt x="2059" y="0"/>
                    <a:pt x="1844" y="0"/>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69" name="Google Shape;201;p29">
              <a:extLst>
                <a:ext uri="{FF2B5EF4-FFF2-40B4-BE49-F238E27FC236}">
                  <a16:creationId xmlns:a16="http://schemas.microsoft.com/office/drawing/2014/main" id="{873E40D4-4A42-465A-8D80-AFA76B8C1160}"/>
                </a:ext>
              </a:extLst>
            </p:cNvPr>
            <p:cNvSpPr/>
            <p:nvPr/>
          </p:nvSpPr>
          <p:spPr>
            <a:xfrm>
              <a:off x="2526725" y="3335500"/>
              <a:ext cx="23475" cy="17225"/>
            </a:xfrm>
            <a:custGeom>
              <a:avLst/>
              <a:gdLst/>
              <a:ahLst/>
              <a:cxnLst/>
              <a:rect l="l" t="t" r="r" b="b"/>
              <a:pathLst>
                <a:path w="939" h="689" extrusionOk="0">
                  <a:moveTo>
                    <a:pt x="610" y="0"/>
                  </a:moveTo>
                  <a:cubicBezTo>
                    <a:pt x="571" y="0"/>
                    <a:pt x="529" y="14"/>
                    <a:pt x="486" y="47"/>
                  </a:cubicBezTo>
                  <a:lnTo>
                    <a:pt x="347" y="47"/>
                  </a:lnTo>
                  <a:cubicBezTo>
                    <a:pt x="209" y="47"/>
                    <a:pt x="70" y="116"/>
                    <a:pt x="70" y="255"/>
                  </a:cubicBezTo>
                  <a:cubicBezTo>
                    <a:pt x="1" y="393"/>
                    <a:pt x="70" y="601"/>
                    <a:pt x="209" y="670"/>
                  </a:cubicBezTo>
                  <a:cubicBezTo>
                    <a:pt x="247" y="683"/>
                    <a:pt x="285" y="689"/>
                    <a:pt x="323" y="689"/>
                  </a:cubicBezTo>
                  <a:cubicBezTo>
                    <a:pt x="491" y="689"/>
                    <a:pt x="650" y="576"/>
                    <a:pt x="763" y="463"/>
                  </a:cubicBezTo>
                  <a:cubicBezTo>
                    <a:pt x="939" y="404"/>
                    <a:pt x="818" y="0"/>
                    <a:pt x="610" y="0"/>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70" name="Google Shape;202;p29">
              <a:extLst>
                <a:ext uri="{FF2B5EF4-FFF2-40B4-BE49-F238E27FC236}">
                  <a16:creationId xmlns:a16="http://schemas.microsoft.com/office/drawing/2014/main" id="{A7930E1E-F4B3-4821-964C-5FFFDC8E7404}"/>
                </a:ext>
              </a:extLst>
            </p:cNvPr>
            <p:cNvSpPr/>
            <p:nvPr/>
          </p:nvSpPr>
          <p:spPr>
            <a:xfrm>
              <a:off x="2570775" y="3427700"/>
              <a:ext cx="20100" cy="18500"/>
            </a:xfrm>
            <a:custGeom>
              <a:avLst/>
              <a:gdLst/>
              <a:ahLst/>
              <a:cxnLst/>
              <a:rect l="l" t="t" r="r" b="b"/>
              <a:pathLst>
                <a:path w="804" h="740" extrusionOk="0">
                  <a:moveTo>
                    <a:pt x="293" y="0"/>
                  </a:moveTo>
                  <a:cubicBezTo>
                    <a:pt x="149" y="0"/>
                    <a:pt x="1" y="108"/>
                    <a:pt x="41" y="310"/>
                  </a:cubicBezTo>
                  <a:cubicBezTo>
                    <a:pt x="41" y="551"/>
                    <a:pt x="146" y="739"/>
                    <a:pt x="355" y="739"/>
                  </a:cubicBezTo>
                  <a:cubicBezTo>
                    <a:pt x="386" y="739"/>
                    <a:pt x="421" y="735"/>
                    <a:pt x="457" y="726"/>
                  </a:cubicBezTo>
                  <a:cubicBezTo>
                    <a:pt x="804" y="656"/>
                    <a:pt x="804" y="240"/>
                    <a:pt x="526" y="171"/>
                  </a:cubicBezTo>
                  <a:cubicBezTo>
                    <a:pt x="497" y="55"/>
                    <a:pt x="396" y="0"/>
                    <a:pt x="293" y="0"/>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71" name="Google Shape;203;p29">
              <a:extLst>
                <a:ext uri="{FF2B5EF4-FFF2-40B4-BE49-F238E27FC236}">
                  <a16:creationId xmlns:a16="http://schemas.microsoft.com/office/drawing/2014/main" id="{AA1FFED2-4A92-4FD7-9A3F-4401815EDE97}"/>
                </a:ext>
              </a:extLst>
            </p:cNvPr>
            <p:cNvSpPr/>
            <p:nvPr/>
          </p:nvSpPr>
          <p:spPr>
            <a:xfrm>
              <a:off x="2619400" y="3495300"/>
              <a:ext cx="23875" cy="17825"/>
            </a:xfrm>
            <a:custGeom>
              <a:avLst/>
              <a:gdLst/>
              <a:ahLst/>
              <a:cxnLst/>
              <a:rect l="l" t="t" r="r" b="b"/>
              <a:pathLst>
                <a:path w="955" h="713" extrusionOk="0">
                  <a:moveTo>
                    <a:pt x="392" y="0"/>
                  </a:moveTo>
                  <a:cubicBezTo>
                    <a:pt x="169" y="0"/>
                    <a:pt x="1" y="273"/>
                    <a:pt x="176" y="448"/>
                  </a:cubicBezTo>
                  <a:lnTo>
                    <a:pt x="453" y="656"/>
                  </a:lnTo>
                  <a:cubicBezTo>
                    <a:pt x="506" y="695"/>
                    <a:pt x="559" y="712"/>
                    <a:pt x="608" y="712"/>
                  </a:cubicBezTo>
                  <a:cubicBezTo>
                    <a:pt x="816" y="712"/>
                    <a:pt x="954" y="408"/>
                    <a:pt x="730" y="240"/>
                  </a:cubicBezTo>
                  <a:lnTo>
                    <a:pt x="522" y="32"/>
                  </a:lnTo>
                  <a:cubicBezTo>
                    <a:pt x="478" y="10"/>
                    <a:pt x="434" y="0"/>
                    <a:pt x="392" y="0"/>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72" name="Google Shape;204;p29">
              <a:extLst>
                <a:ext uri="{FF2B5EF4-FFF2-40B4-BE49-F238E27FC236}">
                  <a16:creationId xmlns:a16="http://schemas.microsoft.com/office/drawing/2014/main" id="{6F3813C7-8044-4B76-91D0-DC19FBFBD33A}"/>
                </a:ext>
              </a:extLst>
            </p:cNvPr>
            <p:cNvSpPr/>
            <p:nvPr/>
          </p:nvSpPr>
          <p:spPr>
            <a:xfrm>
              <a:off x="2566600" y="3326150"/>
              <a:ext cx="26000" cy="28500"/>
            </a:xfrm>
            <a:custGeom>
              <a:avLst/>
              <a:gdLst/>
              <a:ahLst/>
              <a:cxnLst/>
              <a:rect l="l" t="t" r="r" b="b"/>
              <a:pathLst>
                <a:path w="1040" h="1140" extrusionOk="0">
                  <a:moveTo>
                    <a:pt x="617" y="0"/>
                  </a:moveTo>
                  <a:cubicBezTo>
                    <a:pt x="568" y="0"/>
                    <a:pt x="520" y="22"/>
                    <a:pt x="485" y="74"/>
                  </a:cubicBezTo>
                  <a:cubicBezTo>
                    <a:pt x="416" y="213"/>
                    <a:pt x="277" y="282"/>
                    <a:pt x="139" y="351"/>
                  </a:cubicBezTo>
                  <a:cubicBezTo>
                    <a:pt x="69" y="421"/>
                    <a:pt x="69" y="559"/>
                    <a:pt x="69" y="698"/>
                  </a:cubicBezTo>
                  <a:cubicBezTo>
                    <a:pt x="0" y="698"/>
                    <a:pt x="0" y="767"/>
                    <a:pt x="0" y="906"/>
                  </a:cubicBezTo>
                  <a:cubicBezTo>
                    <a:pt x="104" y="1062"/>
                    <a:pt x="286" y="1140"/>
                    <a:pt x="488" y="1140"/>
                  </a:cubicBezTo>
                  <a:cubicBezTo>
                    <a:pt x="555" y="1140"/>
                    <a:pt x="624" y="1131"/>
                    <a:pt x="693" y="1114"/>
                  </a:cubicBezTo>
                  <a:cubicBezTo>
                    <a:pt x="901" y="975"/>
                    <a:pt x="1040" y="767"/>
                    <a:pt x="971" y="559"/>
                  </a:cubicBezTo>
                  <a:cubicBezTo>
                    <a:pt x="971" y="421"/>
                    <a:pt x="901" y="351"/>
                    <a:pt x="832" y="351"/>
                  </a:cubicBezTo>
                  <a:cubicBezTo>
                    <a:pt x="936" y="195"/>
                    <a:pt x="767" y="0"/>
                    <a:pt x="617" y="0"/>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73" name="Google Shape;205;p29">
              <a:extLst>
                <a:ext uri="{FF2B5EF4-FFF2-40B4-BE49-F238E27FC236}">
                  <a16:creationId xmlns:a16="http://schemas.microsoft.com/office/drawing/2014/main" id="{940941D3-2FC2-452E-8AAF-418BA7662F23}"/>
                </a:ext>
              </a:extLst>
            </p:cNvPr>
            <p:cNvSpPr/>
            <p:nvPr/>
          </p:nvSpPr>
          <p:spPr>
            <a:xfrm>
              <a:off x="2526725" y="3297225"/>
              <a:ext cx="17350" cy="13450"/>
            </a:xfrm>
            <a:custGeom>
              <a:avLst/>
              <a:gdLst/>
              <a:ahLst/>
              <a:cxnLst/>
              <a:rect l="l" t="t" r="r" b="b"/>
              <a:pathLst>
                <a:path w="694" h="538" extrusionOk="0">
                  <a:moveTo>
                    <a:pt x="183" y="1"/>
                  </a:moveTo>
                  <a:cubicBezTo>
                    <a:pt x="157" y="1"/>
                    <a:pt x="139" y="18"/>
                    <a:pt x="139" y="53"/>
                  </a:cubicBezTo>
                  <a:cubicBezTo>
                    <a:pt x="70" y="122"/>
                    <a:pt x="70" y="122"/>
                    <a:pt x="70" y="191"/>
                  </a:cubicBezTo>
                  <a:cubicBezTo>
                    <a:pt x="1" y="330"/>
                    <a:pt x="70" y="468"/>
                    <a:pt x="139" y="538"/>
                  </a:cubicBezTo>
                  <a:lnTo>
                    <a:pt x="486" y="538"/>
                  </a:lnTo>
                  <a:cubicBezTo>
                    <a:pt x="694" y="468"/>
                    <a:pt x="625" y="53"/>
                    <a:pt x="417" y="53"/>
                  </a:cubicBezTo>
                  <a:lnTo>
                    <a:pt x="278" y="53"/>
                  </a:lnTo>
                  <a:cubicBezTo>
                    <a:pt x="243" y="18"/>
                    <a:pt x="209" y="1"/>
                    <a:pt x="183" y="1"/>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74" name="Google Shape;206;p29">
              <a:extLst>
                <a:ext uri="{FF2B5EF4-FFF2-40B4-BE49-F238E27FC236}">
                  <a16:creationId xmlns:a16="http://schemas.microsoft.com/office/drawing/2014/main" id="{10E853D6-F9FF-4555-A496-EF7B819D1933}"/>
                </a:ext>
              </a:extLst>
            </p:cNvPr>
            <p:cNvSpPr/>
            <p:nvPr/>
          </p:nvSpPr>
          <p:spPr>
            <a:xfrm>
              <a:off x="2590850" y="3221550"/>
              <a:ext cx="17350" cy="53875"/>
            </a:xfrm>
            <a:custGeom>
              <a:avLst/>
              <a:gdLst/>
              <a:ahLst/>
              <a:cxnLst/>
              <a:rect l="l" t="t" r="r" b="b"/>
              <a:pathLst>
                <a:path w="694" h="2155" extrusionOk="0">
                  <a:moveTo>
                    <a:pt x="421" y="1"/>
                  </a:moveTo>
                  <a:cubicBezTo>
                    <a:pt x="394" y="1"/>
                    <a:pt x="367" y="9"/>
                    <a:pt x="347" y="30"/>
                  </a:cubicBezTo>
                  <a:cubicBezTo>
                    <a:pt x="1" y="99"/>
                    <a:pt x="139" y="861"/>
                    <a:pt x="139" y="1069"/>
                  </a:cubicBezTo>
                  <a:cubicBezTo>
                    <a:pt x="70" y="1485"/>
                    <a:pt x="209" y="1832"/>
                    <a:pt x="416" y="2109"/>
                  </a:cubicBezTo>
                  <a:cubicBezTo>
                    <a:pt x="449" y="2141"/>
                    <a:pt x="481" y="2155"/>
                    <a:pt x="511" y="2155"/>
                  </a:cubicBezTo>
                  <a:cubicBezTo>
                    <a:pt x="608" y="2155"/>
                    <a:pt x="678" y="2008"/>
                    <a:pt x="624" y="1901"/>
                  </a:cubicBezTo>
                  <a:cubicBezTo>
                    <a:pt x="486" y="1832"/>
                    <a:pt x="555" y="1208"/>
                    <a:pt x="555" y="1000"/>
                  </a:cubicBezTo>
                  <a:cubicBezTo>
                    <a:pt x="555" y="792"/>
                    <a:pt x="694" y="307"/>
                    <a:pt x="555" y="99"/>
                  </a:cubicBezTo>
                  <a:cubicBezTo>
                    <a:pt x="555" y="50"/>
                    <a:pt x="486" y="1"/>
                    <a:pt x="421" y="1"/>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75" name="Google Shape;207;p29">
              <a:extLst>
                <a:ext uri="{FF2B5EF4-FFF2-40B4-BE49-F238E27FC236}">
                  <a16:creationId xmlns:a16="http://schemas.microsoft.com/office/drawing/2014/main" id="{923A5FC6-4509-4A63-939A-8F492593D81A}"/>
                </a:ext>
              </a:extLst>
            </p:cNvPr>
            <p:cNvSpPr/>
            <p:nvPr/>
          </p:nvSpPr>
          <p:spPr>
            <a:xfrm>
              <a:off x="2625500" y="3257375"/>
              <a:ext cx="19100" cy="57725"/>
            </a:xfrm>
            <a:custGeom>
              <a:avLst/>
              <a:gdLst/>
              <a:ahLst/>
              <a:cxnLst/>
              <a:rect l="l" t="t" r="r" b="b"/>
              <a:pathLst>
                <a:path w="764" h="2309" extrusionOk="0">
                  <a:moveTo>
                    <a:pt x="322" y="0"/>
                  </a:moveTo>
                  <a:cubicBezTo>
                    <a:pt x="278" y="0"/>
                    <a:pt x="244" y="18"/>
                    <a:pt x="209" y="52"/>
                  </a:cubicBezTo>
                  <a:cubicBezTo>
                    <a:pt x="1" y="330"/>
                    <a:pt x="140" y="676"/>
                    <a:pt x="140" y="953"/>
                  </a:cubicBezTo>
                  <a:cubicBezTo>
                    <a:pt x="140" y="1369"/>
                    <a:pt x="140" y="1716"/>
                    <a:pt x="209" y="2132"/>
                  </a:cubicBezTo>
                  <a:cubicBezTo>
                    <a:pt x="239" y="2253"/>
                    <a:pt x="336" y="2308"/>
                    <a:pt x="430" y="2308"/>
                  </a:cubicBezTo>
                  <a:cubicBezTo>
                    <a:pt x="550" y="2308"/>
                    <a:pt x="664" y="2218"/>
                    <a:pt x="625" y="2062"/>
                  </a:cubicBezTo>
                  <a:lnTo>
                    <a:pt x="625" y="953"/>
                  </a:lnTo>
                  <a:cubicBezTo>
                    <a:pt x="625" y="607"/>
                    <a:pt x="763" y="260"/>
                    <a:pt x="486" y="52"/>
                  </a:cubicBezTo>
                  <a:cubicBezTo>
                    <a:pt x="417" y="18"/>
                    <a:pt x="365" y="0"/>
                    <a:pt x="322" y="0"/>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76" name="Google Shape;208;p29">
              <a:extLst>
                <a:ext uri="{FF2B5EF4-FFF2-40B4-BE49-F238E27FC236}">
                  <a16:creationId xmlns:a16="http://schemas.microsoft.com/office/drawing/2014/main" id="{61A0B308-E378-4B09-AEF2-65E2420F8215}"/>
                </a:ext>
              </a:extLst>
            </p:cNvPr>
            <p:cNvSpPr/>
            <p:nvPr/>
          </p:nvSpPr>
          <p:spPr>
            <a:xfrm>
              <a:off x="2710425" y="3313450"/>
              <a:ext cx="20825" cy="25625"/>
            </a:xfrm>
            <a:custGeom>
              <a:avLst/>
              <a:gdLst/>
              <a:ahLst/>
              <a:cxnLst/>
              <a:rect l="l" t="t" r="r" b="b"/>
              <a:pathLst>
                <a:path w="833" h="1025" extrusionOk="0">
                  <a:moveTo>
                    <a:pt x="585" y="536"/>
                  </a:moveTo>
                  <a:cubicBezTo>
                    <a:pt x="588" y="536"/>
                    <a:pt x="585" y="549"/>
                    <a:pt x="565" y="571"/>
                  </a:cubicBezTo>
                  <a:lnTo>
                    <a:pt x="565" y="571"/>
                  </a:lnTo>
                  <a:cubicBezTo>
                    <a:pt x="572" y="547"/>
                    <a:pt x="581" y="536"/>
                    <a:pt x="585" y="536"/>
                  </a:cubicBezTo>
                  <a:close/>
                  <a:moveTo>
                    <a:pt x="565" y="0"/>
                  </a:moveTo>
                  <a:cubicBezTo>
                    <a:pt x="533" y="0"/>
                    <a:pt x="504" y="9"/>
                    <a:pt x="486" y="27"/>
                  </a:cubicBezTo>
                  <a:cubicBezTo>
                    <a:pt x="70" y="97"/>
                    <a:pt x="1" y="443"/>
                    <a:pt x="70" y="790"/>
                  </a:cubicBezTo>
                  <a:cubicBezTo>
                    <a:pt x="103" y="954"/>
                    <a:pt x="213" y="1025"/>
                    <a:pt x="320" y="1025"/>
                  </a:cubicBezTo>
                  <a:cubicBezTo>
                    <a:pt x="439" y="1025"/>
                    <a:pt x="555" y="936"/>
                    <a:pt x="555" y="790"/>
                  </a:cubicBezTo>
                  <a:cubicBezTo>
                    <a:pt x="555" y="721"/>
                    <a:pt x="555" y="651"/>
                    <a:pt x="555" y="651"/>
                  </a:cubicBezTo>
                  <a:cubicBezTo>
                    <a:pt x="555" y="617"/>
                    <a:pt x="559" y="591"/>
                    <a:pt x="565" y="572"/>
                  </a:cubicBezTo>
                  <a:lnTo>
                    <a:pt x="565" y="572"/>
                  </a:lnTo>
                  <a:cubicBezTo>
                    <a:pt x="625" y="513"/>
                    <a:pt x="628" y="513"/>
                    <a:pt x="694" y="513"/>
                  </a:cubicBezTo>
                  <a:cubicBezTo>
                    <a:pt x="763" y="443"/>
                    <a:pt x="763" y="374"/>
                    <a:pt x="763" y="374"/>
                  </a:cubicBezTo>
                  <a:cubicBezTo>
                    <a:pt x="832" y="305"/>
                    <a:pt x="832" y="235"/>
                    <a:pt x="763" y="166"/>
                  </a:cubicBezTo>
                  <a:cubicBezTo>
                    <a:pt x="763" y="65"/>
                    <a:pt x="652" y="0"/>
                    <a:pt x="565" y="0"/>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77" name="Google Shape;209;p29">
              <a:extLst>
                <a:ext uri="{FF2B5EF4-FFF2-40B4-BE49-F238E27FC236}">
                  <a16:creationId xmlns:a16="http://schemas.microsoft.com/office/drawing/2014/main" id="{D9C5DC28-865B-4DD4-BB1D-460B67EAFE4D}"/>
                </a:ext>
              </a:extLst>
            </p:cNvPr>
            <p:cNvSpPr/>
            <p:nvPr/>
          </p:nvSpPr>
          <p:spPr>
            <a:xfrm>
              <a:off x="2641575" y="3238200"/>
              <a:ext cx="47600" cy="65775"/>
            </a:xfrm>
            <a:custGeom>
              <a:avLst/>
              <a:gdLst/>
              <a:ahLst/>
              <a:cxnLst/>
              <a:rect l="l" t="t" r="r" b="b"/>
              <a:pathLst>
                <a:path w="1904" h="2631" extrusionOk="0">
                  <a:moveTo>
                    <a:pt x="1645" y="1"/>
                  </a:moveTo>
                  <a:cubicBezTo>
                    <a:pt x="1595" y="1"/>
                    <a:pt x="1546" y="18"/>
                    <a:pt x="1507" y="57"/>
                  </a:cubicBezTo>
                  <a:cubicBezTo>
                    <a:pt x="1160" y="265"/>
                    <a:pt x="952" y="819"/>
                    <a:pt x="744" y="1166"/>
                  </a:cubicBezTo>
                  <a:cubicBezTo>
                    <a:pt x="536" y="1512"/>
                    <a:pt x="536" y="1651"/>
                    <a:pt x="398" y="1859"/>
                  </a:cubicBezTo>
                  <a:cubicBezTo>
                    <a:pt x="398" y="1928"/>
                    <a:pt x="259" y="2206"/>
                    <a:pt x="190" y="2275"/>
                  </a:cubicBezTo>
                  <a:cubicBezTo>
                    <a:pt x="1" y="2338"/>
                    <a:pt x="98" y="2631"/>
                    <a:pt x="326" y="2631"/>
                  </a:cubicBezTo>
                  <a:cubicBezTo>
                    <a:pt x="349" y="2631"/>
                    <a:pt x="373" y="2628"/>
                    <a:pt x="398" y="2622"/>
                  </a:cubicBezTo>
                  <a:cubicBezTo>
                    <a:pt x="606" y="2552"/>
                    <a:pt x="883" y="1998"/>
                    <a:pt x="1091" y="1720"/>
                  </a:cubicBezTo>
                  <a:lnTo>
                    <a:pt x="1507" y="958"/>
                  </a:lnTo>
                  <a:cubicBezTo>
                    <a:pt x="1645" y="750"/>
                    <a:pt x="1784" y="473"/>
                    <a:pt x="1853" y="265"/>
                  </a:cubicBezTo>
                  <a:cubicBezTo>
                    <a:pt x="1903" y="115"/>
                    <a:pt x="1773" y="1"/>
                    <a:pt x="1645" y="1"/>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78" name="Google Shape;210;p29">
              <a:extLst>
                <a:ext uri="{FF2B5EF4-FFF2-40B4-BE49-F238E27FC236}">
                  <a16:creationId xmlns:a16="http://schemas.microsoft.com/office/drawing/2014/main" id="{8F2B469C-FE49-4BE7-B1A8-FFADDAC5268A}"/>
                </a:ext>
              </a:extLst>
            </p:cNvPr>
            <p:cNvSpPr/>
            <p:nvPr/>
          </p:nvSpPr>
          <p:spPr>
            <a:xfrm>
              <a:off x="2689625" y="3242400"/>
              <a:ext cx="41625" cy="116475"/>
            </a:xfrm>
            <a:custGeom>
              <a:avLst/>
              <a:gdLst/>
              <a:ahLst/>
              <a:cxnLst/>
              <a:rect l="l" t="t" r="r" b="b"/>
              <a:pathLst>
                <a:path w="1665" h="4659" extrusionOk="0">
                  <a:moveTo>
                    <a:pt x="1466" y="0"/>
                  </a:moveTo>
                  <a:cubicBezTo>
                    <a:pt x="1434" y="0"/>
                    <a:pt x="1406" y="9"/>
                    <a:pt x="1387" y="27"/>
                  </a:cubicBezTo>
                  <a:cubicBezTo>
                    <a:pt x="833" y="582"/>
                    <a:pt x="486" y="1275"/>
                    <a:pt x="417" y="2038"/>
                  </a:cubicBezTo>
                  <a:cubicBezTo>
                    <a:pt x="347" y="2246"/>
                    <a:pt x="278" y="2523"/>
                    <a:pt x="278" y="2731"/>
                  </a:cubicBezTo>
                  <a:cubicBezTo>
                    <a:pt x="139" y="3008"/>
                    <a:pt x="70" y="3285"/>
                    <a:pt x="70" y="3493"/>
                  </a:cubicBezTo>
                  <a:cubicBezTo>
                    <a:pt x="70" y="3563"/>
                    <a:pt x="70" y="3632"/>
                    <a:pt x="70" y="3632"/>
                  </a:cubicBezTo>
                  <a:cubicBezTo>
                    <a:pt x="70" y="3909"/>
                    <a:pt x="1" y="4187"/>
                    <a:pt x="1" y="4464"/>
                  </a:cubicBezTo>
                  <a:cubicBezTo>
                    <a:pt x="1" y="4585"/>
                    <a:pt x="94" y="4659"/>
                    <a:pt x="186" y="4659"/>
                  </a:cubicBezTo>
                  <a:cubicBezTo>
                    <a:pt x="253" y="4659"/>
                    <a:pt x="318" y="4620"/>
                    <a:pt x="347" y="4533"/>
                  </a:cubicBezTo>
                  <a:cubicBezTo>
                    <a:pt x="417" y="3909"/>
                    <a:pt x="555" y="3355"/>
                    <a:pt x="763" y="2800"/>
                  </a:cubicBezTo>
                  <a:cubicBezTo>
                    <a:pt x="763" y="2661"/>
                    <a:pt x="833" y="2523"/>
                    <a:pt x="902" y="2454"/>
                  </a:cubicBezTo>
                  <a:cubicBezTo>
                    <a:pt x="1041" y="2176"/>
                    <a:pt x="1387" y="2038"/>
                    <a:pt x="1595" y="1760"/>
                  </a:cubicBezTo>
                  <a:cubicBezTo>
                    <a:pt x="1664" y="1622"/>
                    <a:pt x="1595" y="1552"/>
                    <a:pt x="1526" y="1483"/>
                  </a:cubicBezTo>
                  <a:cubicBezTo>
                    <a:pt x="1387" y="1483"/>
                    <a:pt x="1248" y="1483"/>
                    <a:pt x="1110" y="1552"/>
                  </a:cubicBezTo>
                  <a:cubicBezTo>
                    <a:pt x="1318" y="1136"/>
                    <a:pt x="1526" y="651"/>
                    <a:pt x="1664" y="166"/>
                  </a:cubicBezTo>
                  <a:cubicBezTo>
                    <a:pt x="1664" y="65"/>
                    <a:pt x="1553" y="0"/>
                    <a:pt x="1466" y="0"/>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79" name="Google Shape;211;p29">
              <a:extLst>
                <a:ext uri="{FF2B5EF4-FFF2-40B4-BE49-F238E27FC236}">
                  <a16:creationId xmlns:a16="http://schemas.microsoft.com/office/drawing/2014/main" id="{DC0F0AF8-A2DF-4DC0-A180-8E9EC52572CA}"/>
                </a:ext>
              </a:extLst>
            </p:cNvPr>
            <p:cNvSpPr/>
            <p:nvPr/>
          </p:nvSpPr>
          <p:spPr>
            <a:xfrm>
              <a:off x="2732950" y="3367850"/>
              <a:ext cx="38150" cy="27750"/>
            </a:xfrm>
            <a:custGeom>
              <a:avLst/>
              <a:gdLst/>
              <a:ahLst/>
              <a:cxnLst/>
              <a:rect l="l" t="t" r="r" b="b"/>
              <a:pathLst>
                <a:path w="1526" h="1110" extrusionOk="0">
                  <a:moveTo>
                    <a:pt x="1318" y="0"/>
                  </a:moveTo>
                  <a:cubicBezTo>
                    <a:pt x="1179" y="70"/>
                    <a:pt x="1110" y="70"/>
                    <a:pt x="971" y="208"/>
                  </a:cubicBezTo>
                  <a:cubicBezTo>
                    <a:pt x="971" y="174"/>
                    <a:pt x="954" y="156"/>
                    <a:pt x="936" y="156"/>
                  </a:cubicBezTo>
                  <a:cubicBezTo>
                    <a:pt x="919" y="156"/>
                    <a:pt x="902" y="174"/>
                    <a:pt x="902" y="208"/>
                  </a:cubicBezTo>
                  <a:lnTo>
                    <a:pt x="833" y="208"/>
                  </a:lnTo>
                  <a:cubicBezTo>
                    <a:pt x="777" y="97"/>
                    <a:pt x="688" y="53"/>
                    <a:pt x="606" y="53"/>
                  </a:cubicBezTo>
                  <a:cubicBezTo>
                    <a:pt x="483" y="53"/>
                    <a:pt x="375" y="153"/>
                    <a:pt x="417" y="278"/>
                  </a:cubicBezTo>
                  <a:cubicBezTo>
                    <a:pt x="417" y="347"/>
                    <a:pt x="486" y="486"/>
                    <a:pt x="555" y="555"/>
                  </a:cubicBezTo>
                  <a:cubicBezTo>
                    <a:pt x="486" y="555"/>
                    <a:pt x="347" y="624"/>
                    <a:pt x="278" y="624"/>
                  </a:cubicBezTo>
                  <a:cubicBezTo>
                    <a:pt x="1" y="694"/>
                    <a:pt x="70" y="1109"/>
                    <a:pt x="347" y="1109"/>
                  </a:cubicBezTo>
                  <a:cubicBezTo>
                    <a:pt x="555" y="1040"/>
                    <a:pt x="833" y="971"/>
                    <a:pt x="1040" y="832"/>
                  </a:cubicBezTo>
                  <a:cubicBezTo>
                    <a:pt x="1318" y="694"/>
                    <a:pt x="1526" y="486"/>
                    <a:pt x="1456" y="139"/>
                  </a:cubicBezTo>
                  <a:cubicBezTo>
                    <a:pt x="1456" y="70"/>
                    <a:pt x="1387" y="0"/>
                    <a:pt x="1318" y="0"/>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80" name="Google Shape;212;p29">
              <a:extLst>
                <a:ext uri="{FF2B5EF4-FFF2-40B4-BE49-F238E27FC236}">
                  <a16:creationId xmlns:a16="http://schemas.microsoft.com/office/drawing/2014/main" id="{4AB588CA-BC02-401F-AF8A-C1E4DB4CE852}"/>
                </a:ext>
              </a:extLst>
            </p:cNvPr>
            <p:cNvSpPr/>
            <p:nvPr/>
          </p:nvSpPr>
          <p:spPr>
            <a:xfrm>
              <a:off x="2599525" y="3346425"/>
              <a:ext cx="66750" cy="21450"/>
            </a:xfrm>
            <a:custGeom>
              <a:avLst/>
              <a:gdLst/>
              <a:ahLst/>
              <a:cxnLst/>
              <a:rect l="l" t="t" r="r" b="b"/>
              <a:pathLst>
                <a:path w="2670" h="858" extrusionOk="0">
                  <a:moveTo>
                    <a:pt x="2249" y="1"/>
                  </a:moveTo>
                  <a:cubicBezTo>
                    <a:pt x="2217" y="1"/>
                    <a:pt x="2183" y="9"/>
                    <a:pt x="2149" y="26"/>
                  </a:cubicBezTo>
                  <a:lnTo>
                    <a:pt x="1872" y="233"/>
                  </a:lnTo>
                  <a:lnTo>
                    <a:pt x="1733" y="233"/>
                  </a:lnTo>
                  <a:cubicBezTo>
                    <a:pt x="1733" y="164"/>
                    <a:pt x="1594" y="164"/>
                    <a:pt x="1525" y="164"/>
                  </a:cubicBezTo>
                  <a:lnTo>
                    <a:pt x="763" y="164"/>
                  </a:lnTo>
                  <a:cubicBezTo>
                    <a:pt x="659" y="164"/>
                    <a:pt x="537" y="147"/>
                    <a:pt x="425" y="147"/>
                  </a:cubicBezTo>
                  <a:cubicBezTo>
                    <a:pt x="312" y="147"/>
                    <a:pt x="208" y="164"/>
                    <a:pt x="139" y="233"/>
                  </a:cubicBezTo>
                  <a:cubicBezTo>
                    <a:pt x="69" y="303"/>
                    <a:pt x="0" y="441"/>
                    <a:pt x="139" y="511"/>
                  </a:cubicBezTo>
                  <a:cubicBezTo>
                    <a:pt x="237" y="560"/>
                    <a:pt x="404" y="609"/>
                    <a:pt x="567" y="609"/>
                  </a:cubicBezTo>
                  <a:cubicBezTo>
                    <a:pt x="635" y="609"/>
                    <a:pt x="702" y="600"/>
                    <a:pt x="763" y="580"/>
                  </a:cubicBezTo>
                  <a:lnTo>
                    <a:pt x="1317" y="580"/>
                  </a:lnTo>
                  <a:cubicBezTo>
                    <a:pt x="1317" y="719"/>
                    <a:pt x="1456" y="788"/>
                    <a:pt x="1594" y="857"/>
                  </a:cubicBezTo>
                  <a:cubicBezTo>
                    <a:pt x="1872" y="857"/>
                    <a:pt x="2218" y="788"/>
                    <a:pt x="2426" y="580"/>
                  </a:cubicBezTo>
                  <a:cubicBezTo>
                    <a:pt x="2670" y="397"/>
                    <a:pt x="2486" y="1"/>
                    <a:pt x="2249" y="1"/>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81" name="Google Shape;213;p29">
              <a:extLst>
                <a:ext uri="{FF2B5EF4-FFF2-40B4-BE49-F238E27FC236}">
                  <a16:creationId xmlns:a16="http://schemas.microsoft.com/office/drawing/2014/main" id="{8941D068-1CA0-4A5A-B257-D51FD2365980}"/>
                </a:ext>
              </a:extLst>
            </p:cNvPr>
            <p:cNvSpPr/>
            <p:nvPr/>
          </p:nvSpPr>
          <p:spPr>
            <a:xfrm>
              <a:off x="2672300" y="3408900"/>
              <a:ext cx="19500" cy="18200"/>
            </a:xfrm>
            <a:custGeom>
              <a:avLst/>
              <a:gdLst/>
              <a:ahLst/>
              <a:cxnLst/>
              <a:rect l="l" t="t" r="r" b="b"/>
              <a:pathLst>
                <a:path w="780" h="728" extrusionOk="0">
                  <a:moveTo>
                    <a:pt x="261" y="0"/>
                  </a:moveTo>
                  <a:cubicBezTo>
                    <a:pt x="143" y="0"/>
                    <a:pt x="1" y="68"/>
                    <a:pt x="1" y="230"/>
                  </a:cubicBezTo>
                  <a:cubicBezTo>
                    <a:pt x="70" y="299"/>
                    <a:pt x="70" y="369"/>
                    <a:pt x="139" y="438"/>
                  </a:cubicBezTo>
                  <a:cubicBezTo>
                    <a:pt x="139" y="438"/>
                    <a:pt x="278" y="438"/>
                    <a:pt x="278" y="577"/>
                  </a:cubicBezTo>
                  <a:cubicBezTo>
                    <a:pt x="278" y="682"/>
                    <a:pt x="359" y="728"/>
                    <a:pt x="451" y="728"/>
                  </a:cubicBezTo>
                  <a:cubicBezTo>
                    <a:pt x="600" y="728"/>
                    <a:pt x="779" y="609"/>
                    <a:pt x="694" y="438"/>
                  </a:cubicBezTo>
                  <a:cubicBezTo>
                    <a:pt x="624" y="299"/>
                    <a:pt x="486" y="230"/>
                    <a:pt x="416" y="91"/>
                  </a:cubicBezTo>
                  <a:cubicBezTo>
                    <a:pt x="416" y="34"/>
                    <a:pt x="345" y="0"/>
                    <a:pt x="261" y="0"/>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82" name="Google Shape;214;p29">
              <a:extLst>
                <a:ext uri="{FF2B5EF4-FFF2-40B4-BE49-F238E27FC236}">
                  <a16:creationId xmlns:a16="http://schemas.microsoft.com/office/drawing/2014/main" id="{9F8817B6-34B2-4FA9-8D21-DD8D3AE1EDDD}"/>
                </a:ext>
              </a:extLst>
            </p:cNvPr>
            <p:cNvSpPr/>
            <p:nvPr/>
          </p:nvSpPr>
          <p:spPr>
            <a:xfrm>
              <a:off x="2665800" y="3438800"/>
              <a:ext cx="24725" cy="16400"/>
            </a:xfrm>
            <a:custGeom>
              <a:avLst/>
              <a:gdLst/>
              <a:ahLst/>
              <a:cxnLst/>
              <a:rect l="l" t="t" r="r" b="b"/>
              <a:pathLst>
                <a:path w="989" h="656" extrusionOk="0">
                  <a:moveTo>
                    <a:pt x="641" y="0"/>
                  </a:moveTo>
                  <a:cubicBezTo>
                    <a:pt x="581" y="0"/>
                    <a:pt x="520" y="22"/>
                    <a:pt x="468" y="74"/>
                  </a:cubicBezTo>
                  <a:lnTo>
                    <a:pt x="468" y="143"/>
                  </a:lnTo>
                  <a:cubicBezTo>
                    <a:pt x="417" y="91"/>
                    <a:pt x="360" y="69"/>
                    <a:pt x="306" y="69"/>
                  </a:cubicBezTo>
                  <a:cubicBezTo>
                    <a:pt x="144" y="69"/>
                    <a:pt x="1" y="264"/>
                    <a:pt x="53" y="420"/>
                  </a:cubicBezTo>
                  <a:cubicBezTo>
                    <a:pt x="137" y="590"/>
                    <a:pt x="256" y="655"/>
                    <a:pt x="382" y="655"/>
                  </a:cubicBezTo>
                  <a:cubicBezTo>
                    <a:pt x="565" y="655"/>
                    <a:pt x="761" y="515"/>
                    <a:pt x="884" y="351"/>
                  </a:cubicBezTo>
                  <a:cubicBezTo>
                    <a:pt x="988" y="195"/>
                    <a:pt x="819" y="0"/>
                    <a:pt x="641" y="0"/>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83" name="Google Shape;215;p29">
              <a:extLst>
                <a:ext uri="{FF2B5EF4-FFF2-40B4-BE49-F238E27FC236}">
                  <a16:creationId xmlns:a16="http://schemas.microsoft.com/office/drawing/2014/main" id="{5B903FCC-222B-4BD4-B8F4-C1C273106795}"/>
                </a:ext>
              </a:extLst>
            </p:cNvPr>
            <p:cNvSpPr/>
            <p:nvPr/>
          </p:nvSpPr>
          <p:spPr>
            <a:xfrm>
              <a:off x="2611650" y="3460475"/>
              <a:ext cx="24275" cy="30425"/>
            </a:xfrm>
            <a:custGeom>
              <a:avLst/>
              <a:gdLst/>
              <a:ahLst/>
              <a:cxnLst/>
              <a:rect l="l" t="t" r="r" b="b"/>
              <a:pathLst>
                <a:path w="971" h="1217" extrusionOk="0">
                  <a:moveTo>
                    <a:pt x="703" y="1"/>
                  </a:moveTo>
                  <a:cubicBezTo>
                    <a:pt x="595" y="1"/>
                    <a:pt x="486" y="91"/>
                    <a:pt x="486" y="246"/>
                  </a:cubicBezTo>
                  <a:cubicBezTo>
                    <a:pt x="486" y="593"/>
                    <a:pt x="208" y="593"/>
                    <a:pt x="70" y="870"/>
                  </a:cubicBezTo>
                  <a:cubicBezTo>
                    <a:pt x="0" y="1009"/>
                    <a:pt x="139" y="1217"/>
                    <a:pt x="347" y="1217"/>
                  </a:cubicBezTo>
                  <a:cubicBezTo>
                    <a:pt x="763" y="1217"/>
                    <a:pt x="971" y="524"/>
                    <a:pt x="902" y="177"/>
                  </a:cubicBezTo>
                  <a:cubicBezTo>
                    <a:pt x="871" y="56"/>
                    <a:pt x="787" y="1"/>
                    <a:pt x="703" y="1"/>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84" name="Google Shape;216;p29">
              <a:extLst>
                <a:ext uri="{FF2B5EF4-FFF2-40B4-BE49-F238E27FC236}">
                  <a16:creationId xmlns:a16="http://schemas.microsoft.com/office/drawing/2014/main" id="{36A674D2-8E11-4FCF-9D1F-EF8E2DDCEE97}"/>
                </a:ext>
              </a:extLst>
            </p:cNvPr>
            <p:cNvSpPr/>
            <p:nvPr/>
          </p:nvSpPr>
          <p:spPr>
            <a:xfrm>
              <a:off x="2701075" y="3418100"/>
              <a:ext cx="14825" cy="9800"/>
            </a:xfrm>
            <a:custGeom>
              <a:avLst/>
              <a:gdLst/>
              <a:ahLst/>
              <a:cxnLst/>
              <a:rect l="l" t="t" r="r" b="b"/>
              <a:pathLst>
                <a:path w="593" h="392" extrusionOk="0">
                  <a:moveTo>
                    <a:pt x="271" y="1"/>
                  </a:moveTo>
                  <a:cubicBezTo>
                    <a:pt x="184" y="1"/>
                    <a:pt x="97" y="70"/>
                    <a:pt x="97" y="209"/>
                  </a:cubicBezTo>
                  <a:cubicBezTo>
                    <a:pt x="1" y="337"/>
                    <a:pt x="129" y="391"/>
                    <a:pt x="265" y="391"/>
                  </a:cubicBezTo>
                  <a:cubicBezTo>
                    <a:pt x="423" y="391"/>
                    <a:pt x="592" y="320"/>
                    <a:pt x="444" y="209"/>
                  </a:cubicBezTo>
                  <a:cubicBezTo>
                    <a:pt x="444" y="70"/>
                    <a:pt x="357" y="1"/>
                    <a:pt x="271" y="1"/>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85" name="Google Shape;217;p29">
              <a:extLst>
                <a:ext uri="{FF2B5EF4-FFF2-40B4-BE49-F238E27FC236}">
                  <a16:creationId xmlns:a16="http://schemas.microsoft.com/office/drawing/2014/main" id="{EB033D22-FFD2-458F-87D2-60CCFFD9EBEB}"/>
                </a:ext>
              </a:extLst>
            </p:cNvPr>
            <p:cNvSpPr/>
            <p:nvPr/>
          </p:nvSpPr>
          <p:spPr>
            <a:xfrm>
              <a:off x="2730550" y="3444275"/>
              <a:ext cx="38825" cy="17400"/>
            </a:xfrm>
            <a:custGeom>
              <a:avLst/>
              <a:gdLst/>
              <a:ahLst/>
              <a:cxnLst/>
              <a:rect l="l" t="t" r="r" b="b"/>
              <a:pathLst>
                <a:path w="1553" h="696" extrusionOk="0">
                  <a:moveTo>
                    <a:pt x="349" y="1"/>
                  </a:moveTo>
                  <a:cubicBezTo>
                    <a:pt x="271" y="1"/>
                    <a:pt x="197" y="38"/>
                    <a:pt x="166" y="132"/>
                  </a:cubicBezTo>
                  <a:cubicBezTo>
                    <a:pt x="1" y="586"/>
                    <a:pt x="278" y="696"/>
                    <a:pt x="617" y="696"/>
                  </a:cubicBezTo>
                  <a:cubicBezTo>
                    <a:pt x="848" y="696"/>
                    <a:pt x="1107" y="645"/>
                    <a:pt x="1275" y="617"/>
                  </a:cubicBezTo>
                  <a:cubicBezTo>
                    <a:pt x="1414" y="617"/>
                    <a:pt x="1483" y="479"/>
                    <a:pt x="1483" y="409"/>
                  </a:cubicBezTo>
                  <a:cubicBezTo>
                    <a:pt x="1552" y="340"/>
                    <a:pt x="1552" y="271"/>
                    <a:pt x="1483" y="201"/>
                  </a:cubicBezTo>
                  <a:cubicBezTo>
                    <a:pt x="1483" y="100"/>
                    <a:pt x="1409" y="35"/>
                    <a:pt x="1315" y="35"/>
                  </a:cubicBezTo>
                  <a:cubicBezTo>
                    <a:pt x="1280" y="35"/>
                    <a:pt x="1243" y="44"/>
                    <a:pt x="1206" y="63"/>
                  </a:cubicBezTo>
                  <a:cubicBezTo>
                    <a:pt x="1067" y="63"/>
                    <a:pt x="859" y="132"/>
                    <a:pt x="721" y="132"/>
                  </a:cubicBezTo>
                  <a:lnTo>
                    <a:pt x="582" y="132"/>
                  </a:lnTo>
                  <a:cubicBezTo>
                    <a:pt x="544" y="56"/>
                    <a:pt x="443" y="1"/>
                    <a:pt x="349" y="1"/>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86" name="Google Shape;218;p29">
              <a:extLst>
                <a:ext uri="{FF2B5EF4-FFF2-40B4-BE49-F238E27FC236}">
                  <a16:creationId xmlns:a16="http://schemas.microsoft.com/office/drawing/2014/main" id="{BA3659BF-8C36-429C-98CC-C999D1134064}"/>
                </a:ext>
              </a:extLst>
            </p:cNvPr>
            <p:cNvSpPr/>
            <p:nvPr/>
          </p:nvSpPr>
          <p:spPr>
            <a:xfrm>
              <a:off x="2717350" y="3405025"/>
              <a:ext cx="27750" cy="24900"/>
            </a:xfrm>
            <a:custGeom>
              <a:avLst/>
              <a:gdLst/>
              <a:ahLst/>
              <a:cxnLst/>
              <a:rect l="l" t="t" r="r" b="b"/>
              <a:pathLst>
                <a:path w="1110" h="996" extrusionOk="0">
                  <a:moveTo>
                    <a:pt x="300" y="0"/>
                  </a:moveTo>
                  <a:cubicBezTo>
                    <a:pt x="154" y="0"/>
                    <a:pt x="1" y="91"/>
                    <a:pt x="1" y="246"/>
                  </a:cubicBezTo>
                  <a:cubicBezTo>
                    <a:pt x="70" y="524"/>
                    <a:pt x="209" y="732"/>
                    <a:pt x="347" y="870"/>
                  </a:cubicBezTo>
                  <a:cubicBezTo>
                    <a:pt x="464" y="957"/>
                    <a:pt x="592" y="996"/>
                    <a:pt x="712" y="996"/>
                  </a:cubicBezTo>
                  <a:cubicBezTo>
                    <a:pt x="879" y="996"/>
                    <a:pt x="1029" y="922"/>
                    <a:pt x="1110" y="801"/>
                  </a:cubicBezTo>
                  <a:cubicBezTo>
                    <a:pt x="1110" y="732"/>
                    <a:pt x="1110" y="662"/>
                    <a:pt x="1110" y="593"/>
                  </a:cubicBezTo>
                  <a:cubicBezTo>
                    <a:pt x="902" y="385"/>
                    <a:pt x="625" y="524"/>
                    <a:pt x="555" y="177"/>
                  </a:cubicBezTo>
                  <a:cubicBezTo>
                    <a:pt x="525" y="55"/>
                    <a:pt x="415" y="0"/>
                    <a:pt x="300" y="0"/>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87" name="Google Shape;219;p29">
              <a:extLst>
                <a:ext uri="{FF2B5EF4-FFF2-40B4-BE49-F238E27FC236}">
                  <a16:creationId xmlns:a16="http://schemas.microsoft.com/office/drawing/2014/main" id="{F4F823C8-5675-463E-B4C5-1D8147C7B078}"/>
                </a:ext>
              </a:extLst>
            </p:cNvPr>
            <p:cNvSpPr/>
            <p:nvPr/>
          </p:nvSpPr>
          <p:spPr>
            <a:xfrm>
              <a:off x="2726025" y="3293725"/>
              <a:ext cx="49950" cy="55250"/>
            </a:xfrm>
            <a:custGeom>
              <a:avLst/>
              <a:gdLst/>
              <a:ahLst/>
              <a:cxnLst/>
              <a:rect l="l" t="t" r="r" b="b"/>
              <a:pathLst>
                <a:path w="1998" h="2210" extrusionOk="0">
                  <a:moveTo>
                    <a:pt x="1375" y="1"/>
                  </a:moveTo>
                  <a:cubicBezTo>
                    <a:pt x="1121" y="1"/>
                    <a:pt x="844" y="177"/>
                    <a:pt x="624" y="470"/>
                  </a:cubicBezTo>
                  <a:cubicBezTo>
                    <a:pt x="278" y="886"/>
                    <a:pt x="70" y="1440"/>
                    <a:pt x="0" y="2064"/>
                  </a:cubicBezTo>
                  <a:cubicBezTo>
                    <a:pt x="0" y="2150"/>
                    <a:pt x="80" y="2209"/>
                    <a:pt x="157" y="2209"/>
                  </a:cubicBezTo>
                  <a:cubicBezTo>
                    <a:pt x="205" y="2209"/>
                    <a:pt x="251" y="2186"/>
                    <a:pt x="278" y="2134"/>
                  </a:cubicBezTo>
                  <a:cubicBezTo>
                    <a:pt x="416" y="1787"/>
                    <a:pt x="624" y="1440"/>
                    <a:pt x="763" y="1094"/>
                  </a:cubicBezTo>
                  <a:cubicBezTo>
                    <a:pt x="902" y="886"/>
                    <a:pt x="1040" y="747"/>
                    <a:pt x="1179" y="608"/>
                  </a:cubicBezTo>
                  <a:cubicBezTo>
                    <a:pt x="1248" y="562"/>
                    <a:pt x="1317" y="547"/>
                    <a:pt x="1387" y="547"/>
                  </a:cubicBezTo>
                  <a:cubicBezTo>
                    <a:pt x="1525" y="547"/>
                    <a:pt x="1664" y="608"/>
                    <a:pt x="1803" y="608"/>
                  </a:cubicBezTo>
                  <a:cubicBezTo>
                    <a:pt x="1829" y="622"/>
                    <a:pt x="1853" y="627"/>
                    <a:pt x="1874" y="627"/>
                  </a:cubicBezTo>
                  <a:cubicBezTo>
                    <a:pt x="1963" y="627"/>
                    <a:pt x="1997" y="526"/>
                    <a:pt x="1941" y="470"/>
                  </a:cubicBezTo>
                  <a:cubicBezTo>
                    <a:pt x="1810" y="142"/>
                    <a:pt x="1602" y="1"/>
                    <a:pt x="1375" y="1"/>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88" name="Google Shape;220;p29">
              <a:extLst>
                <a:ext uri="{FF2B5EF4-FFF2-40B4-BE49-F238E27FC236}">
                  <a16:creationId xmlns:a16="http://schemas.microsoft.com/office/drawing/2014/main" id="{3FEE3F83-5FF4-4245-8AFA-7E01218F110C}"/>
                </a:ext>
              </a:extLst>
            </p:cNvPr>
            <p:cNvSpPr/>
            <p:nvPr/>
          </p:nvSpPr>
          <p:spPr>
            <a:xfrm>
              <a:off x="2559900" y="3719300"/>
              <a:ext cx="384025" cy="299100"/>
            </a:xfrm>
            <a:custGeom>
              <a:avLst/>
              <a:gdLst/>
              <a:ahLst/>
              <a:cxnLst/>
              <a:rect l="l" t="t" r="r" b="b"/>
              <a:pathLst>
                <a:path w="15361" h="11964" extrusionOk="0">
                  <a:moveTo>
                    <a:pt x="146" y="0"/>
                  </a:moveTo>
                  <a:cubicBezTo>
                    <a:pt x="44" y="0"/>
                    <a:pt x="0" y="172"/>
                    <a:pt x="60" y="291"/>
                  </a:cubicBezTo>
                  <a:cubicBezTo>
                    <a:pt x="4497" y="5005"/>
                    <a:pt x="11151" y="6669"/>
                    <a:pt x="15172" y="11937"/>
                  </a:cubicBezTo>
                  <a:cubicBezTo>
                    <a:pt x="15190" y="11955"/>
                    <a:pt x="15214" y="11964"/>
                    <a:pt x="15237" y="11964"/>
                  </a:cubicBezTo>
                  <a:cubicBezTo>
                    <a:pt x="15300" y="11964"/>
                    <a:pt x="15361" y="11900"/>
                    <a:pt x="15310" y="11798"/>
                  </a:cubicBezTo>
                  <a:cubicBezTo>
                    <a:pt x="13439" y="8817"/>
                    <a:pt x="10389" y="6946"/>
                    <a:pt x="7408" y="5213"/>
                  </a:cubicBezTo>
                  <a:cubicBezTo>
                    <a:pt x="5675" y="4242"/>
                    <a:pt x="4011" y="3133"/>
                    <a:pt x="2417" y="2024"/>
                  </a:cubicBezTo>
                  <a:cubicBezTo>
                    <a:pt x="1697" y="1439"/>
                    <a:pt x="1211" y="796"/>
                    <a:pt x="1584" y="796"/>
                  </a:cubicBezTo>
                  <a:cubicBezTo>
                    <a:pt x="1786" y="796"/>
                    <a:pt x="2239" y="983"/>
                    <a:pt x="3041" y="1470"/>
                  </a:cubicBezTo>
                  <a:cubicBezTo>
                    <a:pt x="3942" y="2024"/>
                    <a:pt x="4704" y="2856"/>
                    <a:pt x="5606" y="3411"/>
                  </a:cubicBezTo>
                  <a:cubicBezTo>
                    <a:pt x="5646" y="3431"/>
                    <a:pt x="5681" y="3439"/>
                    <a:pt x="5708" y="3439"/>
                  </a:cubicBezTo>
                  <a:cubicBezTo>
                    <a:pt x="5773" y="3439"/>
                    <a:pt x="5793" y="3390"/>
                    <a:pt x="5744" y="3341"/>
                  </a:cubicBezTo>
                  <a:cubicBezTo>
                    <a:pt x="4358" y="1539"/>
                    <a:pt x="2417" y="361"/>
                    <a:pt x="199" y="14"/>
                  </a:cubicBezTo>
                  <a:cubicBezTo>
                    <a:pt x="180" y="5"/>
                    <a:pt x="162" y="0"/>
                    <a:pt x="146" y="0"/>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89" name="Google Shape;221;p29">
              <a:extLst>
                <a:ext uri="{FF2B5EF4-FFF2-40B4-BE49-F238E27FC236}">
                  <a16:creationId xmlns:a16="http://schemas.microsoft.com/office/drawing/2014/main" id="{B3B3709F-67EA-4713-8F7D-EAC79935A6AF}"/>
                </a:ext>
              </a:extLst>
            </p:cNvPr>
            <p:cNvSpPr/>
            <p:nvPr/>
          </p:nvSpPr>
          <p:spPr>
            <a:xfrm>
              <a:off x="3123875" y="3189650"/>
              <a:ext cx="56200" cy="87100"/>
            </a:xfrm>
            <a:custGeom>
              <a:avLst/>
              <a:gdLst/>
              <a:ahLst/>
              <a:cxnLst/>
              <a:rect l="l" t="t" r="r" b="b"/>
              <a:pathLst>
                <a:path w="2248" h="3484" extrusionOk="0">
                  <a:moveTo>
                    <a:pt x="178" y="0"/>
                  </a:moveTo>
                  <a:cubicBezTo>
                    <a:pt x="76" y="0"/>
                    <a:pt x="1" y="98"/>
                    <a:pt x="99" y="196"/>
                  </a:cubicBezTo>
                  <a:cubicBezTo>
                    <a:pt x="792" y="1236"/>
                    <a:pt x="1277" y="2484"/>
                    <a:pt x="2109" y="3454"/>
                  </a:cubicBezTo>
                  <a:cubicBezTo>
                    <a:pt x="2109" y="3475"/>
                    <a:pt x="2121" y="3483"/>
                    <a:pt x="2138" y="3483"/>
                  </a:cubicBezTo>
                  <a:cubicBezTo>
                    <a:pt x="2178" y="3483"/>
                    <a:pt x="2248" y="3434"/>
                    <a:pt x="2248" y="3385"/>
                  </a:cubicBezTo>
                  <a:cubicBezTo>
                    <a:pt x="1832" y="2137"/>
                    <a:pt x="1139" y="1028"/>
                    <a:pt x="307" y="58"/>
                  </a:cubicBezTo>
                  <a:cubicBezTo>
                    <a:pt x="266" y="17"/>
                    <a:pt x="220" y="0"/>
                    <a:pt x="178" y="0"/>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90" name="Google Shape;222;p29">
              <a:extLst>
                <a:ext uri="{FF2B5EF4-FFF2-40B4-BE49-F238E27FC236}">
                  <a16:creationId xmlns:a16="http://schemas.microsoft.com/office/drawing/2014/main" id="{47A1B605-6D66-4D19-9C20-B5D417C55DC4}"/>
                </a:ext>
              </a:extLst>
            </p:cNvPr>
            <p:cNvSpPr/>
            <p:nvPr/>
          </p:nvSpPr>
          <p:spPr>
            <a:xfrm>
              <a:off x="2375975" y="2648850"/>
              <a:ext cx="1073875" cy="2419925"/>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91" name="Google Shape;223;p29">
              <a:extLst>
                <a:ext uri="{FF2B5EF4-FFF2-40B4-BE49-F238E27FC236}">
                  <a16:creationId xmlns:a16="http://schemas.microsoft.com/office/drawing/2014/main" id="{80847BA0-8A3F-4E6E-852C-5E52CA81FA51}"/>
                </a:ext>
              </a:extLst>
            </p:cNvPr>
            <p:cNvSpPr/>
            <p:nvPr/>
          </p:nvSpPr>
          <p:spPr>
            <a:xfrm>
              <a:off x="3135000" y="4075325"/>
              <a:ext cx="34675" cy="96050"/>
            </a:xfrm>
            <a:custGeom>
              <a:avLst/>
              <a:gdLst/>
              <a:ahLst/>
              <a:cxnLst/>
              <a:rect l="l" t="t" r="r" b="b"/>
              <a:pathLst>
                <a:path w="1387" h="3842" extrusionOk="0">
                  <a:moveTo>
                    <a:pt x="1318" y="1"/>
                  </a:moveTo>
                  <a:cubicBezTo>
                    <a:pt x="1283" y="1"/>
                    <a:pt x="1248" y="18"/>
                    <a:pt x="1248" y="53"/>
                  </a:cubicBezTo>
                  <a:cubicBezTo>
                    <a:pt x="971" y="1300"/>
                    <a:pt x="208" y="2479"/>
                    <a:pt x="1" y="3726"/>
                  </a:cubicBezTo>
                  <a:cubicBezTo>
                    <a:pt x="1" y="3808"/>
                    <a:pt x="48" y="3841"/>
                    <a:pt x="101" y="3841"/>
                  </a:cubicBezTo>
                  <a:cubicBezTo>
                    <a:pt x="139" y="3841"/>
                    <a:pt x="180" y="3825"/>
                    <a:pt x="208" y="3796"/>
                  </a:cubicBezTo>
                  <a:cubicBezTo>
                    <a:pt x="763" y="2617"/>
                    <a:pt x="1110" y="1370"/>
                    <a:pt x="1387" y="53"/>
                  </a:cubicBezTo>
                  <a:cubicBezTo>
                    <a:pt x="1387" y="18"/>
                    <a:pt x="1352" y="1"/>
                    <a:pt x="1318" y="1"/>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92" name="Google Shape;224;p29">
              <a:extLst>
                <a:ext uri="{FF2B5EF4-FFF2-40B4-BE49-F238E27FC236}">
                  <a16:creationId xmlns:a16="http://schemas.microsoft.com/office/drawing/2014/main" id="{7DC9CBF4-E3DB-478A-9134-02169C89CD5B}"/>
                </a:ext>
              </a:extLst>
            </p:cNvPr>
            <p:cNvSpPr/>
            <p:nvPr/>
          </p:nvSpPr>
          <p:spPr>
            <a:xfrm>
              <a:off x="3220750" y="3211150"/>
              <a:ext cx="382175" cy="693375"/>
            </a:xfrm>
            <a:custGeom>
              <a:avLst/>
              <a:gdLst/>
              <a:ahLst/>
              <a:cxnLst/>
              <a:rect l="l" t="t" r="r" b="b"/>
              <a:pathLst>
                <a:path w="15287" h="27735" extrusionOk="0">
                  <a:moveTo>
                    <a:pt x="11266" y="10705"/>
                  </a:moveTo>
                  <a:lnTo>
                    <a:pt x="11266" y="10705"/>
                  </a:lnTo>
                  <a:cubicBezTo>
                    <a:pt x="10642" y="10982"/>
                    <a:pt x="9949" y="11190"/>
                    <a:pt x="9256" y="11329"/>
                  </a:cubicBezTo>
                  <a:lnTo>
                    <a:pt x="9186" y="11329"/>
                  </a:lnTo>
                  <a:cubicBezTo>
                    <a:pt x="9186" y="11259"/>
                    <a:pt x="9117" y="11190"/>
                    <a:pt x="9117" y="11190"/>
                  </a:cubicBezTo>
                  <a:cubicBezTo>
                    <a:pt x="8979" y="11121"/>
                    <a:pt x="9256" y="11121"/>
                    <a:pt x="9325" y="11121"/>
                  </a:cubicBezTo>
                  <a:lnTo>
                    <a:pt x="9325" y="11051"/>
                  </a:lnTo>
                  <a:cubicBezTo>
                    <a:pt x="9672" y="10982"/>
                    <a:pt x="10018" y="10913"/>
                    <a:pt x="10296" y="10843"/>
                  </a:cubicBezTo>
                  <a:cubicBezTo>
                    <a:pt x="10642" y="10774"/>
                    <a:pt x="10989" y="10774"/>
                    <a:pt x="11266" y="10705"/>
                  </a:cubicBezTo>
                  <a:close/>
                  <a:moveTo>
                    <a:pt x="8909" y="14517"/>
                  </a:moveTo>
                  <a:cubicBezTo>
                    <a:pt x="8147" y="15002"/>
                    <a:pt x="7246" y="15349"/>
                    <a:pt x="6344" y="15418"/>
                  </a:cubicBezTo>
                  <a:lnTo>
                    <a:pt x="6483" y="15210"/>
                  </a:lnTo>
                  <a:lnTo>
                    <a:pt x="6691" y="15210"/>
                  </a:lnTo>
                  <a:cubicBezTo>
                    <a:pt x="7315" y="14725"/>
                    <a:pt x="8077" y="14517"/>
                    <a:pt x="8909" y="14517"/>
                  </a:cubicBezTo>
                  <a:close/>
                  <a:moveTo>
                    <a:pt x="6344" y="19439"/>
                  </a:moveTo>
                  <a:cubicBezTo>
                    <a:pt x="5859" y="19577"/>
                    <a:pt x="5374" y="19647"/>
                    <a:pt x="4889" y="19716"/>
                  </a:cubicBezTo>
                  <a:cubicBezTo>
                    <a:pt x="4889" y="19647"/>
                    <a:pt x="4889" y="19577"/>
                    <a:pt x="4889" y="19577"/>
                  </a:cubicBezTo>
                  <a:cubicBezTo>
                    <a:pt x="5235" y="19508"/>
                    <a:pt x="5513" y="19439"/>
                    <a:pt x="5859" y="19439"/>
                  </a:cubicBezTo>
                  <a:close/>
                  <a:moveTo>
                    <a:pt x="15128" y="1"/>
                  </a:moveTo>
                  <a:cubicBezTo>
                    <a:pt x="15090" y="1"/>
                    <a:pt x="15050" y="9"/>
                    <a:pt x="15009" y="30"/>
                  </a:cubicBezTo>
                  <a:cubicBezTo>
                    <a:pt x="14177" y="654"/>
                    <a:pt x="13484" y="1416"/>
                    <a:pt x="12999" y="2317"/>
                  </a:cubicBezTo>
                  <a:cubicBezTo>
                    <a:pt x="12999" y="2381"/>
                    <a:pt x="12361" y="3314"/>
                    <a:pt x="12623" y="3314"/>
                  </a:cubicBezTo>
                  <a:cubicBezTo>
                    <a:pt x="12648" y="3314"/>
                    <a:pt x="12680" y="3305"/>
                    <a:pt x="12722" y="3288"/>
                  </a:cubicBezTo>
                  <a:cubicBezTo>
                    <a:pt x="12791" y="3218"/>
                    <a:pt x="12791" y="3149"/>
                    <a:pt x="12722" y="3080"/>
                  </a:cubicBezTo>
                  <a:lnTo>
                    <a:pt x="12791" y="3010"/>
                  </a:lnTo>
                  <a:cubicBezTo>
                    <a:pt x="12860" y="2941"/>
                    <a:pt x="12999" y="2802"/>
                    <a:pt x="13068" y="2733"/>
                  </a:cubicBezTo>
                  <a:cubicBezTo>
                    <a:pt x="13276" y="2456"/>
                    <a:pt x="13484" y="2109"/>
                    <a:pt x="13692" y="1832"/>
                  </a:cubicBezTo>
                  <a:cubicBezTo>
                    <a:pt x="14039" y="1416"/>
                    <a:pt x="14316" y="1069"/>
                    <a:pt x="14732" y="723"/>
                  </a:cubicBezTo>
                  <a:lnTo>
                    <a:pt x="14732" y="723"/>
                  </a:lnTo>
                  <a:cubicBezTo>
                    <a:pt x="14593" y="931"/>
                    <a:pt x="14455" y="1208"/>
                    <a:pt x="14316" y="1485"/>
                  </a:cubicBezTo>
                  <a:lnTo>
                    <a:pt x="14108" y="1763"/>
                  </a:lnTo>
                  <a:cubicBezTo>
                    <a:pt x="13554" y="2456"/>
                    <a:pt x="12930" y="3149"/>
                    <a:pt x="12375" y="3842"/>
                  </a:cubicBezTo>
                  <a:cubicBezTo>
                    <a:pt x="12236" y="3911"/>
                    <a:pt x="12306" y="4119"/>
                    <a:pt x="12444" y="4189"/>
                  </a:cubicBezTo>
                  <a:cubicBezTo>
                    <a:pt x="11959" y="4813"/>
                    <a:pt x="11543" y="5506"/>
                    <a:pt x="11127" y="6268"/>
                  </a:cubicBezTo>
                  <a:cubicBezTo>
                    <a:pt x="11127" y="5852"/>
                    <a:pt x="11127" y="5506"/>
                    <a:pt x="11127" y="5159"/>
                  </a:cubicBezTo>
                  <a:cubicBezTo>
                    <a:pt x="11058" y="4466"/>
                    <a:pt x="10989" y="3773"/>
                    <a:pt x="10850" y="3080"/>
                  </a:cubicBezTo>
                  <a:cubicBezTo>
                    <a:pt x="10850" y="3010"/>
                    <a:pt x="10781" y="3010"/>
                    <a:pt x="10781" y="3010"/>
                  </a:cubicBezTo>
                  <a:lnTo>
                    <a:pt x="10781" y="2802"/>
                  </a:lnTo>
                  <a:cubicBezTo>
                    <a:pt x="10781" y="2664"/>
                    <a:pt x="10677" y="2594"/>
                    <a:pt x="10581" y="2594"/>
                  </a:cubicBezTo>
                  <a:cubicBezTo>
                    <a:pt x="10486" y="2594"/>
                    <a:pt x="10400" y="2664"/>
                    <a:pt x="10434" y="2802"/>
                  </a:cubicBezTo>
                  <a:cubicBezTo>
                    <a:pt x="10226" y="4050"/>
                    <a:pt x="10296" y="5367"/>
                    <a:pt x="10642" y="6615"/>
                  </a:cubicBezTo>
                  <a:cubicBezTo>
                    <a:pt x="10642" y="6684"/>
                    <a:pt x="10642" y="6754"/>
                    <a:pt x="10711" y="6754"/>
                  </a:cubicBezTo>
                  <a:lnTo>
                    <a:pt x="10711" y="6823"/>
                  </a:lnTo>
                  <a:cubicBezTo>
                    <a:pt x="10088" y="7932"/>
                    <a:pt x="9394" y="8972"/>
                    <a:pt x="8771" y="10081"/>
                  </a:cubicBezTo>
                  <a:cubicBezTo>
                    <a:pt x="8701" y="9388"/>
                    <a:pt x="8563" y="8764"/>
                    <a:pt x="8355" y="8140"/>
                  </a:cubicBezTo>
                  <a:cubicBezTo>
                    <a:pt x="8355" y="7377"/>
                    <a:pt x="8147" y="6754"/>
                    <a:pt x="7869" y="6130"/>
                  </a:cubicBezTo>
                  <a:cubicBezTo>
                    <a:pt x="7811" y="6043"/>
                    <a:pt x="7741" y="6004"/>
                    <a:pt x="7679" y="6004"/>
                  </a:cubicBezTo>
                  <a:cubicBezTo>
                    <a:pt x="7593" y="6004"/>
                    <a:pt x="7523" y="6078"/>
                    <a:pt x="7523" y="6199"/>
                  </a:cubicBezTo>
                  <a:cubicBezTo>
                    <a:pt x="7246" y="7239"/>
                    <a:pt x="7315" y="8417"/>
                    <a:pt x="7731" y="9457"/>
                  </a:cubicBezTo>
                  <a:cubicBezTo>
                    <a:pt x="7731" y="9596"/>
                    <a:pt x="7731" y="9665"/>
                    <a:pt x="7800" y="9804"/>
                  </a:cubicBezTo>
                  <a:cubicBezTo>
                    <a:pt x="7851" y="9905"/>
                    <a:pt x="7939" y="9969"/>
                    <a:pt x="8037" y="9969"/>
                  </a:cubicBezTo>
                  <a:cubicBezTo>
                    <a:pt x="8072" y="9969"/>
                    <a:pt x="8110" y="9961"/>
                    <a:pt x="8147" y="9942"/>
                  </a:cubicBezTo>
                  <a:cubicBezTo>
                    <a:pt x="8216" y="10081"/>
                    <a:pt x="8355" y="10150"/>
                    <a:pt x="8424" y="10219"/>
                  </a:cubicBezTo>
                  <a:lnTo>
                    <a:pt x="8563" y="10566"/>
                  </a:lnTo>
                  <a:cubicBezTo>
                    <a:pt x="8285" y="10982"/>
                    <a:pt x="8077" y="11398"/>
                    <a:pt x="7869" y="11814"/>
                  </a:cubicBezTo>
                  <a:cubicBezTo>
                    <a:pt x="7731" y="11814"/>
                    <a:pt x="7661" y="11952"/>
                    <a:pt x="7523" y="12022"/>
                  </a:cubicBezTo>
                  <a:cubicBezTo>
                    <a:pt x="7454" y="12091"/>
                    <a:pt x="7523" y="12230"/>
                    <a:pt x="7592" y="12230"/>
                  </a:cubicBezTo>
                  <a:cubicBezTo>
                    <a:pt x="7246" y="12923"/>
                    <a:pt x="6830" y="13685"/>
                    <a:pt x="6483" y="14448"/>
                  </a:cubicBezTo>
                  <a:cubicBezTo>
                    <a:pt x="5721" y="15973"/>
                    <a:pt x="4958" y="17429"/>
                    <a:pt x="4265" y="18954"/>
                  </a:cubicBezTo>
                  <a:cubicBezTo>
                    <a:pt x="4265" y="18746"/>
                    <a:pt x="4265" y="18538"/>
                    <a:pt x="4196" y="18399"/>
                  </a:cubicBezTo>
                  <a:cubicBezTo>
                    <a:pt x="4196" y="18330"/>
                    <a:pt x="4265" y="18260"/>
                    <a:pt x="4265" y="18260"/>
                  </a:cubicBezTo>
                  <a:cubicBezTo>
                    <a:pt x="4334" y="16805"/>
                    <a:pt x="4126" y="15418"/>
                    <a:pt x="3710" y="14101"/>
                  </a:cubicBezTo>
                  <a:cubicBezTo>
                    <a:pt x="3679" y="14039"/>
                    <a:pt x="3592" y="14005"/>
                    <a:pt x="3505" y="14005"/>
                  </a:cubicBezTo>
                  <a:cubicBezTo>
                    <a:pt x="3399" y="14005"/>
                    <a:pt x="3294" y="14056"/>
                    <a:pt x="3294" y="14171"/>
                  </a:cubicBezTo>
                  <a:cubicBezTo>
                    <a:pt x="3294" y="14517"/>
                    <a:pt x="3294" y="14864"/>
                    <a:pt x="3294" y="15210"/>
                  </a:cubicBezTo>
                  <a:cubicBezTo>
                    <a:pt x="3294" y="15210"/>
                    <a:pt x="3294" y="15280"/>
                    <a:pt x="3294" y="15280"/>
                  </a:cubicBezTo>
                  <a:lnTo>
                    <a:pt x="3294" y="15418"/>
                  </a:lnTo>
                  <a:cubicBezTo>
                    <a:pt x="3294" y="16181"/>
                    <a:pt x="3364" y="16943"/>
                    <a:pt x="3572" y="17706"/>
                  </a:cubicBezTo>
                  <a:cubicBezTo>
                    <a:pt x="3641" y="18191"/>
                    <a:pt x="3710" y="18676"/>
                    <a:pt x="3780" y="19092"/>
                  </a:cubicBezTo>
                  <a:cubicBezTo>
                    <a:pt x="3780" y="19186"/>
                    <a:pt x="3836" y="19224"/>
                    <a:pt x="3898" y="19224"/>
                  </a:cubicBezTo>
                  <a:cubicBezTo>
                    <a:pt x="3973" y="19224"/>
                    <a:pt x="4057" y="19168"/>
                    <a:pt x="4057" y="19092"/>
                  </a:cubicBezTo>
                  <a:cubicBezTo>
                    <a:pt x="4057" y="19141"/>
                    <a:pt x="4092" y="19190"/>
                    <a:pt x="4136" y="19190"/>
                  </a:cubicBezTo>
                  <a:cubicBezTo>
                    <a:pt x="4155" y="19190"/>
                    <a:pt x="4175" y="19182"/>
                    <a:pt x="4196" y="19162"/>
                  </a:cubicBezTo>
                  <a:lnTo>
                    <a:pt x="4196" y="19162"/>
                  </a:lnTo>
                  <a:cubicBezTo>
                    <a:pt x="4057" y="19508"/>
                    <a:pt x="3918" y="19785"/>
                    <a:pt x="3780" y="20063"/>
                  </a:cubicBezTo>
                  <a:cubicBezTo>
                    <a:pt x="3710" y="20063"/>
                    <a:pt x="3641" y="20201"/>
                    <a:pt x="3641" y="20271"/>
                  </a:cubicBezTo>
                  <a:lnTo>
                    <a:pt x="3017" y="21449"/>
                  </a:lnTo>
                  <a:cubicBezTo>
                    <a:pt x="2532" y="22420"/>
                    <a:pt x="2185" y="23529"/>
                    <a:pt x="1700" y="24568"/>
                  </a:cubicBezTo>
                  <a:cubicBezTo>
                    <a:pt x="1631" y="24568"/>
                    <a:pt x="1561" y="24638"/>
                    <a:pt x="1492" y="24707"/>
                  </a:cubicBezTo>
                  <a:cubicBezTo>
                    <a:pt x="1353" y="23875"/>
                    <a:pt x="1146" y="23113"/>
                    <a:pt x="799" y="22420"/>
                  </a:cubicBezTo>
                  <a:cubicBezTo>
                    <a:pt x="764" y="22350"/>
                    <a:pt x="678" y="22316"/>
                    <a:pt x="600" y="22316"/>
                  </a:cubicBezTo>
                  <a:cubicBezTo>
                    <a:pt x="522" y="22316"/>
                    <a:pt x="452" y="22350"/>
                    <a:pt x="452" y="22420"/>
                  </a:cubicBezTo>
                  <a:cubicBezTo>
                    <a:pt x="452" y="22766"/>
                    <a:pt x="452" y="23113"/>
                    <a:pt x="522" y="23459"/>
                  </a:cubicBezTo>
                  <a:cubicBezTo>
                    <a:pt x="522" y="23737"/>
                    <a:pt x="591" y="23945"/>
                    <a:pt x="660" y="24222"/>
                  </a:cubicBezTo>
                  <a:cubicBezTo>
                    <a:pt x="730" y="24430"/>
                    <a:pt x="730" y="24638"/>
                    <a:pt x="799" y="24846"/>
                  </a:cubicBezTo>
                  <a:cubicBezTo>
                    <a:pt x="799" y="24915"/>
                    <a:pt x="868" y="24915"/>
                    <a:pt x="938" y="24984"/>
                  </a:cubicBezTo>
                  <a:cubicBezTo>
                    <a:pt x="938" y="24984"/>
                    <a:pt x="1007" y="25054"/>
                    <a:pt x="1007" y="25123"/>
                  </a:cubicBezTo>
                  <a:cubicBezTo>
                    <a:pt x="938" y="25262"/>
                    <a:pt x="1076" y="25331"/>
                    <a:pt x="1146" y="25331"/>
                  </a:cubicBezTo>
                  <a:cubicBezTo>
                    <a:pt x="1180" y="25366"/>
                    <a:pt x="1215" y="25383"/>
                    <a:pt x="1250" y="25383"/>
                  </a:cubicBezTo>
                  <a:cubicBezTo>
                    <a:pt x="1284" y="25383"/>
                    <a:pt x="1319" y="25366"/>
                    <a:pt x="1353" y="25331"/>
                  </a:cubicBezTo>
                  <a:lnTo>
                    <a:pt x="1353" y="25331"/>
                  </a:lnTo>
                  <a:cubicBezTo>
                    <a:pt x="1007" y="26093"/>
                    <a:pt x="591" y="26856"/>
                    <a:pt x="106" y="27549"/>
                  </a:cubicBezTo>
                  <a:cubicBezTo>
                    <a:pt x="0" y="27602"/>
                    <a:pt x="95" y="27734"/>
                    <a:pt x="207" y="27734"/>
                  </a:cubicBezTo>
                  <a:cubicBezTo>
                    <a:pt x="243" y="27734"/>
                    <a:pt x="280" y="27721"/>
                    <a:pt x="314" y="27688"/>
                  </a:cubicBezTo>
                  <a:cubicBezTo>
                    <a:pt x="938" y="26925"/>
                    <a:pt x="1423" y="26093"/>
                    <a:pt x="1700" y="25192"/>
                  </a:cubicBezTo>
                  <a:cubicBezTo>
                    <a:pt x="1977" y="25123"/>
                    <a:pt x="2255" y="24984"/>
                    <a:pt x="2532" y="24846"/>
                  </a:cubicBezTo>
                  <a:cubicBezTo>
                    <a:pt x="3017" y="24776"/>
                    <a:pt x="3502" y="24499"/>
                    <a:pt x="3988" y="24153"/>
                  </a:cubicBezTo>
                  <a:cubicBezTo>
                    <a:pt x="4114" y="24089"/>
                    <a:pt x="4010" y="23797"/>
                    <a:pt x="3834" y="23797"/>
                  </a:cubicBezTo>
                  <a:cubicBezTo>
                    <a:pt x="3817" y="23797"/>
                    <a:pt x="3798" y="23800"/>
                    <a:pt x="3780" y="23806"/>
                  </a:cubicBezTo>
                  <a:cubicBezTo>
                    <a:pt x="3294" y="23875"/>
                    <a:pt x="2809" y="24083"/>
                    <a:pt x="2393" y="24360"/>
                  </a:cubicBezTo>
                  <a:lnTo>
                    <a:pt x="2185" y="24430"/>
                  </a:lnTo>
                  <a:lnTo>
                    <a:pt x="1977" y="24499"/>
                  </a:lnTo>
                  <a:cubicBezTo>
                    <a:pt x="2047" y="24222"/>
                    <a:pt x="2185" y="24014"/>
                    <a:pt x="2255" y="23806"/>
                  </a:cubicBezTo>
                  <a:cubicBezTo>
                    <a:pt x="2740" y="22697"/>
                    <a:pt x="3225" y="21518"/>
                    <a:pt x="3780" y="20409"/>
                  </a:cubicBezTo>
                  <a:cubicBezTo>
                    <a:pt x="3814" y="20444"/>
                    <a:pt x="3832" y="20461"/>
                    <a:pt x="3849" y="20461"/>
                  </a:cubicBezTo>
                  <a:cubicBezTo>
                    <a:pt x="3866" y="20461"/>
                    <a:pt x="3884" y="20444"/>
                    <a:pt x="3918" y="20409"/>
                  </a:cubicBezTo>
                  <a:cubicBezTo>
                    <a:pt x="4611" y="20409"/>
                    <a:pt x="5305" y="20409"/>
                    <a:pt x="6067" y="20479"/>
                  </a:cubicBezTo>
                  <a:cubicBezTo>
                    <a:pt x="6206" y="20479"/>
                    <a:pt x="6206" y="20271"/>
                    <a:pt x="6136" y="20201"/>
                  </a:cubicBezTo>
                  <a:cubicBezTo>
                    <a:pt x="5998" y="20132"/>
                    <a:pt x="5859" y="20063"/>
                    <a:pt x="5721" y="19993"/>
                  </a:cubicBezTo>
                  <a:cubicBezTo>
                    <a:pt x="6275" y="19924"/>
                    <a:pt x="6830" y="19785"/>
                    <a:pt x="7384" y="19508"/>
                  </a:cubicBezTo>
                  <a:cubicBezTo>
                    <a:pt x="7523" y="19439"/>
                    <a:pt x="7523" y="19162"/>
                    <a:pt x="7315" y="19092"/>
                  </a:cubicBezTo>
                  <a:cubicBezTo>
                    <a:pt x="6934" y="19023"/>
                    <a:pt x="6552" y="18988"/>
                    <a:pt x="6180" y="18988"/>
                  </a:cubicBezTo>
                  <a:cubicBezTo>
                    <a:pt x="5807" y="18988"/>
                    <a:pt x="5443" y="19023"/>
                    <a:pt x="5097" y="19092"/>
                  </a:cubicBezTo>
                  <a:cubicBezTo>
                    <a:pt x="4750" y="19162"/>
                    <a:pt x="4404" y="19439"/>
                    <a:pt x="4681" y="19716"/>
                  </a:cubicBezTo>
                  <a:cubicBezTo>
                    <a:pt x="4473" y="19785"/>
                    <a:pt x="4265" y="19785"/>
                    <a:pt x="4057" y="19855"/>
                  </a:cubicBezTo>
                  <a:cubicBezTo>
                    <a:pt x="4681" y="18676"/>
                    <a:pt x="5305" y="17498"/>
                    <a:pt x="5929" y="16320"/>
                  </a:cubicBezTo>
                  <a:cubicBezTo>
                    <a:pt x="5998" y="16112"/>
                    <a:pt x="6067" y="15973"/>
                    <a:pt x="6136" y="15834"/>
                  </a:cubicBezTo>
                  <a:lnTo>
                    <a:pt x="6275" y="15834"/>
                  </a:lnTo>
                  <a:cubicBezTo>
                    <a:pt x="7523" y="15834"/>
                    <a:pt x="8771" y="15280"/>
                    <a:pt x="9602" y="14309"/>
                  </a:cubicBezTo>
                  <a:cubicBezTo>
                    <a:pt x="9672" y="14171"/>
                    <a:pt x="9602" y="14032"/>
                    <a:pt x="9394" y="14032"/>
                  </a:cubicBezTo>
                  <a:cubicBezTo>
                    <a:pt x="8493" y="14032"/>
                    <a:pt x="7592" y="14240"/>
                    <a:pt x="6760" y="14656"/>
                  </a:cubicBezTo>
                  <a:cubicBezTo>
                    <a:pt x="7246" y="13824"/>
                    <a:pt x="7731" y="12923"/>
                    <a:pt x="8216" y="12091"/>
                  </a:cubicBezTo>
                  <a:cubicBezTo>
                    <a:pt x="8909" y="11883"/>
                    <a:pt x="9602" y="11675"/>
                    <a:pt x="10296" y="11537"/>
                  </a:cubicBezTo>
                  <a:cubicBezTo>
                    <a:pt x="10989" y="11398"/>
                    <a:pt x="11682" y="11051"/>
                    <a:pt x="12306" y="10635"/>
                  </a:cubicBezTo>
                  <a:cubicBezTo>
                    <a:pt x="12444" y="10566"/>
                    <a:pt x="12375" y="10289"/>
                    <a:pt x="12167" y="10289"/>
                  </a:cubicBezTo>
                  <a:cubicBezTo>
                    <a:pt x="11266" y="10289"/>
                    <a:pt x="10296" y="10427"/>
                    <a:pt x="9394" y="10705"/>
                  </a:cubicBezTo>
                  <a:cubicBezTo>
                    <a:pt x="9186" y="10774"/>
                    <a:pt x="9048" y="10843"/>
                    <a:pt x="8909" y="10913"/>
                  </a:cubicBezTo>
                  <a:cubicBezTo>
                    <a:pt x="9672" y="9596"/>
                    <a:pt x="10504" y="8348"/>
                    <a:pt x="11335" y="6962"/>
                  </a:cubicBezTo>
                  <a:cubicBezTo>
                    <a:pt x="11335" y="7031"/>
                    <a:pt x="11335" y="7100"/>
                    <a:pt x="11335" y="7100"/>
                  </a:cubicBezTo>
                  <a:cubicBezTo>
                    <a:pt x="11335" y="7153"/>
                    <a:pt x="11376" y="7176"/>
                    <a:pt x="11422" y="7176"/>
                  </a:cubicBezTo>
                  <a:cubicBezTo>
                    <a:pt x="11497" y="7176"/>
                    <a:pt x="11586" y="7117"/>
                    <a:pt x="11543" y="7031"/>
                  </a:cubicBezTo>
                  <a:cubicBezTo>
                    <a:pt x="11543" y="6892"/>
                    <a:pt x="11959" y="6684"/>
                    <a:pt x="12514" y="6546"/>
                  </a:cubicBezTo>
                  <a:lnTo>
                    <a:pt x="12514" y="6546"/>
                  </a:lnTo>
                  <a:cubicBezTo>
                    <a:pt x="12029" y="6892"/>
                    <a:pt x="11613" y="7169"/>
                    <a:pt x="11127" y="7447"/>
                  </a:cubicBezTo>
                  <a:cubicBezTo>
                    <a:pt x="10889" y="7566"/>
                    <a:pt x="11009" y="7891"/>
                    <a:pt x="11224" y="7891"/>
                  </a:cubicBezTo>
                  <a:cubicBezTo>
                    <a:pt x="11259" y="7891"/>
                    <a:pt x="11297" y="7882"/>
                    <a:pt x="11335" y="7863"/>
                  </a:cubicBezTo>
                  <a:cubicBezTo>
                    <a:pt x="12098" y="7447"/>
                    <a:pt x="12860" y="6962"/>
                    <a:pt x="13692" y="6476"/>
                  </a:cubicBezTo>
                  <a:lnTo>
                    <a:pt x="13692" y="6476"/>
                  </a:lnTo>
                  <a:cubicBezTo>
                    <a:pt x="13068" y="7100"/>
                    <a:pt x="12375" y="7724"/>
                    <a:pt x="11682" y="8209"/>
                  </a:cubicBezTo>
                  <a:cubicBezTo>
                    <a:pt x="11543" y="8279"/>
                    <a:pt x="11613" y="8417"/>
                    <a:pt x="11751" y="8417"/>
                  </a:cubicBezTo>
                  <a:cubicBezTo>
                    <a:pt x="12860" y="8071"/>
                    <a:pt x="13900" y="7308"/>
                    <a:pt x="14455" y="6268"/>
                  </a:cubicBezTo>
                  <a:cubicBezTo>
                    <a:pt x="14524" y="6130"/>
                    <a:pt x="14455" y="5922"/>
                    <a:pt x="14247" y="5852"/>
                  </a:cubicBezTo>
                  <a:cubicBezTo>
                    <a:pt x="14247" y="5783"/>
                    <a:pt x="14177" y="5783"/>
                    <a:pt x="14039" y="5783"/>
                  </a:cubicBezTo>
                  <a:cubicBezTo>
                    <a:pt x="13207" y="5852"/>
                    <a:pt x="12306" y="6130"/>
                    <a:pt x="11543" y="6615"/>
                  </a:cubicBezTo>
                  <a:cubicBezTo>
                    <a:pt x="12167" y="5506"/>
                    <a:pt x="12791" y="4466"/>
                    <a:pt x="13415" y="3426"/>
                  </a:cubicBezTo>
                  <a:cubicBezTo>
                    <a:pt x="14108" y="2664"/>
                    <a:pt x="14732" y="1832"/>
                    <a:pt x="15286" y="931"/>
                  </a:cubicBezTo>
                  <a:lnTo>
                    <a:pt x="15286" y="861"/>
                  </a:lnTo>
                  <a:cubicBezTo>
                    <a:pt x="15286" y="792"/>
                    <a:pt x="15286" y="654"/>
                    <a:pt x="15148" y="584"/>
                  </a:cubicBezTo>
                  <a:cubicBezTo>
                    <a:pt x="15217" y="446"/>
                    <a:pt x="15286" y="307"/>
                    <a:pt x="15286" y="99"/>
                  </a:cubicBezTo>
                  <a:cubicBezTo>
                    <a:pt x="15286" y="50"/>
                    <a:pt x="15217" y="1"/>
                    <a:pt x="15128" y="1"/>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93" name="Google Shape;225;p29">
              <a:extLst>
                <a:ext uri="{FF2B5EF4-FFF2-40B4-BE49-F238E27FC236}">
                  <a16:creationId xmlns:a16="http://schemas.microsoft.com/office/drawing/2014/main" id="{F2FB90E6-10CA-484E-932F-F9BB95EF9014}"/>
                </a:ext>
              </a:extLst>
            </p:cNvPr>
            <p:cNvSpPr/>
            <p:nvPr/>
          </p:nvSpPr>
          <p:spPr>
            <a:xfrm>
              <a:off x="3344700" y="3491225"/>
              <a:ext cx="38150" cy="84425"/>
            </a:xfrm>
            <a:custGeom>
              <a:avLst/>
              <a:gdLst/>
              <a:ahLst/>
              <a:cxnLst/>
              <a:rect l="l" t="t" r="r" b="b"/>
              <a:pathLst>
                <a:path w="1526" h="3377" extrusionOk="0">
                  <a:moveTo>
                    <a:pt x="372" y="0"/>
                  </a:moveTo>
                  <a:cubicBezTo>
                    <a:pt x="268" y="0"/>
                    <a:pt x="168" y="74"/>
                    <a:pt x="208" y="195"/>
                  </a:cubicBezTo>
                  <a:cubicBezTo>
                    <a:pt x="208" y="334"/>
                    <a:pt x="208" y="472"/>
                    <a:pt x="208" y="541"/>
                  </a:cubicBezTo>
                  <a:cubicBezTo>
                    <a:pt x="139" y="611"/>
                    <a:pt x="139" y="680"/>
                    <a:pt x="139" y="749"/>
                  </a:cubicBezTo>
                  <a:cubicBezTo>
                    <a:pt x="0" y="1581"/>
                    <a:pt x="139" y="2482"/>
                    <a:pt x="485" y="3245"/>
                  </a:cubicBezTo>
                  <a:cubicBezTo>
                    <a:pt x="523" y="3321"/>
                    <a:pt x="603" y="3376"/>
                    <a:pt x="679" y="3376"/>
                  </a:cubicBezTo>
                  <a:cubicBezTo>
                    <a:pt x="741" y="3376"/>
                    <a:pt x="801" y="3339"/>
                    <a:pt x="832" y="3245"/>
                  </a:cubicBezTo>
                  <a:cubicBezTo>
                    <a:pt x="901" y="3037"/>
                    <a:pt x="901" y="3037"/>
                    <a:pt x="901" y="2968"/>
                  </a:cubicBezTo>
                  <a:cubicBezTo>
                    <a:pt x="1040" y="3037"/>
                    <a:pt x="1178" y="3106"/>
                    <a:pt x="1317" y="3176"/>
                  </a:cubicBezTo>
                  <a:cubicBezTo>
                    <a:pt x="1456" y="3176"/>
                    <a:pt x="1525" y="3037"/>
                    <a:pt x="1386" y="2968"/>
                  </a:cubicBezTo>
                  <a:cubicBezTo>
                    <a:pt x="1248" y="2898"/>
                    <a:pt x="1109" y="2760"/>
                    <a:pt x="1040" y="2621"/>
                  </a:cubicBezTo>
                  <a:cubicBezTo>
                    <a:pt x="1040" y="2552"/>
                    <a:pt x="1040" y="2552"/>
                    <a:pt x="1040" y="2552"/>
                  </a:cubicBezTo>
                  <a:cubicBezTo>
                    <a:pt x="1040" y="2205"/>
                    <a:pt x="971" y="1928"/>
                    <a:pt x="901" y="1651"/>
                  </a:cubicBezTo>
                  <a:cubicBezTo>
                    <a:pt x="832" y="1165"/>
                    <a:pt x="693" y="611"/>
                    <a:pt x="555" y="126"/>
                  </a:cubicBezTo>
                  <a:cubicBezTo>
                    <a:pt x="526" y="38"/>
                    <a:pt x="448" y="0"/>
                    <a:pt x="372" y="0"/>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94" name="Google Shape;226;p29">
              <a:extLst>
                <a:ext uri="{FF2B5EF4-FFF2-40B4-BE49-F238E27FC236}">
                  <a16:creationId xmlns:a16="http://schemas.microsoft.com/office/drawing/2014/main" id="{61A31086-EEAC-4833-8E46-4E9B90235834}"/>
                </a:ext>
              </a:extLst>
            </p:cNvPr>
            <p:cNvSpPr/>
            <p:nvPr/>
          </p:nvSpPr>
          <p:spPr>
            <a:xfrm>
              <a:off x="2632900" y="3927250"/>
              <a:ext cx="437675" cy="298900"/>
            </a:xfrm>
            <a:custGeom>
              <a:avLst/>
              <a:gdLst/>
              <a:ahLst/>
              <a:cxnLst/>
              <a:rect l="l" t="t" r="r" b="b"/>
              <a:pathLst>
                <a:path w="17507" h="11956" extrusionOk="0">
                  <a:moveTo>
                    <a:pt x="315" y="1"/>
                  </a:moveTo>
                  <a:cubicBezTo>
                    <a:pt x="141" y="1"/>
                    <a:pt x="1" y="181"/>
                    <a:pt x="121" y="361"/>
                  </a:cubicBezTo>
                  <a:cubicBezTo>
                    <a:pt x="314" y="618"/>
                    <a:pt x="1339" y="2124"/>
                    <a:pt x="1930" y="2124"/>
                  </a:cubicBezTo>
                  <a:cubicBezTo>
                    <a:pt x="1977" y="2124"/>
                    <a:pt x="2021" y="2114"/>
                    <a:pt x="2062" y="2094"/>
                  </a:cubicBezTo>
                  <a:cubicBezTo>
                    <a:pt x="2616" y="2718"/>
                    <a:pt x="3310" y="3272"/>
                    <a:pt x="4072" y="3619"/>
                  </a:cubicBezTo>
                  <a:lnTo>
                    <a:pt x="4141" y="3619"/>
                  </a:lnTo>
                  <a:cubicBezTo>
                    <a:pt x="4188" y="3650"/>
                    <a:pt x="4232" y="3664"/>
                    <a:pt x="4270" y="3664"/>
                  </a:cubicBezTo>
                  <a:cubicBezTo>
                    <a:pt x="4401" y="3664"/>
                    <a:pt x="4472" y="3503"/>
                    <a:pt x="4419" y="3342"/>
                  </a:cubicBezTo>
                  <a:lnTo>
                    <a:pt x="4419" y="3342"/>
                  </a:lnTo>
                  <a:cubicBezTo>
                    <a:pt x="4557" y="3411"/>
                    <a:pt x="4627" y="3480"/>
                    <a:pt x="4765" y="3480"/>
                  </a:cubicBezTo>
                  <a:cubicBezTo>
                    <a:pt x="4835" y="3480"/>
                    <a:pt x="4904" y="3411"/>
                    <a:pt x="4835" y="3272"/>
                  </a:cubicBezTo>
                  <a:lnTo>
                    <a:pt x="4765" y="3134"/>
                  </a:lnTo>
                  <a:lnTo>
                    <a:pt x="4765" y="3134"/>
                  </a:lnTo>
                  <a:cubicBezTo>
                    <a:pt x="5666" y="3757"/>
                    <a:pt x="6567" y="4381"/>
                    <a:pt x="7538" y="4936"/>
                  </a:cubicBezTo>
                  <a:lnTo>
                    <a:pt x="7469" y="4936"/>
                  </a:lnTo>
                  <a:cubicBezTo>
                    <a:pt x="6905" y="4815"/>
                    <a:pt x="6341" y="4741"/>
                    <a:pt x="5777" y="4741"/>
                  </a:cubicBezTo>
                  <a:cubicBezTo>
                    <a:pt x="5370" y="4741"/>
                    <a:pt x="4964" y="4779"/>
                    <a:pt x="4557" y="4867"/>
                  </a:cubicBezTo>
                  <a:cubicBezTo>
                    <a:pt x="4280" y="4867"/>
                    <a:pt x="4280" y="5282"/>
                    <a:pt x="4557" y="5352"/>
                  </a:cubicBezTo>
                  <a:cubicBezTo>
                    <a:pt x="4835" y="5421"/>
                    <a:pt x="4973" y="5421"/>
                    <a:pt x="5181" y="5421"/>
                  </a:cubicBezTo>
                  <a:cubicBezTo>
                    <a:pt x="4557" y="5490"/>
                    <a:pt x="3933" y="5629"/>
                    <a:pt x="3379" y="5837"/>
                  </a:cubicBezTo>
                  <a:cubicBezTo>
                    <a:pt x="3123" y="5965"/>
                    <a:pt x="3162" y="6330"/>
                    <a:pt x="3389" y="6330"/>
                  </a:cubicBezTo>
                  <a:cubicBezTo>
                    <a:pt x="3407" y="6330"/>
                    <a:pt x="3427" y="6327"/>
                    <a:pt x="3448" y="6322"/>
                  </a:cubicBezTo>
                  <a:cubicBezTo>
                    <a:pt x="4349" y="6184"/>
                    <a:pt x="5250" y="6045"/>
                    <a:pt x="6152" y="5837"/>
                  </a:cubicBezTo>
                  <a:lnTo>
                    <a:pt x="7053" y="5698"/>
                  </a:lnTo>
                  <a:cubicBezTo>
                    <a:pt x="7191" y="5698"/>
                    <a:pt x="7261" y="5560"/>
                    <a:pt x="7261" y="5421"/>
                  </a:cubicBezTo>
                  <a:cubicBezTo>
                    <a:pt x="7399" y="5421"/>
                    <a:pt x="7538" y="5352"/>
                    <a:pt x="7746" y="5213"/>
                  </a:cubicBezTo>
                  <a:cubicBezTo>
                    <a:pt x="7746" y="5213"/>
                    <a:pt x="7815" y="5144"/>
                    <a:pt x="7815" y="5144"/>
                  </a:cubicBezTo>
                  <a:lnTo>
                    <a:pt x="10380" y="6738"/>
                  </a:lnTo>
                  <a:cubicBezTo>
                    <a:pt x="9880" y="6588"/>
                    <a:pt x="9381" y="6474"/>
                    <a:pt x="8855" y="6474"/>
                  </a:cubicBezTo>
                  <a:cubicBezTo>
                    <a:pt x="8652" y="6474"/>
                    <a:pt x="8444" y="6491"/>
                    <a:pt x="8231" y="6530"/>
                  </a:cubicBezTo>
                  <a:cubicBezTo>
                    <a:pt x="8092" y="6530"/>
                    <a:pt x="8092" y="6738"/>
                    <a:pt x="8162" y="6807"/>
                  </a:cubicBezTo>
                  <a:cubicBezTo>
                    <a:pt x="9202" y="7709"/>
                    <a:pt x="10519" y="7778"/>
                    <a:pt x="11766" y="8124"/>
                  </a:cubicBezTo>
                  <a:cubicBezTo>
                    <a:pt x="11800" y="8158"/>
                    <a:pt x="11833" y="8171"/>
                    <a:pt x="11862" y="8171"/>
                  </a:cubicBezTo>
                  <a:cubicBezTo>
                    <a:pt x="11956" y="8171"/>
                    <a:pt x="12010" y="8039"/>
                    <a:pt x="11905" y="7986"/>
                  </a:cubicBezTo>
                  <a:lnTo>
                    <a:pt x="11697" y="7917"/>
                  </a:lnTo>
                  <a:cubicBezTo>
                    <a:pt x="11766" y="7917"/>
                    <a:pt x="11836" y="7847"/>
                    <a:pt x="11836" y="7709"/>
                  </a:cubicBezTo>
                  <a:lnTo>
                    <a:pt x="11905" y="7709"/>
                  </a:lnTo>
                  <a:lnTo>
                    <a:pt x="12113" y="7847"/>
                  </a:lnTo>
                  <a:cubicBezTo>
                    <a:pt x="12182" y="7986"/>
                    <a:pt x="12321" y="8124"/>
                    <a:pt x="12460" y="8263"/>
                  </a:cubicBezTo>
                  <a:lnTo>
                    <a:pt x="12598" y="8263"/>
                  </a:lnTo>
                  <a:cubicBezTo>
                    <a:pt x="14262" y="9303"/>
                    <a:pt x="15856" y="10551"/>
                    <a:pt x="17312" y="11937"/>
                  </a:cubicBezTo>
                  <a:cubicBezTo>
                    <a:pt x="17325" y="11950"/>
                    <a:pt x="17341" y="11956"/>
                    <a:pt x="17357" y="11956"/>
                  </a:cubicBezTo>
                  <a:cubicBezTo>
                    <a:pt x="17426" y="11956"/>
                    <a:pt x="17507" y="11854"/>
                    <a:pt x="17450" y="11798"/>
                  </a:cubicBezTo>
                  <a:cubicBezTo>
                    <a:pt x="15995" y="10065"/>
                    <a:pt x="14331" y="8540"/>
                    <a:pt x="12390" y="7362"/>
                  </a:cubicBezTo>
                  <a:cubicBezTo>
                    <a:pt x="12321" y="7293"/>
                    <a:pt x="12321" y="7293"/>
                    <a:pt x="12321" y="7223"/>
                  </a:cubicBezTo>
                  <a:cubicBezTo>
                    <a:pt x="12321" y="7154"/>
                    <a:pt x="12252" y="7085"/>
                    <a:pt x="12252" y="7085"/>
                  </a:cubicBezTo>
                  <a:cubicBezTo>
                    <a:pt x="11836" y="6322"/>
                    <a:pt x="11420" y="5560"/>
                    <a:pt x="11073" y="4867"/>
                  </a:cubicBezTo>
                  <a:cubicBezTo>
                    <a:pt x="11027" y="4774"/>
                    <a:pt x="10950" y="4736"/>
                    <a:pt x="10873" y="4736"/>
                  </a:cubicBezTo>
                  <a:cubicBezTo>
                    <a:pt x="10719" y="4736"/>
                    <a:pt x="10565" y="4890"/>
                    <a:pt x="10657" y="5074"/>
                  </a:cubicBezTo>
                  <a:cubicBezTo>
                    <a:pt x="10796" y="5629"/>
                    <a:pt x="11004" y="6114"/>
                    <a:pt x="11212" y="6669"/>
                  </a:cubicBezTo>
                  <a:cubicBezTo>
                    <a:pt x="10311" y="6114"/>
                    <a:pt x="9340" y="5560"/>
                    <a:pt x="8370" y="5005"/>
                  </a:cubicBezTo>
                  <a:cubicBezTo>
                    <a:pt x="8370" y="5005"/>
                    <a:pt x="8370" y="4936"/>
                    <a:pt x="8370" y="4867"/>
                  </a:cubicBezTo>
                  <a:cubicBezTo>
                    <a:pt x="8370" y="4797"/>
                    <a:pt x="8370" y="4797"/>
                    <a:pt x="8370" y="4728"/>
                  </a:cubicBezTo>
                  <a:lnTo>
                    <a:pt x="8508" y="4867"/>
                  </a:lnTo>
                  <a:cubicBezTo>
                    <a:pt x="8535" y="4893"/>
                    <a:pt x="8564" y="4904"/>
                    <a:pt x="8592" y="4904"/>
                  </a:cubicBezTo>
                  <a:cubicBezTo>
                    <a:pt x="8714" y="4904"/>
                    <a:pt x="8828" y="4701"/>
                    <a:pt x="8716" y="4589"/>
                  </a:cubicBezTo>
                  <a:lnTo>
                    <a:pt x="8716" y="4520"/>
                  </a:lnTo>
                  <a:cubicBezTo>
                    <a:pt x="8508" y="4173"/>
                    <a:pt x="8231" y="3896"/>
                    <a:pt x="8023" y="3549"/>
                  </a:cubicBezTo>
                  <a:cubicBezTo>
                    <a:pt x="7815" y="3203"/>
                    <a:pt x="7677" y="2926"/>
                    <a:pt x="7469" y="2579"/>
                  </a:cubicBezTo>
                  <a:cubicBezTo>
                    <a:pt x="7444" y="2507"/>
                    <a:pt x="7395" y="2476"/>
                    <a:pt x="7344" y="2476"/>
                  </a:cubicBezTo>
                  <a:cubicBezTo>
                    <a:pt x="7248" y="2476"/>
                    <a:pt x="7146" y="2582"/>
                    <a:pt x="7191" y="2718"/>
                  </a:cubicBezTo>
                  <a:cubicBezTo>
                    <a:pt x="7156" y="2706"/>
                    <a:pt x="7118" y="2700"/>
                    <a:pt x="7081" y="2700"/>
                  </a:cubicBezTo>
                  <a:cubicBezTo>
                    <a:pt x="6900" y="2700"/>
                    <a:pt x="6730" y="2835"/>
                    <a:pt x="6845" y="3064"/>
                  </a:cubicBezTo>
                  <a:cubicBezTo>
                    <a:pt x="7191" y="3619"/>
                    <a:pt x="7469" y="4173"/>
                    <a:pt x="7815" y="4728"/>
                  </a:cubicBezTo>
                  <a:cubicBezTo>
                    <a:pt x="6290" y="3827"/>
                    <a:pt x="4765" y="3064"/>
                    <a:pt x="3379" y="2094"/>
                  </a:cubicBezTo>
                  <a:cubicBezTo>
                    <a:pt x="2894" y="1678"/>
                    <a:pt x="2339" y="1331"/>
                    <a:pt x="1784" y="1054"/>
                  </a:cubicBezTo>
                  <a:cubicBezTo>
                    <a:pt x="1299" y="707"/>
                    <a:pt x="883" y="361"/>
                    <a:pt x="398" y="14"/>
                  </a:cubicBezTo>
                  <a:cubicBezTo>
                    <a:pt x="370" y="5"/>
                    <a:pt x="342" y="1"/>
                    <a:pt x="315" y="1"/>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95" name="Google Shape;227;p29">
              <a:extLst>
                <a:ext uri="{FF2B5EF4-FFF2-40B4-BE49-F238E27FC236}">
                  <a16:creationId xmlns:a16="http://schemas.microsoft.com/office/drawing/2014/main" id="{A98C1D33-01B0-4CA9-A3AC-3F73E520C479}"/>
                </a:ext>
              </a:extLst>
            </p:cNvPr>
            <p:cNvSpPr/>
            <p:nvPr/>
          </p:nvSpPr>
          <p:spPr>
            <a:xfrm>
              <a:off x="2904525" y="4173050"/>
              <a:ext cx="86675" cy="26000"/>
            </a:xfrm>
            <a:custGeom>
              <a:avLst/>
              <a:gdLst/>
              <a:ahLst/>
              <a:cxnLst/>
              <a:rect l="l" t="t" r="r" b="b"/>
              <a:pathLst>
                <a:path w="3467" h="1040" extrusionOk="0">
                  <a:moveTo>
                    <a:pt x="1456" y="511"/>
                  </a:moveTo>
                  <a:cubicBezTo>
                    <a:pt x="1525" y="580"/>
                    <a:pt x="1595" y="649"/>
                    <a:pt x="1733" y="649"/>
                  </a:cubicBezTo>
                  <a:lnTo>
                    <a:pt x="2565" y="511"/>
                  </a:lnTo>
                  <a:lnTo>
                    <a:pt x="2565" y="511"/>
                  </a:lnTo>
                  <a:cubicBezTo>
                    <a:pt x="2305" y="659"/>
                    <a:pt x="2005" y="728"/>
                    <a:pt x="1708" y="728"/>
                  </a:cubicBezTo>
                  <a:cubicBezTo>
                    <a:pt x="1451" y="728"/>
                    <a:pt x="1196" y="677"/>
                    <a:pt x="971" y="580"/>
                  </a:cubicBezTo>
                  <a:lnTo>
                    <a:pt x="1456" y="511"/>
                  </a:lnTo>
                  <a:close/>
                  <a:moveTo>
                    <a:pt x="2493" y="0"/>
                  </a:moveTo>
                  <a:cubicBezTo>
                    <a:pt x="1735" y="0"/>
                    <a:pt x="966" y="91"/>
                    <a:pt x="277" y="303"/>
                  </a:cubicBezTo>
                  <a:cubicBezTo>
                    <a:pt x="70" y="303"/>
                    <a:pt x="0" y="580"/>
                    <a:pt x="208" y="649"/>
                  </a:cubicBezTo>
                  <a:cubicBezTo>
                    <a:pt x="714" y="886"/>
                    <a:pt x="1237" y="1040"/>
                    <a:pt x="1736" y="1040"/>
                  </a:cubicBezTo>
                  <a:cubicBezTo>
                    <a:pt x="2262" y="1040"/>
                    <a:pt x="2762" y="868"/>
                    <a:pt x="3189" y="441"/>
                  </a:cubicBezTo>
                  <a:cubicBezTo>
                    <a:pt x="3258" y="441"/>
                    <a:pt x="3327" y="372"/>
                    <a:pt x="3327" y="303"/>
                  </a:cubicBezTo>
                  <a:cubicBezTo>
                    <a:pt x="3466" y="233"/>
                    <a:pt x="3466" y="164"/>
                    <a:pt x="3327" y="95"/>
                  </a:cubicBezTo>
                  <a:cubicBezTo>
                    <a:pt x="3327" y="25"/>
                    <a:pt x="3258" y="25"/>
                    <a:pt x="3258" y="25"/>
                  </a:cubicBezTo>
                  <a:lnTo>
                    <a:pt x="3189" y="25"/>
                  </a:lnTo>
                  <a:cubicBezTo>
                    <a:pt x="2960" y="9"/>
                    <a:pt x="2727" y="0"/>
                    <a:pt x="2493" y="0"/>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grpSp>
      <p:sp>
        <p:nvSpPr>
          <p:cNvPr id="96" name="Google Shape;228;p29">
            <a:extLst>
              <a:ext uri="{FF2B5EF4-FFF2-40B4-BE49-F238E27FC236}">
                <a16:creationId xmlns:a16="http://schemas.microsoft.com/office/drawing/2014/main" id="{F8FC7FF9-E640-419B-9D85-BDCA7232E6A5}"/>
              </a:ext>
            </a:extLst>
          </p:cNvPr>
          <p:cNvSpPr/>
          <p:nvPr/>
        </p:nvSpPr>
        <p:spPr>
          <a:xfrm>
            <a:off x="10573930" y="5315301"/>
            <a:ext cx="530225" cy="1485900"/>
          </a:xfrm>
          <a:custGeom>
            <a:avLst/>
            <a:gdLst/>
            <a:ahLst/>
            <a:cxnLst/>
            <a:rect l="l" t="t" r="r" b="b"/>
            <a:pathLst>
              <a:path w="41092" h="77700" extrusionOk="0">
                <a:moveTo>
                  <a:pt x="8147" y="8683"/>
                </a:moveTo>
                <a:cubicBezTo>
                  <a:pt x="8241" y="8683"/>
                  <a:pt x="8324" y="8732"/>
                  <a:pt x="8373" y="8781"/>
                </a:cubicBezTo>
                <a:cubicBezTo>
                  <a:pt x="8512" y="8851"/>
                  <a:pt x="8581" y="9059"/>
                  <a:pt x="8512" y="9267"/>
                </a:cubicBezTo>
                <a:cubicBezTo>
                  <a:pt x="8512" y="9405"/>
                  <a:pt x="8512" y="9613"/>
                  <a:pt x="8443" y="9752"/>
                </a:cubicBezTo>
                <a:lnTo>
                  <a:pt x="8373" y="9821"/>
                </a:lnTo>
                <a:lnTo>
                  <a:pt x="8373" y="9752"/>
                </a:lnTo>
                <a:cubicBezTo>
                  <a:pt x="8373" y="9732"/>
                  <a:pt x="8355" y="9723"/>
                  <a:pt x="8332" y="9723"/>
                </a:cubicBezTo>
                <a:cubicBezTo>
                  <a:pt x="8275" y="9723"/>
                  <a:pt x="8186" y="9772"/>
                  <a:pt x="8235" y="9821"/>
                </a:cubicBezTo>
                <a:cubicBezTo>
                  <a:pt x="8235" y="9891"/>
                  <a:pt x="8235" y="9891"/>
                  <a:pt x="8304" y="9960"/>
                </a:cubicBezTo>
                <a:cubicBezTo>
                  <a:pt x="8027" y="9821"/>
                  <a:pt x="7888" y="9683"/>
                  <a:pt x="7749" y="9475"/>
                </a:cubicBezTo>
                <a:cubicBezTo>
                  <a:pt x="7680" y="9405"/>
                  <a:pt x="7611" y="9267"/>
                  <a:pt x="7541" y="9197"/>
                </a:cubicBezTo>
                <a:cubicBezTo>
                  <a:pt x="7541" y="9128"/>
                  <a:pt x="7541" y="8989"/>
                  <a:pt x="7611" y="8920"/>
                </a:cubicBezTo>
                <a:cubicBezTo>
                  <a:pt x="7749" y="8781"/>
                  <a:pt x="7888" y="8712"/>
                  <a:pt x="8027" y="8712"/>
                </a:cubicBezTo>
                <a:cubicBezTo>
                  <a:pt x="8067" y="8692"/>
                  <a:pt x="8108" y="8683"/>
                  <a:pt x="8147" y="8683"/>
                </a:cubicBezTo>
                <a:close/>
                <a:moveTo>
                  <a:pt x="9639" y="17356"/>
                </a:moveTo>
                <a:cubicBezTo>
                  <a:pt x="10024" y="17356"/>
                  <a:pt x="10584" y="17891"/>
                  <a:pt x="10037" y="18139"/>
                </a:cubicBezTo>
                <a:lnTo>
                  <a:pt x="9829" y="18001"/>
                </a:lnTo>
                <a:cubicBezTo>
                  <a:pt x="9690" y="18001"/>
                  <a:pt x="9552" y="18070"/>
                  <a:pt x="9552" y="18209"/>
                </a:cubicBezTo>
                <a:cubicBezTo>
                  <a:pt x="9344" y="18070"/>
                  <a:pt x="9205" y="17862"/>
                  <a:pt x="9344" y="17654"/>
                </a:cubicBezTo>
                <a:cubicBezTo>
                  <a:pt x="9363" y="17439"/>
                  <a:pt x="9488" y="17356"/>
                  <a:pt x="9639" y="17356"/>
                </a:cubicBezTo>
                <a:close/>
                <a:moveTo>
                  <a:pt x="17315" y="1503"/>
                </a:moveTo>
                <a:cubicBezTo>
                  <a:pt x="20296" y="3097"/>
                  <a:pt x="22168" y="7326"/>
                  <a:pt x="22861" y="10306"/>
                </a:cubicBezTo>
                <a:cubicBezTo>
                  <a:pt x="23415" y="13010"/>
                  <a:pt x="22583" y="15713"/>
                  <a:pt x="22029" y="18347"/>
                </a:cubicBezTo>
                <a:cubicBezTo>
                  <a:pt x="21890" y="15020"/>
                  <a:pt x="21474" y="11693"/>
                  <a:pt x="20781" y="8435"/>
                </a:cubicBezTo>
                <a:cubicBezTo>
                  <a:pt x="20227" y="6009"/>
                  <a:pt x="19256" y="3236"/>
                  <a:pt x="17315" y="1503"/>
                </a:cubicBezTo>
                <a:close/>
                <a:moveTo>
                  <a:pt x="35407" y="17793"/>
                </a:moveTo>
                <a:lnTo>
                  <a:pt x="35615" y="17932"/>
                </a:lnTo>
                <a:cubicBezTo>
                  <a:pt x="35615" y="18139"/>
                  <a:pt x="35685" y="18417"/>
                  <a:pt x="35754" y="18625"/>
                </a:cubicBezTo>
                <a:cubicBezTo>
                  <a:pt x="35615" y="18347"/>
                  <a:pt x="35407" y="18001"/>
                  <a:pt x="35199" y="17793"/>
                </a:cubicBezTo>
                <a:cubicBezTo>
                  <a:pt x="35269" y="17793"/>
                  <a:pt x="35338" y="17793"/>
                  <a:pt x="35407" y="17862"/>
                </a:cubicBezTo>
                <a:lnTo>
                  <a:pt x="35407" y="17793"/>
                </a:lnTo>
                <a:close/>
                <a:moveTo>
                  <a:pt x="17177" y="1850"/>
                </a:moveTo>
                <a:cubicBezTo>
                  <a:pt x="21752" y="5801"/>
                  <a:pt x="20920" y="13772"/>
                  <a:pt x="21544" y="19595"/>
                </a:cubicBezTo>
                <a:cubicBezTo>
                  <a:pt x="20157" y="16268"/>
                  <a:pt x="19187" y="12733"/>
                  <a:pt x="18702" y="9128"/>
                </a:cubicBezTo>
                <a:cubicBezTo>
                  <a:pt x="18355" y="7049"/>
                  <a:pt x="18147" y="4068"/>
                  <a:pt x="17177" y="1850"/>
                </a:cubicBezTo>
                <a:close/>
                <a:moveTo>
                  <a:pt x="16553" y="8019"/>
                </a:moveTo>
                <a:cubicBezTo>
                  <a:pt x="17246" y="12386"/>
                  <a:pt x="18216" y="16753"/>
                  <a:pt x="20712" y="20358"/>
                </a:cubicBezTo>
                <a:cubicBezTo>
                  <a:pt x="17870" y="17862"/>
                  <a:pt x="17107" y="14119"/>
                  <a:pt x="16761" y="10306"/>
                </a:cubicBezTo>
                <a:cubicBezTo>
                  <a:pt x="16691" y="9544"/>
                  <a:pt x="16622" y="8781"/>
                  <a:pt x="16553" y="8019"/>
                </a:cubicBezTo>
                <a:close/>
                <a:moveTo>
                  <a:pt x="15929" y="1018"/>
                </a:moveTo>
                <a:cubicBezTo>
                  <a:pt x="16068" y="1087"/>
                  <a:pt x="16206" y="1156"/>
                  <a:pt x="16276" y="1226"/>
                </a:cubicBezTo>
                <a:cubicBezTo>
                  <a:pt x="17731" y="4276"/>
                  <a:pt x="18078" y="7742"/>
                  <a:pt x="18494" y="11069"/>
                </a:cubicBezTo>
                <a:cubicBezTo>
                  <a:pt x="19048" y="14535"/>
                  <a:pt x="20088" y="17862"/>
                  <a:pt x="21613" y="21051"/>
                </a:cubicBezTo>
                <a:lnTo>
                  <a:pt x="21197" y="20704"/>
                </a:lnTo>
                <a:cubicBezTo>
                  <a:pt x="21197" y="20704"/>
                  <a:pt x="21197" y="20635"/>
                  <a:pt x="21197" y="20635"/>
                </a:cubicBezTo>
                <a:cubicBezTo>
                  <a:pt x="17731" y="14466"/>
                  <a:pt x="17385" y="7880"/>
                  <a:pt x="15721" y="1156"/>
                </a:cubicBezTo>
                <a:cubicBezTo>
                  <a:pt x="15721" y="1087"/>
                  <a:pt x="15860" y="1018"/>
                  <a:pt x="15929" y="1018"/>
                </a:cubicBezTo>
                <a:close/>
                <a:moveTo>
                  <a:pt x="14344" y="27823"/>
                </a:moveTo>
                <a:cubicBezTo>
                  <a:pt x="14458" y="27823"/>
                  <a:pt x="14593" y="27854"/>
                  <a:pt x="14751" y="27913"/>
                </a:cubicBezTo>
                <a:cubicBezTo>
                  <a:pt x="15305" y="28191"/>
                  <a:pt x="15444" y="28815"/>
                  <a:pt x="14889" y="28884"/>
                </a:cubicBezTo>
                <a:lnTo>
                  <a:pt x="14751" y="28884"/>
                </a:lnTo>
                <a:cubicBezTo>
                  <a:pt x="14612" y="28884"/>
                  <a:pt x="14543" y="28953"/>
                  <a:pt x="14543" y="28953"/>
                </a:cubicBezTo>
                <a:cubicBezTo>
                  <a:pt x="14265" y="28884"/>
                  <a:pt x="13988" y="28745"/>
                  <a:pt x="13849" y="28468"/>
                </a:cubicBezTo>
                <a:cubicBezTo>
                  <a:pt x="13899" y="28021"/>
                  <a:pt x="14055" y="27823"/>
                  <a:pt x="14344" y="27823"/>
                </a:cubicBezTo>
                <a:close/>
                <a:moveTo>
                  <a:pt x="35130" y="18763"/>
                </a:moveTo>
                <a:cubicBezTo>
                  <a:pt x="35754" y="22784"/>
                  <a:pt x="33397" y="25972"/>
                  <a:pt x="31248" y="29230"/>
                </a:cubicBezTo>
                <a:cubicBezTo>
                  <a:pt x="30139" y="30686"/>
                  <a:pt x="29515" y="32488"/>
                  <a:pt x="29446" y="34360"/>
                </a:cubicBezTo>
                <a:cubicBezTo>
                  <a:pt x="28268" y="31379"/>
                  <a:pt x="30902" y="27567"/>
                  <a:pt x="32219" y="25071"/>
                </a:cubicBezTo>
                <a:lnTo>
                  <a:pt x="32219" y="25141"/>
                </a:lnTo>
                <a:cubicBezTo>
                  <a:pt x="33051" y="23685"/>
                  <a:pt x="33813" y="22229"/>
                  <a:pt x="34506" y="20704"/>
                </a:cubicBezTo>
                <a:cubicBezTo>
                  <a:pt x="34784" y="20150"/>
                  <a:pt x="34922" y="19526"/>
                  <a:pt x="35130" y="18902"/>
                </a:cubicBezTo>
                <a:cubicBezTo>
                  <a:pt x="35130" y="18833"/>
                  <a:pt x="35130" y="18763"/>
                  <a:pt x="35130" y="18763"/>
                </a:cubicBezTo>
                <a:close/>
                <a:moveTo>
                  <a:pt x="35407" y="18694"/>
                </a:moveTo>
                <a:lnTo>
                  <a:pt x="35407" y="18694"/>
                </a:lnTo>
                <a:cubicBezTo>
                  <a:pt x="35615" y="18971"/>
                  <a:pt x="35754" y="19318"/>
                  <a:pt x="35893" y="19595"/>
                </a:cubicBezTo>
                <a:cubicBezTo>
                  <a:pt x="35962" y="22992"/>
                  <a:pt x="33466" y="26666"/>
                  <a:pt x="32288" y="29577"/>
                </a:cubicBezTo>
                <a:cubicBezTo>
                  <a:pt x="31526" y="31310"/>
                  <a:pt x="30555" y="33182"/>
                  <a:pt x="29793" y="35053"/>
                </a:cubicBezTo>
                <a:cubicBezTo>
                  <a:pt x="29793" y="35053"/>
                  <a:pt x="29793" y="34984"/>
                  <a:pt x="29723" y="34915"/>
                </a:cubicBezTo>
                <a:cubicBezTo>
                  <a:pt x="29446" y="31449"/>
                  <a:pt x="31941" y="29092"/>
                  <a:pt x="33605" y="26250"/>
                </a:cubicBezTo>
                <a:cubicBezTo>
                  <a:pt x="34922" y="24032"/>
                  <a:pt x="35893" y="21328"/>
                  <a:pt x="35407" y="18694"/>
                </a:cubicBezTo>
                <a:close/>
                <a:moveTo>
                  <a:pt x="36101" y="18417"/>
                </a:moveTo>
                <a:cubicBezTo>
                  <a:pt x="39913" y="21813"/>
                  <a:pt x="38527" y="29230"/>
                  <a:pt x="34853" y="32280"/>
                </a:cubicBezTo>
                <a:cubicBezTo>
                  <a:pt x="33744" y="33182"/>
                  <a:pt x="32149" y="34013"/>
                  <a:pt x="30902" y="35123"/>
                </a:cubicBezTo>
                <a:cubicBezTo>
                  <a:pt x="32912" y="32627"/>
                  <a:pt x="35477" y="30409"/>
                  <a:pt x="36309" y="27290"/>
                </a:cubicBezTo>
                <a:cubicBezTo>
                  <a:pt x="37071" y="24794"/>
                  <a:pt x="37002" y="22091"/>
                  <a:pt x="36170" y="19595"/>
                </a:cubicBezTo>
                <a:lnTo>
                  <a:pt x="36170" y="19041"/>
                </a:lnTo>
                <a:lnTo>
                  <a:pt x="36170" y="19041"/>
                </a:lnTo>
                <a:cubicBezTo>
                  <a:pt x="37695" y="22229"/>
                  <a:pt x="37210" y="25557"/>
                  <a:pt x="36101" y="28884"/>
                </a:cubicBezTo>
                <a:cubicBezTo>
                  <a:pt x="36052" y="28933"/>
                  <a:pt x="36141" y="28982"/>
                  <a:pt x="36198" y="28982"/>
                </a:cubicBezTo>
                <a:cubicBezTo>
                  <a:pt x="36221" y="28982"/>
                  <a:pt x="36239" y="28973"/>
                  <a:pt x="36239" y="28953"/>
                </a:cubicBezTo>
                <a:cubicBezTo>
                  <a:pt x="37972" y="25626"/>
                  <a:pt x="37972" y="21675"/>
                  <a:pt x="36101" y="18417"/>
                </a:cubicBezTo>
                <a:close/>
                <a:moveTo>
                  <a:pt x="1372" y="25765"/>
                </a:moveTo>
                <a:lnTo>
                  <a:pt x="1372" y="25765"/>
                </a:lnTo>
                <a:cubicBezTo>
                  <a:pt x="7195" y="26943"/>
                  <a:pt x="9760" y="31518"/>
                  <a:pt x="13087" y="35608"/>
                </a:cubicBezTo>
                <a:cubicBezTo>
                  <a:pt x="11839" y="34499"/>
                  <a:pt x="10591" y="33320"/>
                  <a:pt x="9344" y="32142"/>
                </a:cubicBezTo>
                <a:cubicBezTo>
                  <a:pt x="7126" y="29924"/>
                  <a:pt x="4699" y="27498"/>
                  <a:pt x="1788" y="26180"/>
                </a:cubicBezTo>
                <a:lnTo>
                  <a:pt x="1372" y="25765"/>
                </a:lnTo>
                <a:close/>
                <a:moveTo>
                  <a:pt x="25703" y="31033"/>
                </a:moveTo>
                <a:cubicBezTo>
                  <a:pt x="26535" y="32558"/>
                  <a:pt x="26951" y="34152"/>
                  <a:pt x="27089" y="35816"/>
                </a:cubicBezTo>
                <a:cubicBezTo>
                  <a:pt x="26465" y="34776"/>
                  <a:pt x="25911" y="33736"/>
                  <a:pt x="25218" y="32696"/>
                </a:cubicBezTo>
                <a:cubicBezTo>
                  <a:pt x="25426" y="32142"/>
                  <a:pt x="25564" y="31587"/>
                  <a:pt x="25703" y="31033"/>
                </a:cubicBezTo>
                <a:close/>
                <a:moveTo>
                  <a:pt x="38506" y="35497"/>
                </a:moveTo>
                <a:cubicBezTo>
                  <a:pt x="38702" y="35497"/>
                  <a:pt x="38905" y="35545"/>
                  <a:pt x="39081" y="35677"/>
                </a:cubicBezTo>
                <a:cubicBezTo>
                  <a:pt x="39359" y="35816"/>
                  <a:pt x="39428" y="36162"/>
                  <a:pt x="39220" y="36370"/>
                </a:cubicBezTo>
                <a:cubicBezTo>
                  <a:pt x="39105" y="36638"/>
                  <a:pt x="38948" y="36737"/>
                  <a:pt x="38784" y="36737"/>
                </a:cubicBezTo>
                <a:cubicBezTo>
                  <a:pt x="38651" y="36737"/>
                  <a:pt x="38512" y="36671"/>
                  <a:pt x="38388" y="36578"/>
                </a:cubicBezTo>
                <a:cubicBezTo>
                  <a:pt x="38440" y="36422"/>
                  <a:pt x="38336" y="36344"/>
                  <a:pt x="38222" y="36344"/>
                </a:cubicBezTo>
                <a:cubicBezTo>
                  <a:pt x="38184" y="36344"/>
                  <a:pt x="38145" y="36353"/>
                  <a:pt x="38111" y="36370"/>
                </a:cubicBezTo>
                <a:cubicBezTo>
                  <a:pt x="38111" y="36232"/>
                  <a:pt x="38041" y="36162"/>
                  <a:pt x="37972" y="36093"/>
                </a:cubicBezTo>
                <a:cubicBezTo>
                  <a:pt x="37972" y="35954"/>
                  <a:pt x="37972" y="35885"/>
                  <a:pt x="38041" y="35816"/>
                </a:cubicBezTo>
                <a:cubicBezTo>
                  <a:pt x="38041" y="35677"/>
                  <a:pt x="38111" y="35608"/>
                  <a:pt x="38180" y="35538"/>
                </a:cubicBezTo>
                <a:cubicBezTo>
                  <a:pt x="38282" y="35513"/>
                  <a:pt x="38392" y="35497"/>
                  <a:pt x="38506" y="35497"/>
                </a:cubicBezTo>
                <a:close/>
                <a:moveTo>
                  <a:pt x="36170" y="20496"/>
                </a:moveTo>
                <a:cubicBezTo>
                  <a:pt x="36794" y="23200"/>
                  <a:pt x="36586" y="26042"/>
                  <a:pt x="35477" y="28537"/>
                </a:cubicBezTo>
                <a:cubicBezTo>
                  <a:pt x="34229" y="31449"/>
                  <a:pt x="31456" y="33598"/>
                  <a:pt x="29793" y="36232"/>
                </a:cubicBezTo>
                <a:cubicBezTo>
                  <a:pt x="29793" y="36301"/>
                  <a:pt x="29793" y="36301"/>
                  <a:pt x="29793" y="36370"/>
                </a:cubicBezTo>
                <a:cubicBezTo>
                  <a:pt x="29723" y="36578"/>
                  <a:pt x="29585" y="36786"/>
                  <a:pt x="29515" y="36994"/>
                </a:cubicBezTo>
                <a:cubicBezTo>
                  <a:pt x="30209" y="33805"/>
                  <a:pt x="32080" y="30548"/>
                  <a:pt x="33397" y="27913"/>
                </a:cubicBezTo>
                <a:cubicBezTo>
                  <a:pt x="34437" y="25765"/>
                  <a:pt x="35893" y="23061"/>
                  <a:pt x="36170" y="20496"/>
                </a:cubicBezTo>
                <a:close/>
                <a:moveTo>
                  <a:pt x="1441" y="25626"/>
                </a:moveTo>
                <a:lnTo>
                  <a:pt x="1441" y="25626"/>
                </a:lnTo>
                <a:cubicBezTo>
                  <a:pt x="5323" y="26111"/>
                  <a:pt x="8928" y="27913"/>
                  <a:pt x="11631" y="30617"/>
                </a:cubicBezTo>
                <a:cubicBezTo>
                  <a:pt x="13849" y="32766"/>
                  <a:pt x="14404" y="35885"/>
                  <a:pt x="16206" y="38242"/>
                </a:cubicBezTo>
                <a:cubicBezTo>
                  <a:pt x="15929" y="37965"/>
                  <a:pt x="15582" y="37687"/>
                  <a:pt x="15305" y="37479"/>
                </a:cubicBezTo>
                <a:cubicBezTo>
                  <a:pt x="11146" y="32835"/>
                  <a:pt x="8096" y="26735"/>
                  <a:pt x="1441" y="25626"/>
                </a:cubicBezTo>
                <a:close/>
                <a:moveTo>
                  <a:pt x="2273" y="26596"/>
                </a:moveTo>
                <a:lnTo>
                  <a:pt x="2273" y="26596"/>
                </a:lnTo>
                <a:cubicBezTo>
                  <a:pt x="7126" y="29300"/>
                  <a:pt x="10799" y="34013"/>
                  <a:pt x="14958" y="37687"/>
                </a:cubicBezTo>
                <a:cubicBezTo>
                  <a:pt x="15305" y="38034"/>
                  <a:pt x="15652" y="38381"/>
                  <a:pt x="15998" y="38658"/>
                </a:cubicBezTo>
                <a:cubicBezTo>
                  <a:pt x="13156" y="37410"/>
                  <a:pt x="10037" y="37063"/>
                  <a:pt x="7541" y="34915"/>
                </a:cubicBezTo>
                <a:cubicBezTo>
                  <a:pt x="5808" y="33390"/>
                  <a:pt x="4769" y="31171"/>
                  <a:pt x="3590" y="29230"/>
                </a:cubicBezTo>
                <a:cubicBezTo>
                  <a:pt x="3452" y="28953"/>
                  <a:pt x="2966" y="28052"/>
                  <a:pt x="2412" y="27220"/>
                </a:cubicBezTo>
                <a:lnTo>
                  <a:pt x="2412" y="27220"/>
                </a:lnTo>
                <a:cubicBezTo>
                  <a:pt x="6224" y="31310"/>
                  <a:pt x="10314" y="35608"/>
                  <a:pt x="15166" y="38173"/>
                </a:cubicBezTo>
                <a:cubicBezTo>
                  <a:pt x="15180" y="38186"/>
                  <a:pt x="15193" y="38191"/>
                  <a:pt x="15205" y="38191"/>
                </a:cubicBezTo>
                <a:cubicBezTo>
                  <a:pt x="15257" y="38191"/>
                  <a:pt x="15292" y="38090"/>
                  <a:pt x="15236" y="38034"/>
                </a:cubicBezTo>
                <a:cubicBezTo>
                  <a:pt x="12671" y="36024"/>
                  <a:pt x="10106" y="34152"/>
                  <a:pt x="7680" y="31934"/>
                </a:cubicBezTo>
                <a:cubicBezTo>
                  <a:pt x="5808" y="30201"/>
                  <a:pt x="4076" y="28399"/>
                  <a:pt x="2273" y="26596"/>
                </a:cubicBezTo>
                <a:close/>
                <a:moveTo>
                  <a:pt x="26119" y="22091"/>
                </a:moveTo>
                <a:lnTo>
                  <a:pt x="26119" y="22091"/>
                </a:lnTo>
                <a:cubicBezTo>
                  <a:pt x="22722" y="26180"/>
                  <a:pt x="18771" y="33528"/>
                  <a:pt x="21752" y="38658"/>
                </a:cubicBezTo>
                <a:lnTo>
                  <a:pt x="21821" y="38866"/>
                </a:lnTo>
                <a:cubicBezTo>
                  <a:pt x="19880" y="35816"/>
                  <a:pt x="19880" y="32280"/>
                  <a:pt x="21058" y="28884"/>
                </a:cubicBezTo>
                <a:cubicBezTo>
                  <a:pt x="21682" y="27359"/>
                  <a:pt x="22445" y="25903"/>
                  <a:pt x="23485" y="24586"/>
                </a:cubicBezTo>
                <a:cubicBezTo>
                  <a:pt x="24247" y="23685"/>
                  <a:pt x="25148" y="22853"/>
                  <a:pt x="26119" y="22091"/>
                </a:cubicBezTo>
                <a:close/>
                <a:moveTo>
                  <a:pt x="26673" y="21744"/>
                </a:moveTo>
                <a:lnTo>
                  <a:pt x="26673" y="21744"/>
                </a:lnTo>
                <a:cubicBezTo>
                  <a:pt x="26465" y="25418"/>
                  <a:pt x="25079" y="28399"/>
                  <a:pt x="23554" y="31795"/>
                </a:cubicBezTo>
                <a:cubicBezTo>
                  <a:pt x="22583" y="34083"/>
                  <a:pt x="21821" y="36509"/>
                  <a:pt x="22168" y="39004"/>
                </a:cubicBezTo>
                <a:lnTo>
                  <a:pt x="22098" y="38796"/>
                </a:lnTo>
                <a:cubicBezTo>
                  <a:pt x="21960" y="37410"/>
                  <a:pt x="21890" y="36024"/>
                  <a:pt x="22029" y="34637"/>
                </a:cubicBezTo>
                <a:cubicBezTo>
                  <a:pt x="22306" y="31033"/>
                  <a:pt x="23970" y="28052"/>
                  <a:pt x="25911" y="25141"/>
                </a:cubicBezTo>
                <a:cubicBezTo>
                  <a:pt x="25962" y="25039"/>
                  <a:pt x="25901" y="24975"/>
                  <a:pt x="25837" y="24975"/>
                </a:cubicBezTo>
                <a:cubicBezTo>
                  <a:pt x="25814" y="24975"/>
                  <a:pt x="25791" y="24983"/>
                  <a:pt x="25772" y="25002"/>
                </a:cubicBezTo>
                <a:cubicBezTo>
                  <a:pt x="22514" y="28399"/>
                  <a:pt x="21336" y="33251"/>
                  <a:pt x="21682" y="37965"/>
                </a:cubicBezTo>
                <a:cubicBezTo>
                  <a:pt x="19603" y="32488"/>
                  <a:pt x="23277" y="26388"/>
                  <a:pt x="26465" y="22091"/>
                </a:cubicBezTo>
                <a:cubicBezTo>
                  <a:pt x="26535" y="21952"/>
                  <a:pt x="26465" y="21883"/>
                  <a:pt x="26396" y="21813"/>
                </a:cubicBezTo>
                <a:lnTo>
                  <a:pt x="26673" y="21744"/>
                </a:lnTo>
                <a:close/>
                <a:moveTo>
                  <a:pt x="27103" y="21579"/>
                </a:moveTo>
                <a:cubicBezTo>
                  <a:pt x="27249" y="21579"/>
                  <a:pt x="27366" y="21657"/>
                  <a:pt x="27366" y="21813"/>
                </a:cubicBezTo>
                <a:cubicBezTo>
                  <a:pt x="27921" y="24863"/>
                  <a:pt x="26049" y="28399"/>
                  <a:pt x="25148" y="31171"/>
                </a:cubicBezTo>
                <a:cubicBezTo>
                  <a:pt x="25010" y="31587"/>
                  <a:pt x="24940" y="31934"/>
                  <a:pt x="24802" y="32350"/>
                </a:cubicBezTo>
                <a:cubicBezTo>
                  <a:pt x="24247" y="34776"/>
                  <a:pt x="23415" y="37133"/>
                  <a:pt x="22445" y="39420"/>
                </a:cubicBezTo>
                <a:cubicBezTo>
                  <a:pt x="21544" y="33043"/>
                  <a:pt x="27921" y="27775"/>
                  <a:pt x="26951" y="21605"/>
                </a:cubicBezTo>
                <a:cubicBezTo>
                  <a:pt x="27003" y="21588"/>
                  <a:pt x="27055" y="21579"/>
                  <a:pt x="27103" y="21579"/>
                </a:cubicBezTo>
                <a:close/>
                <a:moveTo>
                  <a:pt x="40043" y="38952"/>
                </a:moveTo>
                <a:cubicBezTo>
                  <a:pt x="40104" y="38952"/>
                  <a:pt x="40156" y="38970"/>
                  <a:pt x="40190" y="39004"/>
                </a:cubicBezTo>
                <a:cubicBezTo>
                  <a:pt x="40260" y="39004"/>
                  <a:pt x="40329" y="39074"/>
                  <a:pt x="40329" y="39143"/>
                </a:cubicBezTo>
                <a:cubicBezTo>
                  <a:pt x="40329" y="39282"/>
                  <a:pt x="40260" y="39420"/>
                  <a:pt x="40190" y="39559"/>
                </a:cubicBezTo>
                <a:cubicBezTo>
                  <a:pt x="40121" y="39698"/>
                  <a:pt x="39982" y="39836"/>
                  <a:pt x="39844" y="39906"/>
                </a:cubicBezTo>
                <a:cubicBezTo>
                  <a:pt x="39774" y="39836"/>
                  <a:pt x="39774" y="39767"/>
                  <a:pt x="39705" y="39767"/>
                </a:cubicBezTo>
                <a:cubicBezTo>
                  <a:pt x="39705" y="39559"/>
                  <a:pt x="39705" y="39351"/>
                  <a:pt x="39705" y="39212"/>
                </a:cubicBezTo>
                <a:cubicBezTo>
                  <a:pt x="39705" y="39143"/>
                  <a:pt x="39774" y="39074"/>
                  <a:pt x="39844" y="39004"/>
                </a:cubicBezTo>
                <a:cubicBezTo>
                  <a:pt x="39913" y="38970"/>
                  <a:pt x="39982" y="38952"/>
                  <a:pt x="40043" y="38952"/>
                </a:cubicBezTo>
                <a:close/>
                <a:moveTo>
                  <a:pt x="33222" y="38959"/>
                </a:moveTo>
                <a:cubicBezTo>
                  <a:pt x="33318" y="38959"/>
                  <a:pt x="33421" y="38976"/>
                  <a:pt x="33536" y="39004"/>
                </a:cubicBezTo>
                <a:cubicBezTo>
                  <a:pt x="33813" y="39212"/>
                  <a:pt x="33674" y="39975"/>
                  <a:pt x="33536" y="40183"/>
                </a:cubicBezTo>
                <a:cubicBezTo>
                  <a:pt x="33434" y="40284"/>
                  <a:pt x="33259" y="40349"/>
                  <a:pt x="33090" y="40349"/>
                </a:cubicBezTo>
                <a:cubicBezTo>
                  <a:pt x="33028" y="40349"/>
                  <a:pt x="32968" y="40340"/>
                  <a:pt x="32912" y="40321"/>
                </a:cubicBezTo>
                <a:cubicBezTo>
                  <a:pt x="32704" y="40252"/>
                  <a:pt x="32496" y="39975"/>
                  <a:pt x="32427" y="39698"/>
                </a:cubicBezTo>
                <a:lnTo>
                  <a:pt x="32427" y="39698"/>
                </a:lnTo>
                <a:cubicBezTo>
                  <a:pt x="32496" y="39767"/>
                  <a:pt x="32565" y="39767"/>
                  <a:pt x="32635" y="39836"/>
                </a:cubicBezTo>
                <a:cubicBezTo>
                  <a:pt x="32773" y="39836"/>
                  <a:pt x="32843" y="39767"/>
                  <a:pt x="32843" y="39628"/>
                </a:cubicBezTo>
                <a:cubicBezTo>
                  <a:pt x="32704" y="39420"/>
                  <a:pt x="32635" y="39282"/>
                  <a:pt x="32843" y="39074"/>
                </a:cubicBezTo>
                <a:cubicBezTo>
                  <a:pt x="32964" y="38992"/>
                  <a:pt x="33086" y="38959"/>
                  <a:pt x="33222" y="38959"/>
                </a:cubicBezTo>
                <a:close/>
                <a:moveTo>
                  <a:pt x="13503" y="43094"/>
                </a:moveTo>
                <a:cubicBezTo>
                  <a:pt x="14889" y="43510"/>
                  <a:pt x="16068" y="44134"/>
                  <a:pt x="17177" y="44966"/>
                </a:cubicBezTo>
                <a:cubicBezTo>
                  <a:pt x="18008" y="45590"/>
                  <a:pt x="18840" y="46283"/>
                  <a:pt x="19741" y="46907"/>
                </a:cubicBezTo>
                <a:cubicBezTo>
                  <a:pt x="19048" y="46560"/>
                  <a:pt x="18355" y="46144"/>
                  <a:pt x="17662" y="45728"/>
                </a:cubicBezTo>
                <a:cubicBezTo>
                  <a:pt x="16345" y="44896"/>
                  <a:pt x="14958" y="43857"/>
                  <a:pt x="13503" y="43094"/>
                </a:cubicBezTo>
                <a:close/>
                <a:moveTo>
                  <a:pt x="11034" y="41721"/>
                </a:moveTo>
                <a:cubicBezTo>
                  <a:pt x="13249" y="41721"/>
                  <a:pt x="15436" y="42364"/>
                  <a:pt x="17315" y="43579"/>
                </a:cubicBezTo>
                <a:cubicBezTo>
                  <a:pt x="19395" y="44758"/>
                  <a:pt x="20851" y="46837"/>
                  <a:pt x="22722" y="48293"/>
                </a:cubicBezTo>
                <a:cubicBezTo>
                  <a:pt x="20227" y="46976"/>
                  <a:pt x="18216" y="45035"/>
                  <a:pt x="15790" y="43579"/>
                </a:cubicBezTo>
                <a:cubicBezTo>
                  <a:pt x="14543" y="42886"/>
                  <a:pt x="13226" y="42470"/>
                  <a:pt x="11770" y="42332"/>
                </a:cubicBezTo>
                <a:cubicBezTo>
                  <a:pt x="11125" y="42063"/>
                  <a:pt x="10438" y="41961"/>
                  <a:pt x="9743" y="41961"/>
                </a:cubicBezTo>
                <a:cubicBezTo>
                  <a:pt x="9541" y="41961"/>
                  <a:pt x="9338" y="41970"/>
                  <a:pt x="9136" y="41985"/>
                </a:cubicBezTo>
                <a:cubicBezTo>
                  <a:pt x="9136" y="41916"/>
                  <a:pt x="9274" y="41916"/>
                  <a:pt x="9344" y="41846"/>
                </a:cubicBezTo>
                <a:cubicBezTo>
                  <a:pt x="9906" y="41762"/>
                  <a:pt x="10471" y="41721"/>
                  <a:pt x="11034" y="41721"/>
                </a:cubicBezTo>
                <a:close/>
                <a:moveTo>
                  <a:pt x="8373" y="42401"/>
                </a:moveTo>
                <a:cubicBezTo>
                  <a:pt x="8443" y="42470"/>
                  <a:pt x="8443" y="42470"/>
                  <a:pt x="8512" y="42470"/>
                </a:cubicBezTo>
                <a:cubicBezTo>
                  <a:pt x="9690" y="42540"/>
                  <a:pt x="10869" y="42609"/>
                  <a:pt x="12047" y="42817"/>
                </a:cubicBezTo>
                <a:cubicBezTo>
                  <a:pt x="14196" y="43579"/>
                  <a:pt x="16137" y="45243"/>
                  <a:pt x="18008" y="46352"/>
                </a:cubicBezTo>
                <a:cubicBezTo>
                  <a:pt x="19533" y="47253"/>
                  <a:pt x="21128" y="48085"/>
                  <a:pt x="22722" y="48778"/>
                </a:cubicBezTo>
                <a:cubicBezTo>
                  <a:pt x="19811" y="48432"/>
                  <a:pt x="17107" y="47392"/>
                  <a:pt x="14681" y="45659"/>
                </a:cubicBezTo>
                <a:cubicBezTo>
                  <a:pt x="12671" y="44411"/>
                  <a:pt x="10661" y="43025"/>
                  <a:pt x="8304" y="42540"/>
                </a:cubicBezTo>
                <a:lnTo>
                  <a:pt x="8373" y="42401"/>
                </a:lnTo>
                <a:close/>
                <a:moveTo>
                  <a:pt x="12175" y="41159"/>
                </a:moveTo>
                <a:cubicBezTo>
                  <a:pt x="16333" y="41159"/>
                  <a:pt x="20231" y="45099"/>
                  <a:pt x="23207" y="48016"/>
                </a:cubicBezTo>
                <a:lnTo>
                  <a:pt x="24178" y="48986"/>
                </a:lnTo>
                <a:lnTo>
                  <a:pt x="23901" y="48848"/>
                </a:lnTo>
                <a:cubicBezTo>
                  <a:pt x="19898" y="45620"/>
                  <a:pt x="16436" y="41430"/>
                  <a:pt x="11276" y="41430"/>
                </a:cubicBezTo>
                <a:cubicBezTo>
                  <a:pt x="10895" y="41430"/>
                  <a:pt x="10506" y="41452"/>
                  <a:pt x="10106" y="41500"/>
                </a:cubicBezTo>
                <a:cubicBezTo>
                  <a:pt x="10801" y="41265"/>
                  <a:pt x="11491" y="41159"/>
                  <a:pt x="12175" y="41159"/>
                </a:cubicBezTo>
                <a:close/>
                <a:moveTo>
                  <a:pt x="8651" y="42886"/>
                </a:moveTo>
                <a:lnTo>
                  <a:pt x="8651" y="42886"/>
                </a:lnTo>
                <a:cubicBezTo>
                  <a:pt x="11215" y="43995"/>
                  <a:pt x="13711" y="45312"/>
                  <a:pt x="16068" y="46907"/>
                </a:cubicBezTo>
                <a:cubicBezTo>
                  <a:pt x="17869" y="47987"/>
                  <a:pt x="20033" y="49068"/>
                  <a:pt x="22202" y="49068"/>
                </a:cubicBezTo>
                <a:cubicBezTo>
                  <a:pt x="22537" y="49068"/>
                  <a:pt x="22873" y="49042"/>
                  <a:pt x="23207" y="48986"/>
                </a:cubicBezTo>
                <a:cubicBezTo>
                  <a:pt x="23415" y="49056"/>
                  <a:pt x="23693" y="49194"/>
                  <a:pt x="23901" y="49264"/>
                </a:cubicBezTo>
                <a:cubicBezTo>
                  <a:pt x="23242" y="49229"/>
                  <a:pt x="22583" y="49212"/>
                  <a:pt x="21934" y="49212"/>
                </a:cubicBezTo>
                <a:cubicBezTo>
                  <a:pt x="21284" y="49212"/>
                  <a:pt x="20643" y="49229"/>
                  <a:pt x="20019" y="49264"/>
                </a:cubicBezTo>
                <a:cubicBezTo>
                  <a:pt x="19977" y="49264"/>
                  <a:pt x="19936" y="49264"/>
                  <a:pt x="19895" y="49264"/>
                </a:cubicBezTo>
                <a:cubicBezTo>
                  <a:pt x="15513" y="49264"/>
                  <a:pt x="11809" y="45633"/>
                  <a:pt x="8651" y="42886"/>
                </a:cubicBezTo>
                <a:close/>
                <a:moveTo>
                  <a:pt x="15832" y="1"/>
                </a:moveTo>
                <a:cubicBezTo>
                  <a:pt x="15736" y="1"/>
                  <a:pt x="15668" y="133"/>
                  <a:pt x="15721" y="186"/>
                </a:cubicBezTo>
                <a:cubicBezTo>
                  <a:pt x="15790" y="325"/>
                  <a:pt x="15860" y="463"/>
                  <a:pt x="15929" y="602"/>
                </a:cubicBezTo>
                <a:lnTo>
                  <a:pt x="15860" y="602"/>
                </a:lnTo>
                <a:lnTo>
                  <a:pt x="15513" y="463"/>
                </a:lnTo>
                <a:cubicBezTo>
                  <a:pt x="15513" y="394"/>
                  <a:pt x="15444" y="394"/>
                  <a:pt x="15374" y="394"/>
                </a:cubicBezTo>
                <a:cubicBezTo>
                  <a:pt x="15305" y="394"/>
                  <a:pt x="15166" y="325"/>
                  <a:pt x="15097" y="325"/>
                </a:cubicBezTo>
                <a:cubicBezTo>
                  <a:pt x="15082" y="317"/>
                  <a:pt x="15067" y="314"/>
                  <a:pt x="15052" y="314"/>
                </a:cubicBezTo>
                <a:cubicBezTo>
                  <a:pt x="14932" y="314"/>
                  <a:pt x="14843" y="540"/>
                  <a:pt x="15028" y="602"/>
                </a:cubicBezTo>
                <a:lnTo>
                  <a:pt x="15166" y="671"/>
                </a:lnTo>
                <a:cubicBezTo>
                  <a:pt x="15166" y="671"/>
                  <a:pt x="15166" y="741"/>
                  <a:pt x="15166" y="810"/>
                </a:cubicBezTo>
                <a:cubicBezTo>
                  <a:pt x="17246" y="7464"/>
                  <a:pt x="14543" y="17308"/>
                  <a:pt x="21613" y="21467"/>
                </a:cubicBezTo>
                <a:cubicBezTo>
                  <a:pt x="21613" y="21744"/>
                  <a:pt x="21613" y="21952"/>
                  <a:pt x="21613" y="22229"/>
                </a:cubicBezTo>
                <a:cubicBezTo>
                  <a:pt x="21648" y="22299"/>
                  <a:pt x="21700" y="22333"/>
                  <a:pt x="21752" y="22333"/>
                </a:cubicBezTo>
                <a:cubicBezTo>
                  <a:pt x="21804" y="22333"/>
                  <a:pt x="21856" y="22299"/>
                  <a:pt x="21890" y="22229"/>
                </a:cubicBezTo>
                <a:lnTo>
                  <a:pt x="21890" y="22021"/>
                </a:lnTo>
                <a:cubicBezTo>
                  <a:pt x="22237" y="22853"/>
                  <a:pt x="22583" y="23754"/>
                  <a:pt x="22930" y="24586"/>
                </a:cubicBezTo>
                <a:cubicBezTo>
                  <a:pt x="22376" y="25349"/>
                  <a:pt x="21821" y="26250"/>
                  <a:pt x="21336" y="27082"/>
                </a:cubicBezTo>
                <a:cubicBezTo>
                  <a:pt x="19741" y="23893"/>
                  <a:pt x="17246" y="21328"/>
                  <a:pt x="14820" y="18694"/>
                </a:cubicBezTo>
                <a:cubicBezTo>
                  <a:pt x="15166" y="18555"/>
                  <a:pt x="15305" y="18209"/>
                  <a:pt x="15374" y="17862"/>
                </a:cubicBezTo>
                <a:cubicBezTo>
                  <a:pt x="15513" y="17585"/>
                  <a:pt x="15513" y="17030"/>
                  <a:pt x="15652" y="16545"/>
                </a:cubicBezTo>
                <a:cubicBezTo>
                  <a:pt x="15790" y="16684"/>
                  <a:pt x="15860" y="16822"/>
                  <a:pt x="15998" y="16961"/>
                </a:cubicBezTo>
                <a:cubicBezTo>
                  <a:pt x="16068" y="17030"/>
                  <a:pt x="16137" y="17100"/>
                  <a:pt x="16137" y="17100"/>
                </a:cubicBezTo>
                <a:cubicBezTo>
                  <a:pt x="16206" y="17169"/>
                  <a:pt x="16276" y="17204"/>
                  <a:pt x="16336" y="17204"/>
                </a:cubicBezTo>
                <a:cubicBezTo>
                  <a:pt x="16397" y="17204"/>
                  <a:pt x="16449" y="17169"/>
                  <a:pt x="16483" y="17100"/>
                </a:cubicBezTo>
                <a:cubicBezTo>
                  <a:pt x="16553" y="17100"/>
                  <a:pt x="16622" y="17030"/>
                  <a:pt x="16622" y="16961"/>
                </a:cubicBezTo>
                <a:cubicBezTo>
                  <a:pt x="16622" y="16961"/>
                  <a:pt x="16622" y="16892"/>
                  <a:pt x="16622" y="16892"/>
                </a:cubicBezTo>
                <a:cubicBezTo>
                  <a:pt x="16553" y="16614"/>
                  <a:pt x="16414" y="16407"/>
                  <a:pt x="16206" y="16268"/>
                </a:cubicBezTo>
                <a:cubicBezTo>
                  <a:pt x="16206" y="16199"/>
                  <a:pt x="16137" y="16129"/>
                  <a:pt x="16068" y="16129"/>
                </a:cubicBezTo>
                <a:lnTo>
                  <a:pt x="15860" y="15921"/>
                </a:lnTo>
                <a:cubicBezTo>
                  <a:pt x="15825" y="15887"/>
                  <a:pt x="15773" y="15869"/>
                  <a:pt x="15721" y="15869"/>
                </a:cubicBezTo>
                <a:cubicBezTo>
                  <a:pt x="15669" y="15869"/>
                  <a:pt x="15617" y="15887"/>
                  <a:pt x="15582" y="15921"/>
                </a:cubicBezTo>
                <a:cubicBezTo>
                  <a:pt x="15374" y="16337"/>
                  <a:pt x="15236" y="16753"/>
                  <a:pt x="15236" y="17238"/>
                </a:cubicBezTo>
                <a:cubicBezTo>
                  <a:pt x="15166" y="17516"/>
                  <a:pt x="15166" y="18417"/>
                  <a:pt x="14751" y="18486"/>
                </a:cubicBezTo>
                <a:cubicBezTo>
                  <a:pt x="14751" y="18486"/>
                  <a:pt x="14681" y="18486"/>
                  <a:pt x="14681" y="18555"/>
                </a:cubicBezTo>
                <a:lnTo>
                  <a:pt x="13988" y="17793"/>
                </a:lnTo>
                <a:cubicBezTo>
                  <a:pt x="13641" y="16614"/>
                  <a:pt x="13364" y="15436"/>
                  <a:pt x="13226" y="14258"/>
                </a:cubicBezTo>
                <a:cubicBezTo>
                  <a:pt x="13295" y="14188"/>
                  <a:pt x="13295" y="14119"/>
                  <a:pt x="13226" y="14050"/>
                </a:cubicBezTo>
                <a:lnTo>
                  <a:pt x="13156" y="13842"/>
                </a:lnTo>
                <a:lnTo>
                  <a:pt x="13087" y="13772"/>
                </a:lnTo>
                <a:cubicBezTo>
                  <a:pt x="14157" y="13322"/>
                  <a:pt x="13533" y="11588"/>
                  <a:pt x="12555" y="11588"/>
                </a:cubicBezTo>
                <a:cubicBezTo>
                  <a:pt x="12330" y="11588"/>
                  <a:pt x="12086" y="11680"/>
                  <a:pt x="11839" y="11901"/>
                </a:cubicBezTo>
                <a:cubicBezTo>
                  <a:pt x="11631" y="12039"/>
                  <a:pt x="11631" y="12317"/>
                  <a:pt x="11839" y="12455"/>
                </a:cubicBezTo>
                <a:cubicBezTo>
                  <a:pt x="11978" y="12594"/>
                  <a:pt x="12168" y="12663"/>
                  <a:pt x="12368" y="12663"/>
                </a:cubicBezTo>
                <a:cubicBezTo>
                  <a:pt x="12567" y="12663"/>
                  <a:pt x="12775" y="12594"/>
                  <a:pt x="12948" y="12455"/>
                </a:cubicBezTo>
                <a:lnTo>
                  <a:pt x="12948" y="12455"/>
                </a:lnTo>
                <a:cubicBezTo>
                  <a:pt x="13087" y="12733"/>
                  <a:pt x="13018" y="13218"/>
                  <a:pt x="12602" y="13287"/>
                </a:cubicBezTo>
                <a:cubicBezTo>
                  <a:pt x="12394" y="13287"/>
                  <a:pt x="12255" y="13564"/>
                  <a:pt x="12394" y="13772"/>
                </a:cubicBezTo>
                <a:lnTo>
                  <a:pt x="12879" y="14258"/>
                </a:lnTo>
                <a:cubicBezTo>
                  <a:pt x="12879" y="14327"/>
                  <a:pt x="12879" y="14327"/>
                  <a:pt x="12948" y="14327"/>
                </a:cubicBezTo>
                <a:cubicBezTo>
                  <a:pt x="13226" y="15228"/>
                  <a:pt x="13364" y="16060"/>
                  <a:pt x="13503" y="16961"/>
                </a:cubicBezTo>
                <a:cubicBezTo>
                  <a:pt x="13503" y="17100"/>
                  <a:pt x="13572" y="17238"/>
                  <a:pt x="13572" y="17377"/>
                </a:cubicBezTo>
                <a:cubicBezTo>
                  <a:pt x="12810" y="16476"/>
                  <a:pt x="12047" y="15644"/>
                  <a:pt x="11354" y="14674"/>
                </a:cubicBezTo>
                <a:cubicBezTo>
                  <a:pt x="11423" y="14674"/>
                  <a:pt x="11423" y="14535"/>
                  <a:pt x="11354" y="14466"/>
                </a:cubicBezTo>
                <a:cubicBezTo>
                  <a:pt x="10383" y="14050"/>
                  <a:pt x="10314" y="11970"/>
                  <a:pt x="10453" y="10653"/>
                </a:cubicBezTo>
                <a:cubicBezTo>
                  <a:pt x="10591" y="10653"/>
                  <a:pt x="10661" y="10584"/>
                  <a:pt x="10730" y="10445"/>
                </a:cubicBezTo>
                <a:cubicBezTo>
                  <a:pt x="10794" y="10063"/>
                  <a:pt x="10740" y="9389"/>
                  <a:pt x="10248" y="9389"/>
                </a:cubicBezTo>
                <a:cubicBezTo>
                  <a:pt x="10204" y="9389"/>
                  <a:pt x="10157" y="9394"/>
                  <a:pt x="10106" y="9405"/>
                </a:cubicBezTo>
                <a:cubicBezTo>
                  <a:pt x="9482" y="9544"/>
                  <a:pt x="9690" y="10445"/>
                  <a:pt x="10037" y="10861"/>
                </a:cubicBezTo>
                <a:lnTo>
                  <a:pt x="10245" y="10861"/>
                </a:lnTo>
                <a:cubicBezTo>
                  <a:pt x="10176" y="11554"/>
                  <a:pt x="10176" y="12247"/>
                  <a:pt x="10245" y="13010"/>
                </a:cubicBezTo>
                <a:cubicBezTo>
                  <a:pt x="9621" y="12109"/>
                  <a:pt x="9066" y="11208"/>
                  <a:pt x="8651" y="10306"/>
                </a:cubicBezTo>
                <a:cubicBezTo>
                  <a:pt x="8858" y="10029"/>
                  <a:pt x="9066" y="9683"/>
                  <a:pt x="9066" y="9336"/>
                </a:cubicBezTo>
                <a:cubicBezTo>
                  <a:pt x="9136" y="8920"/>
                  <a:pt x="8997" y="8574"/>
                  <a:pt x="8789" y="8296"/>
                </a:cubicBezTo>
                <a:cubicBezTo>
                  <a:pt x="8574" y="8112"/>
                  <a:pt x="8319" y="8023"/>
                  <a:pt x="8065" y="8023"/>
                </a:cubicBezTo>
                <a:cubicBezTo>
                  <a:pt x="7745" y="8023"/>
                  <a:pt x="7427" y="8164"/>
                  <a:pt x="7195" y="8435"/>
                </a:cubicBezTo>
                <a:lnTo>
                  <a:pt x="7126" y="8574"/>
                </a:lnTo>
                <a:cubicBezTo>
                  <a:pt x="7100" y="8561"/>
                  <a:pt x="7072" y="8555"/>
                  <a:pt x="7044" y="8555"/>
                </a:cubicBezTo>
                <a:cubicBezTo>
                  <a:pt x="6920" y="8555"/>
                  <a:pt x="6792" y="8668"/>
                  <a:pt x="6848" y="8781"/>
                </a:cubicBezTo>
                <a:lnTo>
                  <a:pt x="6918" y="8920"/>
                </a:lnTo>
                <a:cubicBezTo>
                  <a:pt x="6779" y="9405"/>
                  <a:pt x="7126" y="9960"/>
                  <a:pt x="7611" y="10099"/>
                </a:cubicBezTo>
                <a:cubicBezTo>
                  <a:pt x="7645" y="10133"/>
                  <a:pt x="7663" y="10151"/>
                  <a:pt x="7680" y="10151"/>
                </a:cubicBezTo>
                <a:cubicBezTo>
                  <a:pt x="7697" y="10151"/>
                  <a:pt x="7715" y="10133"/>
                  <a:pt x="7749" y="10099"/>
                </a:cubicBezTo>
                <a:cubicBezTo>
                  <a:pt x="7863" y="10270"/>
                  <a:pt x="8071" y="10394"/>
                  <a:pt x="8296" y="10394"/>
                </a:cubicBezTo>
                <a:cubicBezTo>
                  <a:pt x="8344" y="10394"/>
                  <a:pt x="8393" y="10388"/>
                  <a:pt x="8443" y="10376"/>
                </a:cubicBezTo>
                <a:cubicBezTo>
                  <a:pt x="9136" y="11832"/>
                  <a:pt x="9898" y="13218"/>
                  <a:pt x="10869" y="14466"/>
                </a:cubicBezTo>
                <a:cubicBezTo>
                  <a:pt x="10645" y="14528"/>
                  <a:pt x="10419" y="14554"/>
                  <a:pt x="10191" y="14554"/>
                </a:cubicBezTo>
                <a:cubicBezTo>
                  <a:pt x="9148" y="14554"/>
                  <a:pt x="8068" y="14000"/>
                  <a:pt x="6987" y="13772"/>
                </a:cubicBezTo>
                <a:cubicBezTo>
                  <a:pt x="7056" y="13495"/>
                  <a:pt x="7056" y="13218"/>
                  <a:pt x="7056" y="12941"/>
                </a:cubicBezTo>
                <a:cubicBezTo>
                  <a:pt x="7022" y="12837"/>
                  <a:pt x="6918" y="12785"/>
                  <a:pt x="6814" y="12785"/>
                </a:cubicBezTo>
                <a:cubicBezTo>
                  <a:pt x="6710" y="12785"/>
                  <a:pt x="6606" y="12837"/>
                  <a:pt x="6571" y="12941"/>
                </a:cubicBezTo>
                <a:cubicBezTo>
                  <a:pt x="6571" y="13079"/>
                  <a:pt x="6502" y="13149"/>
                  <a:pt x="6432" y="13287"/>
                </a:cubicBezTo>
                <a:cubicBezTo>
                  <a:pt x="6363" y="13357"/>
                  <a:pt x="6432" y="13426"/>
                  <a:pt x="6571" y="13426"/>
                </a:cubicBezTo>
                <a:cubicBezTo>
                  <a:pt x="6571" y="13495"/>
                  <a:pt x="6502" y="13564"/>
                  <a:pt x="6502" y="13634"/>
                </a:cubicBezTo>
                <a:cubicBezTo>
                  <a:pt x="6363" y="13495"/>
                  <a:pt x="6155" y="13426"/>
                  <a:pt x="5947" y="13426"/>
                </a:cubicBezTo>
                <a:cubicBezTo>
                  <a:pt x="5808" y="13426"/>
                  <a:pt x="5739" y="13564"/>
                  <a:pt x="5670" y="13703"/>
                </a:cubicBezTo>
                <a:cubicBezTo>
                  <a:pt x="5531" y="13703"/>
                  <a:pt x="5462" y="13772"/>
                  <a:pt x="5531" y="13911"/>
                </a:cubicBezTo>
                <a:lnTo>
                  <a:pt x="5531" y="14119"/>
                </a:lnTo>
                <a:cubicBezTo>
                  <a:pt x="5531" y="14327"/>
                  <a:pt x="5601" y="14604"/>
                  <a:pt x="5808" y="14674"/>
                </a:cubicBezTo>
                <a:cubicBezTo>
                  <a:pt x="5878" y="14743"/>
                  <a:pt x="6016" y="14812"/>
                  <a:pt x="6155" y="14812"/>
                </a:cubicBezTo>
                <a:cubicBezTo>
                  <a:pt x="6363" y="14812"/>
                  <a:pt x="6571" y="14743"/>
                  <a:pt x="6779" y="14604"/>
                </a:cubicBezTo>
                <a:cubicBezTo>
                  <a:pt x="6848" y="14466"/>
                  <a:pt x="6918" y="14327"/>
                  <a:pt x="6848" y="14188"/>
                </a:cubicBezTo>
                <a:lnTo>
                  <a:pt x="6848" y="14188"/>
                </a:lnTo>
                <a:cubicBezTo>
                  <a:pt x="7943" y="14397"/>
                  <a:pt x="9038" y="14958"/>
                  <a:pt x="10074" y="14958"/>
                </a:cubicBezTo>
                <a:cubicBezTo>
                  <a:pt x="10415" y="14958"/>
                  <a:pt x="10750" y="14897"/>
                  <a:pt x="11077" y="14743"/>
                </a:cubicBezTo>
                <a:cubicBezTo>
                  <a:pt x="11908" y="15991"/>
                  <a:pt x="12948" y="17169"/>
                  <a:pt x="13988" y="18347"/>
                </a:cubicBezTo>
                <a:cubicBezTo>
                  <a:pt x="13988" y="18486"/>
                  <a:pt x="14057" y="18625"/>
                  <a:pt x="14127" y="18763"/>
                </a:cubicBezTo>
                <a:cubicBezTo>
                  <a:pt x="14161" y="18833"/>
                  <a:pt x="14213" y="18867"/>
                  <a:pt x="14265" y="18867"/>
                </a:cubicBezTo>
                <a:cubicBezTo>
                  <a:pt x="14317" y="18867"/>
                  <a:pt x="14369" y="18833"/>
                  <a:pt x="14404" y="18763"/>
                </a:cubicBezTo>
                <a:lnTo>
                  <a:pt x="16276" y="20843"/>
                </a:lnTo>
                <a:cubicBezTo>
                  <a:pt x="15236" y="20774"/>
                  <a:pt x="14265" y="20080"/>
                  <a:pt x="13364" y="19665"/>
                </a:cubicBezTo>
                <a:cubicBezTo>
                  <a:pt x="12394" y="19249"/>
                  <a:pt x="11493" y="18902"/>
                  <a:pt x="10661" y="18486"/>
                </a:cubicBezTo>
                <a:cubicBezTo>
                  <a:pt x="11264" y="17823"/>
                  <a:pt x="10765" y="16372"/>
                  <a:pt x="9803" y="16372"/>
                </a:cubicBezTo>
                <a:cubicBezTo>
                  <a:pt x="9659" y="16372"/>
                  <a:pt x="9506" y="16404"/>
                  <a:pt x="9344" y="16476"/>
                </a:cubicBezTo>
                <a:cubicBezTo>
                  <a:pt x="8271" y="16981"/>
                  <a:pt x="8519" y="18749"/>
                  <a:pt x="9566" y="18749"/>
                </a:cubicBezTo>
                <a:cubicBezTo>
                  <a:pt x="9669" y="18749"/>
                  <a:pt x="9780" y="18731"/>
                  <a:pt x="9898" y="18694"/>
                </a:cubicBezTo>
                <a:cubicBezTo>
                  <a:pt x="9968" y="18833"/>
                  <a:pt x="10037" y="18902"/>
                  <a:pt x="10176" y="18971"/>
                </a:cubicBezTo>
                <a:cubicBezTo>
                  <a:pt x="10314" y="18971"/>
                  <a:pt x="10453" y="18902"/>
                  <a:pt x="10522" y="18833"/>
                </a:cubicBezTo>
                <a:cubicBezTo>
                  <a:pt x="11631" y="19387"/>
                  <a:pt x="12810" y="19872"/>
                  <a:pt x="13988" y="20358"/>
                </a:cubicBezTo>
                <a:cubicBezTo>
                  <a:pt x="14694" y="20652"/>
                  <a:pt x="15251" y="21096"/>
                  <a:pt x="15997" y="21096"/>
                </a:cubicBezTo>
                <a:cubicBezTo>
                  <a:pt x="16129" y="21096"/>
                  <a:pt x="16268" y="21082"/>
                  <a:pt x="16414" y="21051"/>
                </a:cubicBezTo>
                <a:cubicBezTo>
                  <a:pt x="18216" y="22992"/>
                  <a:pt x="19880" y="25071"/>
                  <a:pt x="21266" y="27290"/>
                </a:cubicBezTo>
                <a:cubicBezTo>
                  <a:pt x="20643" y="28607"/>
                  <a:pt x="20227" y="29924"/>
                  <a:pt x="20019" y="31310"/>
                </a:cubicBezTo>
                <a:cubicBezTo>
                  <a:pt x="18494" y="30894"/>
                  <a:pt x="16622" y="30548"/>
                  <a:pt x="15444" y="29438"/>
                </a:cubicBezTo>
                <a:cubicBezTo>
                  <a:pt x="16276" y="28953"/>
                  <a:pt x="15998" y="27359"/>
                  <a:pt x="14751" y="27151"/>
                </a:cubicBezTo>
                <a:cubicBezTo>
                  <a:pt x="14631" y="27129"/>
                  <a:pt x="14517" y="27119"/>
                  <a:pt x="14410" y="27119"/>
                </a:cubicBezTo>
                <a:cubicBezTo>
                  <a:pt x="12828" y="27119"/>
                  <a:pt x="12657" y="29305"/>
                  <a:pt x="14264" y="29305"/>
                </a:cubicBezTo>
                <a:cubicBezTo>
                  <a:pt x="14309" y="29305"/>
                  <a:pt x="14356" y="29303"/>
                  <a:pt x="14404" y="29300"/>
                </a:cubicBezTo>
                <a:cubicBezTo>
                  <a:pt x="14404" y="29438"/>
                  <a:pt x="14543" y="29646"/>
                  <a:pt x="14751" y="29646"/>
                </a:cubicBezTo>
                <a:lnTo>
                  <a:pt x="15028" y="29646"/>
                </a:lnTo>
                <a:cubicBezTo>
                  <a:pt x="16414" y="30825"/>
                  <a:pt x="18147" y="31449"/>
                  <a:pt x="19949" y="31587"/>
                </a:cubicBezTo>
                <a:cubicBezTo>
                  <a:pt x="19464" y="34360"/>
                  <a:pt x="20157" y="37202"/>
                  <a:pt x="21821" y="39490"/>
                </a:cubicBezTo>
                <a:cubicBezTo>
                  <a:pt x="21821" y="39767"/>
                  <a:pt x="21890" y="40044"/>
                  <a:pt x="21890" y="40321"/>
                </a:cubicBezTo>
                <a:cubicBezTo>
                  <a:pt x="21821" y="40391"/>
                  <a:pt x="21752" y="40529"/>
                  <a:pt x="21682" y="40668"/>
                </a:cubicBezTo>
                <a:cubicBezTo>
                  <a:pt x="21626" y="40780"/>
                  <a:pt x="21796" y="41072"/>
                  <a:pt x="21973" y="41072"/>
                </a:cubicBezTo>
                <a:cubicBezTo>
                  <a:pt x="22015" y="41072"/>
                  <a:pt x="22058" y="41055"/>
                  <a:pt x="22098" y="41015"/>
                </a:cubicBezTo>
                <a:cubicBezTo>
                  <a:pt x="22237" y="41708"/>
                  <a:pt x="22445" y="42470"/>
                  <a:pt x="22653" y="43233"/>
                </a:cubicBezTo>
                <a:cubicBezTo>
                  <a:pt x="21613" y="42124"/>
                  <a:pt x="20365" y="41153"/>
                  <a:pt x="19118" y="40321"/>
                </a:cubicBezTo>
                <a:cubicBezTo>
                  <a:pt x="18494" y="39975"/>
                  <a:pt x="17939" y="39559"/>
                  <a:pt x="17385" y="39143"/>
                </a:cubicBezTo>
                <a:cubicBezTo>
                  <a:pt x="17385" y="39074"/>
                  <a:pt x="17385" y="39004"/>
                  <a:pt x="17315" y="38935"/>
                </a:cubicBezTo>
                <a:cubicBezTo>
                  <a:pt x="15582" y="37341"/>
                  <a:pt x="14820" y="35053"/>
                  <a:pt x="13780" y="32974"/>
                </a:cubicBezTo>
                <a:cubicBezTo>
                  <a:pt x="13087" y="31587"/>
                  <a:pt x="12047" y="30340"/>
                  <a:pt x="10869" y="29369"/>
                </a:cubicBezTo>
                <a:cubicBezTo>
                  <a:pt x="7957" y="26804"/>
                  <a:pt x="4214" y="25279"/>
                  <a:pt x="332" y="25141"/>
                </a:cubicBezTo>
                <a:cubicBezTo>
                  <a:pt x="310" y="25133"/>
                  <a:pt x="288" y="25130"/>
                  <a:pt x="268" y="25130"/>
                </a:cubicBezTo>
                <a:cubicBezTo>
                  <a:pt x="98" y="25130"/>
                  <a:pt x="1" y="25364"/>
                  <a:pt x="124" y="25487"/>
                </a:cubicBezTo>
                <a:cubicBezTo>
                  <a:pt x="3244" y="28191"/>
                  <a:pt x="4422" y="32350"/>
                  <a:pt x="7264" y="35192"/>
                </a:cubicBezTo>
                <a:cubicBezTo>
                  <a:pt x="9968" y="37895"/>
                  <a:pt x="13988" y="37826"/>
                  <a:pt x="17107" y="39490"/>
                </a:cubicBezTo>
                <a:lnTo>
                  <a:pt x="17454" y="39698"/>
                </a:lnTo>
                <a:cubicBezTo>
                  <a:pt x="20504" y="41777"/>
                  <a:pt x="23207" y="44273"/>
                  <a:pt x="25426" y="47253"/>
                </a:cubicBezTo>
                <a:cubicBezTo>
                  <a:pt x="26465" y="48640"/>
                  <a:pt x="27297" y="50095"/>
                  <a:pt x="28129" y="51620"/>
                </a:cubicBezTo>
                <a:cubicBezTo>
                  <a:pt x="27297" y="50927"/>
                  <a:pt x="26465" y="50303"/>
                  <a:pt x="25495" y="49749"/>
                </a:cubicBezTo>
                <a:cubicBezTo>
                  <a:pt x="25495" y="49749"/>
                  <a:pt x="25495" y="49679"/>
                  <a:pt x="25426" y="49679"/>
                </a:cubicBezTo>
                <a:cubicBezTo>
                  <a:pt x="21952" y="46369"/>
                  <a:pt x="17204" y="40721"/>
                  <a:pt x="12146" y="40721"/>
                </a:cubicBezTo>
                <a:cubicBezTo>
                  <a:pt x="10743" y="40721"/>
                  <a:pt x="9317" y="41155"/>
                  <a:pt x="7888" y="42193"/>
                </a:cubicBezTo>
                <a:cubicBezTo>
                  <a:pt x="7868" y="42152"/>
                  <a:pt x="7841" y="42136"/>
                  <a:pt x="7816" y="42136"/>
                </a:cubicBezTo>
                <a:cubicBezTo>
                  <a:pt x="7755" y="42136"/>
                  <a:pt x="7700" y="42234"/>
                  <a:pt x="7749" y="42332"/>
                </a:cubicBezTo>
                <a:cubicBezTo>
                  <a:pt x="7680" y="42401"/>
                  <a:pt x="7611" y="42401"/>
                  <a:pt x="7541" y="42470"/>
                </a:cubicBezTo>
                <a:cubicBezTo>
                  <a:pt x="7308" y="42645"/>
                  <a:pt x="7467" y="42918"/>
                  <a:pt x="7647" y="42918"/>
                </a:cubicBezTo>
                <a:cubicBezTo>
                  <a:pt x="7681" y="42918"/>
                  <a:pt x="7716" y="42908"/>
                  <a:pt x="7749" y="42886"/>
                </a:cubicBezTo>
                <a:lnTo>
                  <a:pt x="8096" y="42609"/>
                </a:lnTo>
                <a:cubicBezTo>
                  <a:pt x="10383" y="45035"/>
                  <a:pt x="13018" y="47045"/>
                  <a:pt x="15860" y="48709"/>
                </a:cubicBezTo>
                <a:cubicBezTo>
                  <a:pt x="17523" y="49616"/>
                  <a:pt x="19249" y="49637"/>
                  <a:pt x="20980" y="49637"/>
                </a:cubicBezTo>
                <a:cubicBezTo>
                  <a:pt x="21062" y="49637"/>
                  <a:pt x="21145" y="49637"/>
                  <a:pt x="21227" y="49637"/>
                </a:cubicBezTo>
                <a:cubicBezTo>
                  <a:pt x="22588" y="49637"/>
                  <a:pt x="23950" y="49650"/>
                  <a:pt x="25287" y="50095"/>
                </a:cubicBezTo>
                <a:lnTo>
                  <a:pt x="25426" y="50095"/>
                </a:lnTo>
                <a:cubicBezTo>
                  <a:pt x="26535" y="50719"/>
                  <a:pt x="27574" y="51482"/>
                  <a:pt x="28545" y="52383"/>
                </a:cubicBezTo>
                <a:cubicBezTo>
                  <a:pt x="29377" y="54116"/>
                  <a:pt x="30209" y="55987"/>
                  <a:pt x="30902" y="57790"/>
                </a:cubicBezTo>
                <a:cubicBezTo>
                  <a:pt x="30926" y="57862"/>
                  <a:pt x="30984" y="57893"/>
                  <a:pt x="31046" y="57893"/>
                </a:cubicBezTo>
                <a:cubicBezTo>
                  <a:pt x="31162" y="57893"/>
                  <a:pt x="31293" y="57787"/>
                  <a:pt x="31248" y="57651"/>
                </a:cubicBezTo>
                <a:cubicBezTo>
                  <a:pt x="29446" y="52660"/>
                  <a:pt x="26951" y="47531"/>
                  <a:pt x="23207" y="43579"/>
                </a:cubicBezTo>
                <a:cubicBezTo>
                  <a:pt x="22861" y="42609"/>
                  <a:pt x="22653" y="41638"/>
                  <a:pt x="22445" y="40599"/>
                </a:cubicBezTo>
                <a:cubicBezTo>
                  <a:pt x="23693" y="38242"/>
                  <a:pt x="24594" y="35677"/>
                  <a:pt x="25218" y="33043"/>
                </a:cubicBezTo>
                <a:cubicBezTo>
                  <a:pt x="27228" y="36370"/>
                  <a:pt x="28822" y="39836"/>
                  <a:pt x="30070" y="43441"/>
                </a:cubicBezTo>
                <a:cubicBezTo>
                  <a:pt x="30070" y="43579"/>
                  <a:pt x="30139" y="43649"/>
                  <a:pt x="30209" y="43787"/>
                </a:cubicBezTo>
                <a:cubicBezTo>
                  <a:pt x="28406" y="42678"/>
                  <a:pt x="27089" y="40945"/>
                  <a:pt x="25356" y="39767"/>
                </a:cubicBezTo>
                <a:cubicBezTo>
                  <a:pt x="25336" y="39747"/>
                  <a:pt x="25310" y="39738"/>
                  <a:pt x="25283" y="39738"/>
                </a:cubicBezTo>
                <a:cubicBezTo>
                  <a:pt x="25218" y="39738"/>
                  <a:pt x="25148" y="39787"/>
                  <a:pt x="25148" y="39836"/>
                </a:cubicBezTo>
                <a:cubicBezTo>
                  <a:pt x="25110" y="39811"/>
                  <a:pt x="25067" y="39799"/>
                  <a:pt x="25024" y="39799"/>
                </a:cubicBezTo>
                <a:cubicBezTo>
                  <a:pt x="24832" y="39799"/>
                  <a:pt x="24632" y="40026"/>
                  <a:pt x="24802" y="40252"/>
                </a:cubicBezTo>
                <a:lnTo>
                  <a:pt x="24871" y="40252"/>
                </a:lnTo>
                <a:cubicBezTo>
                  <a:pt x="25010" y="40460"/>
                  <a:pt x="25148" y="40529"/>
                  <a:pt x="25356" y="40668"/>
                </a:cubicBezTo>
                <a:cubicBezTo>
                  <a:pt x="25356" y="40668"/>
                  <a:pt x="25426" y="40737"/>
                  <a:pt x="25426" y="40807"/>
                </a:cubicBezTo>
                <a:cubicBezTo>
                  <a:pt x="25460" y="40876"/>
                  <a:pt x="25547" y="40911"/>
                  <a:pt x="25625" y="40911"/>
                </a:cubicBezTo>
                <a:cubicBezTo>
                  <a:pt x="25703" y="40911"/>
                  <a:pt x="25772" y="40876"/>
                  <a:pt x="25772" y="40807"/>
                </a:cubicBezTo>
                <a:cubicBezTo>
                  <a:pt x="25911" y="40737"/>
                  <a:pt x="25911" y="40599"/>
                  <a:pt x="25841" y="40529"/>
                </a:cubicBezTo>
                <a:lnTo>
                  <a:pt x="25703" y="40460"/>
                </a:lnTo>
                <a:cubicBezTo>
                  <a:pt x="25634" y="40321"/>
                  <a:pt x="25564" y="40252"/>
                  <a:pt x="25495" y="40113"/>
                </a:cubicBezTo>
                <a:cubicBezTo>
                  <a:pt x="25484" y="40081"/>
                  <a:pt x="25488" y="40067"/>
                  <a:pt x="25504" y="40067"/>
                </a:cubicBezTo>
                <a:cubicBezTo>
                  <a:pt x="25585" y="40067"/>
                  <a:pt x="25980" y="40471"/>
                  <a:pt x="25980" y="40529"/>
                </a:cubicBezTo>
                <a:cubicBezTo>
                  <a:pt x="26535" y="40945"/>
                  <a:pt x="27020" y="41500"/>
                  <a:pt x="27574" y="41985"/>
                </a:cubicBezTo>
                <a:cubicBezTo>
                  <a:pt x="28337" y="42817"/>
                  <a:pt x="29307" y="43510"/>
                  <a:pt x="30278" y="44134"/>
                </a:cubicBezTo>
                <a:cubicBezTo>
                  <a:pt x="31318" y="48085"/>
                  <a:pt x="31664" y="52175"/>
                  <a:pt x="31387" y="56265"/>
                </a:cubicBezTo>
                <a:cubicBezTo>
                  <a:pt x="31387" y="56750"/>
                  <a:pt x="31318" y="57304"/>
                  <a:pt x="31318" y="57790"/>
                </a:cubicBezTo>
                <a:cubicBezTo>
                  <a:pt x="31318" y="57859"/>
                  <a:pt x="31318" y="57859"/>
                  <a:pt x="31318" y="57928"/>
                </a:cubicBezTo>
                <a:lnTo>
                  <a:pt x="31318" y="58344"/>
                </a:lnTo>
                <a:cubicBezTo>
                  <a:pt x="31318" y="58414"/>
                  <a:pt x="31318" y="58414"/>
                  <a:pt x="31318" y="58483"/>
                </a:cubicBezTo>
                <a:cubicBezTo>
                  <a:pt x="31110" y="65276"/>
                  <a:pt x="31734" y="72208"/>
                  <a:pt x="36378" y="77615"/>
                </a:cubicBezTo>
                <a:cubicBezTo>
                  <a:pt x="36437" y="77674"/>
                  <a:pt x="36507" y="77699"/>
                  <a:pt x="36572" y="77699"/>
                </a:cubicBezTo>
                <a:cubicBezTo>
                  <a:pt x="36738" y="77699"/>
                  <a:pt x="36873" y="77536"/>
                  <a:pt x="36724" y="77338"/>
                </a:cubicBezTo>
                <a:cubicBezTo>
                  <a:pt x="33397" y="73456"/>
                  <a:pt x="32357" y="68950"/>
                  <a:pt x="32011" y="64306"/>
                </a:cubicBezTo>
                <a:cubicBezTo>
                  <a:pt x="33120" y="63682"/>
                  <a:pt x="33328" y="62226"/>
                  <a:pt x="33744" y="61048"/>
                </a:cubicBezTo>
                <a:cubicBezTo>
                  <a:pt x="33764" y="61068"/>
                  <a:pt x="33790" y="61076"/>
                  <a:pt x="33819" y="61076"/>
                </a:cubicBezTo>
                <a:cubicBezTo>
                  <a:pt x="33888" y="61076"/>
                  <a:pt x="33972" y="61027"/>
                  <a:pt x="34021" y="60978"/>
                </a:cubicBezTo>
                <a:cubicBezTo>
                  <a:pt x="34160" y="60770"/>
                  <a:pt x="34160" y="60493"/>
                  <a:pt x="34021" y="60285"/>
                </a:cubicBezTo>
                <a:cubicBezTo>
                  <a:pt x="33986" y="60216"/>
                  <a:pt x="33917" y="60181"/>
                  <a:pt x="33848" y="60181"/>
                </a:cubicBezTo>
                <a:cubicBezTo>
                  <a:pt x="33778" y="60181"/>
                  <a:pt x="33709" y="60216"/>
                  <a:pt x="33674" y="60285"/>
                </a:cubicBezTo>
                <a:cubicBezTo>
                  <a:pt x="33397" y="60909"/>
                  <a:pt x="33189" y="61533"/>
                  <a:pt x="32981" y="62226"/>
                </a:cubicBezTo>
                <a:cubicBezTo>
                  <a:pt x="32843" y="62850"/>
                  <a:pt x="32496" y="63474"/>
                  <a:pt x="32011" y="63959"/>
                </a:cubicBezTo>
                <a:cubicBezTo>
                  <a:pt x="31872" y="62226"/>
                  <a:pt x="31872" y="60493"/>
                  <a:pt x="31872" y="58622"/>
                </a:cubicBezTo>
                <a:lnTo>
                  <a:pt x="31872" y="58622"/>
                </a:lnTo>
                <a:cubicBezTo>
                  <a:pt x="31892" y="58642"/>
                  <a:pt x="31919" y="58650"/>
                  <a:pt x="31946" y="58650"/>
                </a:cubicBezTo>
                <a:cubicBezTo>
                  <a:pt x="32011" y="58650"/>
                  <a:pt x="32080" y="58601"/>
                  <a:pt x="32080" y="58552"/>
                </a:cubicBezTo>
                <a:cubicBezTo>
                  <a:pt x="33744" y="56265"/>
                  <a:pt x="34784" y="53561"/>
                  <a:pt x="35199" y="50789"/>
                </a:cubicBezTo>
                <a:cubicBezTo>
                  <a:pt x="35407" y="50650"/>
                  <a:pt x="35546" y="50511"/>
                  <a:pt x="35615" y="50303"/>
                </a:cubicBezTo>
                <a:cubicBezTo>
                  <a:pt x="36170" y="49471"/>
                  <a:pt x="36724" y="48640"/>
                  <a:pt x="37348" y="47877"/>
                </a:cubicBezTo>
                <a:cubicBezTo>
                  <a:pt x="37834" y="47253"/>
                  <a:pt x="38319" y="46560"/>
                  <a:pt x="38804" y="45936"/>
                </a:cubicBezTo>
                <a:lnTo>
                  <a:pt x="38804" y="46214"/>
                </a:lnTo>
                <a:cubicBezTo>
                  <a:pt x="38804" y="46254"/>
                  <a:pt x="38896" y="46294"/>
                  <a:pt x="38975" y="46294"/>
                </a:cubicBezTo>
                <a:cubicBezTo>
                  <a:pt x="39032" y="46294"/>
                  <a:pt x="39081" y="46272"/>
                  <a:pt x="39081" y="46214"/>
                </a:cubicBezTo>
                <a:cubicBezTo>
                  <a:pt x="39151" y="45936"/>
                  <a:pt x="39151" y="45728"/>
                  <a:pt x="39081" y="45451"/>
                </a:cubicBezTo>
                <a:cubicBezTo>
                  <a:pt x="39081" y="45451"/>
                  <a:pt x="39151" y="45382"/>
                  <a:pt x="39220" y="45312"/>
                </a:cubicBezTo>
                <a:cubicBezTo>
                  <a:pt x="39289" y="45243"/>
                  <a:pt x="39289" y="45174"/>
                  <a:pt x="39220" y="45104"/>
                </a:cubicBezTo>
                <a:lnTo>
                  <a:pt x="39012" y="44966"/>
                </a:lnTo>
                <a:cubicBezTo>
                  <a:pt x="38943" y="44966"/>
                  <a:pt x="38804" y="44966"/>
                  <a:pt x="38804" y="45104"/>
                </a:cubicBezTo>
                <a:cubicBezTo>
                  <a:pt x="38735" y="45243"/>
                  <a:pt x="38735" y="45451"/>
                  <a:pt x="38804" y="45590"/>
                </a:cubicBezTo>
                <a:cubicBezTo>
                  <a:pt x="38596" y="45798"/>
                  <a:pt x="38388" y="45936"/>
                  <a:pt x="38319" y="46075"/>
                </a:cubicBezTo>
                <a:cubicBezTo>
                  <a:pt x="37834" y="46699"/>
                  <a:pt x="37348" y="47392"/>
                  <a:pt x="36863" y="48016"/>
                </a:cubicBezTo>
                <a:cubicBezTo>
                  <a:pt x="36516" y="48570"/>
                  <a:pt x="36101" y="48986"/>
                  <a:pt x="35754" y="49471"/>
                </a:cubicBezTo>
                <a:cubicBezTo>
                  <a:pt x="35685" y="49541"/>
                  <a:pt x="35477" y="49887"/>
                  <a:pt x="35338" y="50165"/>
                </a:cubicBezTo>
                <a:cubicBezTo>
                  <a:pt x="35338" y="49818"/>
                  <a:pt x="35407" y="49541"/>
                  <a:pt x="35477" y="49264"/>
                </a:cubicBezTo>
                <a:cubicBezTo>
                  <a:pt x="35546" y="49194"/>
                  <a:pt x="35615" y="49125"/>
                  <a:pt x="35546" y="49056"/>
                </a:cubicBezTo>
                <a:lnTo>
                  <a:pt x="35546" y="48986"/>
                </a:lnTo>
                <a:cubicBezTo>
                  <a:pt x="35685" y="47946"/>
                  <a:pt x="35823" y="46976"/>
                  <a:pt x="35962" y="46006"/>
                </a:cubicBezTo>
                <a:cubicBezTo>
                  <a:pt x="36031" y="46006"/>
                  <a:pt x="36031" y="45936"/>
                  <a:pt x="36031" y="45867"/>
                </a:cubicBezTo>
                <a:lnTo>
                  <a:pt x="36031" y="45798"/>
                </a:lnTo>
                <a:lnTo>
                  <a:pt x="36170" y="44758"/>
                </a:lnTo>
                <a:cubicBezTo>
                  <a:pt x="37903" y="43995"/>
                  <a:pt x="38735" y="42193"/>
                  <a:pt x="39497" y="40599"/>
                </a:cubicBezTo>
                <a:cubicBezTo>
                  <a:pt x="39566" y="40599"/>
                  <a:pt x="39636" y="40599"/>
                  <a:pt x="39636" y="40529"/>
                </a:cubicBezTo>
                <a:lnTo>
                  <a:pt x="39705" y="40460"/>
                </a:lnTo>
                <a:lnTo>
                  <a:pt x="39844" y="40460"/>
                </a:lnTo>
                <a:cubicBezTo>
                  <a:pt x="40052" y="40460"/>
                  <a:pt x="40190" y="40391"/>
                  <a:pt x="40398" y="40321"/>
                </a:cubicBezTo>
                <a:cubicBezTo>
                  <a:pt x="40953" y="39975"/>
                  <a:pt x="41091" y="39212"/>
                  <a:pt x="40814" y="38658"/>
                </a:cubicBezTo>
                <a:cubicBezTo>
                  <a:pt x="40595" y="38438"/>
                  <a:pt x="40292" y="38302"/>
                  <a:pt x="39994" y="38302"/>
                </a:cubicBezTo>
                <a:cubicBezTo>
                  <a:pt x="39821" y="38302"/>
                  <a:pt x="39650" y="38348"/>
                  <a:pt x="39497" y="38450"/>
                </a:cubicBezTo>
                <a:cubicBezTo>
                  <a:pt x="39151" y="38658"/>
                  <a:pt x="39012" y="39004"/>
                  <a:pt x="39081" y="39351"/>
                </a:cubicBezTo>
                <a:cubicBezTo>
                  <a:pt x="39081" y="39351"/>
                  <a:pt x="39012" y="39420"/>
                  <a:pt x="39012" y="39490"/>
                </a:cubicBezTo>
                <a:cubicBezTo>
                  <a:pt x="38943" y="39767"/>
                  <a:pt x="39012" y="39975"/>
                  <a:pt x="39220" y="40183"/>
                </a:cubicBezTo>
                <a:cubicBezTo>
                  <a:pt x="38527" y="41846"/>
                  <a:pt x="37695" y="43649"/>
                  <a:pt x="36101" y="44481"/>
                </a:cubicBezTo>
                <a:cubicBezTo>
                  <a:pt x="36239" y="43857"/>
                  <a:pt x="36309" y="43233"/>
                  <a:pt x="36447" y="42609"/>
                </a:cubicBezTo>
                <a:cubicBezTo>
                  <a:pt x="37071" y="42470"/>
                  <a:pt x="37418" y="41846"/>
                  <a:pt x="37626" y="41223"/>
                </a:cubicBezTo>
                <a:cubicBezTo>
                  <a:pt x="37660" y="41292"/>
                  <a:pt x="37712" y="41327"/>
                  <a:pt x="37764" y="41327"/>
                </a:cubicBezTo>
                <a:cubicBezTo>
                  <a:pt x="37816" y="41327"/>
                  <a:pt x="37868" y="41292"/>
                  <a:pt x="37903" y="41223"/>
                </a:cubicBezTo>
                <a:cubicBezTo>
                  <a:pt x="38041" y="40876"/>
                  <a:pt x="37972" y="40460"/>
                  <a:pt x="37764" y="40113"/>
                </a:cubicBezTo>
                <a:cubicBezTo>
                  <a:pt x="37703" y="39992"/>
                  <a:pt x="37603" y="39937"/>
                  <a:pt x="37503" y="39937"/>
                </a:cubicBezTo>
                <a:cubicBezTo>
                  <a:pt x="37375" y="39937"/>
                  <a:pt x="37249" y="40027"/>
                  <a:pt x="37210" y="40183"/>
                </a:cubicBezTo>
                <a:cubicBezTo>
                  <a:pt x="37140" y="40321"/>
                  <a:pt x="37140" y="40529"/>
                  <a:pt x="37140" y="40668"/>
                </a:cubicBezTo>
                <a:cubicBezTo>
                  <a:pt x="37140" y="40737"/>
                  <a:pt x="37140" y="40807"/>
                  <a:pt x="37140" y="40807"/>
                </a:cubicBezTo>
                <a:cubicBezTo>
                  <a:pt x="37002" y="41223"/>
                  <a:pt x="36794" y="41638"/>
                  <a:pt x="36516" y="41985"/>
                </a:cubicBezTo>
                <a:cubicBezTo>
                  <a:pt x="36863" y="40252"/>
                  <a:pt x="37418" y="38588"/>
                  <a:pt x="38180" y="36994"/>
                </a:cubicBezTo>
                <a:cubicBezTo>
                  <a:pt x="38249" y="37063"/>
                  <a:pt x="38249" y="37133"/>
                  <a:pt x="38319" y="37133"/>
                </a:cubicBezTo>
                <a:cubicBezTo>
                  <a:pt x="38482" y="37264"/>
                  <a:pt x="38677" y="37333"/>
                  <a:pt x="38873" y="37333"/>
                </a:cubicBezTo>
                <a:cubicBezTo>
                  <a:pt x="39093" y="37333"/>
                  <a:pt x="39314" y="37246"/>
                  <a:pt x="39497" y="37063"/>
                </a:cubicBezTo>
                <a:cubicBezTo>
                  <a:pt x="40052" y="36648"/>
                  <a:pt x="40052" y="35746"/>
                  <a:pt x="39497" y="35331"/>
                </a:cubicBezTo>
                <a:cubicBezTo>
                  <a:pt x="39186" y="35064"/>
                  <a:pt x="38847" y="34940"/>
                  <a:pt x="38497" y="34940"/>
                </a:cubicBezTo>
                <a:cubicBezTo>
                  <a:pt x="38301" y="34940"/>
                  <a:pt x="38102" y="34979"/>
                  <a:pt x="37903" y="35053"/>
                </a:cubicBezTo>
                <a:cubicBezTo>
                  <a:pt x="37279" y="35400"/>
                  <a:pt x="37210" y="36232"/>
                  <a:pt x="37834" y="36648"/>
                </a:cubicBezTo>
                <a:lnTo>
                  <a:pt x="37903" y="36648"/>
                </a:lnTo>
                <a:cubicBezTo>
                  <a:pt x="37002" y="38450"/>
                  <a:pt x="36378" y="40391"/>
                  <a:pt x="36031" y="42401"/>
                </a:cubicBezTo>
                <a:cubicBezTo>
                  <a:pt x="35823" y="43233"/>
                  <a:pt x="35685" y="44134"/>
                  <a:pt x="35615" y="44966"/>
                </a:cubicBezTo>
                <a:cubicBezTo>
                  <a:pt x="35061" y="43649"/>
                  <a:pt x="34298" y="42401"/>
                  <a:pt x="33744" y="41153"/>
                </a:cubicBezTo>
                <a:cubicBezTo>
                  <a:pt x="33744" y="41084"/>
                  <a:pt x="33744" y="41084"/>
                  <a:pt x="33744" y="41015"/>
                </a:cubicBezTo>
                <a:cubicBezTo>
                  <a:pt x="33744" y="40876"/>
                  <a:pt x="33674" y="40737"/>
                  <a:pt x="33605" y="40599"/>
                </a:cubicBezTo>
                <a:cubicBezTo>
                  <a:pt x="34160" y="40044"/>
                  <a:pt x="34229" y="39212"/>
                  <a:pt x="33813" y="38588"/>
                </a:cubicBezTo>
                <a:cubicBezTo>
                  <a:pt x="33605" y="38450"/>
                  <a:pt x="33362" y="38381"/>
                  <a:pt x="33120" y="38381"/>
                </a:cubicBezTo>
                <a:cubicBezTo>
                  <a:pt x="32877" y="38381"/>
                  <a:pt x="32635" y="38450"/>
                  <a:pt x="32427" y="38588"/>
                </a:cubicBezTo>
                <a:cubicBezTo>
                  <a:pt x="32149" y="38796"/>
                  <a:pt x="32011" y="39143"/>
                  <a:pt x="32149" y="39490"/>
                </a:cubicBezTo>
                <a:cubicBezTo>
                  <a:pt x="32080" y="39490"/>
                  <a:pt x="31941" y="39559"/>
                  <a:pt x="32011" y="39628"/>
                </a:cubicBezTo>
                <a:cubicBezTo>
                  <a:pt x="32142" y="40217"/>
                  <a:pt x="32580" y="40743"/>
                  <a:pt x="33095" y="40743"/>
                </a:cubicBezTo>
                <a:cubicBezTo>
                  <a:pt x="33126" y="40743"/>
                  <a:pt x="33158" y="40741"/>
                  <a:pt x="33189" y="40737"/>
                </a:cubicBezTo>
                <a:cubicBezTo>
                  <a:pt x="33813" y="42401"/>
                  <a:pt x="34645" y="43995"/>
                  <a:pt x="35477" y="45520"/>
                </a:cubicBezTo>
                <a:lnTo>
                  <a:pt x="35407" y="46075"/>
                </a:lnTo>
                <a:lnTo>
                  <a:pt x="35061" y="48224"/>
                </a:lnTo>
                <a:cubicBezTo>
                  <a:pt x="35061" y="48154"/>
                  <a:pt x="34991" y="48016"/>
                  <a:pt x="34991" y="47877"/>
                </a:cubicBezTo>
                <a:cubicBezTo>
                  <a:pt x="34957" y="47808"/>
                  <a:pt x="34887" y="47773"/>
                  <a:pt x="34818" y="47773"/>
                </a:cubicBezTo>
                <a:cubicBezTo>
                  <a:pt x="34749" y="47773"/>
                  <a:pt x="34680" y="47808"/>
                  <a:pt x="34645" y="47877"/>
                </a:cubicBezTo>
                <a:cubicBezTo>
                  <a:pt x="34506" y="47739"/>
                  <a:pt x="34437" y="47600"/>
                  <a:pt x="34298" y="47461"/>
                </a:cubicBezTo>
                <a:cubicBezTo>
                  <a:pt x="34021" y="47045"/>
                  <a:pt x="33744" y="46629"/>
                  <a:pt x="33536" y="46214"/>
                </a:cubicBezTo>
                <a:lnTo>
                  <a:pt x="33605" y="46214"/>
                </a:lnTo>
                <a:cubicBezTo>
                  <a:pt x="33674" y="46214"/>
                  <a:pt x="33744" y="46144"/>
                  <a:pt x="33674" y="46075"/>
                </a:cubicBezTo>
                <a:cubicBezTo>
                  <a:pt x="33674" y="45936"/>
                  <a:pt x="33605" y="45659"/>
                  <a:pt x="33536" y="45590"/>
                </a:cubicBezTo>
                <a:cubicBezTo>
                  <a:pt x="34090" y="45243"/>
                  <a:pt x="34160" y="44550"/>
                  <a:pt x="33813" y="44134"/>
                </a:cubicBezTo>
                <a:cubicBezTo>
                  <a:pt x="33585" y="43792"/>
                  <a:pt x="33216" y="43543"/>
                  <a:pt x="32822" y="43543"/>
                </a:cubicBezTo>
                <a:cubicBezTo>
                  <a:pt x="32737" y="43543"/>
                  <a:pt x="32651" y="43555"/>
                  <a:pt x="32565" y="43579"/>
                </a:cubicBezTo>
                <a:cubicBezTo>
                  <a:pt x="32288" y="43649"/>
                  <a:pt x="32149" y="43787"/>
                  <a:pt x="32080" y="44065"/>
                </a:cubicBezTo>
                <a:cubicBezTo>
                  <a:pt x="32011" y="44342"/>
                  <a:pt x="32080" y="44689"/>
                  <a:pt x="32288" y="44966"/>
                </a:cubicBezTo>
                <a:cubicBezTo>
                  <a:pt x="32288" y="45035"/>
                  <a:pt x="32323" y="45070"/>
                  <a:pt x="32366" y="45070"/>
                </a:cubicBezTo>
                <a:cubicBezTo>
                  <a:pt x="32409" y="45070"/>
                  <a:pt x="32461" y="45035"/>
                  <a:pt x="32496" y="44966"/>
                </a:cubicBezTo>
                <a:cubicBezTo>
                  <a:pt x="32496" y="44758"/>
                  <a:pt x="32496" y="44550"/>
                  <a:pt x="32565" y="44411"/>
                </a:cubicBezTo>
                <a:lnTo>
                  <a:pt x="32635" y="44203"/>
                </a:lnTo>
                <a:lnTo>
                  <a:pt x="32912" y="44203"/>
                </a:lnTo>
                <a:cubicBezTo>
                  <a:pt x="33051" y="44203"/>
                  <a:pt x="33189" y="44273"/>
                  <a:pt x="33259" y="44411"/>
                </a:cubicBezTo>
                <a:cubicBezTo>
                  <a:pt x="33466" y="44550"/>
                  <a:pt x="33536" y="44758"/>
                  <a:pt x="33397" y="44966"/>
                </a:cubicBezTo>
                <a:cubicBezTo>
                  <a:pt x="33337" y="45085"/>
                  <a:pt x="33174" y="45257"/>
                  <a:pt x="33041" y="45257"/>
                </a:cubicBezTo>
                <a:cubicBezTo>
                  <a:pt x="33020" y="45257"/>
                  <a:pt x="33000" y="45253"/>
                  <a:pt x="32981" y="45243"/>
                </a:cubicBezTo>
                <a:cubicBezTo>
                  <a:pt x="32843" y="45243"/>
                  <a:pt x="32773" y="44896"/>
                  <a:pt x="32773" y="44758"/>
                </a:cubicBezTo>
                <a:cubicBezTo>
                  <a:pt x="32739" y="44723"/>
                  <a:pt x="32687" y="44706"/>
                  <a:pt x="32643" y="44706"/>
                </a:cubicBezTo>
                <a:cubicBezTo>
                  <a:pt x="32600" y="44706"/>
                  <a:pt x="32565" y="44723"/>
                  <a:pt x="32565" y="44758"/>
                </a:cubicBezTo>
                <a:cubicBezTo>
                  <a:pt x="32427" y="45035"/>
                  <a:pt x="32496" y="45312"/>
                  <a:pt x="32635" y="45590"/>
                </a:cubicBezTo>
                <a:cubicBezTo>
                  <a:pt x="32773" y="45728"/>
                  <a:pt x="32981" y="45798"/>
                  <a:pt x="33189" y="45798"/>
                </a:cubicBezTo>
                <a:cubicBezTo>
                  <a:pt x="32912" y="46144"/>
                  <a:pt x="33259" y="46560"/>
                  <a:pt x="33466" y="46907"/>
                </a:cubicBezTo>
                <a:cubicBezTo>
                  <a:pt x="33952" y="47669"/>
                  <a:pt x="34506" y="48432"/>
                  <a:pt x="35130" y="49125"/>
                </a:cubicBezTo>
                <a:cubicBezTo>
                  <a:pt x="34991" y="50095"/>
                  <a:pt x="34784" y="50996"/>
                  <a:pt x="34576" y="51967"/>
                </a:cubicBezTo>
                <a:cubicBezTo>
                  <a:pt x="34368" y="53007"/>
                  <a:pt x="34021" y="54047"/>
                  <a:pt x="33605" y="55017"/>
                </a:cubicBezTo>
                <a:cubicBezTo>
                  <a:pt x="33259" y="55918"/>
                  <a:pt x="32080" y="56958"/>
                  <a:pt x="32011" y="57928"/>
                </a:cubicBezTo>
                <a:cubicBezTo>
                  <a:pt x="32011" y="57928"/>
                  <a:pt x="31941" y="57859"/>
                  <a:pt x="31941" y="57790"/>
                </a:cubicBezTo>
                <a:cubicBezTo>
                  <a:pt x="31941" y="57790"/>
                  <a:pt x="31872" y="57720"/>
                  <a:pt x="31872" y="57720"/>
                </a:cubicBezTo>
                <a:cubicBezTo>
                  <a:pt x="31872" y="56057"/>
                  <a:pt x="31941" y="54462"/>
                  <a:pt x="31941" y="52799"/>
                </a:cubicBezTo>
                <a:cubicBezTo>
                  <a:pt x="31941" y="49887"/>
                  <a:pt x="31456" y="46976"/>
                  <a:pt x="30624" y="44134"/>
                </a:cubicBezTo>
                <a:cubicBezTo>
                  <a:pt x="30694" y="44065"/>
                  <a:pt x="30694" y="43995"/>
                  <a:pt x="30555" y="43926"/>
                </a:cubicBezTo>
                <a:cubicBezTo>
                  <a:pt x="30209" y="42817"/>
                  <a:pt x="29862" y="41708"/>
                  <a:pt x="29377" y="40599"/>
                </a:cubicBezTo>
                <a:cubicBezTo>
                  <a:pt x="29238" y="39836"/>
                  <a:pt x="29238" y="39004"/>
                  <a:pt x="29307" y="38242"/>
                </a:cubicBezTo>
                <a:lnTo>
                  <a:pt x="29307" y="38242"/>
                </a:lnTo>
                <a:cubicBezTo>
                  <a:pt x="29342" y="38277"/>
                  <a:pt x="29377" y="38294"/>
                  <a:pt x="29411" y="38294"/>
                </a:cubicBezTo>
                <a:cubicBezTo>
                  <a:pt x="29446" y="38294"/>
                  <a:pt x="29481" y="38277"/>
                  <a:pt x="29515" y="38242"/>
                </a:cubicBezTo>
                <a:cubicBezTo>
                  <a:pt x="30139" y="35677"/>
                  <a:pt x="32635" y="34429"/>
                  <a:pt x="34714" y="32974"/>
                </a:cubicBezTo>
                <a:cubicBezTo>
                  <a:pt x="36378" y="31726"/>
                  <a:pt x="37556" y="29993"/>
                  <a:pt x="38180" y="27983"/>
                </a:cubicBezTo>
                <a:cubicBezTo>
                  <a:pt x="39428" y="24378"/>
                  <a:pt x="38735" y="20150"/>
                  <a:pt x="35823" y="17654"/>
                </a:cubicBezTo>
                <a:cubicBezTo>
                  <a:pt x="35823" y="17585"/>
                  <a:pt x="35823" y="17516"/>
                  <a:pt x="35823" y="17516"/>
                </a:cubicBezTo>
                <a:cubicBezTo>
                  <a:pt x="35754" y="17377"/>
                  <a:pt x="35615" y="17377"/>
                  <a:pt x="35546" y="17377"/>
                </a:cubicBezTo>
                <a:cubicBezTo>
                  <a:pt x="35407" y="17308"/>
                  <a:pt x="35269" y="17169"/>
                  <a:pt x="35130" y="17100"/>
                </a:cubicBezTo>
                <a:cubicBezTo>
                  <a:pt x="35091" y="17061"/>
                  <a:pt x="35042" y="17044"/>
                  <a:pt x="34992" y="17044"/>
                </a:cubicBezTo>
                <a:cubicBezTo>
                  <a:pt x="34864" y="17044"/>
                  <a:pt x="34734" y="17158"/>
                  <a:pt x="34784" y="17308"/>
                </a:cubicBezTo>
                <a:cubicBezTo>
                  <a:pt x="34922" y="20982"/>
                  <a:pt x="31803" y="24725"/>
                  <a:pt x="30209" y="27913"/>
                </a:cubicBezTo>
                <a:cubicBezTo>
                  <a:pt x="29099" y="30062"/>
                  <a:pt x="28060" y="32835"/>
                  <a:pt x="29515" y="34984"/>
                </a:cubicBezTo>
                <a:cubicBezTo>
                  <a:pt x="29515" y="35053"/>
                  <a:pt x="29515" y="35123"/>
                  <a:pt x="29515" y="35261"/>
                </a:cubicBezTo>
                <a:cubicBezTo>
                  <a:pt x="29515" y="35310"/>
                  <a:pt x="29550" y="35359"/>
                  <a:pt x="29595" y="35359"/>
                </a:cubicBezTo>
                <a:cubicBezTo>
                  <a:pt x="29613" y="35359"/>
                  <a:pt x="29634" y="35351"/>
                  <a:pt x="29654" y="35331"/>
                </a:cubicBezTo>
                <a:lnTo>
                  <a:pt x="29654" y="35331"/>
                </a:lnTo>
                <a:cubicBezTo>
                  <a:pt x="29099" y="36717"/>
                  <a:pt x="28891" y="38242"/>
                  <a:pt x="28961" y="39767"/>
                </a:cubicBezTo>
                <a:cubicBezTo>
                  <a:pt x="28406" y="38519"/>
                  <a:pt x="27852" y="37341"/>
                  <a:pt x="27228" y="36162"/>
                </a:cubicBezTo>
                <a:lnTo>
                  <a:pt x="27228" y="36093"/>
                </a:lnTo>
                <a:cubicBezTo>
                  <a:pt x="27505" y="34152"/>
                  <a:pt x="26396" y="32488"/>
                  <a:pt x="25772" y="30755"/>
                </a:cubicBezTo>
                <a:lnTo>
                  <a:pt x="25980" y="30132"/>
                </a:lnTo>
                <a:cubicBezTo>
                  <a:pt x="26951" y="27220"/>
                  <a:pt x="28545" y="23824"/>
                  <a:pt x="27574" y="20704"/>
                </a:cubicBezTo>
                <a:cubicBezTo>
                  <a:pt x="27574" y="20603"/>
                  <a:pt x="27463" y="20538"/>
                  <a:pt x="27349" y="20538"/>
                </a:cubicBezTo>
                <a:cubicBezTo>
                  <a:pt x="27307" y="20538"/>
                  <a:pt x="27265" y="20547"/>
                  <a:pt x="27228" y="20566"/>
                </a:cubicBezTo>
                <a:cubicBezTo>
                  <a:pt x="25703" y="21605"/>
                  <a:pt x="24386" y="22784"/>
                  <a:pt x="23277" y="24240"/>
                </a:cubicBezTo>
                <a:cubicBezTo>
                  <a:pt x="22999" y="23477"/>
                  <a:pt x="22653" y="22576"/>
                  <a:pt x="22376" y="21744"/>
                </a:cubicBezTo>
                <a:cubicBezTo>
                  <a:pt x="22445" y="21744"/>
                  <a:pt x="22445" y="21536"/>
                  <a:pt x="22376" y="21536"/>
                </a:cubicBezTo>
                <a:lnTo>
                  <a:pt x="22168" y="21397"/>
                </a:lnTo>
                <a:lnTo>
                  <a:pt x="22098" y="21120"/>
                </a:lnTo>
                <a:cubicBezTo>
                  <a:pt x="22653" y="16753"/>
                  <a:pt x="24178" y="12455"/>
                  <a:pt x="22583" y="8088"/>
                </a:cubicBezTo>
                <a:cubicBezTo>
                  <a:pt x="21544" y="5316"/>
                  <a:pt x="19533" y="1850"/>
                  <a:pt x="16483" y="741"/>
                </a:cubicBezTo>
                <a:cubicBezTo>
                  <a:pt x="16345" y="533"/>
                  <a:pt x="16137" y="255"/>
                  <a:pt x="15929" y="47"/>
                </a:cubicBezTo>
                <a:cubicBezTo>
                  <a:pt x="15896" y="14"/>
                  <a:pt x="15862" y="1"/>
                  <a:pt x="15832" y="1"/>
                </a:cubicBezTo>
                <a:close/>
              </a:path>
            </a:pathLst>
          </a:custGeom>
          <a:solidFill>
            <a:schemeClr val="accent6">
              <a:lumMod val="50000"/>
            </a:schemeClr>
          </a:solid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97" name="Google Shape;229;p29">
            <a:extLst>
              <a:ext uri="{FF2B5EF4-FFF2-40B4-BE49-F238E27FC236}">
                <a16:creationId xmlns:a16="http://schemas.microsoft.com/office/drawing/2014/main" id="{E5ABBF04-9608-448D-AAB9-BD8BDE533FA9}"/>
              </a:ext>
            </a:extLst>
          </p:cNvPr>
          <p:cNvSpPr/>
          <p:nvPr/>
        </p:nvSpPr>
        <p:spPr>
          <a:xfrm>
            <a:off x="483652" y="5290013"/>
            <a:ext cx="368300" cy="1266825"/>
          </a:xfrm>
          <a:custGeom>
            <a:avLst/>
            <a:gdLst/>
            <a:ahLst/>
            <a:cxnLst/>
            <a:rect l="l" t="t" r="r" b="b"/>
            <a:pathLst>
              <a:path w="38958" h="90331" extrusionOk="0">
                <a:moveTo>
                  <a:pt x="36629" y="1550"/>
                </a:moveTo>
                <a:cubicBezTo>
                  <a:pt x="36579" y="1678"/>
                  <a:pt x="36523" y="1801"/>
                  <a:pt x="36467" y="1915"/>
                </a:cubicBezTo>
                <a:lnTo>
                  <a:pt x="36467" y="1915"/>
                </a:lnTo>
                <a:cubicBezTo>
                  <a:pt x="36530" y="1795"/>
                  <a:pt x="36585" y="1673"/>
                  <a:pt x="36629" y="1550"/>
                </a:cubicBezTo>
                <a:close/>
                <a:moveTo>
                  <a:pt x="38472" y="1828"/>
                </a:moveTo>
                <a:cubicBezTo>
                  <a:pt x="38750" y="1828"/>
                  <a:pt x="38957" y="2036"/>
                  <a:pt x="38750" y="2244"/>
                </a:cubicBezTo>
                <a:cubicBezTo>
                  <a:pt x="38334" y="2660"/>
                  <a:pt x="37710" y="2938"/>
                  <a:pt x="37086" y="3076"/>
                </a:cubicBezTo>
                <a:cubicBezTo>
                  <a:pt x="37294" y="2938"/>
                  <a:pt x="37432" y="2799"/>
                  <a:pt x="37502" y="2591"/>
                </a:cubicBezTo>
                <a:cubicBezTo>
                  <a:pt x="37502" y="2522"/>
                  <a:pt x="37432" y="2522"/>
                  <a:pt x="37432" y="2522"/>
                </a:cubicBezTo>
                <a:lnTo>
                  <a:pt x="36809" y="2868"/>
                </a:lnTo>
                <a:cubicBezTo>
                  <a:pt x="37017" y="2660"/>
                  <a:pt x="37294" y="2452"/>
                  <a:pt x="37571" y="2314"/>
                </a:cubicBezTo>
                <a:lnTo>
                  <a:pt x="37571" y="2244"/>
                </a:lnTo>
                <a:cubicBezTo>
                  <a:pt x="37779" y="2036"/>
                  <a:pt x="38126" y="1898"/>
                  <a:pt x="38472" y="1828"/>
                </a:cubicBezTo>
                <a:close/>
                <a:moveTo>
                  <a:pt x="36508" y="5014"/>
                </a:moveTo>
                <a:cubicBezTo>
                  <a:pt x="36797" y="5014"/>
                  <a:pt x="37095" y="5091"/>
                  <a:pt x="37363" y="5225"/>
                </a:cubicBezTo>
                <a:cubicBezTo>
                  <a:pt x="37571" y="5294"/>
                  <a:pt x="37848" y="5502"/>
                  <a:pt x="37640" y="5780"/>
                </a:cubicBezTo>
                <a:cubicBezTo>
                  <a:pt x="37225" y="6057"/>
                  <a:pt x="36670" y="6196"/>
                  <a:pt x="36115" y="6196"/>
                </a:cubicBezTo>
                <a:cubicBezTo>
                  <a:pt x="35838" y="6196"/>
                  <a:pt x="35561" y="6196"/>
                  <a:pt x="35353" y="6126"/>
                </a:cubicBezTo>
                <a:lnTo>
                  <a:pt x="35561" y="5918"/>
                </a:lnTo>
                <a:cubicBezTo>
                  <a:pt x="35684" y="5857"/>
                  <a:pt x="35588" y="5630"/>
                  <a:pt x="35419" y="5630"/>
                </a:cubicBezTo>
                <a:cubicBezTo>
                  <a:pt x="35398" y="5630"/>
                  <a:pt x="35376" y="5633"/>
                  <a:pt x="35353" y="5641"/>
                </a:cubicBezTo>
                <a:cubicBezTo>
                  <a:pt x="35076" y="5780"/>
                  <a:pt x="34729" y="5849"/>
                  <a:pt x="34382" y="5988"/>
                </a:cubicBezTo>
                <a:lnTo>
                  <a:pt x="34452" y="5849"/>
                </a:lnTo>
                <a:cubicBezTo>
                  <a:pt x="34937" y="5502"/>
                  <a:pt x="35492" y="5225"/>
                  <a:pt x="36046" y="5086"/>
                </a:cubicBezTo>
                <a:cubicBezTo>
                  <a:pt x="36193" y="5037"/>
                  <a:pt x="36349" y="5014"/>
                  <a:pt x="36508" y="5014"/>
                </a:cubicBezTo>
                <a:close/>
                <a:moveTo>
                  <a:pt x="33183" y="2721"/>
                </a:moveTo>
                <a:cubicBezTo>
                  <a:pt x="33296" y="2721"/>
                  <a:pt x="33403" y="2820"/>
                  <a:pt x="33481" y="3076"/>
                </a:cubicBezTo>
                <a:cubicBezTo>
                  <a:pt x="33551" y="3423"/>
                  <a:pt x="33551" y="3839"/>
                  <a:pt x="33551" y="4255"/>
                </a:cubicBezTo>
                <a:cubicBezTo>
                  <a:pt x="33551" y="4948"/>
                  <a:pt x="33412" y="5641"/>
                  <a:pt x="33204" y="6265"/>
                </a:cubicBezTo>
                <a:cubicBezTo>
                  <a:pt x="33204" y="5988"/>
                  <a:pt x="33135" y="5641"/>
                  <a:pt x="33135" y="5364"/>
                </a:cubicBezTo>
                <a:cubicBezTo>
                  <a:pt x="33135" y="5294"/>
                  <a:pt x="33083" y="5260"/>
                  <a:pt x="33031" y="5260"/>
                </a:cubicBezTo>
                <a:cubicBezTo>
                  <a:pt x="32979" y="5260"/>
                  <a:pt x="32927" y="5294"/>
                  <a:pt x="32927" y="5364"/>
                </a:cubicBezTo>
                <a:lnTo>
                  <a:pt x="32927" y="5918"/>
                </a:lnTo>
                <a:cubicBezTo>
                  <a:pt x="32719" y="5156"/>
                  <a:pt x="32580" y="4463"/>
                  <a:pt x="32580" y="3700"/>
                </a:cubicBezTo>
                <a:cubicBezTo>
                  <a:pt x="32580" y="3353"/>
                  <a:pt x="32900" y="2721"/>
                  <a:pt x="33183" y="2721"/>
                </a:cubicBezTo>
                <a:close/>
                <a:moveTo>
                  <a:pt x="30560" y="4206"/>
                </a:moveTo>
                <a:cubicBezTo>
                  <a:pt x="31029" y="4206"/>
                  <a:pt x="31263" y="6212"/>
                  <a:pt x="31263" y="6403"/>
                </a:cubicBezTo>
                <a:cubicBezTo>
                  <a:pt x="31402" y="7235"/>
                  <a:pt x="31402" y="8067"/>
                  <a:pt x="31263" y="8899"/>
                </a:cubicBezTo>
                <a:lnTo>
                  <a:pt x="31263" y="8830"/>
                </a:lnTo>
                <a:cubicBezTo>
                  <a:pt x="31263" y="8691"/>
                  <a:pt x="31194" y="8552"/>
                  <a:pt x="31194" y="8344"/>
                </a:cubicBezTo>
                <a:cubicBezTo>
                  <a:pt x="31125" y="7998"/>
                  <a:pt x="31055" y="7651"/>
                  <a:pt x="30917" y="7374"/>
                </a:cubicBezTo>
                <a:cubicBezTo>
                  <a:pt x="30917" y="7305"/>
                  <a:pt x="30865" y="7270"/>
                  <a:pt x="30813" y="7270"/>
                </a:cubicBezTo>
                <a:cubicBezTo>
                  <a:pt x="30761" y="7270"/>
                  <a:pt x="30709" y="7305"/>
                  <a:pt x="30709" y="7374"/>
                </a:cubicBezTo>
                <a:cubicBezTo>
                  <a:pt x="30709" y="7582"/>
                  <a:pt x="30709" y="7859"/>
                  <a:pt x="30778" y="8067"/>
                </a:cubicBezTo>
                <a:cubicBezTo>
                  <a:pt x="30778" y="8136"/>
                  <a:pt x="30778" y="8206"/>
                  <a:pt x="30778" y="8275"/>
                </a:cubicBezTo>
                <a:cubicBezTo>
                  <a:pt x="30778" y="8457"/>
                  <a:pt x="30831" y="8586"/>
                  <a:pt x="30891" y="8708"/>
                </a:cubicBezTo>
                <a:lnTo>
                  <a:pt x="30891" y="8708"/>
                </a:lnTo>
                <a:cubicBezTo>
                  <a:pt x="30626" y="8171"/>
                  <a:pt x="30427" y="7634"/>
                  <a:pt x="30293" y="7097"/>
                </a:cubicBezTo>
                <a:cubicBezTo>
                  <a:pt x="30085" y="6334"/>
                  <a:pt x="29600" y="4878"/>
                  <a:pt x="30431" y="4255"/>
                </a:cubicBezTo>
                <a:cubicBezTo>
                  <a:pt x="30476" y="4221"/>
                  <a:pt x="30519" y="4206"/>
                  <a:pt x="30560" y="4206"/>
                </a:cubicBezTo>
                <a:close/>
                <a:moveTo>
                  <a:pt x="35178" y="7835"/>
                </a:moveTo>
                <a:cubicBezTo>
                  <a:pt x="35519" y="7835"/>
                  <a:pt x="35857" y="7903"/>
                  <a:pt x="36185" y="8067"/>
                </a:cubicBezTo>
                <a:lnTo>
                  <a:pt x="36185" y="7998"/>
                </a:lnTo>
                <a:lnTo>
                  <a:pt x="36185" y="7998"/>
                </a:lnTo>
                <a:cubicBezTo>
                  <a:pt x="37502" y="8691"/>
                  <a:pt x="35145" y="9176"/>
                  <a:pt x="34660" y="9246"/>
                </a:cubicBezTo>
                <a:cubicBezTo>
                  <a:pt x="34244" y="9246"/>
                  <a:pt x="33828" y="9246"/>
                  <a:pt x="33412" y="9176"/>
                </a:cubicBezTo>
                <a:cubicBezTo>
                  <a:pt x="33620" y="9038"/>
                  <a:pt x="33551" y="8830"/>
                  <a:pt x="33343" y="8830"/>
                </a:cubicBezTo>
                <a:lnTo>
                  <a:pt x="32372" y="8830"/>
                </a:lnTo>
                <a:cubicBezTo>
                  <a:pt x="33241" y="8370"/>
                  <a:pt x="34222" y="7835"/>
                  <a:pt x="35178" y="7835"/>
                </a:cubicBezTo>
                <a:close/>
                <a:moveTo>
                  <a:pt x="28072" y="6955"/>
                </a:moveTo>
                <a:cubicBezTo>
                  <a:pt x="28095" y="6955"/>
                  <a:pt x="28119" y="6956"/>
                  <a:pt x="28144" y="6958"/>
                </a:cubicBezTo>
                <a:cubicBezTo>
                  <a:pt x="29184" y="7097"/>
                  <a:pt x="29184" y="9246"/>
                  <a:pt x="29184" y="9939"/>
                </a:cubicBezTo>
                <a:cubicBezTo>
                  <a:pt x="29253" y="10771"/>
                  <a:pt x="29114" y="11533"/>
                  <a:pt x="28976" y="12296"/>
                </a:cubicBezTo>
                <a:cubicBezTo>
                  <a:pt x="28976" y="11880"/>
                  <a:pt x="28906" y="11533"/>
                  <a:pt x="28698" y="11186"/>
                </a:cubicBezTo>
                <a:cubicBezTo>
                  <a:pt x="28698" y="11117"/>
                  <a:pt x="28629" y="11117"/>
                  <a:pt x="28560" y="11117"/>
                </a:cubicBezTo>
                <a:cubicBezTo>
                  <a:pt x="28560" y="11082"/>
                  <a:pt x="28525" y="11065"/>
                  <a:pt x="28482" y="11065"/>
                </a:cubicBezTo>
                <a:cubicBezTo>
                  <a:pt x="28438" y="11065"/>
                  <a:pt x="28386" y="11082"/>
                  <a:pt x="28352" y="11117"/>
                </a:cubicBezTo>
                <a:cubicBezTo>
                  <a:pt x="28352" y="11325"/>
                  <a:pt x="28352" y="11533"/>
                  <a:pt x="28421" y="11741"/>
                </a:cubicBezTo>
                <a:lnTo>
                  <a:pt x="28421" y="11880"/>
                </a:lnTo>
                <a:cubicBezTo>
                  <a:pt x="28421" y="12088"/>
                  <a:pt x="28490" y="12296"/>
                  <a:pt x="28560" y="12504"/>
                </a:cubicBezTo>
                <a:cubicBezTo>
                  <a:pt x="27468" y="11275"/>
                  <a:pt x="26577" y="6955"/>
                  <a:pt x="28072" y="6955"/>
                </a:cubicBezTo>
                <a:close/>
                <a:moveTo>
                  <a:pt x="33296" y="10976"/>
                </a:moveTo>
                <a:cubicBezTo>
                  <a:pt x="33519" y="10976"/>
                  <a:pt x="33743" y="10999"/>
                  <a:pt x="33967" y="11048"/>
                </a:cubicBezTo>
                <a:cubicBezTo>
                  <a:pt x="34937" y="11256"/>
                  <a:pt x="34452" y="12018"/>
                  <a:pt x="33967" y="12434"/>
                </a:cubicBezTo>
                <a:cubicBezTo>
                  <a:pt x="33481" y="12642"/>
                  <a:pt x="33065" y="12850"/>
                  <a:pt x="32580" y="12919"/>
                </a:cubicBezTo>
                <a:cubicBezTo>
                  <a:pt x="31748" y="13197"/>
                  <a:pt x="30847" y="13266"/>
                  <a:pt x="30015" y="13335"/>
                </a:cubicBezTo>
                <a:cubicBezTo>
                  <a:pt x="30223" y="13127"/>
                  <a:pt x="30431" y="12989"/>
                  <a:pt x="30570" y="12781"/>
                </a:cubicBezTo>
                <a:cubicBezTo>
                  <a:pt x="30627" y="12668"/>
                  <a:pt x="30545" y="12554"/>
                  <a:pt x="30437" y="12554"/>
                </a:cubicBezTo>
                <a:cubicBezTo>
                  <a:pt x="30413" y="12554"/>
                  <a:pt x="30387" y="12560"/>
                  <a:pt x="30362" y="12573"/>
                </a:cubicBezTo>
                <a:cubicBezTo>
                  <a:pt x="30085" y="12781"/>
                  <a:pt x="29738" y="12919"/>
                  <a:pt x="29461" y="13058"/>
                </a:cubicBezTo>
                <a:lnTo>
                  <a:pt x="29600" y="12781"/>
                </a:lnTo>
                <a:cubicBezTo>
                  <a:pt x="30612" y="11827"/>
                  <a:pt x="31933" y="10976"/>
                  <a:pt x="33296" y="10976"/>
                </a:cubicBezTo>
                <a:close/>
                <a:moveTo>
                  <a:pt x="24686" y="10883"/>
                </a:moveTo>
                <a:cubicBezTo>
                  <a:pt x="24921" y="10883"/>
                  <a:pt x="25192" y="11021"/>
                  <a:pt x="25440" y="11325"/>
                </a:cubicBezTo>
                <a:cubicBezTo>
                  <a:pt x="25718" y="11741"/>
                  <a:pt x="25926" y="12157"/>
                  <a:pt x="26064" y="12711"/>
                </a:cubicBezTo>
                <a:cubicBezTo>
                  <a:pt x="26619" y="14098"/>
                  <a:pt x="26342" y="15484"/>
                  <a:pt x="26272" y="16871"/>
                </a:cubicBezTo>
                <a:cubicBezTo>
                  <a:pt x="26252" y="16891"/>
                  <a:pt x="26238" y="16899"/>
                  <a:pt x="26227" y="16899"/>
                </a:cubicBezTo>
                <a:cubicBezTo>
                  <a:pt x="26203" y="16899"/>
                  <a:pt x="26203" y="16850"/>
                  <a:pt x="26203" y="16801"/>
                </a:cubicBezTo>
                <a:cubicBezTo>
                  <a:pt x="26203" y="16801"/>
                  <a:pt x="26203" y="16732"/>
                  <a:pt x="26203" y="16732"/>
                </a:cubicBezTo>
                <a:cubicBezTo>
                  <a:pt x="26203" y="16732"/>
                  <a:pt x="26203" y="16663"/>
                  <a:pt x="26134" y="16663"/>
                </a:cubicBezTo>
                <a:cubicBezTo>
                  <a:pt x="26064" y="16524"/>
                  <a:pt x="25995" y="16385"/>
                  <a:pt x="25926" y="16247"/>
                </a:cubicBezTo>
                <a:cubicBezTo>
                  <a:pt x="25787" y="15900"/>
                  <a:pt x="25648" y="15554"/>
                  <a:pt x="25510" y="15207"/>
                </a:cubicBezTo>
                <a:cubicBezTo>
                  <a:pt x="25481" y="15120"/>
                  <a:pt x="25427" y="15081"/>
                  <a:pt x="25380" y="15081"/>
                </a:cubicBezTo>
                <a:cubicBezTo>
                  <a:pt x="25315" y="15081"/>
                  <a:pt x="25261" y="15155"/>
                  <a:pt x="25302" y="15276"/>
                </a:cubicBezTo>
                <a:cubicBezTo>
                  <a:pt x="25371" y="15554"/>
                  <a:pt x="25440" y="15831"/>
                  <a:pt x="25510" y="16108"/>
                </a:cubicBezTo>
                <a:cubicBezTo>
                  <a:pt x="25510" y="16177"/>
                  <a:pt x="25510" y="16247"/>
                  <a:pt x="25510" y="16316"/>
                </a:cubicBezTo>
                <a:cubicBezTo>
                  <a:pt x="25579" y="16455"/>
                  <a:pt x="25648" y="16593"/>
                  <a:pt x="25718" y="16732"/>
                </a:cubicBezTo>
                <a:lnTo>
                  <a:pt x="25787" y="16940"/>
                </a:lnTo>
                <a:cubicBezTo>
                  <a:pt x="24609" y="15761"/>
                  <a:pt x="23985" y="13335"/>
                  <a:pt x="24054" y="11741"/>
                </a:cubicBezTo>
                <a:cubicBezTo>
                  <a:pt x="24054" y="11199"/>
                  <a:pt x="24330" y="10883"/>
                  <a:pt x="24686" y="10883"/>
                </a:cubicBezTo>
                <a:close/>
                <a:moveTo>
                  <a:pt x="30879" y="14990"/>
                </a:moveTo>
                <a:cubicBezTo>
                  <a:pt x="30983" y="14990"/>
                  <a:pt x="31088" y="14993"/>
                  <a:pt x="31194" y="14999"/>
                </a:cubicBezTo>
                <a:cubicBezTo>
                  <a:pt x="31610" y="14999"/>
                  <a:pt x="32719" y="15138"/>
                  <a:pt x="32234" y="15761"/>
                </a:cubicBezTo>
                <a:cubicBezTo>
                  <a:pt x="31748" y="16177"/>
                  <a:pt x="31194" y="16455"/>
                  <a:pt x="30639" y="16593"/>
                </a:cubicBezTo>
                <a:cubicBezTo>
                  <a:pt x="29738" y="16940"/>
                  <a:pt x="28837" y="17079"/>
                  <a:pt x="27936" y="17217"/>
                </a:cubicBezTo>
                <a:cubicBezTo>
                  <a:pt x="28144" y="17079"/>
                  <a:pt x="28352" y="16871"/>
                  <a:pt x="28490" y="16663"/>
                </a:cubicBezTo>
                <a:cubicBezTo>
                  <a:pt x="28490" y="16524"/>
                  <a:pt x="28421" y="16385"/>
                  <a:pt x="28282" y="16385"/>
                </a:cubicBezTo>
                <a:cubicBezTo>
                  <a:pt x="27936" y="16524"/>
                  <a:pt x="27589" y="16593"/>
                  <a:pt x="27312" y="16801"/>
                </a:cubicBezTo>
                <a:cubicBezTo>
                  <a:pt x="27173" y="16871"/>
                  <a:pt x="27035" y="16940"/>
                  <a:pt x="26965" y="17009"/>
                </a:cubicBezTo>
                <a:cubicBezTo>
                  <a:pt x="27243" y="16663"/>
                  <a:pt x="27451" y="16316"/>
                  <a:pt x="27659" y="15900"/>
                </a:cubicBezTo>
                <a:cubicBezTo>
                  <a:pt x="28674" y="15329"/>
                  <a:pt x="29747" y="14990"/>
                  <a:pt x="30879" y="14990"/>
                </a:cubicBezTo>
                <a:close/>
                <a:moveTo>
                  <a:pt x="27936" y="16871"/>
                </a:moveTo>
                <a:lnTo>
                  <a:pt x="27936" y="16871"/>
                </a:lnTo>
                <a:cubicBezTo>
                  <a:pt x="27659" y="17079"/>
                  <a:pt x="27312" y="17217"/>
                  <a:pt x="27035" y="17425"/>
                </a:cubicBezTo>
                <a:lnTo>
                  <a:pt x="26827" y="17425"/>
                </a:lnTo>
                <a:cubicBezTo>
                  <a:pt x="26896" y="17356"/>
                  <a:pt x="27035" y="17356"/>
                  <a:pt x="27104" y="17287"/>
                </a:cubicBezTo>
                <a:cubicBezTo>
                  <a:pt x="27243" y="17217"/>
                  <a:pt x="27381" y="17148"/>
                  <a:pt x="27520" y="17079"/>
                </a:cubicBezTo>
                <a:cubicBezTo>
                  <a:pt x="27659" y="17009"/>
                  <a:pt x="27797" y="16940"/>
                  <a:pt x="27936" y="16871"/>
                </a:cubicBezTo>
                <a:close/>
                <a:moveTo>
                  <a:pt x="22158" y="16292"/>
                </a:moveTo>
                <a:cubicBezTo>
                  <a:pt x="22633" y="16292"/>
                  <a:pt x="23285" y="17336"/>
                  <a:pt x="23430" y="17772"/>
                </a:cubicBezTo>
                <a:cubicBezTo>
                  <a:pt x="23915" y="19089"/>
                  <a:pt x="23707" y="20337"/>
                  <a:pt x="23707" y="21654"/>
                </a:cubicBezTo>
                <a:lnTo>
                  <a:pt x="23638" y="21654"/>
                </a:lnTo>
                <a:lnTo>
                  <a:pt x="23638" y="21584"/>
                </a:lnTo>
                <a:cubicBezTo>
                  <a:pt x="23638" y="21584"/>
                  <a:pt x="23638" y="21515"/>
                  <a:pt x="23638" y="21515"/>
                </a:cubicBezTo>
                <a:cubicBezTo>
                  <a:pt x="23638" y="21238"/>
                  <a:pt x="23499" y="21030"/>
                  <a:pt x="23430" y="20752"/>
                </a:cubicBezTo>
                <a:cubicBezTo>
                  <a:pt x="23361" y="20614"/>
                  <a:pt x="23292" y="20475"/>
                  <a:pt x="23292" y="20337"/>
                </a:cubicBezTo>
                <a:cubicBezTo>
                  <a:pt x="23262" y="20278"/>
                  <a:pt x="23221" y="20256"/>
                  <a:pt x="23182" y="20256"/>
                </a:cubicBezTo>
                <a:cubicBezTo>
                  <a:pt x="23130" y="20256"/>
                  <a:pt x="23084" y="20297"/>
                  <a:pt x="23084" y="20337"/>
                </a:cubicBezTo>
                <a:cubicBezTo>
                  <a:pt x="22945" y="20337"/>
                  <a:pt x="22876" y="20475"/>
                  <a:pt x="22876" y="20614"/>
                </a:cubicBezTo>
                <a:cubicBezTo>
                  <a:pt x="22945" y="20683"/>
                  <a:pt x="23014" y="20822"/>
                  <a:pt x="23084" y="20960"/>
                </a:cubicBezTo>
                <a:cubicBezTo>
                  <a:pt x="22113" y="19851"/>
                  <a:pt x="21628" y="18465"/>
                  <a:pt x="21697" y="17009"/>
                </a:cubicBezTo>
                <a:cubicBezTo>
                  <a:pt x="21781" y="16487"/>
                  <a:pt x="21953" y="16292"/>
                  <a:pt x="22158" y="16292"/>
                </a:cubicBezTo>
                <a:close/>
                <a:moveTo>
                  <a:pt x="29020" y="19222"/>
                </a:moveTo>
                <a:cubicBezTo>
                  <a:pt x="29567" y="19222"/>
                  <a:pt x="30093" y="19468"/>
                  <a:pt x="30501" y="19921"/>
                </a:cubicBezTo>
                <a:cubicBezTo>
                  <a:pt x="30847" y="20475"/>
                  <a:pt x="29877" y="20891"/>
                  <a:pt x="29530" y="21030"/>
                </a:cubicBezTo>
                <a:cubicBezTo>
                  <a:pt x="28144" y="21446"/>
                  <a:pt x="26757" y="21654"/>
                  <a:pt x="25302" y="21654"/>
                </a:cubicBezTo>
                <a:cubicBezTo>
                  <a:pt x="25440" y="21584"/>
                  <a:pt x="25510" y="21376"/>
                  <a:pt x="25579" y="21238"/>
                </a:cubicBezTo>
                <a:cubicBezTo>
                  <a:pt x="25579" y="21124"/>
                  <a:pt x="25487" y="21011"/>
                  <a:pt x="25377" y="21011"/>
                </a:cubicBezTo>
                <a:cubicBezTo>
                  <a:pt x="25353" y="21011"/>
                  <a:pt x="25327" y="21017"/>
                  <a:pt x="25302" y="21030"/>
                </a:cubicBezTo>
                <a:cubicBezTo>
                  <a:pt x="25163" y="21168"/>
                  <a:pt x="24955" y="21238"/>
                  <a:pt x="24817" y="21307"/>
                </a:cubicBezTo>
                <a:lnTo>
                  <a:pt x="24609" y="21376"/>
                </a:lnTo>
                <a:lnTo>
                  <a:pt x="24678" y="21168"/>
                </a:lnTo>
                <a:cubicBezTo>
                  <a:pt x="25718" y="20337"/>
                  <a:pt x="26896" y="19782"/>
                  <a:pt x="28144" y="19435"/>
                </a:cubicBezTo>
                <a:cubicBezTo>
                  <a:pt x="28432" y="19291"/>
                  <a:pt x="28729" y="19222"/>
                  <a:pt x="29020" y="19222"/>
                </a:cubicBezTo>
                <a:close/>
                <a:moveTo>
                  <a:pt x="19336" y="20763"/>
                </a:moveTo>
                <a:cubicBezTo>
                  <a:pt x="19540" y="20763"/>
                  <a:pt x="19758" y="20880"/>
                  <a:pt x="19964" y="21168"/>
                </a:cubicBezTo>
                <a:cubicBezTo>
                  <a:pt x="20242" y="21584"/>
                  <a:pt x="20519" y="22000"/>
                  <a:pt x="20657" y="22485"/>
                </a:cubicBezTo>
                <a:cubicBezTo>
                  <a:pt x="20935" y="23525"/>
                  <a:pt x="21073" y="24634"/>
                  <a:pt x="21004" y="25674"/>
                </a:cubicBezTo>
                <a:cubicBezTo>
                  <a:pt x="20727" y="24981"/>
                  <a:pt x="20449" y="24288"/>
                  <a:pt x="20242" y="23594"/>
                </a:cubicBezTo>
                <a:cubicBezTo>
                  <a:pt x="20242" y="23542"/>
                  <a:pt x="20201" y="23519"/>
                  <a:pt x="20155" y="23519"/>
                </a:cubicBezTo>
                <a:cubicBezTo>
                  <a:pt x="20080" y="23519"/>
                  <a:pt x="19991" y="23578"/>
                  <a:pt x="20034" y="23664"/>
                </a:cubicBezTo>
                <a:cubicBezTo>
                  <a:pt x="20242" y="24704"/>
                  <a:pt x="20657" y="25743"/>
                  <a:pt x="21073" y="26783"/>
                </a:cubicBezTo>
                <a:lnTo>
                  <a:pt x="21073" y="27130"/>
                </a:lnTo>
                <a:lnTo>
                  <a:pt x="21004" y="27199"/>
                </a:lnTo>
                <a:lnTo>
                  <a:pt x="20865" y="26991"/>
                </a:lnTo>
                <a:cubicBezTo>
                  <a:pt x="20935" y="26922"/>
                  <a:pt x="20935" y="26852"/>
                  <a:pt x="20865" y="26852"/>
                </a:cubicBezTo>
                <a:cubicBezTo>
                  <a:pt x="20865" y="26506"/>
                  <a:pt x="20727" y="26159"/>
                  <a:pt x="20519" y="25882"/>
                </a:cubicBezTo>
                <a:cubicBezTo>
                  <a:pt x="20449" y="25605"/>
                  <a:pt x="20311" y="25327"/>
                  <a:pt x="20242" y="25050"/>
                </a:cubicBezTo>
                <a:cubicBezTo>
                  <a:pt x="20221" y="25030"/>
                  <a:pt x="20195" y="25021"/>
                  <a:pt x="20168" y="25021"/>
                </a:cubicBezTo>
                <a:cubicBezTo>
                  <a:pt x="20103" y="25021"/>
                  <a:pt x="20034" y="25070"/>
                  <a:pt x="20034" y="25120"/>
                </a:cubicBezTo>
                <a:cubicBezTo>
                  <a:pt x="20172" y="25605"/>
                  <a:pt x="20242" y="26021"/>
                  <a:pt x="20449" y="26506"/>
                </a:cubicBezTo>
                <a:cubicBezTo>
                  <a:pt x="19340" y="25258"/>
                  <a:pt x="18647" y="23664"/>
                  <a:pt x="18509" y="22000"/>
                </a:cubicBezTo>
                <a:cubicBezTo>
                  <a:pt x="18460" y="21416"/>
                  <a:pt x="18856" y="20763"/>
                  <a:pt x="19336" y="20763"/>
                </a:cubicBezTo>
                <a:close/>
                <a:moveTo>
                  <a:pt x="26758" y="24439"/>
                </a:moveTo>
                <a:cubicBezTo>
                  <a:pt x="27517" y="24439"/>
                  <a:pt x="28123" y="24687"/>
                  <a:pt x="28352" y="25327"/>
                </a:cubicBezTo>
                <a:cubicBezTo>
                  <a:pt x="28906" y="27060"/>
                  <a:pt x="25025" y="27268"/>
                  <a:pt x="22806" y="27268"/>
                </a:cubicBezTo>
                <a:cubicBezTo>
                  <a:pt x="23292" y="27199"/>
                  <a:pt x="23777" y="26991"/>
                  <a:pt x="24123" y="26645"/>
                </a:cubicBezTo>
                <a:cubicBezTo>
                  <a:pt x="24262" y="26506"/>
                  <a:pt x="24123" y="26298"/>
                  <a:pt x="23985" y="26298"/>
                </a:cubicBezTo>
                <a:cubicBezTo>
                  <a:pt x="23430" y="26367"/>
                  <a:pt x="22945" y="26506"/>
                  <a:pt x="22460" y="26714"/>
                </a:cubicBezTo>
                <a:cubicBezTo>
                  <a:pt x="22252" y="26783"/>
                  <a:pt x="21974" y="26852"/>
                  <a:pt x="21767" y="26922"/>
                </a:cubicBezTo>
                <a:lnTo>
                  <a:pt x="22113" y="26298"/>
                </a:lnTo>
                <a:cubicBezTo>
                  <a:pt x="23042" y="25462"/>
                  <a:pt x="25216" y="24439"/>
                  <a:pt x="26758" y="24439"/>
                </a:cubicBezTo>
                <a:close/>
                <a:moveTo>
                  <a:pt x="17072" y="26327"/>
                </a:moveTo>
                <a:cubicBezTo>
                  <a:pt x="17275" y="26327"/>
                  <a:pt x="17503" y="26420"/>
                  <a:pt x="17746" y="26645"/>
                </a:cubicBezTo>
                <a:cubicBezTo>
                  <a:pt x="18162" y="27130"/>
                  <a:pt x="18439" y="27615"/>
                  <a:pt x="18578" y="28239"/>
                </a:cubicBezTo>
                <a:cubicBezTo>
                  <a:pt x="19063" y="29625"/>
                  <a:pt x="18717" y="31150"/>
                  <a:pt x="18786" y="32606"/>
                </a:cubicBezTo>
                <a:lnTo>
                  <a:pt x="18647" y="32814"/>
                </a:lnTo>
                <a:cubicBezTo>
                  <a:pt x="17261" y="31427"/>
                  <a:pt x="16429" y="29556"/>
                  <a:pt x="16221" y="27615"/>
                </a:cubicBezTo>
                <a:cubicBezTo>
                  <a:pt x="16170" y="27008"/>
                  <a:pt x="16526" y="26327"/>
                  <a:pt x="17072" y="26327"/>
                </a:cubicBezTo>
                <a:close/>
                <a:moveTo>
                  <a:pt x="24343" y="29909"/>
                </a:moveTo>
                <a:cubicBezTo>
                  <a:pt x="25109" y="29909"/>
                  <a:pt x="25893" y="30123"/>
                  <a:pt x="25995" y="30942"/>
                </a:cubicBezTo>
                <a:cubicBezTo>
                  <a:pt x="25995" y="31497"/>
                  <a:pt x="25232" y="31843"/>
                  <a:pt x="24747" y="32051"/>
                </a:cubicBezTo>
                <a:cubicBezTo>
                  <a:pt x="23376" y="32550"/>
                  <a:pt x="21949" y="32824"/>
                  <a:pt x="20466" y="32824"/>
                </a:cubicBezTo>
                <a:cubicBezTo>
                  <a:pt x="20300" y="32824"/>
                  <a:pt x="20132" y="32821"/>
                  <a:pt x="19964" y="32814"/>
                </a:cubicBezTo>
                <a:lnTo>
                  <a:pt x="20172" y="32745"/>
                </a:lnTo>
                <a:cubicBezTo>
                  <a:pt x="21073" y="32467"/>
                  <a:pt x="21905" y="32190"/>
                  <a:pt x="22737" y="31843"/>
                </a:cubicBezTo>
                <a:cubicBezTo>
                  <a:pt x="22806" y="31843"/>
                  <a:pt x="22737" y="31705"/>
                  <a:pt x="22737" y="31705"/>
                </a:cubicBezTo>
                <a:cubicBezTo>
                  <a:pt x="22113" y="31774"/>
                  <a:pt x="21559" y="31913"/>
                  <a:pt x="21004" y="32051"/>
                </a:cubicBezTo>
                <a:lnTo>
                  <a:pt x="21073" y="31982"/>
                </a:lnTo>
                <a:cubicBezTo>
                  <a:pt x="21242" y="31870"/>
                  <a:pt x="21138" y="31667"/>
                  <a:pt x="20982" y="31667"/>
                </a:cubicBezTo>
                <a:cubicBezTo>
                  <a:pt x="20945" y="31667"/>
                  <a:pt x="20905" y="31678"/>
                  <a:pt x="20865" y="31705"/>
                </a:cubicBezTo>
                <a:cubicBezTo>
                  <a:pt x="20395" y="31974"/>
                  <a:pt x="19924" y="32178"/>
                  <a:pt x="19390" y="32379"/>
                </a:cubicBezTo>
                <a:lnTo>
                  <a:pt x="19390" y="32379"/>
                </a:lnTo>
                <a:cubicBezTo>
                  <a:pt x="19410" y="32359"/>
                  <a:pt x="19410" y="32329"/>
                  <a:pt x="19410" y="32329"/>
                </a:cubicBezTo>
                <a:cubicBezTo>
                  <a:pt x="20519" y="31081"/>
                  <a:pt x="21974" y="30318"/>
                  <a:pt x="23569" y="29972"/>
                </a:cubicBezTo>
                <a:cubicBezTo>
                  <a:pt x="23804" y="29936"/>
                  <a:pt x="24073" y="29909"/>
                  <a:pt x="24343" y="29909"/>
                </a:cubicBezTo>
                <a:close/>
                <a:moveTo>
                  <a:pt x="12645" y="21392"/>
                </a:moveTo>
                <a:cubicBezTo>
                  <a:pt x="13022" y="21392"/>
                  <a:pt x="13934" y="24981"/>
                  <a:pt x="13934" y="24981"/>
                </a:cubicBezTo>
                <a:cubicBezTo>
                  <a:pt x="14072" y="26090"/>
                  <a:pt x="14142" y="27130"/>
                  <a:pt x="14142" y="28239"/>
                </a:cubicBezTo>
                <a:cubicBezTo>
                  <a:pt x="14280" y="31220"/>
                  <a:pt x="14280" y="34270"/>
                  <a:pt x="14557" y="37250"/>
                </a:cubicBezTo>
                <a:cubicBezTo>
                  <a:pt x="14072" y="35101"/>
                  <a:pt x="13587" y="32952"/>
                  <a:pt x="12963" y="30873"/>
                </a:cubicBezTo>
                <a:cubicBezTo>
                  <a:pt x="12686" y="29902"/>
                  <a:pt x="12339" y="29071"/>
                  <a:pt x="11854" y="28239"/>
                </a:cubicBezTo>
                <a:cubicBezTo>
                  <a:pt x="11715" y="26021"/>
                  <a:pt x="11923" y="23733"/>
                  <a:pt x="12547" y="21584"/>
                </a:cubicBezTo>
                <a:lnTo>
                  <a:pt x="12547" y="21515"/>
                </a:lnTo>
                <a:cubicBezTo>
                  <a:pt x="12573" y="21431"/>
                  <a:pt x="12606" y="21392"/>
                  <a:pt x="12645" y="21392"/>
                </a:cubicBezTo>
                <a:close/>
                <a:moveTo>
                  <a:pt x="5047" y="31679"/>
                </a:moveTo>
                <a:cubicBezTo>
                  <a:pt x="6436" y="31679"/>
                  <a:pt x="7828" y="31979"/>
                  <a:pt x="8804" y="32467"/>
                </a:cubicBezTo>
                <a:lnTo>
                  <a:pt x="9012" y="32745"/>
                </a:lnTo>
                <a:lnTo>
                  <a:pt x="9081" y="32745"/>
                </a:lnTo>
                <a:cubicBezTo>
                  <a:pt x="10190" y="34270"/>
                  <a:pt x="11369" y="35725"/>
                  <a:pt x="12270" y="37320"/>
                </a:cubicBezTo>
                <a:cubicBezTo>
                  <a:pt x="12755" y="38082"/>
                  <a:pt x="13518" y="39191"/>
                  <a:pt x="14142" y="40300"/>
                </a:cubicBezTo>
                <a:cubicBezTo>
                  <a:pt x="13448" y="39260"/>
                  <a:pt x="12617" y="38290"/>
                  <a:pt x="11785" y="37389"/>
                </a:cubicBezTo>
                <a:cubicBezTo>
                  <a:pt x="11161" y="36418"/>
                  <a:pt x="10468" y="35587"/>
                  <a:pt x="9567" y="34893"/>
                </a:cubicBezTo>
                <a:cubicBezTo>
                  <a:pt x="9557" y="34884"/>
                  <a:pt x="9547" y="34879"/>
                  <a:pt x="9537" y="34879"/>
                </a:cubicBezTo>
                <a:cubicBezTo>
                  <a:pt x="9480" y="34879"/>
                  <a:pt x="9438" y="35032"/>
                  <a:pt x="9497" y="35032"/>
                </a:cubicBezTo>
                <a:cubicBezTo>
                  <a:pt x="10329" y="35864"/>
                  <a:pt x="11022" y="36834"/>
                  <a:pt x="11785" y="37805"/>
                </a:cubicBezTo>
                <a:cubicBezTo>
                  <a:pt x="10398" y="36488"/>
                  <a:pt x="8873" y="35309"/>
                  <a:pt x="7210" y="34408"/>
                </a:cubicBezTo>
                <a:cubicBezTo>
                  <a:pt x="6595" y="34073"/>
                  <a:pt x="3007" y="33197"/>
                  <a:pt x="1385" y="33197"/>
                </a:cubicBezTo>
                <a:cubicBezTo>
                  <a:pt x="995" y="33197"/>
                  <a:pt x="718" y="33248"/>
                  <a:pt x="624" y="33368"/>
                </a:cubicBezTo>
                <a:cubicBezTo>
                  <a:pt x="1517" y="32165"/>
                  <a:pt x="3279" y="31679"/>
                  <a:pt x="5047" y="31679"/>
                </a:cubicBezTo>
                <a:close/>
                <a:moveTo>
                  <a:pt x="7483" y="23542"/>
                </a:moveTo>
                <a:cubicBezTo>
                  <a:pt x="7506" y="23542"/>
                  <a:pt x="7531" y="23559"/>
                  <a:pt x="7556" y="23594"/>
                </a:cubicBezTo>
                <a:cubicBezTo>
                  <a:pt x="9081" y="25189"/>
                  <a:pt x="10468" y="26852"/>
                  <a:pt x="11646" y="28655"/>
                </a:cubicBezTo>
                <a:cubicBezTo>
                  <a:pt x="12824" y="30665"/>
                  <a:pt x="13102" y="33022"/>
                  <a:pt x="13518" y="35240"/>
                </a:cubicBezTo>
                <a:cubicBezTo>
                  <a:pt x="13864" y="36626"/>
                  <a:pt x="14211" y="38013"/>
                  <a:pt x="14557" y="39399"/>
                </a:cubicBezTo>
                <a:cubicBezTo>
                  <a:pt x="14072" y="38013"/>
                  <a:pt x="13379" y="36765"/>
                  <a:pt x="12824" y="35448"/>
                </a:cubicBezTo>
                <a:cubicBezTo>
                  <a:pt x="11854" y="33299"/>
                  <a:pt x="11092" y="30942"/>
                  <a:pt x="9636" y="29001"/>
                </a:cubicBezTo>
                <a:cubicBezTo>
                  <a:pt x="9567" y="29001"/>
                  <a:pt x="9497" y="29001"/>
                  <a:pt x="9567" y="29071"/>
                </a:cubicBezTo>
                <a:cubicBezTo>
                  <a:pt x="10537" y="31012"/>
                  <a:pt x="11369" y="32952"/>
                  <a:pt x="12270" y="34963"/>
                </a:cubicBezTo>
                <a:cubicBezTo>
                  <a:pt x="13240" y="36765"/>
                  <a:pt x="14072" y="38706"/>
                  <a:pt x="14696" y="40716"/>
                </a:cubicBezTo>
                <a:cubicBezTo>
                  <a:pt x="14349" y="39954"/>
                  <a:pt x="13795" y="39260"/>
                  <a:pt x="13448" y="38637"/>
                </a:cubicBezTo>
                <a:lnTo>
                  <a:pt x="13379" y="38637"/>
                </a:lnTo>
                <a:cubicBezTo>
                  <a:pt x="12409" y="36904"/>
                  <a:pt x="11507" y="35171"/>
                  <a:pt x="10329" y="33576"/>
                </a:cubicBezTo>
                <a:cubicBezTo>
                  <a:pt x="9012" y="32051"/>
                  <a:pt x="7972" y="30249"/>
                  <a:pt x="7348" y="28308"/>
                </a:cubicBezTo>
                <a:cubicBezTo>
                  <a:pt x="7210" y="27684"/>
                  <a:pt x="7071" y="26991"/>
                  <a:pt x="7071" y="26298"/>
                </a:cubicBezTo>
                <a:cubicBezTo>
                  <a:pt x="7071" y="26169"/>
                  <a:pt x="7190" y="23542"/>
                  <a:pt x="7483" y="23542"/>
                </a:cubicBezTo>
                <a:close/>
                <a:moveTo>
                  <a:pt x="23732" y="37429"/>
                </a:moveTo>
                <a:cubicBezTo>
                  <a:pt x="24096" y="37429"/>
                  <a:pt x="24473" y="37479"/>
                  <a:pt x="24817" y="37528"/>
                </a:cubicBezTo>
                <a:cubicBezTo>
                  <a:pt x="25787" y="37735"/>
                  <a:pt x="24747" y="38567"/>
                  <a:pt x="24539" y="38775"/>
                </a:cubicBezTo>
                <a:cubicBezTo>
                  <a:pt x="23499" y="39676"/>
                  <a:pt x="22252" y="40300"/>
                  <a:pt x="20865" y="40647"/>
                </a:cubicBezTo>
                <a:cubicBezTo>
                  <a:pt x="20034" y="40786"/>
                  <a:pt x="19132" y="40924"/>
                  <a:pt x="18301" y="40993"/>
                </a:cubicBezTo>
                <a:cubicBezTo>
                  <a:pt x="18717" y="40786"/>
                  <a:pt x="19132" y="40508"/>
                  <a:pt x="19548" y="40162"/>
                </a:cubicBezTo>
                <a:cubicBezTo>
                  <a:pt x="19672" y="40100"/>
                  <a:pt x="19575" y="39873"/>
                  <a:pt x="19455" y="39873"/>
                </a:cubicBezTo>
                <a:cubicBezTo>
                  <a:pt x="19440" y="39873"/>
                  <a:pt x="19425" y="39877"/>
                  <a:pt x="19410" y="39884"/>
                </a:cubicBezTo>
                <a:cubicBezTo>
                  <a:pt x="18370" y="40162"/>
                  <a:pt x="17330" y="40647"/>
                  <a:pt x="16429" y="41201"/>
                </a:cubicBezTo>
                <a:cubicBezTo>
                  <a:pt x="17538" y="40162"/>
                  <a:pt x="18717" y="39330"/>
                  <a:pt x="20034" y="38637"/>
                </a:cubicBezTo>
                <a:cubicBezTo>
                  <a:pt x="21004" y="38013"/>
                  <a:pt x="22113" y="37597"/>
                  <a:pt x="23292" y="37458"/>
                </a:cubicBezTo>
                <a:cubicBezTo>
                  <a:pt x="23434" y="37438"/>
                  <a:pt x="23582" y="37429"/>
                  <a:pt x="23732" y="37429"/>
                </a:cubicBezTo>
                <a:close/>
                <a:moveTo>
                  <a:pt x="7689" y="40069"/>
                </a:moveTo>
                <a:cubicBezTo>
                  <a:pt x="8412" y="40069"/>
                  <a:pt x="9551" y="41500"/>
                  <a:pt x="9705" y="41756"/>
                </a:cubicBezTo>
                <a:cubicBezTo>
                  <a:pt x="10398" y="42588"/>
                  <a:pt x="10884" y="43489"/>
                  <a:pt x="11299" y="44529"/>
                </a:cubicBezTo>
                <a:cubicBezTo>
                  <a:pt x="11785" y="45707"/>
                  <a:pt x="12131" y="46886"/>
                  <a:pt x="12478" y="48133"/>
                </a:cubicBezTo>
                <a:cubicBezTo>
                  <a:pt x="12131" y="47163"/>
                  <a:pt x="11507" y="46331"/>
                  <a:pt x="10606" y="45776"/>
                </a:cubicBezTo>
                <a:cubicBezTo>
                  <a:pt x="10569" y="45758"/>
                  <a:pt x="10532" y="45749"/>
                  <a:pt x="10498" y="45749"/>
                </a:cubicBezTo>
                <a:cubicBezTo>
                  <a:pt x="10403" y="45749"/>
                  <a:pt x="10329" y="45814"/>
                  <a:pt x="10329" y="45915"/>
                </a:cubicBezTo>
                <a:cubicBezTo>
                  <a:pt x="10329" y="45984"/>
                  <a:pt x="10329" y="46123"/>
                  <a:pt x="10329" y="46192"/>
                </a:cubicBezTo>
                <a:cubicBezTo>
                  <a:pt x="10304" y="46180"/>
                  <a:pt x="10278" y="46174"/>
                  <a:pt x="10254" y="46174"/>
                </a:cubicBezTo>
                <a:cubicBezTo>
                  <a:pt x="10147" y="46174"/>
                  <a:pt x="10064" y="46287"/>
                  <a:pt x="10121" y="46400"/>
                </a:cubicBezTo>
                <a:cubicBezTo>
                  <a:pt x="10260" y="46539"/>
                  <a:pt x="10329" y="46678"/>
                  <a:pt x="10468" y="46816"/>
                </a:cubicBezTo>
                <a:cubicBezTo>
                  <a:pt x="10883" y="47646"/>
                  <a:pt x="11435" y="48407"/>
                  <a:pt x="12057" y="49099"/>
                </a:cubicBezTo>
                <a:lnTo>
                  <a:pt x="12057" y="49099"/>
                </a:lnTo>
                <a:cubicBezTo>
                  <a:pt x="9370" y="47096"/>
                  <a:pt x="6523" y="44243"/>
                  <a:pt x="7140" y="40786"/>
                </a:cubicBezTo>
                <a:lnTo>
                  <a:pt x="7140" y="40716"/>
                </a:lnTo>
                <a:cubicBezTo>
                  <a:pt x="7231" y="40246"/>
                  <a:pt x="7434" y="40069"/>
                  <a:pt x="7689" y="40069"/>
                </a:cubicBezTo>
                <a:close/>
                <a:moveTo>
                  <a:pt x="10676" y="46331"/>
                </a:moveTo>
                <a:lnTo>
                  <a:pt x="10676" y="46331"/>
                </a:lnTo>
                <a:cubicBezTo>
                  <a:pt x="11646" y="46955"/>
                  <a:pt x="11993" y="48411"/>
                  <a:pt x="12617" y="49312"/>
                </a:cubicBezTo>
                <a:cubicBezTo>
                  <a:pt x="12643" y="49365"/>
                  <a:pt x="12680" y="49387"/>
                  <a:pt x="12711" y="49387"/>
                </a:cubicBezTo>
                <a:cubicBezTo>
                  <a:pt x="12761" y="49387"/>
                  <a:pt x="12798" y="49328"/>
                  <a:pt x="12755" y="49242"/>
                </a:cubicBezTo>
                <a:lnTo>
                  <a:pt x="12755" y="49242"/>
                </a:lnTo>
                <a:cubicBezTo>
                  <a:pt x="12894" y="49450"/>
                  <a:pt x="12963" y="49658"/>
                  <a:pt x="13032" y="49797"/>
                </a:cubicBezTo>
                <a:cubicBezTo>
                  <a:pt x="12730" y="49588"/>
                  <a:pt x="12419" y="49367"/>
                  <a:pt x="12106" y="49135"/>
                </a:cubicBezTo>
                <a:lnTo>
                  <a:pt x="12106" y="49135"/>
                </a:lnTo>
                <a:cubicBezTo>
                  <a:pt x="12128" y="49145"/>
                  <a:pt x="12151" y="49149"/>
                  <a:pt x="12174" y="49149"/>
                </a:cubicBezTo>
                <a:cubicBezTo>
                  <a:pt x="12307" y="49149"/>
                  <a:pt x="12446" y="49002"/>
                  <a:pt x="12339" y="48896"/>
                </a:cubicBezTo>
                <a:cubicBezTo>
                  <a:pt x="11923" y="48272"/>
                  <a:pt x="11507" y="47717"/>
                  <a:pt x="11022" y="47163"/>
                </a:cubicBezTo>
                <a:cubicBezTo>
                  <a:pt x="10814" y="46886"/>
                  <a:pt x="10745" y="46608"/>
                  <a:pt x="10676" y="46331"/>
                </a:cubicBezTo>
                <a:close/>
                <a:moveTo>
                  <a:pt x="27156" y="44781"/>
                </a:moveTo>
                <a:cubicBezTo>
                  <a:pt x="27751" y="44781"/>
                  <a:pt x="27191" y="46122"/>
                  <a:pt x="26827" y="46955"/>
                </a:cubicBezTo>
                <a:cubicBezTo>
                  <a:pt x="25995" y="48896"/>
                  <a:pt x="24539" y="50559"/>
                  <a:pt x="22737" y="51669"/>
                </a:cubicBezTo>
                <a:cubicBezTo>
                  <a:pt x="21905" y="51530"/>
                  <a:pt x="21143" y="51461"/>
                  <a:pt x="20311" y="51461"/>
                </a:cubicBezTo>
                <a:cubicBezTo>
                  <a:pt x="19479" y="51461"/>
                  <a:pt x="18647" y="51599"/>
                  <a:pt x="17885" y="51807"/>
                </a:cubicBezTo>
                <a:cubicBezTo>
                  <a:pt x="18509" y="51530"/>
                  <a:pt x="19132" y="51322"/>
                  <a:pt x="19756" y="51045"/>
                </a:cubicBezTo>
                <a:cubicBezTo>
                  <a:pt x="21628" y="50282"/>
                  <a:pt x="23499" y="49312"/>
                  <a:pt x="24609" y="47579"/>
                </a:cubicBezTo>
                <a:cubicBezTo>
                  <a:pt x="24658" y="47530"/>
                  <a:pt x="24637" y="47481"/>
                  <a:pt x="24597" y="47481"/>
                </a:cubicBezTo>
                <a:cubicBezTo>
                  <a:pt x="24580" y="47481"/>
                  <a:pt x="24560" y="47489"/>
                  <a:pt x="24539" y="47509"/>
                </a:cubicBezTo>
                <a:cubicBezTo>
                  <a:pt x="22390" y="49381"/>
                  <a:pt x="19964" y="50837"/>
                  <a:pt x="17261" y="51738"/>
                </a:cubicBezTo>
                <a:cubicBezTo>
                  <a:pt x="15805" y="52292"/>
                  <a:pt x="14003" y="52708"/>
                  <a:pt x="13171" y="54164"/>
                </a:cubicBezTo>
                <a:cubicBezTo>
                  <a:pt x="12894" y="54441"/>
                  <a:pt x="12686" y="54788"/>
                  <a:pt x="12478" y="55204"/>
                </a:cubicBezTo>
                <a:lnTo>
                  <a:pt x="12409" y="55134"/>
                </a:lnTo>
                <a:cubicBezTo>
                  <a:pt x="12894" y="53124"/>
                  <a:pt x="15667" y="51461"/>
                  <a:pt x="17261" y="50629"/>
                </a:cubicBezTo>
                <a:cubicBezTo>
                  <a:pt x="19479" y="49381"/>
                  <a:pt x="21697" y="48411"/>
                  <a:pt x="23915" y="47024"/>
                </a:cubicBezTo>
                <a:cubicBezTo>
                  <a:pt x="24678" y="46539"/>
                  <a:pt x="25371" y="45915"/>
                  <a:pt x="26134" y="45291"/>
                </a:cubicBezTo>
                <a:cubicBezTo>
                  <a:pt x="26634" y="44929"/>
                  <a:pt x="26959" y="44781"/>
                  <a:pt x="27156" y="44781"/>
                </a:cubicBezTo>
                <a:close/>
                <a:moveTo>
                  <a:pt x="20323" y="52026"/>
                </a:moveTo>
                <a:cubicBezTo>
                  <a:pt x="20979" y="52026"/>
                  <a:pt x="21628" y="52071"/>
                  <a:pt x="22252" y="52154"/>
                </a:cubicBezTo>
                <a:lnTo>
                  <a:pt x="22876" y="52154"/>
                </a:lnTo>
                <a:cubicBezTo>
                  <a:pt x="22876" y="52203"/>
                  <a:pt x="22910" y="52252"/>
                  <a:pt x="22931" y="52252"/>
                </a:cubicBezTo>
                <a:cubicBezTo>
                  <a:pt x="22939" y="52252"/>
                  <a:pt x="22945" y="52243"/>
                  <a:pt x="22945" y="52223"/>
                </a:cubicBezTo>
                <a:lnTo>
                  <a:pt x="23707" y="52362"/>
                </a:lnTo>
                <a:cubicBezTo>
                  <a:pt x="24401" y="52570"/>
                  <a:pt x="31471" y="55966"/>
                  <a:pt x="29530" y="56590"/>
                </a:cubicBezTo>
                <a:lnTo>
                  <a:pt x="29530" y="56521"/>
                </a:lnTo>
                <a:cubicBezTo>
                  <a:pt x="28975" y="56724"/>
                  <a:pt x="28365" y="56804"/>
                  <a:pt x="27731" y="56804"/>
                </a:cubicBezTo>
                <a:cubicBezTo>
                  <a:pt x="25992" y="56804"/>
                  <a:pt x="24072" y="56202"/>
                  <a:pt x="22598" y="55897"/>
                </a:cubicBezTo>
                <a:cubicBezTo>
                  <a:pt x="20768" y="55453"/>
                  <a:pt x="17874" y="54344"/>
                  <a:pt x="15405" y="54344"/>
                </a:cubicBezTo>
                <a:cubicBezTo>
                  <a:pt x="14788" y="54344"/>
                  <a:pt x="14197" y="54414"/>
                  <a:pt x="13656" y="54580"/>
                </a:cubicBezTo>
                <a:cubicBezTo>
                  <a:pt x="14765" y="54164"/>
                  <a:pt x="15944" y="53956"/>
                  <a:pt x="17122" y="53956"/>
                </a:cubicBezTo>
                <a:cubicBezTo>
                  <a:pt x="17354" y="53936"/>
                  <a:pt x="17583" y="53927"/>
                  <a:pt x="17810" y="53927"/>
                </a:cubicBezTo>
                <a:cubicBezTo>
                  <a:pt x="19961" y="53927"/>
                  <a:pt x="21922" y="54745"/>
                  <a:pt x="24054" y="54996"/>
                </a:cubicBezTo>
                <a:cubicBezTo>
                  <a:pt x="24054" y="54996"/>
                  <a:pt x="24054" y="54926"/>
                  <a:pt x="24054" y="54926"/>
                </a:cubicBezTo>
                <a:cubicBezTo>
                  <a:pt x="22070" y="54091"/>
                  <a:pt x="19930" y="53688"/>
                  <a:pt x="17809" y="53688"/>
                </a:cubicBezTo>
                <a:cubicBezTo>
                  <a:pt x="17114" y="53688"/>
                  <a:pt x="16421" y="53732"/>
                  <a:pt x="15736" y="53817"/>
                </a:cubicBezTo>
                <a:cubicBezTo>
                  <a:pt x="14835" y="53887"/>
                  <a:pt x="14003" y="54164"/>
                  <a:pt x="13171" y="54511"/>
                </a:cubicBezTo>
                <a:cubicBezTo>
                  <a:pt x="14946" y="52736"/>
                  <a:pt x="17696" y="52026"/>
                  <a:pt x="20323" y="52026"/>
                </a:cubicBezTo>
                <a:close/>
                <a:moveTo>
                  <a:pt x="6912" y="55130"/>
                </a:moveTo>
                <a:cubicBezTo>
                  <a:pt x="7235" y="55130"/>
                  <a:pt x="7607" y="55274"/>
                  <a:pt x="7903" y="55481"/>
                </a:cubicBezTo>
                <a:cubicBezTo>
                  <a:pt x="8388" y="55758"/>
                  <a:pt x="8804" y="56244"/>
                  <a:pt x="9081" y="56729"/>
                </a:cubicBezTo>
                <a:cubicBezTo>
                  <a:pt x="9705" y="57977"/>
                  <a:pt x="10260" y="59363"/>
                  <a:pt x="10676" y="60749"/>
                </a:cubicBezTo>
                <a:lnTo>
                  <a:pt x="10537" y="61304"/>
                </a:lnTo>
                <a:lnTo>
                  <a:pt x="10190" y="60957"/>
                </a:lnTo>
                <a:cubicBezTo>
                  <a:pt x="10190" y="60888"/>
                  <a:pt x="10190" y="60819"/>
                  <a:pt x="10190" y="60819"/>
                </a:cubicBezTo>
                <a:cubicBezTo>
                  <a:pt x="9982" y="60472"/>
                  <a:pt x="9774" y="60125"/>
                  <a:pt x="9636" y="59779"/>
                </a:cubicBezTo>
                <a:cubicBezTo>
                  <a:pt x="9601" y="59709"/>
                  <a:pt x="9549" y="59675"/>
                  <a:pt x="9497" y="59675"/>
                </a:cubicBezTo>
                <a:cubicBezTo>
                  <a:pt x="9445" y="59675"/>
                  <a:pt x="9393" y="59709"/>
                  <a:pt x="9359" y="59779"/>
                </a:cubicBezTo>
                <a:cubicBezTo>
                  <a:pt x="9289" y="59640"/>
                  <a:pt x="9220" y="59502"/>
                  <a:pt x="9151" y="59363"/>
                </a:cubicBezTo>
                <a:cubicBezTo>
                  <a:pt x="9110" y="59322"/>
                  <a:pt x="9069" y="59305"/>
                  <a:pt x="9034" y="59305"/>
                </a:cubicBezTo>
                <a:cubicBezTo>
                  <a:pt x="8949" y="59305"/>
                  <a:pt x="8894" y="59403"/>
                  <a:pt x="8943" y="59502"/>
                </a:cubicBezTo>
                <a:cubicBezTo>
                  <a:pt x="9081" y="59779"/>
                  <a:pt x="9220" y="60056"/>
                  <a:pt x="9359" y="60333"/>
                </a:cubicBezTo>
                <a:cubicBezTo>
                  <a:pt x="7903" y="59224"/>
                  <a:pt x="6309" y="58046"/>
                  <a:pt x="6170" y="56105"/>
                </a:cubicBezTo>
                <a:cubicBezTo>
                  <a:pt x="6130" y="55390"/>
                  <a:pt x="6478" y="55130"/>
                  <a:pt x="6912" y="55130"/>
                </a:cubicBezTo>
                <a:close/>
                <a:moveTo>
                  <a:pt x="15112" y="54788"/>
                </a:moveTo>
                <a:cubicBezTo>
                  <a:pt x="15597" y="54788"/>
                  <a:pt x="16082" y="54788"/>
                  <a:pt x="16568" y="54857"/>
                </a:cubicBezTo>
                <a:cubicBezTo>
                  <a:pt x="17885" y="55412"/>
                  <a:pt x="19063" y="56244"/>
                  <a:pt x="20034" y="57353"/>
                </a:cubicBezTo>
                <a:cubicBezTo>
                  <a:pt x="20935" y="58323"/>
                  <a:pt x="21697" y="59640"/>
                  <a:pt x="22806" y="60403"/>
                </a:cubicBezTo>
                <a:cubicBezTo>
                  <a:pt x="22827" y="60423"/>
                  <a:pt x="22847" y="60431"/>
                  <a:pt x="22865" y="60431"/>
                </a:cubicBezTo>
                <a:cubicBezTo>
                  <a:pt x="22910" y="60431"/>
                  <a:pt x="22945" y="60382"/>
                  <a:pt x="22945" y="60333"/>
                </a:cubicBezTo>
                <a:cubicBezTo>
                  <a:pt x="21974" y="58878"/>
                  <a:pt x="20865" y="57561"/>
                  <a:pt x="19618" y="56382"/>
                </a:cubicBezTo>
                <a:cubicBezTo>
                  <a:pt x="19132" y="55897"/>
                  <a:pt x="18578" y="55481"/>
                  <a:pt x="18023" y="55134"/>
                </a:cubicBezTo>
                <a:lnTo>
                  <a:pt x="18023" y="55134"/>
                </a:lnTo>
                <a:cubicBezTo>
                  <a:pt x="19132" y="55412"/>
                  <a:pt x="20172" y="55689"/>
                  <a:pt x="21004" y="55966"/>
                </a:cubicBezTo>
                <a:cubicBezTo>
                  <a:pt x="21004" y="55966"/>
                  <a:pt x="21004" y="55966"/>
                  <a:pt x="21004" y="56036"/>
                </a:cubicBezTo>
                <a:cubicBezTo>
                  <a:pt x="23084" y="57491"/>
                  <a:pt x="24678" y="59502"/>
                  <a:pt x="25648" y="61789"/>
                </a:cubicBezTo>
                <a:lnTo>
                  <a:pt x="25648" y="61720"/>
                </a:lnTo>
                <a:lnTo>
                  <a:pt x="25648" y="61720"/>
                </a:lnTo>
                <a:cubicBezTo>
                  <a:pt x="25992" y="62539"/>
                  <a:pt x="25852" y="62814"/>
                  <a:pt x="25501" y="62814"/>
                </a:cubicBezTo>
                <a:cubicBezTo>
                  <a:pt x="24931" y="62814"/>
                  <a:pt x="23806" y="62089"/>
                  <a:pt x="23292" y="61789"/>
                </a:cubicBezTo>
                <a:cubicBezTo>
                  <a:pt x="22044" y="61027"/>
                  <a:pt x="20935" y="60056"/>
                  <a:pt x="19964" y="58947"/>
                </a:cubicBezTo>
                <a:cubicBezTo>
                  <a:pt x="18786" y="57630"/>
                  <a:pt x="17122" y="55204"/>
                  <a:pt x="15112" y="54788"/>
                </a:cubicBezTo>
                <a:close/>
                <a:moveTo>
                  <a:pt x="14319" y="59260"/>
                </a:moveTo>
                <a:cubicBezTo>
                  <a:pt x="14812" y="59260"/>
                  <a:pt x="15259" y="59472"/>
                  <a:pt x="15181" y="60056"/>
                </a:cubicBezTo>
                <a:cubicBezTo>
                  <a:pt x="15112" y="61096"/>
                  <a:pt x="13795" y="62205"/>
                  <a:pt x="13102" y="62898"/>
                </a:cubicBezTo>
                <a:cubicBezTo>
                  <a:pt x="12478" y="63453"/>
                  <a:pt x="11785" y="63938"/>
                  <a:pt x="11092" y="64423"/>
                </a:cubicBezTo>
                <a:cubicBezTo>
                  <a:pt x="11438" y="64007"/>
                  <a:pt x="11785" y="63591"/>
                  <a:pt x="12062" y="63106"/>
                </a:cubicBezTo>
                <a:cubicBezTo>
                  <a:pt x="12131" y="63037"/>
                  <a:pt x="12131" y="62967"/>
                  <a:pt x="12062" y="62967"/>
                </a:cubicBezTo>
                <a:cubicBezTo>
                  <a:pt x="12062" y="62898"/>
                  <a:pt x="12062" y="62898"/>
                  <a:pt x="12062" y="62829"/>
                </a:cubicBezTo>
                <a:cubicBezTo>
                  <a:pt x="12062" y="62780"/>
                  <a:pt x="11993" y="62731"/>
                  <a:pt x="11928" y="62731"/>
                </a:cubicBezTo>
                <a:cubicBezTo>
                  <a:pt x="11901" y="62731"/>
                  <a:pt x="11874" y="62739"/>
                  <a:pt x="11854" y="62759"/>
                </a:cubicBezTo>
                <a:cubicBezTo>
                  <a:pt x="11507" y="63106"/>
                  <a:pt x="11161" y="63522"/>
                  <a:pt x="10884" y="63938"/>
                </a:cubicBezTo>
                <a:cubicBezTo>
                  <a:pt x="11022" y="63661"/>
                  <a:pt x="11161" y="63453"/>
                  <a:pt x="11299" y="63175"/>
                </a:cubicBezTo>
                <a:cubicBezTo>
                  <a:pt x="11577" y="62759"/>
                  <a:pt x="11785" y="62344"/>
                  <a:pt x="11993" y="61858"/>
                </a:cubicBezTo>
                <a:cubicBezTo>
                  <a:pt x="11993" y="61824"/>
                  <a:pt x="11975" y="61806"/>
                  <a:pt x="11949" y="61806"/>
                </a:cubicBezTo>
                <a:cubicBezTo>
                  <a:pt x="11923" y="61806"/>
                  <a:pt x="11889" y="61824"/>
                  <a:pt x="11854" y="61858"/>
                </a:cubicBezTo>
                <a:lnTo>
                  <a:pt x="11854" y="61789"/>
                </a:lnTo>
                <a:cubicBezTo>
                  <a:pt x="11646" y="62066"/>
                  <a:pt x="11438" y="62344"/>
                  <a:pt x="11230" y="62690"/>
                </a:cubicBezTo>
                <a:cubicBezTo>
                  <a:pt x="11438" y="62205"/>
                  <a:pt x="11646" y="61789"/>
                  <a:pt x="11854" y="61373"/>
                </a:cubicBezTo>
                <a:cubicBezTo>
                  <a:pt x="12201" y="60680"/>
                  <a:pt x="12686" y="60056"/>
                  <a:pt x="13310" y="59571"/>
                </a:cubicBezTo>
                <a:cubicBezTo>
                  <a:pt x="13522" y="59389"/>
                  <a:pt x="13934" y="59260"/>
                  <a:pt x="14319" y="59260"/>
                </a:cubicBezTo>
                <a:close/>
                <a:moveTo>
                  <a:pt x="35905" y="0"/>
                </a:moveTo>
                <a:cubicBezTo>
                  <a:pt x="34662" y="0"/>
                  <a:pt x="34452" y="3256"/>
                  <a:pt x="34452" y="4463"/>
                </a:cubicBezTo>
                <a:cubicBezTo>
                  <a:pt x="34452" y="4532"/>
                  <a:pt x="34452" y="4671"/>
                  <a:pt x="34452" y="4740"/>
                </a:cubicBezTo>
                <a:cubicBezTo>
                  <a:pt x="34382" y="4809"/>
                  <a:pt x="34452" y="4948"/>
                  <a:pt x="34521" y="4948"/>
                </a:cubicBezTo>
                <a:lnTo>
                  <a:pt x="34175" y="5433"/>
                </a:lnTo>
                <a:cubicBezTo>
                  <a:pt x="33967" y="5572"/>
                  <a:pt x="33759" y="5710"/>
                  <a:pt x="33620" y="5849"/>
                </a:cubicBezTo>
                <a:cubicBezTo>
                  <a:pt x="33412" y="6057"/>
                  <a:pt x="33620" y="6057"/>
                  <a:pt x="33689" y="6057"/>
                </a:cubicBezTo>
                <a:lnTo>
                  <a:pt x="33412" y="6334"/>
                </a:lnTo>
                <a:cubicBezTo>
                  <a:pt x="33689" y="5502"/>
                  <a:pt x="33759" y="4671"/>
                  <a:pt x="33759" y="3908"/>
                </a:cubicBezTo>
                <a:cubicBezTo>
                  <a:pt x="33759" y="3353"/>
                  <a:pt x="33620" y="2175"/>
                  <a:pt x="32857" y="2175"/>
                </a:cubicBezTo>
                <a:cubicBezTo>
                  <a:pt x="32095" y="2244"/>
                  <a:pt x="31956" y="3631"/>
                  <a:pt x="32026" y="4185"/>
                </a:cubicBezTo>
                <a:cubicBezTo>
                  <a:pt x="32095" y="4740"/>
                  <a:pt x="32164" y="5225"/>
                  <a:pt x="32303" y="5710"/>
                </a:cubicBezTo>
                <a:cubicBezTo>
                  <a:pt x="32372" y="6196"/>
                  <a:pt x="32442" y="6611"/>
                  <a:pt x="32650" y="7027"/>
                </a:cubicBezTo>
                <a:cubicBezTo>
                  <a:pt x="32650" y="7097"/>
                  <a:pt x="32650" y="7097"/>
                  <a:pt x="32650" y="7097"/>
                </a:cubicBezTo>
                <a:cubicBezTo>
                  <a:pt x="32650" y="7166"/>
                  <a:pt x="32650" y="7235"/>
                  <a:pt x="32719" y="7305"/>
                </a:cubicBezTo>
                <a:cubicBezTo>
                  <a:pt x="32303" y="7790"/>
                  <a:pt x="31887" y="8344"/>
                  <a:pt x="31471" y="8968"/>
                </a:cubicBezTo>
                <a:lnTo>
                  <a:pt x="31402" y="8968"/>
                </a:lnTo>
                <a:cubicBezTo>
                  <a:pt x="31715" y="7903"/>
                  <a:pt x="31518" y="3832"/>
                  <a:pt x="30401" y="3832"/>
                </a:cubicBezTo>
                <a:cubicBezTo>
                  <a:pt x="30283" y="3832"/>
                  <a:pt x="30155" y="3878"/>
                  <a:pt x="30015" y="3977"/>
                </a:cubicBezTo>
                <a:cubicBezTo>
                  <a:pt x="28906" y="4878"/>
                  <a:pt x="30015" y="9176"/>
                  <a:pt x="31125" y="9454"/>
                </a:cubicBezTo>
                <a:cubicBezTo>
                  <a:pt x="30501" y="10355"/>
                  <a:pt x="29877" y="11186"/>
                  <a:pt x="29322" y="12088"/>
                </a:cubicBezTo>
                <a:cubicBezTo>
                  <a:pt x="29783" y="10243"/>
                  <a:pt x="29556" y="6581"/>
                  <a:pt x="27984" y="6581"/>
                </a:cubicBezTo>
                <a:cubicBezTo>
                  <a:pt x="27902" y="6581"/>
                  <a:pt x="27817" y="6591"/>
                  <a:pt x="27728" y="6611"/>
                </a:cubicBezTo>
                <a:cubicBezTo>
                  <a:pt x="26480" y="6889"/>
                  <a:pt x="26827" y="8691"/>
                  <a:pt x="26965" y="9592"/>
                </a:cubicBezTo>
                <a:cubicBezTo>
                  <a:pt x="27104" y="10493"/>
                  <a:pt x="27589" y="12781"/>
                  <a:pt x="28698" y="12919"/>
                </a:cubicBezTo>
                <a:lnTo>
                  <a:pt x="28768" y="12919"/>
                </a:lnTo>
                <a:cubicBezTo>
                  <a:pt x="28144" y="13890"/>
                  <a:pt x="27589" y="14791"/>
                  <a:pt x="26965" y="15761"/>
                </a:cubicBezTo>
                <a:cubicBezTo>
                  <a:pt x="26827" y="15900"/>
                  <a:pt x="26688" y="16039"/>
                  <a:pt x="26550" y="16177"/>
                </a:cubicBezTo>
                <a:cubicBezTo>
                  <a:pt x="26827" y="14722"/>
                  <a:pt x="26619" y="13197"/>
                  <a:pt x="25995" y="11880"/>
                </a:cubicBezTo>
                <a:cubicBezTo>
                  <a:pt x="25692" y="11224"/>
                  <a:pt x="25132" y="10347"/>
                  <a:pt x="24475" y="10347"/>
                </a:cubicBezTo>
                <a:cubicBezTo>
                  <a:pt x="24230" y="10347"/>
                  <a:pt x="23971" y="10469"/>
                  <a:pt x="23707" y="10771"/>
                </a:cubicBezTo>
                <a:cubicBezTo>
                  <a:pt x="23014" y="11672"/>
                  <a:pt x="23638" y="13543"/>
                  <a:pt x="23915" y="14444"/>
                </a:cubicBezTo>
                <a:cubicBezTo>
                  <a:pt x="24193" y="15346"/>
                  <a:pt x="24817" y="17217"/>
                  <a:pt x="25926" y="17494"/>
                </a:cubicBezTo>
                <a:cubicBezTo>
                  <a:pt x="25302" y="18534"/>
                  <a:pt x="24678" y="19643"/>
                  <a:pt x="24123" y="20752"/>
                </a:cubicBezTo>
                <a:cubicBezTo>
                  <a:pt x="24193" y="19574"/>
                  <a:pt x="23985" y="18326"/>
                  <a:pt x="23499" y="17217"/>
                </a:cubicBezTo>
                <a:cubicBezTo>
                  <a:pt x="23215" y="16705"/>
                  <a:pt x="22698" y="15914"/>
                  <a:pt x="22100" y="15914"/>
                </a:cubicBezTo>
                <a:cubicBezTo>
                  <a:pt x="21969" y="15914"/>
                  <a:pt x="21834" y="15952"/>
                  <a:pt x="21697" y="16039"/>
                </a:cubicBezTo>
                <a:cubicBezTo>
                  <a:pt x="20935" y="16524"/>
                  <a:pt x="21212" y="18188"/>
                  <a:pt x="21489" y="18950"/>
                </a:cubicBezTo>
                <a:cubicBezTo>
                  <a:pt x="21767" y="20198"/>
                  <a:pt x="22460" y="21238"/>
                  <a:pt x="23499" y="21931"/>
                </a:cubicBezTo>
                <a:cubicBezTo>
                  <a:pt x="22737" y="23387"/>
                  <a:pt x="21974" y="24842"/>
                  <a:pt x="21281" y="26367"/>
                </a:cubicBezTo>
                <a:cubicBezTo>
                  <a:pt x="21420" y="24704"/>
                  <a:pt x="21143" y="23040"/>
                  <a:pt x="20519" y="21515"/>
                </a:cubicBezTo>
                <a:cubicBezTo>
                  <a:pt x="20183" y="20891"/>
                  <a:pt x="19681" y="20234"/>
                  <a:pt x="19104" y="20234"/>
                </a:cubicBezTo>
                <a:cubicBezTo>
                  <a:pt x="18848" y="20234"/>
                  <a:pt x="18578" y="20363"/>
                  <a:pt x="18301" y="20683"/>
                </a:cubicBezTo>
                <a:cubicBezTo>
                  <a:pt x="17469" y="21654"/>
                  <a:pt x="18162" y="23248"/>
                  <a:pt x="18578" y="24218"/>
                </a:cubicBezTo>
                <a:cubicBezTo>
                  <a:pt x="18994" y="25466"/>
                  <a:pt x="19756" y="26506"/>
                  <a:pt x="20796" y="27338"/>
                </a:cubicBezTo>
                <a:cubicBezTo>
                  <a:pt x="20242" y="28585"/>
                  <a:pt x="19687" y="29902"/>
                  <a:pt x="19063" y="31289"/>
                </a:cubicBezTo>
                <a:cubicBezTo>
                  <a:pt x="19202" y="29833"/>
                  <a:pt x="18994" y="28447"/>
                  <a:pt x="18439" y="27130"/>
                </a:cubicBezTo>
                <a:cubicBezTo>
                  <a:pt x="18071" y="26439"/>
                  <a:pt x="17489" y="25841"/>
                  <a:pt x="16896" y="25841"/>
                </a:cubicBezTo>
                <a:cubicBezTo>
                  <a:pt x="16596" y="25841"/>
                  <a:pt x="16293" y="25994"/>
                  <a:pt x="16013" y="26367"/>
                </a:cubicBezTo>
                <a:cubicBezTo>
                  <a:pt x="15251" y="27268"/>
                  <a:pt x="16013" y="29001"/>
                  <a:pt x="16360" y="29833"/>
                </a:cubicBezTo>
                <a:cubicBezTo>
                  <a:pt x="16706" y="31012"/>
                  <a:pt x="17399" y="32051"/>
                  <a:pt x="18301" y="32883"/>
                </a:cubicBezTo>
                <a:cubicBezTo>
                  <a:pt x="18162" y="33022"/>
                  <a:pt x="18023" y="33160"/>
                  <a:pt x="17954" y="33368"/>
                </a:cubicBezTo>
                <a:cubicBezTo>
                  <a:pt x="17954" y="33417"/>
                  <a:pt x="17989" y="33466"/>
                  <a:pt x="18034" y="33466"/>
                </a:cubicBezTo>
                <a:cubicBezTo>
                  <a:pt x="18052" y="33466"/>
                  <a:pt x="18072" y="33458"/>
                  <a:pt x="18093" y="33438"/>
                </a:cubicBezTo>
                <a:lnTo>
                  <a:pt x="18162" y="33438"/>
                </a:lnTo>
                <a:cubicBezTo>
                  <a:pt x="17192" y="36072"/>
                  <a:pt x="16221" y="38706"/>
                  <a:pt x="15320" y="41409"/>
                </a:cubicBezTo>
                <a:cubicBezTo>
                  <a:pt x="14349" y="37320"/>
                  <a:pt x="14488" y="33091"/>
                  <a:pt x="14488" y="28932"/>
                </a:cubicBezTo>
                <a:cubicBezTo>
                  <a:pt x="14488" y="25951"/>
                  <a:pt x="14349" y="22971"/>
                  <a:pt x="12686" y="20406"/>
                </a:cubicBezTo>
                <a:cubicBezTo>
                  <a:pt x="12633" y="20353"/>
                  <a:pt x="12560" y="20330"/>
                  <a:pt x="12486" y="20330"/>
                </a:cubicBezTo>
                <a:cubicBezTo>
                  <a:pt x="12366" y="20330"/>
                  <a:pt x="12243" y="20389"/>
                  <a:pt x="12201" y="20475"/>
                </a:cubicBezTo>
                <a:cubicBezTo>
                  <a:pt x="11577" y="22555"/>
                  <a:pt x="11230" y="24634"/>
                  <a:pt x="11230" y="26783"/>
                </a:cubicBezTo>
                <a:cubicBezTo>
                  <a:pt x="11092" y="26159"/>
                  <a:pt x="10953" y="25466"/>
                  <a:pt x="10884" y="24773"/>
                </a:cubicBezTo>
                <a:cubicBezTo>
                  <a:pt x="10884" y="24288"/>
                  <a:pt x="10814" y="23872"/>
                  <a:pt x="10745" y="23456"/>
                </a:cubicBezTo>
                <a:lnTo>
                  <a:pt x="10676" y="23040"/>
                </a:lnTo>
                <a:cubicBezTo>
                  <a:pt x="10745" y="22832"/>
                  <a:pt x="10676" y="22624"/>
                  <a:pt x="10537" y="22485"/>
                </a:cubicBezTo>
                <a:lnTo>
                  <a:pt x="10537" y="22416"/>
                </a:lnTo>
                <a:cubicBezTo>
                  <a:pt x="10537" y="22347"/>
                  <a:pt x="10537" y="22277"/>
                  <a:pt x="10537" y="22208"/>
                </a:cubicBezTo>
                <a:cubicBezTo>
                  <a:pt x="10814" y="21654"/>
                  <a:pt x="10884" y="20960"/>
                  <a:pt x="10606" y="20337"/>
                </a:cubicBezTo>
                <a:cubicBezTo>
                  <a:pt x="10537" y="20163"/>
                  <a:pt x="10398" y="20077"/>
                  <a:pt x="10268" y="20077"/>
                </a:cubicBezTo>
                <a:cubicBezTo>
                  <a:pt x="10138" y="20077"/>
                  <a:pt x="10017" y="20163"/>
                  <a:pt x="9982" y="20337"/>
                </a:cubicBezTo>
                <a:cubicBezTo>
                  <a:pt x="9774" y="20822"/>
                  <a:pt x="9774" y="21376"/>
                  <a:pt x="9982" y="21931"/>
                </a:cubicBezTo>
                <a:lnTo>
                  <a:pt x="9982" y="22139"/>
                </a:lnTo>
                <a:cubicBezTo>
                  <a:pt x="9913" y="22277"/>
                  <a:pt x="10052" y="22416"/>
                  <a:pt x="10190" y="22416"/>
                </a:cubicBezTo>
                <a:lnTo>
                  <a:pt x="10260" y="22416"/>
                </a:lnTo>
                <a:cubicBezTo>
                  <a:pt x="10260" y="22485"/>
                  <a:pt x="10260" y="22555"/>
                  <a:pt x="10260" y="22555"/>
                </a:cubicBezTo>
                <a:cubicBezTo>
                  <a:pt x="10676" y="24149"/>
                  <a:pt x="10606" y="25813"/>
                  <a:pt x="11161" y="27407"/>
                </a:cubicBezTo>
                <a:cubicBezTo>
                  <a:pt x="11092" y="27338"/>
                  <a:pt x="11022" y="27268"/>
                  <a:pt x="11022" y="27199"/>
                </a:cubicBezTo>
                <a:cubicBezTo>
                  <a:pt x="10537" y="25397"/>
                  <a:pt x="9705" y="23733"/>
                  <a:pt x="9151" y="22000"/>
                </a:cubicBezTo>
                <a:cubicBezTo>
                  <a:pt x="9289" y="21307"/>
                  <a:pt x="9081" y="20614"/>
                  <a:pt x="8596" y="20129"/>
                </a:cubicBezTo>
                <a:cubicBezTo>
                  <a:pt x="8535" y="20047"/>
                  <a:pt x="8456" y="20014"/>
                  <a:pt x="8375" y="20014"/>
                </a:cubicBezTo>
                <a:cubicBezTo>
                  <a:pt x="8180" y="20014"/>
                  <a:pt x="7972" y="20210"/>
                  <a:pt x="7972" y="20406"/>
                </a:cubicBezTo>
                <a:cubicBezTo>
                  <a:pt x="7972" y="21168"/>
                  <a:pt x="8180" y="21931"/>
                  <a:pt x="8665" y="22485"/>
                </a:cubicBezTo>
                <a:cubicBezTo>
                  <a:pt x="8692" y="22538"/>
                  <a:pt x="8749" y="22561"/>
                  <a:pt x="8805" y="22561"/>
                </a:cubicBezTo>
                <a:cubicBezTo>
                  <a:pt x="8896" y="22561"/>
                  <a:pt x="8985" y="22502"/>
                  <a:pt x="8943" y="22416"/>
                </a:cubicBezTo>
                <a:lnTo>
                  <a:pt x="8943" y="22277"/>
                </a:lnTo>
                <a:cubicBezTo>
                  <a:pt x="9567" y="23664"/>
                  <a:pt x="10052" y="25189"/>
                  <a:pt x="10537" y="26645"/>
                </a:cubicBezTo>
                <a:cubicBezTo>
                  <a:pt x="9497" y="25258"/>
                  <a:pt x="8319" y="24010"/>
                  <a:pt x="7279" y="22763"/>
                </a:cubicBezTo>
                <a:cubicBezTo>
                  <a:pt x="7244" y="22728"/>
                  <a:pt x="7192" y="22711"/>
                  <a:pt x="7132" y="22711"/>
                </a:cubicBezTo>
                <a:cubicBezTo>
                  <a:pt x="7071" y="22711"/>
                  <a:pt x="7002" y="22728"/>
                  <a:pt x="6932" y="22763"/>
                </a:cubicBezTo>
                <a:cubicBezTo>
                  <a:pt x="5754" y="24080"/>
                  <a:pt x="6170" y="26783"/>
                  <a:pt x="6794" y="28793"/>
                </a:cubicBezTo>
                <a:cubicBezTo>
                  <a:pt x="6170" y="27476"/>
                  <a:pt x="5407" y="26298"/>
                  <a:pt x="4576" y="25120"/>
                </a:cubicBezTo>
                <a:cubicBezTo>
                  <a:pt x="4506" y="25120"/>
                  <a:pt x="4506" y="25050"/>
                  <a:pt x="4437" y="25050"/>
                </a:cubicBezTo>
                <a:lnTo>
                  <a:pt x="4437" y="24981"/>
                </a:lnTo>
                <a:cubicBezTo>
                  <a:pt x="4462" y="24994"/>
                  <a:pt x="4488" y="24999"/>
                  <a:pt x="4512" y="24999"/>
                </a:cubicBezTo>
                <a:cubicBezTo>
                  <a:pt x="4619" y="24999"/>
                  <a:pt x="4702" y="24886"/>
                  <a:pt x="4645" y="24773"/>
                </a:cubicBezTo>
                <a:cubicBezTo>
                  <a:pt x="4506" y="24704"/>
                  <a:pt x="4437" y="24565"/>
                  <a:pt x="4368" y="24496"/>
                </a:cubicBezTo>
                <a:cubicBezTo>
                  <a:pt x="4437" y="24426"/>
                  <a:pt x="4437" y="24357"/>
                  <a:pt x="4368" y="24357"/>
                </a:cubicBezTo>
                <a:cubicBezTo>
                  <a:pt x="4298" y="24010"/>
                  <a:pt x="4160" y="23733"/>
                  <a:pt x="4021" y="23456"/>
                </a:cubicBezTo>
                <a:cubicBezTo>
                  <a:pt x="3970" y="23354"/>
                  <a:pt x="3863" y="23308"/>
                  <a:pt x="3752" y="23308"/>
                </a:cubicBezTo>
                <a:cubicBezTo>
                  <a:pt x="3559" y="23308"/>
                  <a:pt x="3353" y="23444"/>
                  <a:pt x="3397" y="23664"/>
                </a:cubicBezTo>
                <a:cubicBezTo>
                  <a:pt x="3397" y="23733"/>
                  <a:pt x="3467" y="23872"/>
                  <a:pt x="3467" y="23941"/>
                </a:cubicBezTo>
                <a:cubicBezTo>
                  <a:pt x="3328" y="24080"/>
                  <a:pt x="3328" y="24288"/>
                  <a:pt x="3467" y="24426"/>
                </a:cubicBezTo>
                <a:cubicBezTo>
                  <a:pt x="3744" y="24773"/>
                  <a:pt x="4021" y="25189"/>
                  <a:pt x="4090" y="25605"/>
                </a:cubicBezTo>
                <a:cubicBezTo>
                  <a:pt x="4160" y="25709"/>
                  <a:pt x="4264" y="25761"/>
                  <a:pt x="4359" y="25761"/>
                </a:cubicBezTo>
                <a:cubicBezTo>
                  <a:pt x="4454" y="25761"/>
                  <a:pt x="4541" y="25709"/>
                  <a:pt x="4576" y="25605"/>
                </a:cubicBezTo>
                <a:cubicBezTo>
                  <a:pt x="5685" y="27130"/>
                  <a:pt x="6239" y="29001"/>
                  <a:pt x="7348" y="30457"/>
                </a:cubicBezTo>
                <a:cubicBezTo>
                  <a:pt x="7383" y="30492"/>
                  <a:pt x="7418" y="30509"/>
                  <a:pt x="7444" y="30509"/>
                </a:cubicBezTo>
                <a:cubicBezTo>
                  <a:pt x="7470" y="30509"/>
                  <a:pt x="7487" y="30492"/>
                  <a:pt x="7487" y="30457"/>
                </a:cubicBezTo>
                <a:cubicBezTo>
                  <a:pt x="7695" y="30804"/>
                  <a:pt x="7903" y="31220"/>
                  <a:pt x="8180" y="31566"/>
                </a:cubicBezTo>
                <a:cubicBezTo>
                  <a:pt x="6932" y="30041"/>
                  <a:pt x="5477" y="28724"/>
                  <a:pt x="3882" y="27615"/>
                </a:cubicBezTo>
                <a:cubicBezTo>
                  <a:pt x="3882" y="27546"/>
                  <a:pt x="3813" y="27476"/>
                  <a:pt x="3744" y="27407"/>
                </a:cubicBezTo>
                <a:cubicBezTo>
                  <a:pt x="3674" y="27407"/>
                  <a:pt x="3674" y="27338"/>
                  <a:pt x="3536" y="27338"/>
                </a:cubicBezTo>
                <a:cubicBezTo>
                  <a:pt x="3397" y="27199"/>
                  <a:pt x="3189" y="27060"/>
                  <a:pt x="2912" y="26991"/>
                </a:cubicBezTo>
                <a:cubicBezTo>
                  <a:pt x="2855" y="26962"/>
                  <a:pt x="2797" y="26946"/>
                  <a:pt x="2740" y="26946"/>
                </a:cubicBezTo>
                <a:cubicBezTo>
                  <a:pt x="2658" y="26946"/>
                  <a:pt x="2577" y="26979"/>
                  <a:pt x="2496" y="27060"/>
                </a:cubicBezTo>
                <a:cubicBezTo>
                  <a:pt x="2357" y="27199"/>
                  <a:pt x="2288" y="27407"/>
                  <a:pt x="2427" y="27546"/>
                </a:cubicBezTo>
                <a:lnTo>
                  <a:pt x="2565" y="27615"/>
                </a:lnTo>
                <a:cubicBezTo>
                  <a:pt x="2664" y="28009"/>
                  <a:pt x="2903" y="28369"/>
                  <a:pt x="3232" y="28369"/>
                </a:cubicBezTo>
                <a:cubicBezTo>
                  <a:pt x="3366" y="28369"/>
                  <a:pt x="3514" y="28310"/>
                  <a:pt x="3674" y="28170"/>
                </a:cubicBezTo>
                <a:cubicBezTo>
                  <a:pt x="3744" y="28100"/>
                  <a:pt x="3744" y="28100"/>
                  <a:pt x="3813" y="28031"/>
                </a:cubicBezTo>
                <a:cubicBezTo>
                  <a:pt x="5477" y="28932"/>
                  <a:pt x="6932" y="30180"/>
                  <a:pt x="8180" y="31705"/>
                </a:cubicBezTo>
                <a:cubicBezTo>
                  <a:pt x="7538" y="31384"/>
                  <a:pt x="6746" y="31243"/>
                  <a:pt x="5907" y="31243"/>
                </a:cubicBezTo>
                <a:cubicBezTo>
                  <a:pt x="3669" y="31243"/>
                  <a:pt x="1097" y="32246"/>
                  <a:pt x="139" y="33507"/>
                </a:cubicBezTo>
                <a:cubicBezTo>
                  <a:pt x="1" y="33646"/>
                  <a:pt x="70" y="33854"/>
                  <a:pt x="278" y="33854"/>
                </a:cubicBezTo>
                <a:cubicBezTo>
                  <a:pt x="537" y="33842"/>
                  <a:pt x="798" y="33837"/>
                  <a:pt x="1060" y="33837"/>
                </a:cubicBezTo>
                <a:cubicBezTo>
                  <a:pt x="4033" y="33837"/>
                  <a:pt x="7199" y="34577"/>
                  <a:pt x="9428" y="36488"/>
                </a:cubicBezTo>
                <a:cubicBezTo>
                  <a:pt x="11646" y="38359"/>
                  <a:pt x="14349" y="39884"/>
                  <a:pt x="15112" y="42934"/>
                </a:cubicBezTo>
                <a:cubicBezTo>
                  <a:pt x="15043" y="42934"/>
                  <a:pt x="15043" y="42934"/>
                  <a:pt x="15112" y="43004"/>
                </a:cubicBezTo>
                <a:cubicBezTo>
                  <a:pt x="14904" y="43558"/>
                  <a:pt x="14696" y="44113"/>
                  <a:pt x="14557" y="44667"/>
                </a:cubicBezTo>
                <a:cubicBezTo>
                  <a:pt x="14142" y="46123"/>
                  <a:pt x="13726" y="47648"/>
                  <a:pt x="13310" y="49173"/>
                </a:cubicBezTo>
                <a:cubicBezTo>
                  <a:pt x="12755" y="46539"/>
                  <a:pt x="11715" y="44043"/>
                  <a:pt x="10260" y="41825"/>
                </a:cubicBezTo>
                <a:cubicBezTo>
                  <a:pt x="9918" y="41313"/>
                  <a:pt x="8691" y="39775"/>
                  <a:pt x="7763" y="39775"/>
                </a:cubicBezTo>
                <a:cubicBezTo>
                  <a:pt x="7560" y="39775"/>
                  <a:pt x="7372" y="39849"/>
                  <a:pt x="7210" y="40023"/>
                </a:cubicBezTo>
                <a:cubicBezTo>
                  <a:pt x="5962" y="41340"/>
                  <a:pt x="7071" y="43974"/>
                  <a:pt x="7834" y="45222"/>
                </a:cubicBezTo>
                <a:cubicBezTo>
                  <a:pt x="9151" y="47163"/>
                  <a:pt x="10953" y="48826"/>
                  <a:pt x="13032" y="50074"/>
                </a:cubicBezTo>
                <a:cubicBezTo>
                  <a:pt x="12478" y="52154"/>
                  <a:pt x="11993" y="54303"/>
                  <a:pt x="11507" y="56451"/>
                </a:cubicBezTo>
                <a:cubicBezTo>
                  <a:pt x="11507" y="56451"/>
                  <a:pt x="11507" y="56521"/>
                  <a:pt x="11507" y="56521"/>
                </a:cubicBezTo>
                <a:cubicBezTo>
                  <a:pt x="11299" y="57561"/>
                  <a:pt x="11092" y="58600"/>
                  <a:pt x="10884" y="59640"/>
                </a:cubicBezTo>
                <a:cubicBezTo>
                  <a:pt x="10350" y="57566"/>
                  <a:pt x="8804" y="54733"/>
                  <a:pt x="7154" y="54733"/>
                </a:cubicBezTo>
                <a:cubicBezTo>
                  <a:pt x="6874" y="54733"/>
                  <a:pt x="6590" y="54815"/>
                  <a:pt x="6309" y="54996"/>
                </a:cubicBezTo>
                <a:cubicBezTo>
                  <a:pt x="5199" y="55689"/>
                  <a:pt x="6170" y="57699"/>
                  <a:pt x="6724" y="58462"/>
                </a:cubicBezTo>
                <a:cubicBezTo>
                  <a:pt x="7764" y="59779"/>
                  <a:pt x="9081" y="60888"/>
                  <a:pt x="10468" y="61789"/>
                </a:cubicBezTo>
                <a:cubicBezTo>
                  <a:pt x="8804" y="71078"/>
                  <a:pt x="8249" y="80644"/>
                  <a:pt x="8735" y="90071"/>
                </a:cubicBezTo>
                <a:cubicBezTo>
                  <a:pt x="8769" y="90244"/>
                  <a:pt x="8908" y="90331"/>
                  <a:pt x="9047" y="90331"/>
                </a:cubicBezTo>
                <a:cubicBezTo>
                  <a:pt x="9185" y="90331"/>
                  <a:pt x="9324" y="90244"/>
                  <a:pt x="9359" y="90071"/>
                </a:cubicBezTo>
                <a:cubicBezTo>
                  <a:pt x="8873" y="81822"/>
                  <a:pt x="9289" y="73573"/>
                  <a:pt x="10468" y="65394"/>
                </a:cubicBezTo>
                <a:cubicBezTo>
                  <a:pt x="10537" y="65394"/>
                  <a:pt x="10606" y="65324"/>
                  <a:pt x="10606" y="65324"/>
                </a:cubicBezTo>
                <a:cubicBezTo>
                  <a:pt x="11854" y="65116"/>
                  <a:pt x="13102" y="63661"/>
                  <a:pt x="13934" y="62829"/>
                </a:cubicBezTo>
                <a:cubicBezTo>
                  <a:pt x="14557" y="62136"/>
                  <a:pt x="16082" y="60611"/>
                  <a:pt x="15320" y="59571"/>
                </a:cubicBezTo>
                <a:cubicBezTo>
                  <a:pt x="15075" y="59203"/>
                  <a:pt x="14751" y="59058"/>
                  <a:pt x="14402" y="59058"/>
                </a:cubicBezTo>
                <a:cubicBezTo>
                  <a:pt x="13568" y="59058"/>
                  <a:pt x="12592" y="59886"/>
                  <a:pt x="12201" y="60472"/>
                </a:cubicBezTo>
                <a:cubicBezTo>
                  <a:pt x="11646" y="61096"/>
                  <a:pt x="11230" y="61928"/>
                  <a:pt x="10953" y="62690"/>
                </a:cubicBezTo>
                <a:cubicBezTo>
                  <a:pt x="11299" y="60541"/>
                  <a:pt x="11715" y="58323"/>
                  <a:pt x="12201" y="56105"/>
                </a:cubicBezTo>
                <a:cubicBezTo>
                  <a:pt x="12617" y="55689"/>
                  <a:pt x="13102" y="55342"/>
                  <a:pt x="13726" y="55134"/>
                </a:cubicBezTo>
                <a:cubicBezTo>
                  <a:pt x="13786" y="55132"/>
                  <a:pt x="13846" y="55130"/>
                  <a:pt x="13905" y="55130"/>
                </a:cubicBezTo>
                <a:cubicBezTo>
                  <a:pt x="16714" y="55130"/>
                  <a:pt x="18544" y="58291"/>
                  <a:pt x="20242" y="60056"/>
                </a:cubicBezTo>
                <a:cubicBezTo>
                  <a:pt x="21905" y="61858"/>
                  <a:pt x="23985" y="63037"/>
                  <a:pt x="26342" y="63661"/>
                </a:cubicBezTo>
                <a:cubicBezTo>
                  <a:pt x="26480" y="63661"/>
                  <a:pt x="26619" y="63522"/>
                  <a:pt x="26550" y="63383"/>
                </a:cubicBezTo>
                <a:cubicBezTo>
                  <a:pt x="25648" y="60680"/>
                  <a:pt x="24193" y="57977"/>
                  <a:pt x="21767" y="56313"/>
                </a:cubicBezTo>
                <a:lnTo>
                  <a:pt x="21767" y="56313"/>
                </a:lnTo>
                <a:cubicBezTo>
                  <a:pt x="23471" y="56750"/>
                  <a:pt x="25590" y="57325"/>
                  <a:pt x="27548" y="57325"/>
                </a:cubicBezTo>
                <a:cubicBezTo>
                  <a:pt x="28695" y="57325"/>
                  <a:pt x="29787" y="57128"/>
                  <a:pt x="30709" y="56590"/>
                </a:cubicBezTo>
                <a:cubicBezTo>
                  <a:pt x="30778" y="56521"/>
                  <a:pt x="30847" y="56451"/>
                  <a:pt x="30778" y="56382"/>
                </a:cubicBezTo>
                <a:cubicBezTo>
                  <a:pt x="30431" y="55134"/>
                  <a:pt x="28213" y="54095"/>
                  <a:pt x="27173" y="53471"/>
                </a:cubicBezTo>
                <a:cubicBezTo>
                  <a:pt x="26757" y="53194"/>
                  <a:pt x="26342" y="52986"/>
                  <a:pt x="25926" y="52847"/>
                </a:cubicBezTo>
                <a:lnTo>
                  <a:pt x="25926" y="52847"/>
                </a:lnTo>
                <a:cubicBezTo>
                  <a:pt x="26688" y="52916"/>
                  <a:pt x="27451" y="52986"/>
                  <a:pt x="28213" y="53055"/>
                </a:cubicBezTo>
                <a:cubicBezTo>
                  <a:pt x="29184" y="53124"/>
                  <a:pt x="30154" y="53263"/>
                  <a:pt x="31055" y="53609"/>
                </a:cubicBezTo>
                <a:cubicBezTo>
                  <a:pt x="31055" y="53748"/>
                  <a:pt x="31055" y="53817"/>
                  <a:pt x="31125" y="53956"/>
                </a:cubicBezTo>
                <a:cubicBezTo>
                  <a:pt x="31402" y="54164"/>
                  <a:pt x="31679" y="54372"/>
                  <a:pt x="31956" y="54580"/>
                </a:cubicBezTo>
                <a:cubicBezTo>
                  <a:pt x="32015" y="54615"/>
                  <a:pt x="32072" y="54631"/>
                  <a:pt x="32125" y="54631"/>
                </a:cubicBezTo>
                <a:cubicBezTo>
                  <a:pt x="32381" y="54631"/>
                  <a:pt x="32533" y="54267"/>
                  <a:pt x="32303" y="54095"/>
                </a:cubicBezTo>
                <a:cubicBezTo>
                  <a:pt x="32234" y="53956"/>
                  <a:pt x="32164" y="53887"/>
                  <a:pt x="32095" y="53817"/>
                </a:cubicBezTo>
                <a:lnTo>
                  <a:pt x="32164" y="53609"/>
                </a:lnTo>
                <a:cubicBezTo>
                  <a:pt x="32218" y="53393"/>
                  <a:pt x="32019" y="53219"/>
                  <a:pt x="31797" y="53219"/>
                </a:cubicBezTo>
                <a:cubicBezTo>
                  <a:pt x="31735" y="53219"/>
                  <a:pt x="31671" y="53232"/>
                  <a:pt x="31610" y="53263"/>
                </a:cubicBezTo>
                <a:lnTo>
                  <a:pt x="31540" y="53263"/>
                </a:lnTo>
                <a:cubicBezTo>
                  <a:pt x="31506" y="53228"/>
                  <a:pt x="31471" y="53211"/>
                  <a:pt x="31436" y="53211"/>
                </a:cubicBezTo>
                <a:cubicBezTo>
                  <a:pt x="31402" y="53211"/>
                  <a:pt x="31367" y="53228"/>
                  <a:pt x="31332" y="53263"/>
                </a:cubicBezTo>
                <a:cubicBezTo>
                  <a:pt x="30709" y="52986"/>
                  <a:pt x="30085" y="52847"/>
                  <a:pt x="29461" y="52778"/>
                </a:cubicBezTo>
                <a:cubicBezTo>
                  <a:pt x="27936" y="52570"/>
                  <a:pt x="26342" y="52431"/>
                  <a:pt x="24817" y="52292"/>
                </a:cubicBezTo>
                <a:cubicBezTo>
                  <a:pt x="24401" y="52154"/>
                  <a:pt x="23915" y="52015"/>
                  <a:pt x="23569" y="51946"/>
                </a:cubicBezTo>
                <a:cubicBezTo>
                  <a:pt x="23638" y="51876"/>
                  <a:pt x="23777" y="51807"/>
                  <a:pt x="23915" y="51738"/>
                </a:cubicBezTo>
                <a:cubicBezTo>
                  <a:pt x="25025" y="51738"/>
                  <a:pt x="26134" y="51669"/>
                  <a:pt x="27173" y="51461"/>
                </a:cubicBezTo>
                <a:cubicBezTo>
                  <a:pt x="27867" y="51322"/>
                  <a:pt x="28421" y="51114"/>
                  <a:pt x="29045" y="50975"/>
                </a:cubicBezTo>
                <a:cubicBezTo>
                  <a:pt x="29322" y="50906"/>
                  <a:pt x="29669" y="50837"/>
                  <a:pt x="29946" y="50837"/>
                </a:cubicBezTo>
                <a:cubicBezTo>
                  <a:pt x="29807" y="50906"/>
                  <a:pt x="29669" y="50975"/>
                  <a:pt x="29600" y="51114"/>
                </a:cubicBezTo>
                <a:cubicBezTo>
                  <a:pt x="29461" y="51183"/>
                  <a:pt x="29530" y="51391"/>
                  <a:pt x="29738" y="51391"/>
                </a:cubicBezTo>
                <a:cubicBezTo>
                  <a:pt x="29877" y="51391"/>
                  <a:pt x="30015" y="51322"/>
                  <a:pt x="30154" y="51322"/>
                </a:cubicBezTo>
                <a:cubicBezTo>
                  <a:pt x="30223" y="51322"/>
                  <a:pt x="30223" y="51391"/>
                  <a:pt x="30293" y="51391"/>
                </a:cubicBezTo>
                <a:cubicBezTo>
                  <a:pt x="30323" y="51399"/>
                  <a:pt x="30353" y="51402"/>
                  <a:pt x="30384" y="51402"/>
                </a:cubicBezTo>
                <a:cubicBezTo>
                  <a:pt x="30631" y="51402"/>
                  <a:pt x="30878" y="51176"/>
                  <a:pt x="31125" y="51114"/>
                </a:cubicBezTo>
                <a:cubicBezTo>
                  <a:pt x="31125" y="51045"/>
                  <a:pt x="31194" y="51045"/>
                  <a:pt x="31194" y="50975"/>
                </a:cubicBezTo>
                <a:cubicBezTo>
                  <a:pt x="31332" y="50906"/>
                  <a:pt x="31402" y="50837"/>
                  <a:pt x="31540" y="50767"/>
                </a:cubicBezTo>
                <a:cubicBezTo>
                  <a:pt x="31610" y="50629"/>
                  <a:pt x="31610" y="50559"/>
                  <a:pt x="31540" y="50490"/>
                </a:cubicBezTo>
                <a:cubicBezTo>
                  <a:pt x="31397" y="50275"/>
                  <a:pt x="31112" y="50200"/>
                  <a:pt x="30779" y="50200"/>
                </a:cubicBezTo>
                <a:cubicBezTo>
                  <a:pt x="30147" y="50200"/>
                  <a:pt x="29339" y="50469"/>
                  <a:pt x="28976" y="50559"/>
                </a:cubicBezTo>
                <a:cubicBezTo>
                  <a:pt x="27867" y="50837"/>
                  <a:pt x="26827" y="51114"/>
                  <a:pt x="25718" y="51322"/>
                </a:cubicBezTo>
                <a:cubicBezTo>
                  <a:pt x="25926" y="51253"/>
                  <a:pt x="26134" y="51183"/>
                  <a:pt x="26342" y="51114"/>
                </a:cubicBezTo>
                <a:cubicBezTo>
                  <a:pt x="27797" y="50490"/>
                  <a:pt x="29114" y="49728"/>
                  <a:pt x="30362" y="48757"/>
                </a:cubicBezTo>
                <a:cubicBezTo>
                  <a:pt x="30501" y="48688"/>
                  <a:pt x="30501" y="48480"/>
                  <a:pt x="30293" y="48411"/>
                </a:cubicBezTo>
                <a:cubicBezTo>
                  <a:pt x="30456" y="48192"/>
                  <a:pt x="30234" y="47931"/>
                  <a:pt x="29996" y="47931"/>
                </a:cubicBezTo>
                <a:cubicBezTo>
                  <a:pt x="29932" y="47931"/>
                  <a:pt x="29867" y="47950"/>
                  <a:pt x="29807" y="47995"/>
                </a:cubicBezTo>
                <a:cubicBezTo>
                  <a:pt x="29392" y="48203"/>
                  <a:pt x="29045" y="48411"/>
                  <a:pt x="28698" y="48757"/>
                </a:cubicBezTo>
                <a:cubicBezTo>
                  <a:pt x="28560" y="48826"/>
                  <a:pt x="28629" y="49034"/>
                  <a:pt x="28768" y="49104"/>
                </a:cubicBezTo>
                <a:cubicBezTo>
                  <a:pt x="28768" y="49242"/>
                  <a:pt x="28768" y="49381"/>
                  <a:pt x="28837" y="49450"/>
                </a:cubicBezTo>
                <a:cubicBezTo>
                  <a:pt x="27797" y="50213"/>
                  <a:pt x="26550" y="50767"/>
                  <a:pt x="25302" y="51183"/>
                </a:cubicBezTo>
                <a:cubicBezTo>
                  <a:pt x="24955" y="51253"/>
                  <a:pt x="24539" y="51322"/>
                  <a:pt x="24123" y="51391"/>
                </a:cubicBezTo>
                <a:cubicBezTo>
                  <a:pt x="26272" y="49936"/>
                  <a:pt x="27728" y="46747"/>
                  <a:pt x="28005" y="44459"/>
                </a:cubicBezTo>
                <a:cubicBezTo>
                  <a:pt x="28062" y="44346"/>
                  <a:pt x="27980" y="44233"/>
                  <a:pt x="27872" y="44233"/>
                </a:cubicBezTo>
                <a:cubicBezTo>
                  <a:pt x="27848" y="44233"/>
                  <a:pt x="27823" y="44239"/>
                  <a:pt x="27797" y="44251"/>
                </a:cubicBezTo>
                <a:cubicBezTo>
                  <a:pt x="26134" y="44667"/>
                  <a:pt x="25025" y="45915"/>
                  <a:pt x="23707" y="46816"/>
                </a:cubicBezTo>
                <a:cubicBezTo>
                  <a:pt x="21974" y="47995"/>
                  <a:pt x="20172" y="49034"/>
                  <a:pt x="18231" y="49936"/>
                </a:cubicBezTo>
                <a:cubicBezTo>
                  <a:pt x="18578" y="49450"/>
                  <a:pt x="18924" y="48965"/>
                  <a:pt x="19202" y="48480"/>
                </a:cubicBezTo>
                <a:cubicBezTo>
                  <a:pt x="19687" y="47717"/>
                  <a:pt x="20311" y="46955"/>
                  <a:pt x="20796" y="46192"/>
                </a:cubicBezTo>
                <a:cubicBezTo>
                  <a:pt x="20852" y="46192"/>
                  <a:pt x="20818" y="46104"/>
                  <a:pt x="20767" y="46104"/>
                </a:cubicBezTo>
                <a:cubicBezTo>
                  <a:pt x="20754" y="46104"/>
                  <a:pt x="20741" y="46109"/>
                  <a:pt x="20727" y="46123"/>
                </a:cubicBezTo>
                <a:cubicBezTo>
                  <a:pt x="19410" y="47093"/>
                  <a:pt x="18855" y="48826"/>
                  <a:pt x="17885" y="50074"/>
                </a:cubicBezTo>
                <a:lnTo>
                  <a:pt x="17815" y="50144"/>
                </a:lnTo>
                <a:cubicBezTo>
                  <a:pt x="17399" y="50282"/>
                  <a:pt x="16914" y="50559"/>
                  <a:pt x="16429" y="50837"/>
                </a:cubicBezTo>
                <a:cubicBezTo>
                  <a:pt x="17538" y="49589"/>
                  <a:pt x="18370" y="47856"/>
                  <a:pt x="19479" y="46608"/>
                </a:cubicBezTo>
                <a:cubicBezTo>
                  <a:pt x="20380" y="45361"/>
                  <a:pt x="21628" y="44390"/>
                  <a:pt x="23014" y="43836"/>
                </a:cubicBezTo>
                <a:cubicBezTo>
                  <a:pt x="23066" y="43820"/>
                  <a:pt x="23110" y="43812"/>
                  <a:pt x="23149" y="43812"/>
                </a:cubicBezTo>
                <a:cubicBezTo>
                  <a:pt x="23792" y="43812"/>
                  <a:pt x="22798" y="45858"/>
                  <a:pt x="22668" y="46054"/>
                </a:cubicBezTo>
                <a:cubicBezTo>
                  <a:pt x="22182" y="46816"/>
                  <a:pt x="21628" y="47579"/>
                  <a:pt x="21004" y="48203"/>
                </a:cubicBezTo>
                <a:cubicBezTo>
                  <a:pt x="20948" y="48259"/>
                  <a:pt x="21028" y="48360"/>
                  <a:pt x="21097" y="48360"/>
                </a:cubicBezTo>
                <a:cubicBezTo>
                  <a:pt x="21114" y="48360"/>
                  <a:pt x="21129" y="48354"/>
                  <a:pt x="21143" y="48341"/>
                </a:cubicBezTo>
                <a:cubicBezTo>
                  <a:pt x="22668" y="47232"/>
                  <a:pt x="23638" y="45499"/>
                  <a:pt x="23915" y="43628"/>
                </a:cubicBezTo>
                <a:cubicBezTo>
                  <a:pt x="23985" y="43489"/>
                  <a:pt x="23846" y="43350"/>
                  <a:pt x="23707" y="43350"/>
                </a:cubicBezTo>
                <a:cubicBezTo>
                  <a:pt x="19687" y="43350"/>
                  <a:pt x="17954" y="48688"/>
                  <a:pt x="15667" y="51253"/>
                </a:cubicBezTo>
                <a:cubicBezTo>
                  <a:pt x="14557" y="51876"/>
                  <a:pt x="13518" y="52778"/>
                  <a:pt x="12686" y="53817"/>
                </a:cubicBezTo>
                <a:cubicBezTo>
                  <a:pt x="13310" y="51114"/>
                  <a:pt x="14003" y="48411"/>
                  <a:pt x="14765" y="45707"/>
                </a:cubicBezTo>
                <a:cubicBezTo>
                  <a:pt x="15112" y="44459"/>
                  <a:pt x="15528" y="43212"/>
                  <a:pt x="15944" y="41964"/>
                </a:cubicBezTo>
                <a:cubicBezTo>
                  <a:pt x="18231" y="41687"/>
                  <a:pt x="20865" y="41409"/>
                  <a:pt x="22945" y="40300"/>
                </a:cubicBezTo>
                <a:cubicBezTo>
                  <a:pt x="23499" y="40023"/>
                  <a:pt x="25995" y="38706"/>
                  <a:pt x="25510" y="37735"/>
                </a:cubicBezTo>
                <a:cubicBezTo>
                  <a:pt x="25269" y="37200"/>
                  <a:pt x="24686" y="37016"/>
                  <a:pt x="24007" y="37016"/>
                </a:cubicBezTo>
                <a:cubicBezTo>
                  <a:pt x="22926" y="37016"/>
                  <a:pt x="21600" y="37480"/>
                  <a:pt x="21004" y="37735"/>
                </a:cubicBezTo>
                <a:cubicBezTo>
                  <a:pt x="19271" y="38429"/>
                  <a:pt x="17677" y="39468"/>
                  <a:pt x="16290" y="40716"/>
                </a:cubicBezTo>
                <a:cubicBezTo>
                  <a:pt x="17122" y="38221"/>
                  <a:pt x="18023" y="35725"/>
                  <a:pt x="18994" y="33230"/>
                </a:cubicBezTo>
                <a:lnTo>
                  <a:pt x="19202" y="33160"/>
                </a:lnTo>
                <a:cubicBezTo>
                  <a:pt x="19597" y="33204"/>
                  <a:pt x="19992" y="33227"/>
                  <a:pt x="20385" y="33227"/>
                </a:cubicBezTo>
                <a:cubicBezTo>
                  <a:pt x="21233" y="33227"/>
                  <a:pt x="22070" y="33120"/>
                  <a:pt x="22876" y="32883"/>
                </a:cubicBezTo>
                <a:cubicBezTo>
                  <a:pt x="23915" y="32745"/>
                  <a:pt x="25718" y="32398"/>
                  <a:pt x="26203" y="31289"/>
                </a:cubicBezTo>
                <a:cubicBezTo>
                  <a:pt x="26688" y="30180"/>
                  <a:pt x="25025" y="29556"/>
                  <a:pt x="24193" y="29556"/>
                </a:cubicBezTo>
                <a:cubicBezTo>
                  <a:pt x="22460" y="29695"/>
                  <a:pt x="20796" y="30457"/>
                  <a:pt x="19618" y="31705"/>
                </a:cubicBezTo>
                <a:cubicBezTo>
                  <a:pt x="20172" y="30318"/>
                  <a:pt x="20796" y="29001"/>
                  <a:pt x="21420" y="27615"/>
                </a:cubicBezTo>
                <a:cubicBezTo>
                  <a:pt x="21752" y="27702"/>
                  <a:pt x="22331" y="27752"/>
                  <a:pt x="23022" y="27752"/>
                </a:cubicBezTo>
                <a:cubicBezTo>
                  <a:pt x="25647" y="27752"/>
                  <a:pt x="29888" y="27023"/>
                  <a:pt x="28352" y="24773"/>
                </a:cubicBezTo>
                <a:cubicBezTo>
                  <a:pt x="28056" y="24340"/>
                  <a:pt x="27482" y="24162"/>
                  <a:pt x="26785" y="24162"/>
                </a:cubicBezTo>
                <a:cubicBezTo>
                  <a:pt x="25360" y="24162"/>
                  <a:pt x="23415" y="24906"/>
                  <a:pt x="22252" y="25743"/>
                </a:cubicBezTo>
                <a:cubicBezTo>
                  <a:pt x="22876" y="24496"/>
                  <a:pt x="23430" y="23317"/>
                  <a:pt x="24054" y="22139"/>
                </a:cubicBezTo>
                <a:cubicBezTo>
                  <a:pt x="24268" y="22151"/>
                  <a:pt x="24480" y="22156"/>
                  <a:pt x="24690" y="22156"/>
                </a:cubicBezTo>
                <a:cubicBezTo>
                  <a:pt x="25704" y="22156"/>
                  <a:pt x="26670" y="22022"/>
                  <a:pt x="27589" y="21792"/>
                </a:cubicBezTo>
                <a:cubicBezTo>
                  <a:pt x="28560" y="21654"/>
                  <a:pt x="30223" y="21446"/>
                  <a:pt x="30709" y="20475"/>
                </a:cubicBezTo>
                <a:cubicBezTo>
                  <a:pt x="31167" y="19494"/>
                  <a:pt x="29586" y="18944"/>
                  <a:pt x="28883" y="18944"/>
                </a:cubicBezTo>
                <a:cubicBezTo>
                  <a:pt x="28841" y="18944"/>
                  <a:pt x="28803" y="18946"/>
                  <a:pt x="28768" y="18950"/>
                </a:cubicBezTo>
                <a:cubicBezTo>
                  <a:pt x="27312" y="19158"/>
                  <a:pt x="25995" y="19713"/>
                  <a:pt x="24886" y="20683"/>
                </a:cubicBezTo>
                <a:cubicBezTo>
                  <a:pt x="25440" y="19643"/>
                  <a:pt x="25995" y="18673"/>
                  <a:pt x="26550" y="17633"/>
                </a:cubicBezTo>
                <a:cubicBezTo>
                  <a:pt x="26878" y="17673"/>
                  <a:pt x="27210" y="17692"/>
                  <a:pt x="27541" y="17692"/>
                </a:cubicBezTo>
                <a:cubicBezTo>
                  <a:pt x="28956" y="17692"/>
                  <a:pt x="30374" y="17337"/>
                  <a:pt x="31610" y="16663"/>
                </a:cubicBezTo>
                <a:cubicBezTo>
                  <a:pt x="32303" y="16316"/>
                  <a:pt x="33204" y="15415"/>
                  <a:pt x="32164" y="14860"/>
                </a:cubicBezTo>
                <a:cubicBezTo>
                  <a:pt x="31825" y="14702"/>
                  <a:pt x="31418" y="14639"/>
                  <a:pt x="30989" y="14639"/>
                </a:cubicBezTo>
                <a:cubicBezTo>
                  <a:pt x="30104" y="14639"/>
                  <a:pt x="29121" y="14904"/>
                  <a:pt x="28421" y="15138"/>
                </a:cubicBezTo>
                <a:cubicBezTo>
                  <a:pt x="28213" y="15207"/>
                  <a:pt x="28075" y="15276"/>
                  <a:pt x="27936" y="15346"/>
                </a:cubicBezTo>
                <a:cubicBezTo>
                  <a:pt x="28213" y="14791"/>
                  <a:pt x="28560" y="14306"/>
                  <a:pt x="28906" y="13751"/>
                </a:cubicBezTo>
                <a:cubicBezTo>
                  <a:pt x="29045" y="13751"/>
                  <a:pt x="29184" y="13682"/>
                  <a:pt x="29253" y="13682"/>
                </a:cubicBezTo>
                <a:cubicBezTo>
                  <a:pt x="29552" y="13709"/>
                  <a:pt x="29849" y="13723"/>
                  <a:pt x="30142" y="13723"/>
                </a:cubicBezTo>
                <a:cubicBezTo>
                  <a:pt x="31346" y="13723"/>
                  <a:pt x="32506" y="13490"/>
                  <a:pt x="33620" y="12989"/>
                </a:cubicBezTo>
                <a:cubicBezTo>
                  <a:pt x="34105" y="12781"/>
                  <a:pt x="35214" y="12088"/>
                  <a:pt x="34798" y="11325"/>
                </a:cubicBezTo>
                <a:cubicBezTo>
                  <a:pt x="34496" y="10833"/>
                  <a:pt x="33924" y="10672"/>
                  <a:pt x="33321" y="10672"/>
                </a:cubicBezTo>
                <a:cubicBezTo>
                  <a:pt x="32820" y="10672"/>
                  <a:pt x="32296" y="10783"/>
                  <a:pt x="31887" y="10909"/>
                </a:cubicBezTo>
                <a:cubicBezTo>
                  <a:pt x="31263" y="11117"/>
                  <a:pt x="30639" y="11464"/>
                  <a:pt x="30085" y="11880"/>
                </a:cubicBezTo>
                <a:cubicBezTo>
                  <a:pt x="30709" y="11048"/>
                  <a:pt x="31263" y="10147"/>
                  <a:pt x="31818" y="9315"/>
                </a:cubicBezTo>
                <a:lnTo>
                  <a:pt x="32164" y="9384"/>
                </a:lnTo>
                <a:cubicBezTo>
                  <a:pt x="32026" y="9454"/>
                  <a:pt x="32095" y="9592"/>
                  <a:pt x="32164" y="9592"/>
                </a:cubicBezTo>
                <a:cubicBezTo>
                  <a:pt x="32303" y="9592"/>
                  <a:pt x="32442" y="9592"/>
                  <a:pt x="32511" y="9523"/>
                </a:cubicBezTo>
                <a:cubicBezTo>
                  <a:pt x="32996" y="9627"/>
                  <a:pt x="33481" y="9679"/>
                  <a:pt x="33958" y="9679"/>
                </a:cubicBezTo>
                <a:cubicBezTo>
                  <a:pt x="34434" y="9679"/>
                  <a:pt x="34902" y="9627"/>
                  <a:pt x="35353" y="9523"/>
                </a:cubicBezTo>
                <a:cubicBezTo>
                  <a:pt x="35977" y="9384"/>
                  <a:pt x="37086" y="8968"/>
                  <a:pt x="36947" y="8206"/>
                </a:cubicBezTo>
                <a:cubicBezTo>
                  <a:pt x="36809" y="7374"/>
                  <a:pt x="35284" y="7305"/>
                  <a:pt x="34660" y="7305"/>
                </a:cubicBezTo>
                <a:cubicBezTo>
                  <a:pt x="33897" y="7513"/>
                  <a:pt x="33135" y="7859"/>
                  <a:pt x="32442" y="8275"/>
                </a:cubicBezTo>
                <a:cubicBezTo>
                  <a:pt x="32996" y="7582"/>
                  <a:pt x="33481" y="6819"/>
                  <a:pt x="34036" y="6057"/>
                </a:cubicBezTo>
                <a:cubicBezTo>
                  <a:pt x="34105" y="6092"/>
                  <a:pt x="34157" y="6109"/>
                  <a:pt x="34209" y="6109"/>
                </a:cubicBezTo>
                <a:cubicBezTo>
                  <a:pt x="34261" y="6109"/>
                  <a:pt x="34313" y="6092"/>
                  <a:pt x="34382" y="6057"/>
                </a:cubicBezTo>
                <a:lnTo>
                  <a:pt x="34382" y="6057"/>
                </a:lnTo>
                <a:cubicBezTo>
                  <a:pt x="34313" y="6126"/>
                  <a:pt x="34313" y="6265"/>
                  <a:pt x="34382" y="6265"/>
                </a:cubicBezTo>
                <a:lnTo>
                  <a:pt x="34590" y="6265"/>
                </a:lnTo>
                <a:cubicBezTo>
                  <a:pt x="34960" y="6450"/>
                  <a:pt x="35361" y="6542"/>
                  <a:pt x="35751" y="6542"/>
                </a:cubicBezTo>
                <a:cubicBezTo>
                  <a:pt x="35946" y="6542"/>
                  <a:pt x="36139" y="6519"/>
                  <a:pt x="36323" y="6473"/>
                </a:cubicBezTo>
                <a:cubicBezTo>
                  <a:pt x="36878" y="6403"/>
                  <a:pt x="37710" y="6196"/>
                  <a:pt x="37918" y="5572"/>
                </a:cubicBezTo>
                <a:cubicBezTo>
                  <a:pt x="38126" y="4948"/>
                  <a:pt x="37017" y="4532"/>
                  <a:pt x="36601" y="4463"/>
                </a:cubicBezTo>
                <a:cubicBezTo>
                  <a:pt x="35977" y="4463"/>
                  <a:pt x="35422" y="4601"/>
                  <a:pt x="34868" y="4948"/>
                </a:cubicBezTo>
                <a:lnTo>
                  <a:pt x="35076" y="4671"/>
                </a:lnTo>
                <a:lnTo>
                  <a:pt x="35214" y="4671"/>
                </a:lnTo>
                <a:cubicBezTo>
                  <a:pt x="35214" y="4601"/>
                  <a:pt x="35284" y="4463"/>
                  <a:pt x="35353" y="4393"/>
                </a:cubicBezTo>
                <a:lnTo>
                  <a:pt x="35353" y="4324"/>
                </a:lnTo>
                <a:cubicBezTo>
                  <a:pt x="35353" y="4324"/>
                  <a:pt x="35353" y="4255"/>
                  <a:pt x="35353" y="4255"/>
                </a:cubicBezTo>
                <a:cubicBezTo>
                  <a:pt x="35353" y="4116"/>
                  <a:pt x="35422" y="4047"/>
                  <a:pt x="35422" y="3908"/>
                </a:cubicBezTo>
                <a:cubicBezTo>
                  <a:pt x="35561" y="3769"/>
                  <a:pt x="35630" y="3631"/>
                  <a:pt x="35700" y="3492"/>
                </a:cubicBezTo>
                <a:cubicBezTo>
                  <a:pt x="35700" y="3541"/>
                  <a:pt x="35734" y="3590"/>
                  <a:pt x="35779" y="3590"/>
                </a:cubicBezTo>
                <a:cubicBezTo>
                  <a:pt x="35798" y="3590"/>
                  <a:pt x="35818" y="3582"/>
                  <a:pt x="35838" y="3561"/>
                </a:cubicBezTo>
                <a:lnTo>
                  <a:pt x="35907" y="3561"/>
                </a:lnTo>
                <a:cubicBezTo>
                  <a:pt x="36462" y="3492"/>
                  <a:pt x="37017" y="3353"/>
                  <a:pt x="37502" y="3076"/>
                </a:cubicBezTo>
                <a:cubicBezTo>
                  <a:pt x="37918" y="2868"/>
                  <a:pt x="38957" y="2522"/>
                  <a:pt x="38957" y="1967"/>
                </a:cubicBezTo>
                <a:cubicBezTo>
                  <a:pt x="38918" y="1650"/>
                  <a:pt x="38607" y="1537"/>
                  <a:pt x="38270" y="1537"/>
                </a:cubicBezTo>
                <a:cubicBezTo>
                  <a:pt x="38017" y="1537"/>
                  <a:pt x="37749" y="1601"/>
                  <a:pt x="37571" y="1690"/>
                </a:cubicBezTo>
                <a:cubicBezTo>
                  <a:pt x="37155" y="1898"/>
                  <a:pt x="36739" y="2175"/>
                  <a:pt x="36393" y="2522"/>
                </a:cubicBezTo>
                <a:cubicBezTo>
                  <a:pt x="36254" y="2660"/>
                  <a:pt x="36115" y="2868"/>
                  <a:pt x="35907" y="3007"/>
                </a:cubicBezTo>
                <a:cubicBezTo>
                  <a:pt x="36046" y="2799"/>
                  <a:pt x="36185" y="2522"/>
                  <a:pt x="36254" y="2314"/>
                </a:cubicBezTo>
                <a:cubicBezTo>
                  <a:pt x="36314" y="2208"/>
                  <a:pt x="36391" y="2070"/>
                  <a:pt x="36467" y="1915"/>
                </a:cubicBezTo>
                <a:lnTo>
                  <a:pt x="36467" y="1915"/>
                </a:lnTo>
                <a:cubicBezTo>
                  <a:pt x="36249" y="2332"/>
                  <a:pt x="35946" y="2724"/>
                  <a:pt x="35769" y="3007"/>
                </a:cubicBezTo>
                <a:cubicBezTo>
                  <a:pt x="35630" y="3215"/>
                  <a:pt x="35492" y="3423"/>
                  <a:pt x="35353" y="3631"/>
                </a:cubicBezTo>
                <a:cubicBezTo>
                  <a:pt x="35422" y="3284"/>
                  <a:pt x="35492" y="2938"/>
                  <a:pt x="35492" y="2522"/>
                </a:cubicBezTo>
                <a:cubicBezTo>
                  <a:pt x="35492" y="2487"/>
                  <a:pt x="35457" y="2470"/>
                  <a:pt x="35422" y="2470"/>
                </a:cubicBezTo>
                <a:cubicBezTo>
                  <a:pt x="35388" y="2470"/>
                  <a:pt x="35353" y="2487"/>
                  <a:pt x="35353" y="2522"/>
                </a:cubicBezTo>
                <a:cubicBezTo>
                  <a:pt x="35284" y="2660"/>
                  <a:pt x="35214" y="2868"/>
                  <a:pt x="35145" y="3076"/>
                </a:cubicBezTo>
                <a:lnTo>
                  <a:pt x="35145" y="2730"/>
                </a:lnTo>
                <a:cubicBezTo>
                  <a:pt x="35145" y="2244"/>
                  <a:pt x="35214" y="1690"/>
                  <a:pt x="35422" y="1205"/>
                </a:cubicBezTo>
                <a:cubicBezTo>
                  <a:pt x="35471" y="912"/>
                  <a:pt x="35932" y="379"/>
                  <a:pt x="36297" y="379"/>
                </a:cubicBezTo>
                <a:cubicBezTo>
                  <a:pt x="36451" y="379"/>
                  <a:pt x="36588" y="473"/>
                  <a:pt x="36670" y="719"/>
                </a:cubicBezTo>
                <a:cubicBezTo>
                  <a:pt x="36765" y="980"/>
                  <a:pt x="36730" y="1266"/>
                  <a:pt x="36629" y="1550"/>
                </a:cubicBezTo>
                <a:lnTo>
                  <a:pt x="36629" y="1550"/>
                </a:lnTo>
                <a:cubicBezTo>
                  <a:pt x="36824" y="1051"/>
                  <a:pt x="36921" y="494"/>
                  <a:pt x="36531" y="234"/>
                </a:cubicBezTo>
                <a:cubicBezTo>
                  <a:pt x="36298" y="73"/>
                  <a:pt x="36090" y="0"/>
                  <a:pt x="35905" y="0"/>
                </a:cubicBezTo>
                <a:close/>
              </a:path>
            </a:pathLst>
          </a:custGeom>
          <a:solidFill>
            <a:schemeClr val="accent6">
              <a:lumMod val="50000"/>
            </a:schemeClr>
          </a:solid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98" name="Google Shape;230;p29">
            <a:extLst>
              <a:ext uri="{FF2B5EF4-FFF2-40B4-BE49-F238E27FC236}">
                <a16:creationId xmlns:a16="http://schemas.microsoft.com/office/drawing/2014/main" id="{CF0327ED-ED8B-4E2E-8627-38DB9892E1CC}"/>
              </a:ext>
            </a:extLst>
          </p:cNvPr>
          <p:cNvSpPr/>
          <p:nvPr/>
        </p:nvSpPr>
        <p:spPr>
          <a:xfrm>
            <a:off x="9765548" y="5553910"/>
            <a:ext cx="392112" cy="882650"/>
          </a:xfrm>
          <a:custGeom>
            <a:avLst/>
            <a:gdLst/>
            <a:ahLst/>
            <a:cxnLst/>
            <a:rect l="l" t="t" r="r" b="b"/>
            <a:pathLst>
              <a:path w="23223" h="35372" extrusionOk="0">
                <a:moveTo>
                  <a:pt x="14895" y="1437"/>
                </a:moveTo>
                <a:cubicBezTo>
                  <a:pt x="15262" y="1437"/>
                  <a:pt x="15404" y="1997"/>
                  <a:pt x="15459" y="2601"/>
                </a:cubicBezTo>
                <a:cubicBezTo>
                  <a:pt x="15389" y="2463"/>
                  <a:pt x="15251" y="2324"/>
                  <a:pt x="15112" y="2255"/>
                </a:cubicBezTo>
                <a:cubicBezTo>
                  <a:pt x="14933" y="2120"/>
                  <a:pt x="14725" y="2044"/>
                  <a:pt x="14507" y="2044"/>
                </a:cubicBezTo>
                <a:cubicBezTo>
                  <a:pt x="14387" y="2044"/>
                  <a:pt x="14264" y="2067"/>
                  <a:pt x="14142" y="2116"/>
                </a:cubicBezTo>
                <a:lnTo>
                  <a:pt x="14211" y="1977"/>
                </a:lnTo>
                <a:cubicBezTo>
                  <a:pt x="14333" y="1896"/>
                  <a:pt x="14478" y="1863"/>
                  <a:pt x="14634" y="1863"/>
                </a:cubicBezTo>
                <a:cubicBezTo>
                  <a:pt x="14744" y="1863"/>
                  <a:pt x="14858" y="1879"/>
                  <a:pt x="14973" y="1908"/>
                </a:cubicBezTo>
                <a:cubicBezTo>
                  <a:pt x="14983" y="1918"/>
                  <a:pt x="14993" y="1922"/>
                  <a:pt x="15002" y="1922"/>
                </a:cubicBezTo>
                <a:cubicBezTo>
                  <a:pt x="15059" y="1922"/>
                  <a:pt x="15102" y="1760"/>
                  <a:pt x="15043" y="1700"/>
                </a:cubicBezTo>
                <a:cubicBezTo>
                  <a:pt x="14835" y="1631"/>
                  <a:pt x="14696" y="1631"/>
                  <a:pt x="14488" y="1631"/>
                </a:cubicBezTo>
                <a:lnTo>
                  <a:pt x="14557" y="1562"/>
                </a:lnTo>
                <a:cubicBezTo>
                  <a:pt x="14687" y="1475"/>
                  <a:pt x="14799" y="1437"/>
                  <a:pt x="14895" y="1437"/>
                </a:cubicBezTo>
                <a:close/>
                <a:moveTo>
                  <a:pt x="7544" y="892"/>
                </a:moveTo>
                <a:cubicBezTo>
                  <a:pt x="7649" y="892"/>
                  <a:pt x="7747" y="909"/>
                  <a:pt x="7834" y="938"/>
                </a:cubicBezTo>
                <a:cubicBezTo>
                  <a:pt x="8180" y="1076"/>
                  <a:pt x="8388" y="1215"/>
                  <a:pt x="8665" y="1423"/>
                </a:cubicBezTo>
                <a:cubicBezTo>
                  <a:pt x="8535" y="1336"/>
                  <a:pt x="8397" y="1297"/>
                  <a:pt x="8264" y="1297"/>
                </a:cubicBezTo>
                <a:cubicBezTo>
                  <a:pt x="7972" y="1297"/>
                  <a:pt x="7699" y="1484"/>
                  <a:pt x="7556" y="1770"/>
                </a:cubicBezTo>
                <a:cubicBezTo>
                  <a:pt x="7418" y="2116"/>
                  <a:pt x="7418" y="2532"/>
                  <a:pt x="7487" y="2879"/>
                </a:cubicBezTo>
                <a:lnTo>
                  <a:pt x="7487" y="2948"/>
                </a:lnTo>
                <a:cubicBezTo>
                  <a:pt x="7210" y="2324"/>
                  <a:pt x="7071" y="1700"/>
                  <a:pt x="7071" y="1076"/>
                </a:cubicBezTo>
                <a:lnTo>
                  <a:pt x="7071" y="1007"/>
                </a:lnTo>
                <a:cubicBezTo>
                  <a:pt x="7233" y="926"/>
                  <a:pt x="7396" y="892"/>
                  <a:pt x="7544" y="892"/>
                </a:cubicBezTo>
                <a:close/>
                <a:moveTo>
                  <a:pt x="7826" y="440"/>
                </a:moveTo>
                <a:cubicBezTo>
                  <a:pt x="8299" y="440"/>
                  <a:pt x="8890" y="802"/>
                  <a:pt x="9220" y="1076"/>
                </a:cubicBezTo>
                <a:cubicBezTo>
                  <a:pt x="9844" y="1700"/>
                  <a:pt x="10190" y="2532"/>
                  <a:pt x="10121" y="3433"/>
                </a:cubicBezTo>
                <a:cubicBezTo>
                  <a:pt x="9982" y="3017"/>
                  <a:pt x="9844" y="2671"/>
                  <a:pt x="9636" y="2324"/>
                </a:cubicBezTo>
                <a:cubicBezTo>
                  <a:pt x="9636" y="2324"/>
                  <a:pt x="9636" y="2255"/>
                  <a:pt x="9636" y="2255"/>
                </a:cubicBezTo>
                <a:cubicBezTo>
                  <a:pt x="9428" y="1354"/>
                  <a:pt x="8665" y="660"/>
                  <a:pt x="7695" y="522"/>
                </a:cubicBezTo>
                <a:lnTo>
                  <a:pt x="7487" y="522"/>
                </a:lnTo>
                <a:cubicBezTo>
                  <a:pt x="7587" y="464"/>
                  <a:pt x="7703" y="440"/>
                  <a:pt x="7826" y="440"/>
                </a:cubicBezTo>
                <a:close/>
                <a:moveTo>
                  <a:pt x="14280" y="2463"/>
                </a:moveTo>
                <a:cubicBezTo>
                  <a:pt x="14072" y="2948"/>
                  <a:pt x="13864" y="3433"/>
                  <a:pt x="13726" y="3988"/>
                </a:cubicBezTo>
                <a:cubicBezTo>
                  <a:pt x="13795" y="3502"/>
                  <a:pt x="13864" y="3087"/>
                  <a:pt x="14003" y="2601"/>
                </a:cubicBezTo>
                <a:cubicBezTo>
                  <a:pt x="14072" y="2532"/>
                  <a:pt x="14211" y="2463"/>
                  <a:pt x="14280" y="2463"/>
                </a:cubicBezTo>
                <a:close/>
                <a:moveTo>
                  <a:pt x="8284" y="1648"/>
                </a:moveTo>
                <a:cubicBezTo>
                  <a:pt x="8388" y="1648"/>
                  <a:pt x="8492" y="1700"/>
                  <a:pt x="8596" y="1770"/>
                </a:cubicBezTo>
                <a:cubicBezTo>
                  <a:pt x="8527" y="1770"/>
                  <a:pt x="8457" y="1839"/>
                  <a:pt x="8457" y="1908"/>
                </a:cubicBezTo>
                <a:cubicBezTo>
                  <a:pt x="8319" y="2671"/>
                  <a:pt x="8388" y="3433"/>
                  <a:pt x="8804" y="4057"/>
                </a:cubicBezTo>
                <a:cubicBezTo>
                  <a:pt x="8596" y="3988"/>
                  <a:pt x="8388" y="3849"/>
                  <a:pt x="8319" y="3641"/>
                </a:cubicBezTo>
                <a:lnTo>
                  <a:pt x="8249" y="3710"/>
                </a:lnTo>
                <a:cubicBezTo>
                  <a:pt x="7834" y="3156"/>
                  <a:pt x="7695" y="2463"/>
                  <a:pt x="7972" y="1839"/>
                </a:cubicBezTo>
                <a:cubicBezTo>
                  <a:pt x="8076" y="1700"/>
                  <a:pt x="8180" y="1648"/>
                  <a:pt x="8284" y="1648"/>
                </a:cubicBezTo>
                <a:close/>
                <a:moveTo>
                  <a:pt x="8800" y="2250"/>
                </a:moveTo>
                <a:cubicBezTo>
                  <a:pt x="8834" y="2250"/>
                  <a:pt x="8881" y="2273"/>
                  <a:pt x="8943" y="2324"/>
                </a:cubicBezTo>
                <a:lnTo>
                  <a:pt x="9081" y="2324"/>
                </a:lnTo>
                <a:cubicBezTo>
                  <a:pt x="9289" y="2671"/>
                  <a:pt x="9497" y="3087"/>
                  <a:pt x="9636" y="3433"/>
                </a:cubicBezTo>
                <a:cubicBezTo>
                  <a:pt x="9636" y="3572"/>
                  <a:pt x="9774" y="3918"/>
                  <a:pt x="9636" y="4057"/>
                </a:cubicBezTo>
                <a:lnTo>
                  <a:pt x="9567" y="4057"/>
                </a:lnTo>
                <a:cubicBezTo>
                  <a:pt x="9497" y="4057"/>
                  <a:pt x="9428" y="4057"/>
                  <a:pt x="9359" y="3988"/>
                </a:cubicBezTo>
                <a:cubicBezTo>
                  <a:pt x="9081" y="3849"/>
                  <a:pt x="8943" y="3433"/>
                  <a:pt x="8873" y="3225"/>
                </a:cubicBezTo>
                <a:cubicBezTo>
                  <a:pt x="8814" y="2989"/>
                  <a:pt x="8604" y="2250"/>
                  <a:pt x="8800" y="2250"/>
                </a:cubicBezTo>
                <a:close/>
                <a:moveTo>
                  <a:pt x="15320" y="3087"/>
                </a:moveTo>
                <a:lnTo>
                  <a:pt x="15320" y="3087"/>
                </a:lnTo>
                <a:cubicBezTo>
                  <a:pt x="15389" y="3225"/>
                  <a:pt x="15459" y="3433"/>
                  <a:pt x="15528" y="3572"/>
                </a:cubicBezTo>
                <a:cubicBezTo>
                  <a:pt x="15528" y="3849"/>
                  <a:pt x="15459" y="4126"/>
                  <a:pt x="15459" y="4265"/>
                </a:cubicBezTo>
                <a:cubicBezTo>
                  <a:pt x="15459" y="3849"/>
                  <a:pt x="15389" y="3502"/>
                  <a:pt x="15320" y="3087"/>
                </a:cubicBezTo>
                <a:close/>
                <a:moveTo>
                  <a:pt x="13448" y="3087"/>
                </a:moveTo>
                <a:lnTo>
                  <a:pt x="13448" y="3087"/>
                </a:lnTo>
                <a:cubicBezTo>
                  <a:pt x="13379" y="3572"/>
                  <a:pt x="13310" y="4057"/>
                  <a:pt x="13310" y="4542"/>
                </a:cubicBezTo>
                <a:cubicBezTo>
                  <a:pt x="13171" y="4196"/>
                  <a:pt x="13171" y="3849"/>
                  <a:pt x="13240" y="3433"/>
                </a:cubicBezTo>
                <a:cubicBezTo>
                  <a:pt x="13310" y="3364"/>
                  <a:pt x="13310" y="3225"/>
                  <a:pt x="13310" y="3156"/>
                </a:cubicBezTo>
                <a:lnTo>
                  <a:pt x="13448" y="3087"/>
                </a:lnTo>
                <a:close/>
                <a:moveTo>
                  <a:pt x="9567" y="4473"/>
                </a:moveTo>
                <a:lnTo>
                  <a:pt x="9705" y="4681"/>
                </a:lnTo>
                <a:cubicBezTo>
                  <a:pt x="9594" y="4718"/>
                  <a:pt x="9482" y="4735"/>
                  <a:pt x="9373" y="4735"/>
                </a:cubicBezTo>
                <a:cubicBezTo>
                  <a:pt x="9128" y="4735"/>
                  <a:pt x="8897" y="4648"/>
                  <a:pt x="8709" y="4503"/>
                </a:cubicBezTo>
                <a:lnTo>
                  <a:pt x="8709" y="4503"/>
                </a:lnTo>
                <a:cubicBezTo>
                  <a:pt x="8822" y="4518"/>
                  <a:pt x="8934" y="4525"/>
                  <a:pt x="9047" y="4525"/>
                </a:cubicBezTo>
                <a:cubicBezTo>
                  <a:pt x="9220" y="4525"/>
                  <a:pt x="9393" y="4508"/>
                  <a:pt x="9567" y="4473"/>
                </a:cubicBezTo>
                <a:close/>
                <a:moveTo>
                  <a:pt x="14696" y="2740"/>
                </a:moveTo>
                <a:cubicBezTo>
                  <a:pt x="14973" y="3364"/>
                  <a:pt x="15112" y="4196"/>
                  <a:pt x="14904" y="4889"/>
                </a:cubicBezTo>
                <a:cubicBezTo>
                  <a:pt x="14835" y="4681"/>
                  <a:pt x="14627" y="4473"/>
                  <a:pt x="14488" y="4334"/>
                </a:cubicBezTo>
                <a:cubicBezTo>
                  <a:pt x="14459" y="4306"/>
                  <a:pt x="14419" y="4289"/>
                  <a:pt x="14381" y="4289"/>
                </a:cubicBezTo>
                <a:cubicBezTo>
                  <a:pt x="14328" y="4289"/>
                  <a:pt x="14280" y="4322"/>
                  <a:pt x="14280" y="4404"/>
                </a:cubicBezTo>
                <a:cubicBezTo>
                  <a:pt x="14226" y="4457"/>
                  <a:pt x="14173" y="4553"/>
                  <a:pt x="14151" y="4658"/>
                </a:cubicBezTo>
                <a:lnTo>
                  <a:pt x="14151" y="4658"/>
                </a:lnTo>
                <a:cubicBezTo>
                  <a:pt x="14224" y="3996"/>
                  <a:pt x="14365" y="3336"/>
                  <a:pt x="14696" y="2740"/>
                </a:cubicBezTo>
                <a:close/>
                <a:moveTo>
                  <a:pt x="14453" y="4724"/>
                </a:moveTo>
                <a:cubicBezTo>
                  <a:pt x="14765" y="5139"/>
                  <a:pt x="14756" y="5735"/>
                  <a:pt x="14488" y="6137"/>
                </a:cubicBezTo>
                <a:cubicBezTo>
                  <a:pt x="14419" y="6067"/>
                  <a:pt x="14349" y="5998"/>
                  <a:pt x="14349" y="5859"/>
                </a:cubicBezTo>
                <a:cubicBezTo>
                  <a:pt x="14280" y="5651"/>
                  <a:pt x="14280" y="5443"/>
                  <a:pt x="14280" y="5235"/>
                </a:cubicBezTo>
                <a:cubicBezTo>
                  <a:pt x="14280" y="5097"/>
                  <a:pt x="14349" y="4958"/>
                  <a:pt x="14419" y="4889"/>
                </a:cubicBezTo>
                <a:cubicBezTo>
                  <a:pt x="14474" y="4834"/>
                  <a:pt x="14485" y="4779"/>
                  <a:pt x="14453" y="4724"/>
                </a:cubicBezTo>
                <a:close/>
                <a:moveTo>
                  <a:pt x="6517" y="6206"/>
                </a:moveTo>
                <a:cubicBezTo>
                  <a:pt x="7140" y="6275"/>
                  <a:pt x="7695" y="6622"/>
                  <a:pt x="8042" y="7038"/>
                </a:cubicBezTo>
                <a:lnTo>
                  <a:pt x="8042" y="7107"/>
                </a:lnTo>
                <a:cubicBezTo>
                  <a:pt x="8111" y="7176"/>
                  <a:pt x="8180" y="7315"/>
                  <a:pt x="8180" y="7454"/>
                </a:cubicBezTo>
                <a:cubicBezTo>
                  <a:pt x="7834" y="6899"/>
                  <a:pt x="7210" y="6414"/>
                  <a:pt x="6517" y="6206"/>
                </a:cubicBezTo>
                <a:close/>
                <a:moveTo>
                  <a:pt x="15320" y="6968"/>
                </a:moveTo>
                <a:cubicBezTo>
                  <a:pt x="15319" y="6969"/>
                  <a:pt x="15314" y="6975"/>
                  <a:pt x="15251" y="7038"/>
                </a:cubicBezTo>
                <a:cubicBezTo>
                  <a:pt x="15112" y="7384"/>
                  <a:pt x="14904" y="7523"/>
                  <a:pt x="14696" y="7523"/>
                </a:cubicBezTo>
                <a:cubicBezTo>
                  <a:pt x="14835" y="7384"/>
                  <a:pt x="14973" y="7246"/>
                  <a:pt x="15043" y="7107"/>
                </a:cubicBezTo>
                <a:cubicBezTo>
                  <a:pt x="15181" y="7038"/>
                  <a:pt x="15251" y="7038"/>
                  <a:pt x="15320" y="6968"/>
                </a:cubicBezTo>
                <a:close/>
                <a:moveTo>
                  <a:pt x="6239" y="6483"/>
                </a:moveTo>
                <a:lnTo>
                  <a:pt x="6239" y="6483"/>
                </a:lnTo>
                <a:cubicBezTo>
                  <a:pt x="6932" y="6691"/>
                  <a:pt x="7487" y="7107"/>
                  <a:pt x="7903" y="7731"/>
                </a:cubicBezTo>
                <a:cubicBezTo>
                  <a:pt x="7855" y="7735"/>
                  <a:pt x="7805" y="7737"/>
                  <a:pt x="7755" y="7737"/>
                </a:cubicBezTo>
                <a:cubicBezTo>
                  <a:pt x="7014" y="7737"/>
                  <a:pt x="6109" y="7262"/>
                  <a:pt x="6239" y="6483"/>
                </a:cubicBezTo>
                <a:close/>
                <a:moveTo>
                  <a:pt x="5269" y="5929"/>
                </a:moveTo>
                <a:cubicBezTo>
                  <a:pt x="4784" y="5998"/>
                  <a:pt x="4437" y="6206"/>
                  <a:pt x="4437" y="6830"/>
                </a:cubicBezTo>
                <a:cubicBezTo>
                  <a:pt x="4593" y="7298"/>
                  <a:pt x="4905" y="7687"/>
                  <a:pt x="5314" y="7941"/>
                </a:cubicBezTo>
                <a:lnTo>
                  <a:pt x="5314" y="7941"/>
                </a:lnTo>
                <a:cubicBezTo>
                  <a:pt x="4611" y="7562"/>
                  <a:pt x="3618" y="6817"/>
                  <a:pt x="4229" y="6206"/>
                </a:cubicBezTo>
                <a:cubicBezTo>
                  <a:pt x="4576" y="5998"/>
                  <a:pt x="4922" y="5929"/>
                  <a:pt x="5269" y="5929"/>
                </a:cubicBezTo>
                <a:close/>
                <a:moveTo>
                  <a:pt x="5398" y="6341"/>
                </a:moveTo>
                <a:cubicBezTo>
                  <a:pt x="5586" y="6341"/>
                  <a:pt x="5791" y="6371"/>
                  <a:pt x="5962" y="6414"/>
                </a:cubicBezTo>
                <a:cubicBezTo>
                  <a:pt x="5546" y="7315"/>
                  <a:pt x="6655" y="7939"/>
                  <a:pt x="7626" y="8008"/>
                </a:cubicBezTo>
                <a:lnTo>
                  <a:pt x="7002" y="8008"/>
                </a:lnTo>
                <a:cubicBezTo>
                  <a:pt x="6941" y="8013"/>
                  <a:pt x="6881" y="8016"/>
                  <a:pt x="6822" y="8016"/>
                </a:cubicBezTo>
                <a:cubicBezTo>
                  <a:pt x="6061" y="8016"/>
                  <a:pt x="5372" y="7611"/>
                  <a:pt x="4922" y="6968"/>
                </a:cubicBezTo>
                <a:cubicBezTo>
                  <a:pt x="4635" y="6489"/>
                  <a:pt x="4976" y="6341"/>
                  <a:pt x="5398" y="6341"/>
                </a:cubicBezTo>
                <a:close/>
                <a:moveTo>
                  <a:pt x="12617" y="7627"/>
                </a:moveTo>
                <a:cubicBezTo>
                  <a:pt x="12686" y="7627"/>
                  <a:pt x="12755" y="7662"/>
                  <a:pt x="12824" y="7731"/>
                </a:cubicBezTo>
                <a:cubicBezTo>
                  <a:pt x="12894" y="7800"/>
                  <a:pt x="12894" y="8077"/>
                  <a:pt x="12755" y="8216"/>
                </a:cubicBezTo>
                <a:cubicBezTo>
                  <a:pt x="12755" y="8147"/>
                  <a:pt x="12686" y="8077"/>
                  <a:pt x="12686" y="8008"/>
                </a:cubicBezTo>
                <a:cubicBezTo>
                  <a:pt x="12686" y="7988"/>
                  <a:pt x="12668" y="7979"/>
                  <a:pt x="12643" y="7979"/>
                </a:cubicBezTo>
                <a:cubicBezTo>
                  <a:pt x="12582" y="7979"/>
                  <a:pt x="12478" y="8028"/>
                  <a:pt x="12478" y="8077"/>
                </a:cubicBezTo>
                <a:cubicBezTo>
                  <a:pt x="12547" y="8147"/>
                  <a:pt x="12547" y="8216"/>
                  <a:pt x="12617" y="8285"/>
                </a:cubicBezTo>
                <a:cubicBezTo>
                  <a:pt x="12478" y="8285"/>
                  <a:pt x="12339" y="8077"/>
                  <a:pt x="12339" y="7939"/>
                </a:cubicBezTo>
                <a:cubicBezTo>
                  <a:pt x="12339" y="7870"/>
                  <a:pt x="12339" y="7800"/>
                  <a:pt x="12409" y="7731"/>
                </a:cubicBezTo>
                <a:cubicBezTo>
                  <a:pt x="12478" y="7662"/>
                  <a:pt x="12547" y="7627"/>
                  <a:pt x="12617" y="7627"/>
                </a:cubicBezTo>
                <a:close/>
                <a:moveTo>
                  <a:pt x="8319" y="8216"/>
                </a:moveTo>
                <a:lnTo>
                  <a:pt x="8527" y="8355"/>
                </a:lnTo>
                <a:cubicBezTo>
                  <a:pt x="8180" y="8424"/>
                  <a:pt x="7764" y="8493"/>
                  <a:pt x="7418" y="8493"/>
                </a:cubicBezTo>
                <a:cubicBezTo>
                  <a:pt x="7764" y="8493"/>
                  <a:pt x="8042" y="8355"/>
                  <a:pt x="8319" y="8216"/>
                </a:cubicBezTo>
                <a:close/>
                <a:moveTo>
                  <a:pt x="21628" y="8285"/>
                </a:moveTo>
                <a:cubicBezTo>
                  <a:pt x="21628" y="8563"/>
                  <a:pt x="21559" y="8840"/>
                  <a:pt x="21559" y="9117"/>
                </a:cubicBezTo>
                <a:cubicBezTo>
                  <a:pt x="21489" y="8840"/>
                  <a:pt x="21489" y="8563"/>
                  <a:pt x="21420" y="8285"/>
                </a:cubicBezTo>
                <a:close/>
                <a:moveTo>
                  <a:pt x="16630" y="8349"/>
                </a:moveTo>
                <a:cubicBezTo>
                  <a:pt x="16998" y="8349"/>
                  <a:pt x="17122" y="8924"/>
                  <a:pt x="17122" y="9187"/>
                </a:cubicBezTo>
                <a:cubicBezTo>
                  <a:pt x="17053" y="9395"/>
                  <a:pt x="16984" y="9672"/>
                  <a:pt x="16845" y="9810"/>
                </a:cubicBezTo>
                <a:cubicBezTo>
                  <a:pt x="16984" y="9464"/>
                  <a:pt x="16984" y="9117"/>
                  <a:pt x="16776" y="8771"/>
                </a:cubicBezTo>
                <a:cubicBezTo>
                  <a:pt x="16776" y="8701"/>
                  <a:pt x="16706" y="8632"/>
                  <a:pt x="16637" y="8563"/>
                </a:cubicBezTo>
                <a:cubicBezTo>
                  <a:pt x="16706" y="8493"/>
                  <a:pt x="16637" y="8424"/>
                  <a:pt x="16568" y="8355"/>
                </a:cubicBezTo>
                <a:cubicBezTo>
                  <a:pt x="16589" y="8351"/>
                  <a:pt x="16610" y="8349"/>
                  <a:pt x="16630" y="8349"/>
                </a:cubicBezTo>
                <a:close/>
                <a:moveTo>
                  <a:pt x="16013" y="8771"/>
                </a:moveTo>
                <a:lnTo>
                  <a:pt x="16013" y="8771"/>
                </a:lnTo>
                <a:cubicBezTo>
                  <a:pt x="15874" y="9187"/>
                  <a:pt x="15874" y="9672"/>
                  <a:pt x="16013" y="10088"/>
                </a:cubicBezTo>
                <a:cubicBezTo>
                  <a:pt x="15874" y="9949"/>
                  <a:pt x="15736" y="9810"/>
                  <a:pt x="15667" y="9672"/>
                </a:cubicBezTo>
                <a:cubicBezTo>
                  <a:pt x="15667" y="9395"/>
                  <a:pt x="15736" y="9187"/>
                  <a:pt x="15805" y="9048"/>
                </a:cubicBezTo>
                <a:cubicBezTo>
                  <a:pt x="15874" y="8909"/>
                  <a:pt x="15944" y="8840"/>
                  <a:pt x="16013" y="8771"/>
                </a:cubicBezTo>
                <a:close/>
                <a:moveTo>
                  <a:pt x="16568" y="8909"/>
                </a:moveTo>
                <a:cubicBezTo>
                  <a:pt x="16637" y="9117"/>
                  <a:pt x="16637" y="9325"/>
                  <a:pt x="16568" y="9533"/>
                </a:cubicBezTo>
                <a:cubicBezTo>
                  <a:pt x="16498" y="9741"/>
                  <a:pt x="16360" y="9880"/>
                  <a:pt x="16152" y="10088"/>
                </a:cubicBezTo>
                <a:cubicBezTo>
                  <a:pt x="16152" y="9949"/>
                  <a:pt x="16152" y="9810"/>
                  <a:pt x="16221" y="9741"/>
                </a:cubicBezTo>
                <a:cubicBezTo>
                  <a:pt x="16221" y="9741"/>
                  <a:pt x="16290" y="9672"/>
                  <a:pt x="16290" y="9672"/>
                </a:cubicBezTo>
                <a:cubicBezTo>
                  <a:pt x="16429" y="9395"/>
                  <a:pt x="16498" y="9187"/>
                  <a:pt x="16568" y="8909"/>
                </a:cubicBezTo>
                <a:close/>
                <a:moveTo>
                  <a:pt x="8388" y="10642"/>
                </a:moveTo>
                <a:cubicBezTo>
                  <a:pt x="8596" y="10642"/>
                  <a:pt x="8873" y="10781"/>
                  <a:pt x="9012" y="10989"/>
                </a:cubicBezTo>
                <a:cubicBezTo>
                  <a:pt x="9012" y="11058"/>
                  <a:pt x="9012" y="11128"/>
                  <a:pt x="9012" y="11128"/>
                </a:cubicBezTo>
                <a:lnTo>
                  <a:pt x="8735" y="10920"/>
                </a:lnTo>
                <a:cubicBezTo>
                  <a:pt x="8716" y="10901"/>
                  <a:pt x="8693" y="10892"/>
                  <a:pt x="8669" y="10892"/>
                </a:cubicBezTo>
                <a:cubicBezTo>
                  <a:pt x="8606" y="10892"/>
                  <a:pt x="8545" y="10957"/>
                  <a:pt x="8596" y="11058"/>
                </a:cubicBezTo>
                <a:lnTo>
                  <a:pt x="8735" y="11128"/>
                </a:lnTo>
                <a:lnTo>
                  <a:pt x="8665" y="11128"/>
                </a:lnTo>
                <a:cubicBezTo>
                  <a:pt x="8457" y="11058"/>
                  <a:pt x="8319" y="10850"/>
                  <a:pt x="8249" y="10642"/>
                </a:cubicBezTo>
                <a:close/>
                <a:moveTo>
                  <a:pt x="15251" y="15425"/>
                </a:moveTo>
                <a:cubicBezTo>
                  <a:pt x="15251" y="15703"/>
                  <a:pt x="15251" y="16049"/>
                  <a:pt x="15320" y="16396"/>
                </a:cubicBezTo>
                <a:lnTo>
                  <a:pt x="15251" y="16326"/>
                </a:lnTo>
                <a:cubicBezTo>
                  <a:pt x="15251" y="16188"/>
                  <a:pt x="15181" y="16049"/>
                  <a:pt x="15112" y="15910"/>
                </a:cubicBezTo>
                <a:cubicBezTo>
                  <a:pt x="15112" y="15772"/>
                  <a:pt x="15181" y="15564"/>
                  <a:pt x="15251" y="15425"/>
                </a:cubicBezTo>
                <a:close/>
                <a:moveTo>
                  <a:pt x="15716" y="15003"/>
                </a:moveTo>
                <a:cubicBezTo>
                  <a:pt x="15769" y="15003"/>
                  <a:pt x="15822" y="15026"/>
                  <a:pt x="15874" y="15079"/>
                </a:cubicBezTo>
                <a:cubicBezTo>
                  <a:pt x="16152" y="15495"/>
                  <a:pt x="16082" y="16049"/>
                  <a:pt x="15805" y="16396"/>
                </a:cubicBezTo>
                <a:lnTo>
                  <a:pt x="15736" y="16396"/>
                </a:lnTo>
                <a:cubicBezTo>
                  <a:pt x="15944" y="16049"/>
                  <a:pt x="15944" y="15633"/>
                  <a:pt x="15736" y="15287"/>
                </a:cubicBezTo>
                <a:cubicBezTo>
                  <a:pt x="15701" y="15217"/>
                  <a:pt x="15649" y="15183"/>
                  <a:pt x="15597" y="15183"/>
                </a:cubicBezTo>
                <a:cubicBezTo>
                  <a:pt x="15545" y="15183"/>
                  <a:pt x="15493" y="15217"/>
                  <a:pt x="15459" y="15287"/>
                </a:cubicBezTo>
                <a:cubicBezTo>
                  <a:pt x="15459" y="15287"/>
                  <a:pt x="15459" y="15217"/>
                  <a:pt x="15459" y="15148"/>
                </a:cubicBezTo>
                <a:cubicBezTo>
                  <a:pt x="15544" y="15062"/>
                  <a:pt x="15630" y="15003"/>
                  <a:pt x="15716" y="15003"/>
                </a:cubicBezTo>
                <a:close/>
                <a:moveTo>
                  <a:pt x="1179" y="12930"/>
                </a:moveTo>
                <a:cubicBezTo>
                  <a:pt x="1595" y="12930"/>
                  <a:pt x="2288" y="13068"/>
                  <a:pt x="2565" y="13068"/>
                </a:cubicBezTo>
                <a:cubicBezTo>
                  <a:pt x="4090" y="13207"/>
                  <a:pt x="5546" y="13692"/>
                  <a:pt x="6863" y="14524"/>
                </a:cubicBezTo>
                <a:cubicBezTo>
                  <a:pt x="9289" y="15633"/>
                  <a:pt x="11230" y="17505"/>
                  <a:pt x="12547" y="19792"/>
                </a:cubicBezTo>
                <a:cubicBezTo>
                  <a:pt x="10052" y="16188"/>
                  <a:pt x="5338" y="13970"/>
                  <a:pt x="1179" y="12999"/>
                </a:cubicBezTo>
                <a:lnTo>
                  <a:pt x="1179" y="12930"/>
                </a:lnTo>
                <a:close/>
                <a:moveTo>
                  <a:pt x="832" y="13138"/>
                </a:moveTo>
                <a:lnTo>
                  <a:pt x="832" y="13138"/>
                </a:lnTo>
                <a:cubicBezTo>
                  <a:pt x="1734" y="13415"/>
                  <a:pt x="2496" y="13623"/>
                  <a:pt x="3259" y="13900"/>
                </a:cubicBezTo>
                <a:cubicBezTo>
                  <a:pt x="6101" y="15980"/>
                  <a:pt x="9081" y="17643"/>
                  <a:pt x="11507" y="19862"/>
                </a:cubicBezTo>
                <a:cubicBezTo>
                  <a:pt x="10121" y="19030"/>
                  <a:pt x="8665" y="18406"/>
                  <a:pt x="7279" y="17574"/>
                </a:cubicBezTo>
                <a:cubicBezTo>
                  <a:pt x="6101" y="16881"/>
                  <a:pt x="5061" y="15980"/>
                  <a:pt x="3952" y="15217"/>
                </a:cubicBezTo>
                <a:cubicBezTo>
                  <a:pt x="2843" y="14593"/>
                  <a:pt x="1803" y="13900"/>
                  <a:pt x="832" y="13138"/>
                </a:cubicBezTo>
                <a:close/>
                <a:moveTo>
                  <a:pt x="3674" y="14039"/>
                </a:moveTo>
                <a:cubicBezTo>
                  <a:pt x="7210" y="15148"/>
                  <a:pt x="10260" y="17228"/>
                  <a:pt x="12547" y="20070"/>
                </a:cubicBezTo>
                <a:cubicBezTo>
                  <a:pt x="9982" y="17643"/>
                  <a:pt x="6447" y="15772"/>
                  <a:pt x="3674" y="14039"/>
                </a:cubicBezTo>
                <a:close/>
                <a:moveTo>
                  <a:pt x="21212" y="8493"/>
                </a:moveTo>
                <a:cubicBezTo>
                  <a:pt x="21281" y="8979"/>
                  <a:pt x="21351" y="9464"/>
                  <a:pt x="21351" y="10018"/>
                </a:cubicBezTo>
                <a:cubicBezTo>
                  <a:pt x="21073" y="10850"/>
                  <a:pt x="20796" y="11613"/>
                  <a:pt x="20449" y="12445"/>
                </a:cubicBezTo>
                <a:cubicBezTo>
                  <a:pt x="19687" y="14316"/>
                  <a:pt x="19132" y="16257"/>
                  <a:pt x="18439" y="18198"/>
                </a:cubicBezTo>
                <a:cubicBezTo>
                  <a:pt x="18231" y="18822"/>
                  <a:pt x="18023" y="19515"/>
                  <a:pt x="17746" y="20208"/>
                </a:cubicBezTo>
                <a:cubicBezTo>
                  <a:pt x="18023" y="18753"/>
                  <a:pt x="18370" y="17366"/>
                  <a:pt x="18717" y="15980"/>
                </a:cubicBezTo>
                <a:cubicBezTo>
                  <a:pt x="18855" y="15495"/>
                  <a:pt x="18994" y="15009"/>
                  <a:pt x="19132" y="14593"/>
                </a:cubicBezTo>
                <a:cubicBezTo>
                  <a:pt x="19618" y="13207"/>
                  <a:pt x="20172" y="11890"/>
                  <a:pt x="20657" y="10504"/>
                </a:cubicBezTo>
                <a:cubicBezTo>
                  <a:pt x="20704" y="10504"/>
                  <a:pt x="20657" y="10473"/>
                  <a:pt x="20621" y="10473"/>
                </a:cubicBezTo>
                <a:cubicBezTo>
                  <a:pt x="20604" y="10473"/>
                  <a:pt x="20588" y="10481"/>
                  <a:pt x="20588" y="10504"/>
                </a:cubicBezTo>
                <a:lnTo>
                  <a:pt x="20588" y="10434"/>
                </a:lnTo>
                <a:lnTo>
                  <a:pt x="20103" y="11405"/>
                </a:lnTo>
                <a:cubicBezTo>
                  <a:pt x="20311" y="10365"/>
                  <a:pt x="20727" y="9395"/>
                  <a:pt x="21212" y="8493"/>
                </a:cubicBezTo>
                <a:close/>
                <a:moveTo>
                  <a:pt x="694" y="13207"/>
                </a:moveTo>
                <a:cubicBezTo>
                  <a:pt x="2288" y="14871"/>
                  <a:pt x="4576" y="15980"/>
                  <a:pt x="6447" y="17297"/>
                </a:cubicBezTo>
                <a:cubicBezTo>
                  <a:pt x="8319" y="18614"/>
                  <a:pt x="10468" y="19446"/>
                  <a:pt x="12339" y="20624"/>
                </a:cubicBezTo>
                <a:cubicBezTo>
                  <a:pt x="12339" y="20624"/>
                  <a:pt x="12409" y="20693"/>
                  <a:pt x="12409" y="20693"/>
                </a:cubicBezTo>
                <a:cubicBezTo>
                  <a:pt x="10606" y="20070"/>
                  <a:pt x="8804" y="19238"/>
                  <a:pt x="7071" y="18198"/>
                </a:cubicBezTo>
                <a:cubicBezTo>
                  <a:pt x="4784" y="17158"/>
                  <a:pt x="2704" y="15633"/>
                  <a:pt x="971" y="13762"/>
                </a:cubicBezTo>
                <a:cubicBezTo>
                  <a:pt x="832" y="13623"/>
                  <a:pt x="694" y="13415"/>
                  <a:pt x="694" y="13207"/>
                </a:cubicBezTo>
                <a:close/>
                <a:moveTo>
                  <a:pt x="22598" y="11821"/>
                </a:moveTo>
                <a:cubicBezTo>
                  <a:pt x="22598" y="11890"/>
                  <a:pt x="22598" y="12029"/>
                  <a:pt x="22598" y="12098"/>
                </a:cubicBezTo>
                <a:lnTo>
                  <a:pt x="22598" y="12167"/>
                </a:lnTo>
                <a:cubicBezTo>
                  <a:pt x="22598" y="14108"/>
                  <a:pt x="22252" y="15980"/>
                  <a:pt x="21559" y="17782"/>
                </a:cubicBezTo>
                <a:cubicBezTo>
                  <a:pt x="20727" y="19515"/>
                  <a:pt x="19756" y="21248"/>
                  <a:pt x="18647" y="22773"/>
                </a:cubicBezTo>
                <a:cubicBezTo>
                  <a:pt x="18786" y="22565"/>
                  <a:pt x="18855" y="22288"/>
                  <a:pt x="18994" y="22011"/>
                </a:cubicBezTo>
                <a:cubicBezTo>
                  <a:pt x="19895" y="19931"/>
                  <a:pt x="20727" y="17782"/>
                  <a:pt x="21489" y="15703"/>
                </a:cubicBezTo>
                <a:cubicBezTo>
                  <a:pt x="21974" y="14455"/>
                  <a:pt x="22321" y="13138"/>
                  <a:pt x="22598" y="11821"/>
                </a:cubicBezTo>
                <a:close/>
                <a:moveTo>
                  <a:pt x="20935" y="8632"/>
                </a:moveTo>
                <a:lnTo>
                  <a:pt x="20935" y="8632"/>
                </a:lnTo>
                <a:cubicBezTo>
                  <a:pt x="20034" y="9880"/>
                  <a:pt x="19548" y="11959"/>
                  <a:pt x="19202" y="13484"/>
                </a:cubicBezTo>
                <a:cubicBezTo>
                  <a:pt x="17885" y="16534"/>
                  <a:pt x="17053" y="19792"/>
                  <a:pt x="16776" y="23120"/>
                </a:cubicBezTo>
                <a:cubicBezTo>
                  <a:pt x="16776" y="23154"/>
                  <a:pt x="16810" y="23172"/>
                  <a:pt x="16845" y="23172"/>
                </a:cubicBezTo>
                <a:cubicBezTo>
                  <a:pt x="16880" y="23172"/>
                  <a:pt x="16914" y="23154"/>
                  <a:pt x="16914" y="23120"/>
                </a:cubicBezTo>
                <a:cubicBezTo>
                  <a:pt x="17053" y="21179"/>
                  <a:pt x="17469" y="19307"/>
                  <a:pt x="18093" y="17505"/>
                </a:cubicBezTo>
                <a:lnTo>
                  <a:pt x="18093" y="17505"/>
                </a:lnTo>
                <a:cubicBezTo>
                  <a:pt x="17607" y="19238"/>
                  <a:pt x="17261" y="21040"/>
                  <a:pt x="17053" y="22912"/>
                </a:cubicBezTo>
                <a:cubicBezTo>
                  <a:pt x="16984" y="23328"/>
                  <a:pt x="16914" y="23743"/>
                  <a:pt x="16845" y="24229"/>
                </a:cubicBezTo>
                <a:cubicBezTo>
                  <a:pt x="16221" y="18891"/>
                  <a:pt x="17538" y="13484"/>
                  <a:pt x="20588" y="9048"/>
                </a:cubicBezTo>
                <a:cubicBezTo>
                  <a:pt x="20727" y="8840"/>
                  <a:pt x="20796" y="8701"/>
                  <a:pt x="20935" y="8632"/>
                </a:cubicBezTo>
                <a:close/>
                <a:moveTo>
                  <a:pt x="21974" y="8563"/>
                </a:moveTo>
                <a:cubicBezTo>
                  <a:pt x="22044" y="8701"/>
                  <a:pt x="22113" y="8840"/>
                  <a:pt x="22182" y="8979"/>
                </a:cubicBezTo>
                <a:cubicBezTo>
                  <a:pt x="22945" y="11474"/>
                  <a:pt x="21628" y="14316"/>
                  <a:pt x="20865" y="16673"/>
                </a:cubicBezTo>
                <a:cubicBezTo>
                  <a:pt x="20242" y="18406"/>
                  <a:pt x="19479" y="20139"/>
                  <a:pt x="18786" y="21872"/>
                </a:cubicBezTo>
                <a:cubicBezTo>
                  <a:pt x="18578" y="22496"/>
                  <a:pt x="18370" y="23120"/>
                  <a:pt x="18093" y="23743"/>
                </a:cubicBezTo>
                <a:cubicBezTo>
                  <a:pt x="17895" y="24073"/>
                  <a:pt x="17697" y="24466"/>
                  <a:pt x="17499" y="24861"/>
                </a:cubicBezTo>
                <a:lnTo>
                  <a:pt x="17499" y="24861"/>
                </a:lnTo>
                <a:cubicBezTo>
                  <a:pt x="18190" y="21924"/>
                  <a:pt x="19150" y="18988"/>
                  <a:pt x="20311" y="16188"/>
                </a:cubicBezTo>
                <a:cubicBezTo>
                  <a:pt x="21143" y="14316"/>
                  <a:pt x="21559" y="12375"/>
                  <a:pt x="21628" y="10365"/>
                </a:cubicBezTo>
                <a:cubicBezTo>
                  <a:pt x="21836" y="9810"/>
                  <a:pt x="21905" y="9187"/>
                  <a:pt x="21974" y="8563"/>
                </a:cubicBezTo>
                <a:close/>
                <a:moveTo>
                  <a:pt x="21212" y="11613"/>
                </a:moveTo>
                <a:lnTo>
                  <a:pt x="21212" y="11613"/>
                </a:lnTo>
                <a:cubicBezTo>
                  <a:pt x="20935" y="13415"/>
                  <a:pt x="20449" y="15148"/>
                  <a:pt x="19756" y="16812"/>
                </a:cubicBezTo>
                <a:cubicBezTo>
                  <a:pt x="18717" y="19376"/>
                  <a:pt x="17885" y="22011"/>
                  <a:pt x="17261" y="24714"/>
                </a:cubicBezTo>
                <a:lnTo>
                  <a:pt x="17192" y="24783"/>
                </a:lnTo>
                <a:cubicBezTo>
                  <a:pt x="17053" y="25130"/>
                  <a:pt x="16984" y="25546"/>
                  <a:pt x="16845" y="25892"/>
                </a:cubicBezTo>
                <a:cubicBezTo>
                  <a:pt x="16914" y="25476"/>
                  <a:pt x="16914" y="25130"/>
                  <a:pt x="16984" y="24783"/>
                </a:cubicBezTo>
                <a:cubicBezTo>
                  <a:pt x="17053" y="24783"/>
                  <a:pt x="17122" y="24783"/>
                  <a:pt x="17122" y="24714"/>
                </a:cubicBezTo>
                <a:lnTo>
                  <a:pt x="17330" y="22981"/>
                </a:lnTo>
                <a:cubicBezTo>
                  <a:pt x="17885" y="20901"/>
                  <a:pt x="18509" y="18891"/>
                  <a:pt x="19202" y="16881"/>
                </a:cubicBezTo>
                <a:cubicBezTo>
                  <a:pt x="19826" y="15217"/>
                  <a:pt x="20657" y="13415"/>
                  <a:pt x="21212" y="11613"/>
                </a:cubicBezTo>
                <a:close/>
                <a:moveTo>
                  <a:pt x="7944" y="1"/>
                </a:moveTo>
                <a:cubicBezTo>
                  <a:pt x="7522" y="1"/>
                  <a:pt x="7129" y="195"/>
                  <a:pt x="6863" y="660"/>
                </a:cubicBezTo>
                <a:cubicBezTo>
                  <a:pt x="6863" y="660"/>
                  <a:pt x="6794" y="730"/>
                  <a:pt x="6794" y="799"/>
                </a:cubicBezTo>
                <a:cubicBezTo>
                  <a:pt x="6655" y="1076"/>
                  <a:pt x="6655" y="1354"/>
                  <a:pt x="6724" y="1631"/>
                </a:cubicBezTo>
                <a:cubicBezTo>
                  <a:pt x="6863" y="2463"/>
                  <a:pt x="7210" y="3225"/>
                  <a:pt x="7695" y="3918"/>
                </a:cubicBezTo>
                <a:cubicBezTo>
                  <a:pt x="8078" y="4410"/>
                  <a:pt x="8719" y="4946"/>
                  <a:pt x="9347" y="4946"/>
                </a:cubicBezTo>
                <a:cubicBezTo>
                  <a:pt x="9516" y="4946"/>
                  <a:pt x="9683" y="4907"/>
                  <a:pt x="9844" y="4820"/>
                </a:cubicBezTo>
                <a:cubicBezTo>
                  <a:pt x="10190" y="5582"/>
                  <a:pt x="10398" y="6345"/>
                  <a:pt x="10468" y="7176"/>
                </a:cubicBezTo>
                <a:cubicBezTo>
                  <a:pt x="10398" y="7176"/>
                  <a:pt x="10398" y="7246"/>
                  <a:pt x="10468" y="7315"/>
                </a:cubicBezTo>
                <a:cubicBezTo>
                  <a:pt x="10537" y="8285"/>
                  <a:pt x="10537" y="9325"/>
                  <a:pt x="10676" y="10365"/>
                </a:cubicBezTo>
                <a:cubicBezTo>
                  <a:pt x="10121" y="9395"/>
                  <a:pt x="9359" y="8632"/>
                  <a:pt x="8457" y="8077"/>
                </a:cubicBezTo>
                <a:cubicBezTo>
                  <a:pt x="8527" y="7939"/>
                  <a:pt x="8596" y="7800"/>
                  <a:pt x="8596" y="7592"/>
                </a:cubicBezTo>
                <a:cubicBezTo>
                  <a:pt x="8735" y="6622"/>
                  <a:pt x="7418" y="6067"/>
                  <a:pt x="6724" y="5859"/>
                </a:cubicBezTo>
                <a:cubicBezTo>
                  <a:pt x="6362" y="5751"/>
                  <a:pt x="5830" y="5642"/>
                  <a:pt x="5306" y="5642"/>
                </a:cubicBezTo>
                <a:cubicBezTo>
                  <a:pt x="4826" y="5642"/>
                  <a:pt x="4352" y="5733"/>
                  <a:pt x="4021" y="5998"/>
                </a:cubicBezTo>
                <a:cubicBezTo>
                  <a:pt x="3259" y="6552"/>
                  <a:pt x="4160" y="7731"/>
                  <a:pt x="4645" y="8077"/>
                </a:cubicBezTo>
                <a:cubicBezTo>
                  <a:pt x="5380" y="8596"/>
                  <a:pt x="6249" y="8872"/>
                  <a:pt x="7119" y="8872"/>
                </a:cubicBezTo>
                <a:cubicBezTo>
                  <a:pt x="7644" y="8872"/>
                  <a:pt x="8169" y="8772"/>
                  <a:pt x="8665" y="8563"/>
                </a:cubicBezTo>
                <a:cubicBezTo>
                  <a:pt x="9774" y="9533"/>
                  <a:pt x="10676" y="10781"/>
                  <a:pt x="11299" y="12167"/>
                </a:cubicBezTo>
                <a:cubicBezTo>
                  <a:pt x="10884" y="12098"/>
                  <a:pt x="10537" y="12029"/>
                  <a:pt x="10121" y="11890"/>
                </a:cubicBezTo>
                <a:cubicBezTo>
                  <a:pt x="9844" y="11751"/>
                  <a:pt x="9567" y="11613"/>
                  <a:pt x="9289" y="11405"/>
                </a:cubicBezTo>
                <a:cubicBezTo>
                  <a:pt x="9359" y="11335"/>
                  <a:pt x="9359" y="11266"/>
                  <a:pt x="9359" y="11128"/>
                </a:cubicBezTo>
                <a:cubicBezTo>
                  <a:pt x="9359" y="11128"/>
                  <a:pt x="9359" y="11058"/>
                  <a:pt x="9359" y="11058"/>
                </a:cubicBezTo>
                <a:cubicBezTo>
                  <a:pt x="9359" y="10989"/>
                  <a:pt x="9359" y="10920"/>
                  <a:pt x="9359" y="10850"/>
                </a:cubicBezTo>
                <a:cubicBezTo>
                  <a:pt x="9220" y="10573"/>
                  <a:pt x="8943" y="10365"/>
                  <a:pt x="8665" y="10296"/>
                </a:cubicBezTo>
                <a:cubicBezTo>
                  <a:pt x="8527" y="10157"/>
                  <a:pt x="8319" y="10157"/>
                  <a:pt x="8111" y="10157"/>
                </a:cubicBezTo>
                <a:cubicBezTo>
                  <a:pt x="8055" y="10138"/>
                  <a:pt x="8004" y="10130"/>
                  <a:pt x="7957" y="10130"/>
                </a:cubicBezTo>
                <a:cubicBezTo>
                  <a:pt x="7829" y="10130"/>
                  <a:pt x="7727" y="10194"/>
                  <a:pt x="7626" y="10296"/>
                </a:cubicBezTo>
                <a:cubicBezTo>
                  <a:pt x="7626" y="10261"/>
                  <a:pt x="7608" y="10244"/>
                  <a:pt x="7591" y="10244"/>
                </a:cubicBezTo>
                <a:cubicBezTo>
                  <a:pt x="7574" y="10244"/>
                  <a:pt x="7556" y="10261"/>
                  <a:pt x="7556" y="10296"/>
                </a:cubicBezTo>
                <a:cubicBezTo>
                  <a:pt x="7348" y="10712"/>
                  <a:pt x="7695" y="11405"/>
                  <a:pt x="8042" y="11682"/>
                </a:cubicBezTo>
                <a:cubicBezTo>
                  <a:pt x="8215" y="11786"/>
                  <a:pt x="8405" y="11838"/>
                  <a:pt x="8587" y="11838"/>
                </a:cubicBezTo>
                <a:cubicBezTo>
                  <a:pt x="8769" y="11838"/>
                  <a:pt x="8943" y="11786"/>
                  <a:pt x="9081" y="11682"/>
                </a:cubicBezTo>
                <a:cubicBezTo>
                  <a:pt x="9151" y="11613"/>
                  <a:pt x="9151" y="11613"/>
                  <a:pt x="9220" y="11613"/>
                </a:cubicBezTo>
                <a:cubicBezTo>
                  <a:pt x="9791" y="12120"/>
                  <a:pt x="10535" y="12453"/>
                  <a:pt x="11295" y="12453"/>
                </a:cubicBezTo>
                <a:cubicBezTo>
                  <a:pt x="11366" y="12453"/>
                  <a:pt x="11437" y="12450"/>
                  <a:pt x="11507" y="12445"/>
                </a:cubicBezTo>
                <a:lnTo>
                  <a:pt x="11577" y="12653"/>
                </a:lnTo>
                <a:cubicBezTo>
                  <a:pt x="12686" y="14801"/>
                  <a:pt x="13587" y="17089"/>
                  <a:pt x="14142" y="19446"/>
                </a:cubicBezTo>
                <a:lnTo>
                  <a:pt x="14003" y="19584"/>
                </a:lnTo>
                <a:cubicBezTo>
                  <a:pt x="14003" y="19584"/>
                  <a:pt x="14003" y="19673"/>
                  <a:pt x="14038" y="19673"/>
                </a:cubicBezTo>
                <a:cubicBezTo>
                  <a:pt x="14047" y="19673"/>
                  <a:pt x="14058" y="19668"/>
                  <a:pt x="14072" y="19654"/>
                </a:cubicBezTo>
                <a:lnTo>
                  <a:pt x="14211" y="19654"/>
                </a:lnTo>
                <a:lnTo>
                  <a:pt x="14211" y="19792"/>
                </a:lnTo>
                <a:cubicBezTo>
                  <a:pt x="14627" y="21387"/>
                  <a:pt x="15043" y="23050"/>
                  <a:pt x="15459" y="24645"/>
                </a:cubicBezTo>
                <a:cubicBezTo>
                  <a:pt x="14973" y="23120"/>
                  <a:pt x="14142" y="21733"/>
                  <a:pt x="13032" y="20624"/>
                </a:cubicBezTo>
                <a:cubicBezTo>
                  <a:pt x="13102" y="20624"/>
                  <a:pt x="13102" y="20555"/>
                  <a:pt x="13102" y="20486"/>
                </a:cubicBezTo>
                <a:cubicBezTo>
                  <a:pt x="12270" y="17990"/>
                  <a:pt x="10398" y="16326"/>
                  <a:pt x="8249" y="15009"/>
                </a:cubicBezTo>
                <a:cubicBezTo>
                  <a:pt x="7071" y="14247"/>
                  <a:pt x="5893" y="13692"/>
                  <a:pt x="4576" y="13276"/>
                </a:cubicBezTo>
                <a:cubicBezTo>
                  <a:pt x="3120" y="12722"/>
                  <a:pt x="1664" y="13138"/>
                  <a:pt x="209" y="12653"/>
                </a:cubicBezTo>
                <a:cubicBezTo>
                  <a:pt x="70" y="12653"/>
                  <a:pt x="1" y="12791"/>
                  <a:pt x="70" y="12860"/>
                </a:cubicBezTo>
                <a:cubicBezTo>
                  <a:pt x="1734" y="15079"/>
                  <a:pt x="3882" y="16881"/>
                  <a:pt x="6378" y="18129"/>
                </a:cubicBezTo>
                <a:cubicBezTo>
                  <a:pt x="8319" y="19168"/>
                  <a:pt x="10468" y="20624"/>
                  <a:pt x="12686" y="21040"/>
                </a:cubicBezTo>
                <a:cubicBezTo>
                  <a:pt x="13656" y="22080"/>
                  <a:pt x="14488" y="23189"/>
                  <a:pt x="15112" y="24506"/>
                </a:cubicBezTo>
                <a:cubicBezTo>
                  <a:pt x="15389" y="25061"/>
                  <a:pt x="15597" y="25684"/>
                  <a:pt x="15874" y="26239"/>
                </a:cubicBezTo>
                <a:cubicBezTo>
                  <a:pt x="16498" y="29220"/>
                  <a:pt x="17053" y="32200"/>
                  <a:pt x="17469" y="35320"/>
                </a:cubicBezTo>
                <a:cubicBezTo>
                  <a:pt x="17469" y="35354"/>
                  <a:pt x="17538" y="35372"/>
                  <a:pt x="17599" y="35372"/>
                </a:cubicBezTo>
                <a:cubicBezTo>
                  <a:pt x="17659" y="35372"/>
                  <a:pt x="17711" y="35354"/>
                  <a:pt x="17677" y="35320"/>
                </a:cubicBezTo>
                <a:cubicBezTo>
                  <a:pt x="17607" y="32894"/>
                  <a:pt x="17261" y="30537"/>
                  <a:pt x="16706" y="28249"/>
                </a:cubicBezTo>
                <a:lnTo>
                  <a:pt x="16706" y="28111"/>
                </a:lnTo>
                <a:cubicBezTo>
                  <a:pt x="16776" y="27625"/>
                  <a:pt x="16914" y="27209"/>
                  <a:pt x="16984" y="26794"/>
                </a:cubicBezTo>
                <a:lnTo>
                  <a:pt x="17053" y="26794"/>
                </a:lnTo>
                <a:cubicBezTo>
                  <a:pt x="17122" y="26586"/>
                  <a:pt x="17122" y="26378"/>
                  <a:pt x="17192" y="26170"/>
                </a:cubicBezTo>
                <a:cubicBezTo>
                  <a:pt x="18717" y="22912"/>
                  <a:pt x="21073" y="20070"/>
                  <a:pt x="22252" y="16742"/>
                </a:cubicBezTo>
                <a:cubicBezTo>
                  <a:pt x="23222" y="13762"/>
                  <a:pt x="23153" y="10573"/>
                  <a:pt x="22113" y="7662"/>
                </a:cubicBezTo>
                <a:cubicBezTo>
                  <a:pt x="22113" y="7592"/>
                  <a:pt x="22044" y="7592"/>
                  <a:pt x="22044" y="7592"/>
                </a:cubicBezTo>
                <a:lnTo>
                  <a:pt x="21974" y="7592"/>
                </a:lnTo>
                <a:cubicBezTo>
                  <a:pt x="21974" y="7516"/>
                  <a:pt x="21891" y="7461"/>
                  <a:pt x="21816" y="7461"/>
                </a:cubicBezTo>
                <a:cubicBezTo>
                  <a:pt x="21754" y="7461"/>
                  <a:pt x="21697" y="7498"/>
                  <a:pt x="21697" y="7592"/>
                </a:cubicBezTo>
                <a:lnTo>
                  <a:pt x="21697" y="7662"/>
                </a:lnTo>
                <a:cubicBezTo>
                  <a:pt x="19826" y="8077"/>
                  <a:pt x="18647" y="12029"/>
                  <a:pt x="18093" y="13415"/>
                </a:cubicBezTo>
                <a:cubicBezTo>
                  <a:pt x="16568" y="17020"/>
                  <a:pt x="16082" y="21040"/>
                  <a:pt x="16706" y="24922"/>
                </a:cubicBezTo>
                <a:cubicBezTo>
                  <a:pt x="16637" y="25684"/>
                  <a:pt x="16568" y="26447"/>
                  <a:pt x="16568" y="27209"/>
                </a:cubicBezTo>
                <a:lnTo>
                  <a:pt x="16568" y="27348"/>
                </a:lnTo>
                <a:cubicBezTo>
                  <a:pt x="15944" y="24645"/>
                  <a:pt x="15181" y="22011"/>
                  <a:pt x="14488" y="19446"/>
                </a:cubicBezTo>
                <a:cubicBezTo>
                  <a:pt x="14765" y="19099"/>
                  <a:pt x="15043" y="18683"/>
                  <a:pt x="15251" y="18267"/>
                </a:cubicBezTo>
                <a:cubicBezTo>
                  <a:pt x="15459" y="17782"/>
                  <a:pt x="15597" y="17297"/>
                  <a:pt x="15667" y="16812"/>
                </a:cubicBezTo>
                <a:cubicBezTo>
                  <a:pt x="15736" y="16812"/>
                  <a:pt x="15805" y="16812"/>
                  <a:pt x="15874" y="16742"/>
                </a:cubicBezTo>
                <a:cubicBezTo>
                  <a:pt x="16498" y="16534"/>
                  <a:pt x="16498" y="15425"/>
                  <a:pt x="16221" y="14940"/>
                </a:cubicBezTo>
                <a:cubicBezTo>
                  <a:pt x="16076" y="14766"/>
                  <a:pt x="15894" y="14689"/>
                  <a:pt x="15712" y="14689"/>
                </a:cubicBezTo>
                <a:cubicBezTo>
                  <a:pt x="15459" y="14689"/>
                  <a:pt x="15204" y="14837"/>
                  <a:pt x="15043" y="15079"/>
                </a:cubicBezTo>
                <a:cubicBezTo>
                  <a:pt x="14904" y="15217"/>
                  <a:pt x="14835" y="15425"/>
                  <a:pt x="14835" y="15633"/>
                </a:cubicBezTo>
                <a:cubicBezTo>
                  <a:pt x="14765" y="15703"/>
                  <a:pt x="14765" y="15703"/>
                  <a:pt x="14765" y="15772"/>
                </a:cubicBezTo>
                <a:cubicBezTo>
                  <a:pt x="14765" y="15910"/>
                  <a:pt x="14835" y="16118"/>
                  <a:pt x="14904" y="16257"/>
                </a:cubicBezTo>
                <a:lnTo>
                  <a:pt x="14973" y="16326"/>
                </a:lnTo>
                <a:cubicBezTo>
                  <a:pt x="15043" y="16534"/>
                  <a:pt x="15251" y="16673"/>
                  <a:pt x="15459" y="16742"/>
                </a:cubicBezTo>
                <a:cubicBezTo>
                  <a:pt x="15320" y="17643"/>
                  <a:pt x="14973" y="18475"/>
                  <a:pt x="14349" y="19099"/>
                </a:cubicBezTo>
                <a:lnTo>
                  <a:pt x="14072" y="18059"/>
                </a:lnTo>
                <a:cubicBezTo>
                  <a:pt x="13795" y="17020"/>
                  <a:pt x="13448" y="15910"/>
                  <a:pt x="13032" y="14940"/>
                </a:cubicBezTo>
                <a:lnTo>
                  <a:pt x="13032" y="14940"/>
                </a:lnTo>
                <a:cubicBezTo>
                  <a:pt x="13061" y="14969"/>
                  <a:pt x="13102" y="14986"/>
                  <a:pt x="13139" y="14986"/>
                </a:cubicBezTo>
                <a:cubicBezTo>
                  <a:pt x="13193" y="14986"/>
                  <a:pt x="13240" y="14952"/>
                  <a:pt x="13240" y="14871"/>
                </a:cubicBezTo>
                <a:cubicBezTo>
                  <a:pt x="13240" y="14732"/>
                  <a:pt x="13310" y="14524"/>
                  <a:pt x="13379" y="14385"/>
                </a:cubicBezTo>
                <a:cubicBezTo>
                  <a:pt x="13587" y="13831"/>
                  <a:pt x="13726" y="13276"/>
                  <a:pt x="13934" y="12722"/>
                </a:cubicBezTo>
                <a:cubicBezTo>
                  <a:pt x="14179" y="12906"/>
                  <a:pt x="14479" y="12995"/>
                  <a:pt x="14779" y="12995"/>
                </a:cubicBezTo>
                <a:cubicBezTo>
                  <a:pt x="15156" y="12995"/>
                  <a:pt x="15535" y="12854"/>
                  <a:pt x="15805" y="12583"/>
                </a:cubicBezTo>
                <a:cubicBezTo>
                  <a:pt x="15874" y="12514"/>
                  <a:pt x="15805" y="12445"/>
                  <a:pt x="15736" y="12445"/>
                </a:cubicBezTo>
                <a:cubicBezTo>
                  <a:pt x="15459" y="12514"/>
                  <a:pt x="15181" y="12583"/>
                  <a:pt x="14973" y="12722"/>
                </a:cubicBezTo>
                <a:cubicBezTo>
                  <a:pt x="14880" y="12740"/>
                  <a:pt x="14788" y="12749"/>
                  <a:pt x="14695" y="12749"/>
                </a:cubicBezTo>
                <a:cubicBezTo>
                  <a:pt x="14441" y="12749"/>
                  <a:pt x="14187" y="12685"/>
                  <a:pt x="13934" y="12583"/>
                </a:cubicBezTo>
                <a:cubicBezTo>
                  <a:pt x="14072" y="12237"/>
                  <a:pt x="14142" y="11890"/>
                  <a:pt x="14211" y="11543"/>
                </a:cubicBezTo>
                <a:cubicBezTo>
                  <a:pt x="14696" y="11543"/>
                  <a:pt x="15320" y="10920"/>
                  <a:pt x="15459" y="10434"/>
                </a:cubicBezTo>
                <a:lnTo>
                  <a:pt x="15528" y="10434"/>
                </a:lnTo>
                <a:cubicBezTo>
                  <a:pt x="15667" y="10504"/>
                  <a:pt x="15805" y="10573"/>
                  <a:pt x="15944" y="10573"/>
                </a:cubicBezTo>
                <a:lnTo>
                  <a:pt x="16360" y="10573"/>
                </a:lnTo>
                <a:cubicBezTo>
                  <a:pt x="16914" y="10434"/>
                  <a:pt x="17330" y="9949"/>
                  <a:pt x="17538" y="9395"/>
                </a:cubicBezTo>
                <a:cubicBezTo>
                  <a:pt x="17677" y="8840"/>
                  <a:pt x="17469" y="8216"/>
                  <a:pt x="16914" y="7939"/>
                </a:cubicBezTo>
                <a:cubicBezTo>
                  <a:pt x="16813" y="7895"/>
                  <a:pt x="16711" y="7876"/>
                  <a:pt x="16611" y="7876"/>
                </a:cubicBezTo>
                <a:cubicBezTo>
                  <a:pt x="16235" y="7876"/>
                  <a:pt x="15886" y="8150"/>
                  <a:pt x="15667" y="8424"/>
                </a:cubicBezTo>
                <a:cubicBezTo>
                  <a:pt x="15320" y="8840"/>
                  <a:pt x="15112" y="9464"/>
                  <a:pt x="15251" y="9949"/>
                </a:cubicBezTo>
                <a:cubicBezTo>
                  <a:pt x="15251" y="10088"/>
                  <a:pt x="15320" y="10157"/>
                  <a:pt x="15320" y="10226"/>
                </a:cubicBezTo>
                <a:cubicBezTo>
                  <a:pt x="15112" y="10434"/>
                  <a:pt x="14973" y="10642"/>
                  <a:pt x="14765" y="10850"/>
                </a:cubicBezTo>
                <a:cubicBezTo>
                  <a:pt x="14627" y="10989"/>
                  <a:pt x="14419" y="11128"/>
                  <a:pt x="14280" y="11266"/>
                </a:cubicBezTo>
                <a:cubicBezTo>
                  <a:pt x="14349" y="10850"/>
                  <a:pt x="14349" y="10504"/>
                  <a:pt x="14419" y="10088"/>
                </a:cubicBezTo>
                <a:lnTo>
                  <a:pt x="14488" y="10088"/>
                </a:lnTo>
                <a:cubicBezTo>
                  <a:pt x="14557" y="10088"/>
                  <a:pt x="14627" y="10018"/>
                  <a:pt x="14557" y="9949"/>
                </a:cubicBezTo>
                <a:lnTo>
                  <a:pt x="14419" y="9880"/>
                </a:lnTo>
                <a:cubicBezTo>
                  <a:pt x="14488" y="9187"/>
                  <a:pt x="14488" y="8493"/>
                  <a:pt x="14419" y="7800"/>
                </a:cubicBezTo>
                <a:cubicBezTo>
                  <a:pt x="15459" y="7662"/>
                  <a:pt x="16152" y="6691"/>
                  <a:pt x="16013" y="5721"/>
                </a:cubicBezTo>
                <a:cubicBezTo>
                  <a:pt x="16082" y="5374"/>
                  <a:pt x="16152" y="5027"/>
                  <a:pt x="16152" y="4681"/>
                </a:cubicBezTo>
                <a:cubicBezTo>
                  <a:pt x="16082" y="4334"/>
                  <a:pt x="16013" y="3918"/>
                  <a:pt x="15944" y="3502"/>
                </a:cubicBezTo>
                <a:lnTo>
                  <a:pt x="15944" y="3364"/>
                </a:lnTo>
                <a:cubicBezTo>
                  <a:pt x="15944" y="2572"/>
                  <a:pt x="15783" y="978"/>
                  <a:pt x="14852" y="978"/>
                </a:cubicBezTo>
                <a:cubicBezTo>
                  <a:pt x="14723" y="978"/>
                  <a:pt x="14579" y="1009"/>
                  <a:pt x="14419" y="1076"/>
                </a:cubicBezTo>
                <a:cubicBezTo>
                  <a:pt x="14211" y="1215"/>
                  <a:pt x="14003" y="1423"/>
                  <a:pt x="13864" y="1631"/>
                </a:cubicBezTo>
                <a:cubicBezTo>
                  <a:pt x="13448" y="1908"/>
                  <a:pt x="13102" y="2324"/>
                  <a:pt x="12963" y="2740"/>
                </a:cubicBezTo>
                <a:cubicBezTo>
                  <a:pt x="12339" y="3988"/>
                  <a:pt x="12824" y="5721"/>
                  <a:pt x="13448" y="6968"/>
                </a:cubicBezTo>
                <a:cubicBezTo>
                  <a:pt x="13518" y="7246"/>
                  <a:pt x="13726" y="7454"/>
                  <a:pt x="14003" y="7662"/>
                </a:cubicBezTo>
                <a:cubicBezTo>
                  <a:pt x="14003" y="7731"/>
                  <a:pt x="14072" y="7731"/>
                  <a:pt x="14142" y="7731"/>
                </a:cubicBezTo>
                <a:cubicBezTo>
                  <a:pt x="14142" y="8355"/>
                  <a:pt x="14142" y="8979"/>
                  <a:pt x="14003" y="9533"/>
                </a:cubicBezTo>
                <a:cubicBezTo>
                  <a:pt x="13864" y="9395"/>
                  <a:pt x="13656" y="9256"/>
                  <a:pt x="13448" y="9117"/>
                </a:cubicBezTo>
                <a:cubicBezTo>
                  <a:pt x="13240" y="8909"/>
                  <a:pt x="13102" y="8701"/>
                  <a:pt x="12894" y="8493"/>
                </a:cubicBezTo>
                <a:cubicBezTo>
                  <a:pt x="13032" y="8355"/>
                  <a:pt x="13102" y="8216"/>
                  <a:pt x="13171" y="8077"/>
                </a:cubicBezTo>
                <a:cubicBezTo>
                  <a:pt x="13240" y="7870"/>
                  <a:pt x="13240" y="7662"/>
                  <a:pt x="13171" y="7454"/>
                </a:cubicBezTo>
                <a:cubicBezTo>
                  <a:pt x="13032" y="7269"/>
                  <a:pt x="12801" y="7146"/>
                  <a:pt x="12560" y="7146"/>
                </a:cubicBezTo>
                <a:cubicBezTo>
                  <a:pt x="12439" y="7146"/>
                  <a:pt x="12316" y="7176"/>
                  <a:pt x="12201" y="7246"/>
                </a:cubicBezTo>
                <a:cubicBezTo>
                  <a:pt x="12131" y="7315"/>
                  <a:pt x="12062" y="7384"/>
                  <a:pt x="12062" y="7454"/>
                </a:cubicBezTo>
                <a:cubicBezTo>
                  <a:pt x="12062" y="7425"/>
                  <a:pt x="12026" y="7408"/>
                  <a:pt x="11984" y="7408"/>
                </a:cubicBezTo>
                <a:cubicBezTo>
                  <a:pt x="11925" y="7408"/>
                  <a:pt x="11854" y="7442"/>
                  <a:pt x="11854" y="7523"/>
                </a:cubicBezTo>
                <a:cubicBezTo>
                  <a:pt x="11854" y="7662"/>
                  <a:pt x="11923" y="7870"/>
                  <a:pt x="11993" y="8008"/>
                </a:cubicBezTo>
                <a:cubicBezTo>
                  <a:pt x="11923" y="8008"/>
                  <a:pt x="11923" y="8008"/>
                  <a:pt x="11993" y="8077"/>
                </a:cubicBezTo>
                <a:cubicBezTo>
                  <a:pt x="11993" y="8077"/>
                  <a:pt x="11993" y="8147"/>
                  <a:pt x="12062" y="8216"/>
                </a:cubicBezTo>
                <a:cubicBezTo>
                  <a:pt x="12131" y="8493"/>
                  <a:pt x="12339" y="8632"/>
                  <a:pt x="12617" y="8632"/>
                </a:cubicBezTo>
                <a:lnTo>
                  <a:pt x="12755" y="8563"/>
                </a:lnTo>
                <a:cubicBezTo>
                  <a:pt x="13032" y="9117"/>
                  <a:pt x="13448" y="9533"/>
                  <a:pt x="14003" y="9880"/>
                </a:cubicBezTo>
                <a:cubicBezTo>
                  <a:pt x="13726" y="11405"/>
                  <a:pt x="13310" y="12860"/>
                  <a:pt x="13032" y="14316"/>
                </a:cubicBezTo>
                <a:lnTo>
                  <a:pt x="12963" y="14316"/>
                </a:lnTo>
                <a:cubicBezTo>
                  <a:pt x="12894" y="14316"/>
                  <a:pt x="12824" y="14385"/>
                  <a:pt x="12755" y="14455"/>
                </a:cubicBezTo>
                <a:cubicBezTo>
                  <a:pt x="12409" y="13623"/>
                  <a:pt x="12062" y="12860"/>
                  <a:pt x="11646" y="12167"/>
                </a:cubicBezTo>
                <a:lnTo>
                  <a:pt x="11230" y="11266"/>
                </a:lnTo>
                <a:cubicBezTo>
                  <a:pt x="11092" y="11058"/>
                  <a:pt x="10953" y="10850"/>
                  <a:pt x="10884" y="10642"/>
                </a:cubicBezTo>
                <a:cubicBezTo>
                  <a:pt x="10953" y="9395"/>
                  <a:pt x="10953" y="8147"/>
                  <a:pt x="10745" y="6899"/>
                </a:cubicBezTo>
                <a:cubicBezTo>
                  <a:pt x="11299" y="6206"/>
                  <a:pt x="11646" y="5305"/>
                  <a:pt x="11646" y="4404"/>
                </a:cubicBezTo>
                <a:cubicBezTo>
                  <a:pt x="11646" y="4364"/>
                  <a:pt x="11577" y="4324"/>
                  <a:pt x="11518" y="4324"/>
                </a:cubicBezTo>
                <a:cubicBezTo>
                  <a:pt x="11475" y="4324"/>
                  <a:pt x="11438" y="4345"/>
                  <a:pt x="11438" y="4404"/>
                </a:cubicBezTo>
                <a:cubicBezTo>
                  <a:pt x="11369" y="5235"/>
                  <a:pt x="11161" y="5998"/>
                  <a:pt x="10745" y="6622"/>
                </a:cubicBezTo>
                <a:cubicBezTo>
                  <a:pt x="10606" y="5998"/>
                  <a:pt x="10329" y="5374"/>
                  <a:pt x="10052" y="4750"/>
                </a:cubicBezTo>
                <a:lnTo>
                  <a:pt x="10121" y="4750"/>
                </a:lnTo>
                <a:cubicBezTo>
                  <a:pt x="10181" y="4691"/>
                  <a:pt x="10138" y="4528"/>
                  <a:pt x="10036" y="4528"/>
                </a:cubicBezTo>
                <a:cubicBezTo>
                  <a:pt x="10020" y="4528"/>
                  <a:pt x="10002" y="4533"/>
                  <a:pt x="9982" y="4542"/>
                </a:cubicBezTo>
                <a:lnTo>
                  <a:pt x="9913" y="4542"/>
                </a:lnTo>
                <a:cubicBezTo>
                  <a:pt x="9844" y="4473"/>
                  <a:pt x="9844" y="4404"/>
                  <a:pt x="9774" y="4334"/>
                </a:cubicBezTo>
                <a:cubicBezTo>
                  <a:pt x="9913" y="4334"/>
                  <a:pt x="10052" y="4265"/>
                  <a:pt x="10121" y="4126"/>
                </a:cubicBezTo>
                <a:cubicBezTo>
                  <a:pt x="10260" y="3988"/>
                  <a:pt x="10398" y="3849"/>
                  <a:pt x="10468" y="3641"/>
                </a:cubicBezTo>
                <a:cubicBezTo>
                  <a:pt x="10953" y="2601"/>
                  <a:pt x="9982" y="1215"/>
                  <a:pt x="9289" y="591"/>
                </a:cubicBezTo>
                <a:cubicBezTo>
                  <a:pt x="8892" y="230"/>
                  <a:pt x="8401" y="1"/>
                  <a:pt x="7944" y="1"/>
                </a:cubicBezTo>
                <a:close/>
              </a:path>
            </a:pathLst>
          </a:custGeom>
          <a:solidFill>
            <a:schemeClr val="accent6">
              <a:lumMod val="50000"/>
            </a:schemeClr>
          </a:solid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99" name="Google Shape;231;p29">
            <a:extLst>
              <a:ext uri="{FF2B5EF4-FFF2-40B4-BE49-F238E27FC236}">
                <a16:creationId xmlns:a16="http://schemas.microsoft.com/office/drawing/2014/main" id="{9AB97F8D-987E-4450-8C9E-A3386308B5F2}"/>
              </a:ext>
            </a:extLst>
          </p:cNvPr>
          <p:cNvSpPr/>
          <p:nvPr/>
        </p:nvSpPr>
        <p:spPr>
          <a:xfrm rot="1563886">
            <a:off x="11635343" y="2094390"/>
            <a:ext cx="366712" cy="1008063"/>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chemeClr val="accent6">
              <a:lumMod val="50000"/>
            </a:schemeClr>
          </a:solid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grpSp>
        <p:nvGrpSpPr>
          <p:cNvPr id="100" name="Google Shape;232;p29">
            <a:extLst>
              <a:ext uri="{FF2B5EF4-FFF2-40B4-BE49-F238E27FC236}">
                <a16:creationId xmlns:a16="http://schemas.microsoft.com/office/drawing/2014/main" id="{D2D05FF8-E080-4DF3-8FA1-BF9F74AB2E09}"/>
              </a:ext>
            </a:extLst>
          </p:cNvPr>
          <p:cNvGrpSpPr/>
          <p:nvPr/>
        </p:nvGrpSpPr>
        <p:grpSpPr>
          <a:xfrm>
            <a:off x="2451211" y="5525095"/>
            <a:ext cx="212939" cy="739605"/>
            <a:chOff x="4562950" y="1179300"/>
            <a:chExt cx="561500" cy="1317600"/>
          </a:xfrm>
          <a:solidFill>
            <a:schemeClr val="accent6">
              <a:lumMod val="50000"/>
            </a:schemeClr>
          </a:solidFill>
        </p:grpSpPr>
        <p:grpSp>
          <p:nvGrpSpPr>
            <p:cNvPr id="101" name="Google Shape;233;p29">
              <a:extLst>
                <a:ext uri="{FF2B5EF4-FFF2-40B4-BE49-F238E27FC236}">
                  <a16:creationId xmlns:a16="http://schemas.microsoft.com/office/drawing/2014/main" id="{3F688F8B-07E0-4AEA-B8DB-63F88D720795}"/>
                </a:ext>
              </a:extLst>
            </p:cNvPr>
            <p:cNvGrpSpPr/>
            <p:nvPr/>
          </p:nvGrpSpPr>
          <p:grpSpPr>
            <a:xfrm>
              <a:off x="4562950" y="1179300"/>
              <a:ext cx="561500" cy="1317600"/>
              <a:chOff x="4562950" y="1179300"/>
              <a:chExt cx="561500" cy="1317600"/>
            </a:xfrm>
            <a:grpFill/>
          </p:grpSpPr>
          <p:sp>
            <p:nvSpPr>
              <p:cNvPr id="104" name="Google Shape;234;p29">
                <a:extLst>
                  <a:ext uri="{FF2B5EF4-FFF2-40B4-BE49-F238E27FC236}">
                    <a16:creationId xmlns:a16="http://schemas.microsoft.com/office/drawing/2014/main" id="{F92F5A0B-FDF2-4BE1-B3D0-9FEE0721AFCC}"/>
                  </a:ext>
                </a:extLst>
              </p:cNvPr>
              <p:cNvSpPr/>
              <p:nvPr/>
            </p:nvSpPr>
            <p:spPr>
              <a:xfrm>
                <a:off x="4562950" y="1199100"/>
                <a:ext cx="561500" cy="1297800"/>
              </a:xfrm>
              <a:custGeom>
                <a:avLst/>
                <a:gdLst/>
                <a:ahLst/>
                <a:cxnLst/>
                <a:rect l="l" t="t" r="r" b="b"/>
                <a:pathLst>
                  <a:path w="22460" h="51912" extrusionOk="0">
                    <a:moveTo>
                      <a:pt x="14066" y="5266"/>
                    </a:moveTo>
                    <a:cubicBezTo>
                      <a:pt x="14419" y="5266"/>
                      <a:pt x="14974" y="8294"/>
                      <a:pt x="14974" y="8490"/>
                    </a:cubicBezTo>
                    <a:cubicBezTo>
                      <a:pt x="14974" y="8698"/>
                      <a:pt x="14974" y="8906"/>
                      <a:pt x="14974" y="9114"/>
                    </a:cubicBezTo>
                    <a:cubicBezTo>
                      <a:pt x="14974" y="9183"/>
                      <a:pt x="14974" y="9183"/>
                      <a:pt x="14974" y="9252"/>
                    </a:cubicBezTo>
                    <a:lnTo>
                      <a:pt x="14974" y="9321"/>
                    </a:lnTo>
                    <a:cubicBezTo>
                      <a:pt x="14904" y="10708"/>
                      <a:pt x="14696" y="12094"/>
                      <a:pt x="14211" y="13411"/>
                    </a:cubicBezTo>
                    <a:cubicBezTo>
                      <a:pt x="13449" y="15352"/>
                      <a:pt x="12270" y="17154"/>
                      <a:pt x="10814" y="18679"/>
                    </a:cubicBezTo>
                    <a:lnTo>
                      <a:pt x="10884" y="18472"/>
                    </a:lnTo>
                    <a:cubicBezTo>
                      <a:pt x="10884" y="18402"/>
                      <a:pt x="10814" y="18333"/>
                      <a:pt x="10745" y="18333"/>
                    </a:cubicBezTo>
                    <a:cubicBezTo>
                      <a:pt x="11646" y="16253"/>
                      <a:pt x="12339" y="14035"/>
                      <a:pt x="12755" y="11748"/>
                    </a:cubicBezTo>
                    <a:cubicBezTo>
                      <a:pt x="12755" y="11708"/>
                      <a:pt x="12732" y="11668"/>
                      <a:pt x="12699" y="11668"/>
                    </a:cubicBezTo>
                    <a:cubicBezTo>
                      <a:pt x="12675" y="11668"/>
                      <a:pt x="12646" y="11689"/>
                      <a:pt x="12617" y="11748"/>
                    </a:cubicBezTo>
                    <a:cubicBezTo>
                      <a:pt x="12132" y="13758"/>
                      <a:pt x="11508" y="15768"/>
                      <a:pt x="10745" y="17709"/>
                    </a:cubicBezTo>
                    <a:cubicBezTo>
                      <a:pt x="10745" y="16045"/>
                      <a:pt x="10399" y="14451"/>
                      <a:pt x="10537" y="12857"/>
                    </a:cubicBezTo>
                    <a:cubicBezTo>
                      <a:pt x="10607" y="11470"/>
                      <a:pt x="10953" y="10153"/>
                      <a:pt x="11577" y="8975"/>
                    </a:cubicBezTo>
                    <a:cubicBezTo>
                      <a:pt x="11646" y="8975"/>
                      <a:pt x="11646" y="8906"/>
                      <a:pt x="11646" y="8906"/>
                    </a:cubicBezTo>
                    <a:lnTo>
                      <a:pt x="11646" y="8836"/>
                    </a:lnTo>
                    <a:cubicBezTo>
                      <a:pt x="11716" y="8628"/>
                      <a:pt x="11854" y="8490"/>
                      <a:pt x="11924" y="8351"/>
                    </a:cubicBezTo>
                    <a:cubicBezTo>
                      <a:pt x="11942" y="8370"/>
                      <a:pt x="11966" y="8378"/>
                      <a:pt x="11990" y="8378"/>
                    </a:cubicBezTo>
                    <a:cubicBezTo>
                      <a:pt x="12057" y="8378"/>
                      <a:pt x="12132" y="8314"/>
                      <a:pt x="12132" y="8212"/>
                    </a:cubicBezTo>
                    <a:lnTo>
                      <a:pt x="12132" y="8004"/>
                    </a:lnTo>
                    <a:cubicBezTo>
                      <a:pt x="12686" y="7034"/>
                      <a:pt x="13310" y="6133"/>
                      <a:pt x="14003" y="5301"/>
                    </a:cubicBezTo>
                    <a:cubicBezTo>
                      <a:pt x="14023" y="5277"/>
                      <a:pt x="14044" y="5266"/>
                      <a:pt x="14066" y="5266"/>
                    </a:cubicBezTo>
                    <a:close/>
                    <a:moveTo>
                      <a:pt x="10884" y="5093"/>
                    </a:moveTo>
                    <a:cubicBezTo>
                      <a:pt x="11438" y="5509"/>
                      <a:pt x="11646" y="6271"/>
                      <a:pt x="11369" y="6965"/>
                    </a:cubicBezTo>
                    <a:cubicBezTo>
                      <a:pt x="11369" y="7519"/>
                      <a:pt x="11369" y="8074"/>
                      <a:pt x="11438" y="8698"/>
                    </a:cubicBezTo>
                    <a:cubicBezTo>
                      <a:pt x="11022" y="9529"/>
                      <a:pt x="10745" y="10431"/>
                      <a:pt x="10468" y="11332"/>
                    </a:cubicBezTo>
                    <a:cubicBezTo>
                      <a:pt x="9844" y="13689"/>
                      <a:pt x="10468" y="16045"/>
                      <a:pt x="10537" y="18402"/>
                    </a:cubicBezTo>
                    <a:cubicBezTo>
                      <a:pt x="10468" y="18610"/>
                      <a:pt x="10399" y="18818"/>
                      <a:pt x="10260" y="19026"/>
                    </a:cubicBezTo>
                    <a:cubicBezTo>
                      <a:pt x="10260" y="18679"/>
                      <a:pt x="10121" y="18333"/>
                      <a:pt x="10052" y="17986"/>
                    </a:cubicBezTo>
                    <a:cubicBezTo>
                      <a:pt x="10121" y="16115"/>
                      <a:pt x="9359" y="14312"/>
                      <a:pt x="9359" y="12441"/>
                    </a:cubicBezTo>
                    <a:cubicBezTo>
                      <a:pt x="9359" y="12406"/>
                      <a:pt x="9324" y="12389"/>
                      <a:pt x="9289" y="12389"/>
                    </a:cubicBezTo>
                    <a:cubicBezTo>
                      <a:pt x="9255" y="12389"/>
                      <a:pt x="9220" y="12406"/>
                      <a:pt x="9220" y="12441"/>
                    </a:cubicBezTo>
                    <a:cubicBezTo>
                      <a:pt x="9220" y="14104"/>
                      <a:pt x="9428" y="15699"/>
                      <a:pt x="9775" y="17293"/>
                    </a:cubicBezTo>
                    <a:cubicBezTo>
                      <a:pt x="9151" y="16184"/>
                      <a:pt x="8666" y="15075"/>
                      <a:pt x="8319" y="13827"/>
                    </a:cubicBezTo>
                    <a:cubicBezTo>
                      <a:pt x="7903" y="11540"/>
                      <a:pt x="8804" y="8975"/>
                      <a:pt x="9775" y="6895"/>
                    </a:cubicBezTo>
                    <a:cubicBezTo>
                      <a:pt x="10121" y="6271"/>
                      <a:pt x="10468" y="5648"/>
                      <a:pt x="10884" y="5093"/>
                    </a:cubicBezTo>
                    <a:close/>
                    <a:moveTo>
                      <a:pt x="17816" y="6064"/>
                    </a:moveTo>
                    <a:cubicBezTo>
                      <a:pt x="17677" y="6271"/>
                      <a:pt x="17608" y="6549"/>
                      <a:pt x="17538" y="6826"/>
                    </a:cubicBezTo>
                    <a:cubicBezTo>
                      <a:pt x="17053" y="9114"/>
                      <a:pt x="17122" y="11401"/>
                      <a:pt x="16360" y="13689"/>
                    </a:cubicBezTo>
                    <a:cubicBezTo>
                      <a:pt x="15320" y="16669"/>
                      <a:pt x="11924" y="18194"/>
                      <a:pt x="10260" y="20690"/>
                    </a:cubicBezTo>
                    <a:cubicBezTo>
                      <a:pt x="10607" y="19789"/>
                      <a:pt x="11230" y="18957"/>
                      <a:pt x="11993" y="18264"/>
                    </a:cubicBezTo>
                    <a:cubicBezTo>
                      <a:pt x="12062" y="18194"/>
                      <a:pt x="11993" y="18056"/>
                      <a:pt x="11924" y="18056"/>
                    </a:cubicBezTo>
                    <a:cubicBezTo>
                      <a:pt x="14072" y="15560"/>
                      <a:pt x="15251" y="12441"/>
                      <a:pt x="15251" y="9183"/>
                    </a:cubicBezTo>
                    <a:cubicBezTo>
                      <a:pt x="15667" y="8074"/>
                      <a:pt x="16429" y="7103"/>
                      <a:pt x="17400" y="6479"/>
                    </a:cubicBezTo>
                    <a:cubicBezTo>
                      <a:pt x="17538" y="6341"/>
                      <a:pt x="17677" y="6202"/>
                      <a:pt x="17816" y="6064"/>
                    </a:cubicBezTo>
                    <a:close/>
                    <a:moveTo>
                      <a:pt x="1387" y="7450"/>
                    </a:moveTo>
                    <a:cubicBezTo>
                      <a:pt x="1387" y="7450"/>
                      <a:pt x="1456" y="7519"/>
                      <a:pt x="1456" y="7589"/>
                    </a:cubicBezTo>
                    <a:cubicBezTo>
                      <a:pt x="1526" y="8074"/>
                      <a:pt x="1664" y="8628"/>
                      <a:pt x="1803" y="9114"/>
                    </a:cubicBezTo>
                    <a:cubicBezTo>
                      <a:pt x="2427" y="11124"/>
                      <a:pt x="3397" y="12926"/>
                      <a:pt x="3744" y="15075"/>
                    </a:cubicBezTo>
                    <a:cubicBezTo>
                      <a:pt x="4229" y="17570"/>
                      <a:pt x="4160" y="20205"/>
                      <a:pt x="4645" y="22700"/>
                    </a:cubicBezTo>
                    <a:cubicBezTo>
                      <a:pt x="5338" y="25750"/>
                      <a:pt x="5824" y="28800"/>
                      <a:pt x="6101" y="31919"/>
                    </a:cubicBezTo>
                    <a:cubicBezTo>
                      <a:pt x="4437" y="30394"/>
                      <a:pt x="3813" y="28315"/>
                      <a:pt x="3051" y="26305"/>
                    </a:cubicBezTo>
                    <a:cubicBezTo>
                      <a:pt x="2219" y="24156"/>
                      <a:pt x="1526" y="22007"/>
                      <a:pt x="1041" y="19789"/>
                    </a:cubicBezTo>
                    <a:cubicBezTo>
                      <a:pt x="555" y="17085"/>
                      <a:pt x="486" y="14382"/>
                      <a:pt x="833" y="11748"/>
                    </a:cubicBezTo>
                    <a:lnTo>
                      <a:pt x="833" y="11748"/>
                    </a:lnTo>
                    <a:cubicBezTo>
                      <a:pt x="902" y="13411"/>
                      <a:pt x="1179" y="15075"/>
                      <a:pt x="1456" y="16739"/>
                    </a:cubicBezTo>
                    <a:cubicBezTo>
                      <a:pt x="2358" y="21106"/>
                      <a:pt x="3536" y="25403"/>
                      <a:pt x="5061" y="29632"/>
                    </a:cubicBezTo>
                    <a:cubicBezTo>
                      <a:pt x="5085" y="29704"/>
                      <a:pt x="5135" y="29735"/>
                      <a:pt x="5189" y="29735"/>
                    </a:cubicBezTo>
                    <a:cubicBezTo>
                      <a:pt x="5290" y="29735"/>
                      <a:pt x="5408" y="29629"/>
                      <a:pt x="5408" y="29493"/>
                    </a:cubicBezTo>
                    <a:cubicBezTo>
                      <a:pt x="4091" y="24710"/>
                      <a:pt x="2496" y="20205"/>
                      <a:pt x="1664" y="15352"/>
                    </a:cubicBezTo>
                    <a:cubicBezTo>
                      <a:pt x="1249" y="12995"/>
                      <a:pt x="1110" y="10639"/>
                      <a:pt x="1318" y="8282"/>
                    </a:cubicBezTo>
                    <a:lnTo>
                      <a:pt x="1318" y="7727"/>
                    </a:lnTo>
                    <a:cubicBezTo>
                      <a:pt x="1318" y="7658"/>
                      <a:pt x="1318" y="7519"/>
                      <a:pt x="1387" y="7450"/>
                    </a:cubicBezTo>
                    <a:close/>
                    <a:moveTo>
                      <a:pt x="21766" y="19304"/>
                    </a:moveTo>
                    <a:lnTo>
                      <a:pt x="20103" y="21799"/>
                    </a:lnTo>
                    <a:cubicBezTo>
                      <a:pt x="17608" y="25611"/>
                      <a:pt x="14072" y="28800"/>
                      <a:pt x="10745" y="31989"/>
                    </a:cubicBezTo>
                    <a:cubicBezTo>
                      <a:pt x="12339" y="29978"/>
                      <a:pt x="13864" y="27968"/>
                      <a:pt x="15528" y="26097"/>
                    </a:cubicBezTo>
                    <a:cubicBezTo>
                      <a:pt x="17261" y="24156"/>
                      <a:pt x="19133" y="22631"/>
                      <a:pt x="20588" y="20690"/>
                    </a:cubicBezTo>
                    <a:lnTo>
                      <a:pt x="20727" y="20551"/>
                    </a:lnTo>
                    <a:cubicBezTo>
                      <a:pt x="21143" y="20135"/>
                      <a:pt x="21489" y="19720"/>
                      <a:pt x="21766" y="19304"/>
                    </a:cubicBezTo>
                    <a:close/>
                    <a:moveTo>
                      <a:pt x="19479" y="21591"/>
                    </a:moveTo>
                    <a:lnTo>
                      <a:pt x="19479" y="21591"/>
                    </a:lnTo>
                    <a:cubicBezTo>
                      <a:pt x="18162" y="23047"/>
                      <a:pt x="16707" y="24364"/>
                      <a:pt x="15320" y="25819"/>
                    </a:cubicBezTo>
                    <a:cubicBezTo>
                      <a:pt x="13331" y="28001"/>
                      <a:pt x="11520" y="30242"/>
                      <a:pt x="9832" y="32653"/>
                    </a:cubicBezTo>
                    <a:lnTo>
                      <a:pt x="9832" y="32653"/>
                    </a:lnTo>
                    <a:cubicBezTo>
                      <a:pt x="11511" y="29707"/>
                      <a:pt x="13136" y="26643"/>
                      <a:pt x="15736" y="24433"/>
                    </a:cubicBezTo>
                    <a:cubicBezTo>
                      <a:pt x="16914" y="23393"/>
                      <a:pt x="18232" y="22561"/>
                      <a:pt x="19479" y="21591"/>
                    </a:cubicBezTo>
                    <a:close/>
                    <a:moveTo>
                      <a:pt x="1942" y="8282"/>
                    </a:moveTo>
                    <a:lnTo>
                      <a:pt x="1942" y="8282"/>
                    </a:lnTo>
                    <a:cubicBezTo>
                      <a:pt x="4091" y="11817"/>
                      <a:pt x="5477" y="15837"/>
                      <a:pt x="5893" y="19997"/>
                    </a:cubicBezTo>
                    <a:cubicBezTo>
                      <a:pt x="6378" y="24017"/>
                      <a:pt x="5962" y="28176"/>
                      <a:pt x="6586" y="32197"/>
                    </a:cubicBezTo>
                    <a:cubicBezTo>
                      <a:pt x="6517" y="32543"/>
                      <a:pt x="6447" y="32959"/>
                      <a:pt x="6309" y="33306"/>
                    </a:cubicBezTo>
                    <a:cubicBezTo>
                      <a:pt x="6586" y="29632"/>
                      <a:pt x="5546" y="25750"/>
                      <a:pt x="4922" y="22076"/>
                    </a:cubicBezTo>
                    <a:cubicBezTo>
                      <a:pt x="4368" y="19234"/>
                      <a:pt x="4714" y="16253"/>
                      <a:pt x="3813" y="13411"/>
                    </a:cubicBezTo>
                    <a:cubicBezTo>
                      <a:pt x="3328" y="11817"/>
                      <a:pt x="2288" y="10015"/>
                      <a:pt x="1942" y="8282"/>
                    </a:cubicBezTo>
                    <a:close/>
                    <a:moveTo>
                      <a:pt x="21767" y="19442"/>
                    </a:moveTo>
                    <a:cubicBezTo>
                      <a:pt x="21420" y="21591"/>
                      <a:pt x="20658" y="23670"/>
                      <a:pt x="19479" y="25542"/>
                    </a:cubicBezTo>
                    <a:cubicBezTo>
                      <a:pt x="18162" y="27344"/>
                      <a:pt x="16637" y="28939"/>
                      <a:pt x="14835" y="30325"/>
                    </a:cubicBezTo>
                    <a:lnTo>
                      <a:pt x="14904" y="30325"/>
                    </a:lnTo>
                    <a:cubicBezTo>
                      <a:pt x="12755" y="32127"/>
                      <a:pt x="10329" y="33652"/>
                      <a:pt x="8180" y="35385"/>
                    </a:cubicBezTo>
                    <a:lnTo>
                      <a:pt x="8250" y="35247"/>
                    </a:lnTo>
                    <a:cubicBezTo>
                      <a:pt x="8666" y="34692"/>
                      <a:pt x="9082" y="34207"/>
                      <a:pt x="9497" y="33652"/>
                    </a:cubicBezTo>
                    <a:cubicBezTo>
                      <a:pt x="10537" y="32613"/>
                      <a:pt x="11716" y="31573"/>
                      <a:pt x="12755" y="30533"/>
                    </a:cubicBezTo>
                    <a:cubicBezTo>
                      <a:pt x="16221" y="27136"/>
                      <a:pt x="19549" y="23740"/>
                      <a:pt x="21767" y="19442"/>
                    </a:cubicBezTo>
                    <a:close/>
                    <a:moveTo>
                      <a:pt x="20796" y="19858"/>
                    </a:moveTo>
                    <a:lnTo>
                      <a:pt x="20796" y="19858"/>
                    </a:lnTo>
                    <a:cubicBezTo>
                      <a:pt x="18786" y="22007"/>
                      <a:pt x="16013" y="23324"/>
                      <a:pt x="13934" y="25542"/>
                    </a:cubicBezTo>
                    <a:cubicBezTo>
                      <a:pt x="11646" y="28315"/>
                      <a:pt x="9705" y="31365"/>
                      <a:pt x="8111" y="34623"/>
                    </a:cubicBezTo>
                    <a:cubicBezTo>
                      <a:pt x="7279" y="35455"/>
                      <a:pt x="6517" y="36425"/>
                      <a:pt x="5824" y="37396"/>
                    </a:cubicBezTo>
                    <a:lnTo>
                      <a:pt x="5685" y="37534"/>
                    </a:lnTo>
                    <a:lnTo>
                      <a:pt x="5824" y="36841"/>
                    </a:lnTo>
                    <a:cubicBezTo>
                      <a:pt x="7349" y="33514"/>
                      <a:pt x="9220" y="30325"/>
                      <a:pt x="11438" y="27414"/>
                    </a:cubicBezTo>
                    <a:cubicBezTo>
                      <a:pt x="14072" y="24294"/>
                      <a:pt x="17192" y="21730"/>
                      <a:pt x="20796" y="19858"/>
                    </a:cubicBezTo>
                    <a:close/>
                    <a:moveTo>
                      <a:pt x="13461" y="0"/>
                    </a:moveTo>
                    <a:cubicBezTo>
                      <a:pt x="13347" y="0"/>
                      <a:pt x="13229" y="56"/>
                      <a:pt x="13171" y="171"/>
                    </a:cubicBezTo>
                    <a:cubicBezTo>
                      <a:pt x="12963" y="449"/>
                      <a:pt x="12894" y="795"/>
                      <a:pt x="12894" y="1142"/>
                    </a:cubicBezTo>
                    <a:lnTo>
                      <a:pt x="12825" y="1488"/>
                    </a:lnTo>
                    <a:cubicBezTo>
                      <a:pt x="12755" y="1558"/>
                      <a:pt x="12825" y="1696"/>
                      <a:pt x="12894" y="1766"/>
                    </a:cubicBezTo>
                    <a:cubicBezTo>
                      <a:pt x="12478" y="3776"/>
                      <a:pt x="11716" y="5717"/>
                      <a:pt x="11854" y="7866"/>
                    </a:cubicBezTo>
                    <a:cubicBezTo>
                      <a:pt x="11798" y="7922"/>
                      <a:pt x="11741" y="7933"/>
                      <a:pt x="11722" y="8010"/>
                    </a:cubicBezTo>
                    <a:lnTo>
                      <a:pt x="11722" y="8010"/>
                    </a:lnTo>
                    <a:cubicBezTo>
                      <a:pt x="11858" y="6688"/>
                      <a:pt x="11981" y="4602"/>
                      <a:pt x="11230" y="4261"/>
                    </a:cubicBezTo>
                    <a:cubicBezTo>
                      <a:pt x="11196" y="4227"/>
                      <a:pt x="11161" y="4209"/>
                      <a:pt x="11126" y="4209"/>
                    </a:cubicBezTo>
                    <a:cubicBezTo>
                      <a:pt x="11092" y="4209"/>
                      <a:pt x="11057" y="4227"/>
                      <a:pt x="11022" y="4261"/>
                    </a:cubicBezTo>
                    <a:cubicBezTo>
                      <a:pt x="9012" y="6549"/>
                      <a:pt x="7834" y="9460"/>
                      <a:pt x="7834" y="12510"/>
                    </a:cubicBezTo>
                    <a:cubicBezTo>
                      <a:pt x="7972" y="14104"/>
                      <a:pt x="8388" y="15629"/>
                      <a:pt x="9082" y="17016"/>
                    </a:cubicBezTo>
                    <a:cubicBezTo>
                      <a:pt x="9012" y="17016"/>
                      <a:pt x="8943" y="17085"/>
                      <a:pt x="9012" y="17154"/>
                    </a:cubicBezTo>
                    <a:cubicBezTo>
                      <a:pt x="9359" y="17986"/>
                      <a:pt x="9567" y="18818"/>
                      <a:pt x="9636" y="19719"/>
                    </a:cubicBezTo>
                    <a:cubicBezTo>
                      <a:pt x="9497" y="19234"/>
                      <a:pt x="9359" y="18749"/>
                      <a:pt x="9220" y="18333"/>
                    </a:cubicBezTo>
                    <a:cubicBezTo>
                      <a:pt x="9194" y="18280"/>
                      <a:pt x="9147" y="18257"/>
                      <a:pt x="9099" y="18257"/>
                    </a:cubicBezTo>
                    <a:cubicBezTo>
                      <a:pt x="9022" y="18257"/>
                      <a:pt x="8943" y="18317"/>
                      <a:pt x="8943" y="18402"/>
                    </a:cubicBezTo>
                    <a:cubicBezTo>
                      <a:pt x="9220" y="19373"/>
                      <a:pt x="9359" y="20412"/>
                      <a:pt x="9359" y="21383"/>
                    </a:cubicBezTo>
                    <a:cubicBezTo>
                      <a:pt x="9151" y="21937"/>
                      <a:pt x="9012" y="22492"/>
                      <a:pt x="8874" y="23116"/>
                    </a:cubicBezTo>
                    <a:cubicBezTo>
                      <a:pt x="8111" y="25681"/>
                      <a:pt x="7487" y="28453"/>
                      <a:pt x="6863" y="31088"/>
                    </a:cubicBezTo>
                    <a:cubicBezTo>
                      <a:pt x="7002" y="23324"/>
                      <a:pt x="6725" y="14035"/>
                      <a:pt x="1803" y="7796"/>
                    </a:cubicBezTo>
                    <a:cubicBezTo>
                      <a:pt x="1734" y="7103"/>
                      <a:pt x="1734" y="6479"/>
                      <a:pt x="1872" y="5856"/>
                    </a:cubicBezTo>
                    <a:cubicBezTo>
                      <a:pt x="1913" y="5735"/>
                      <a:pt x="1813" y="5661"/>
                      <a:pt x="1708" y="5661"/>
                    </a:cubicBezTo>
                    <a:cubicBezTo>
                      <a:pt x="1633" y="5661"/>
                      <a:pt x="1555" y="5699"/>
                      <a:pt x="1526" y="5786"/>
                    </a:cubicBezTo>
                    <a:cubicBezTo>
                      <a:pt x="1249" y="6479"/>
                      <a:pt x="1110" y="7173"/>
                      <a:pt x="971" y="7866"/>
                    </a:cubicBezTo>
                    <a:cubicBezTo>
                      <a:pt x="1" y="12025"/>
                      <a:pt x="1" y="16392"/>
                      <a:pt x="902" y="20551"/>
                    </a:cubicBezTo>
                    <a:cubicBezTo>
                      <a:pt x="1387" y="22839"/>
                      <a:pt x="2150" y="24987"/>
                      <a:pt x="3051" y="27136"/>
                    </a:cubicBezTo>
                    <a:cubicBezTo>
                      <a:pt x="3744" y="28939"/>
                      <a:pt x="4299" y="30949"/>
                      <a:pt x="6031" y="32127"/>
                    </a:cubicBezTo>
                    <a:lnTo>
                      <a:pt x="6101" y="32127"/>
                    </a:lnTo>
                    <a:cubicBezTo>
                      <a:pt x="6101" y="33098"/>
                      <a:pt x="6031" y="34068"/>
                      <a:pt x="5893" y="34969"/>
                    </a:cubicBezTo>
                    <a:cubicBezTo>
                      <a:pt x="4299" y="40723"/>
                      <a:pt x="2288" y="46199"/>
                      <a:pt x="417" y="51814"/>
                    </a:cubicBezTo>
                    <a:cubicBezTo>
                      <a:pt x="417" y="51863"/>
                      <a:pt x="451" y="51912"/>
                      <a:pt x="496" y="51912"/>
                    </a:cubicBezTo>
                    <a:cubicBezTo>
                      <a:pt x="515" y="51912"/>
                      <a:pt x="535" y="51903"/>
                      <a:pt x="555" y="51883"/>
                    </a:cubicBezTo>
                    <a:cubicBezTo>
                      <a:pt x="2496" y="47863"/>
                      <a:pt x="4021" y="43703"/>
                      <a:pt x="5200" y="39406"/>
                    </a:cubicBezTo>
                    <a:cubicBezTo>
                      <a:pt x="5477" y="38713"/>
                      <a:pt x="5893" y="38019"/>
                      <a:pt x="6309" y="37396"/>
                    </a:cubicBezTo>
                    <a:lnTo>
                      <a:pt x="7210" y="36772"/>
                    </a:lnTo>
                    <a:cubicBezTo>
                      <a:pt x="13449" y="32197"/>
                      <a:pt x="22460" y="26859"/>
                      <a:pt x="22183" y="18541"/>
                    </a:cubicBezTo>
                    <a:lnTo>
                      <a:pt x="22321" y="18264"/>
                    </a:lnTo>
                    <a:cubicBezTo>
                      <a:pt x="22370" y="18166"/>
                      <a:pt x="22281" y="18068"/>
                      <a:pt x="22199" y="18068"/>
                    </a:cubicBezTo>
                    <a:cubicBezTo>
                      <a:pt x="22166" y="18068"/>
                      <a:pt x="22134" y="18084"/>
                      <a:pt x="22113" y="18125"/>
                    </a:cubicBezTo>
                    <a:lnTo>
                      <a:pt x="22044" y="18264"/>
                    </a:lnTo>
                    <a:cubicBezTo>
                      <a:pt x="22044" y="18194"/>
                      <a:pt x="22044" y="18194"/>
                      <a:pt x="22044" y="18125"/>
                    </a:cubicBezTo>
                    <a:cubicBezTo>
                      <a:pt x="22044" y="18085"/>
                      <a:pt x="21998" y="18045"/>
                      <a:pt x="21959" y="18045"/>
                    </a:cubicBezTo>
                    <a:cubicBezTo>
                      <a:pt x="21930" y="18045"/>
                      <a:pt x="21905" y="18066"/>
                      <a:pt x="21905" y="18125"/>
                    </a:cubicBezTo>
                    <a:cubicBezTo>
                      <a:pt x="21628" y="18541"/>
                      <a:pt x="21420" y="18957"/>
                      <a:pt x="21143" y="19373"/>
                    </a:cubicBezTo>
                    <a:cubicBezTo>
                      <a:pt x="14350" y="22353"/>
                      <a:pt x="9359" y="28384"/>
                      <a:pt x="6239" y="35108"/>
                    </a:cubicBezTo>
                    <a:cubicBezTo>
                      <a:pt x="7002" y="32197"/>
                      <a:pt x="7695" y="29285"/>
                      <a:pt x="8458" y="26443"/>
                    </a:cubicBezTo>
                    <a:cubicBezTo>
                      <a:pt x="8804" y="25542"/>
                      <a:pt x="9151" y="24572"/>
                      <a:pt x="9428" y="23670"/>
                    </a:cubicBezTo>
                    <a:lnTo>
                      <a:pt x="9428" y="23601"/>
                    </a:lnTo>
                    <a:cubicBezTo>
                      <a:pt x="9497" y="23393"/>
                      <a:pt x="9567" y="23255"/>
                      <a:pt x="9567" y="23116"/>
                    </a:cubicBezTo>
                    <a:cubicBezTo>
                      <a:pt x="9636" y="23047"/>
                      <a:pt x="9636" y="23047"/>
                      <a:pt x="9636" y="23047"/>
                    </a:cubicBezTo>
                    <a:cubicBezTo>
                      <a:pt x="9636" y="22977"/>
                      <a:pt x="9636" y="22908"/>
                      <a:pt x="9705" y="22839"/>
                    </a:cubicBezTo>
                    <a:cubicBezTo>
                      <a:pt x="10953" y="19650"/>
                      <a:pt x="14003" y="18056"/>
                      <a:pt x="15944" y="15283"/>
                    </a:cubicBezTo>
                    <a:cubicBezTo>
                      <a:pt x="17954" y="12441"/>
                      <a:pt x="17469" y="8559"/>
                      <a:pt x="18232" y="5440"/>
                    </a:cubicBezTo>
                    <a:cubicBezTo>
                      <a:pt x="18276" y="5305"/>
                      <a:pt x="18177" y="5229"/>
                      <a:pt x="18063" y="5229"/>
                    </a:cubicBezTo>
                    <a:cubicBezTo>
                      <a:pt x="18001" y="5229"/>
                      <a:pt x="17934" y="5252"/>
                      <a:pt x="17885" y="5301"/>
                    </a:cubicBezTo>
                    <a:cubicBezTo>
                      <a:pt x="16984" y="6410"/>
                      <a:pt x="15736" y="7103"/>
                      <a:pt x="15182" y="8282"/>
                    </a:cubicBezTo>
                    <a:cubicBezTo>
                      <a:pt x="15112" y="7034"/>
                      <a:pt x="14904" y="5786"/>
                      <a:pt x="14488" y="4539"/>
                    </a:cubicBezTo>
                    <a:cubicBezTo>
                      <a:pt x="14448" y="4457"/>
                      <a:pt x="14383" y="4424"/>
                      <a:pt x="14309" y="4424"/>
                    </a:cubicBezTo>
                    <a:cubicBezTo>
                      <a:pt x="14257" y="4424"/>
                      <a:pt x="14199" y="4440"/>
                      <a:pt x="14142" y="4469"/>
                    </a:cubicBezTo>
                    <a:cubicBezTo>
                      <a:pt x="13379" y="5370"/>
                      <a:pt x="12686" y="6341"/>
                      <a:pt x="12132" y="7381"/>
                    </a:cubicBezTo>
                    <a:cubicBezTo>
                      <a:pt x="12270" y="5509"/>
                      <a:pt x="12617" y="3637"/>
                      <a:pt x="13241" y="1835"/>
                    </a:cubicBezTo>
                    <a:cubicBezTo>
                      <a:pt x="13241" y="1835"/>
                      <a:pt x="13241" y="1835"/>
                      <a:pt x="13241" y="1904"/>
                    </a:cubicBezTo>
                    <a:cubicBezTo>
                      <a:pt x="13281" y="1945"/>
                      <a:pt x="13328" y="1962"/>
                      <a:pt x="13373" y="1962"/>
                    </a:cubicBezTo>
                    <a:cubicBezTo>
                      <a:pt x="13483" y="1962"/>
                      <a:pt x="13587" y="1864"/>
                      <a:pt x="13587" y="1766"/>
                    </a:cubicBezTo>
                    <a:cubicBezTo>
                      <a:pt x="13518" y="1419"/>
                      <a:pt x="13587" y="1142"/>
                      <a:pt x="13657" y="795"/>
                    </a:cubicBezTo>
                    <a:cubicBezTo>
                      <a:pt x="13657" y="657"/>
                      <a:pt x="13726" y="587"/>
                      <a:pt x="13726" y="449"/>
                    </a:cubicBezTo>
                    <a:cubicBezTo>
                      <a:pt x="13726" y="379"/>
                      <a:pt x="13726" y="379"/>
                      <a:pt x="13726" y="310"/>
                    </a:cubicBezTo>
                    <a:cubicBezTo>
                      <a:pt x="13766" y="108"/>
                      <a:pt x="13618" y="0"/>
                      <a:pt x="13461" y="0"/>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105" name="Google Shape;235;p29">
                <a:extLst>
                  <a:ext uri="{FF2B5EF4-FFF2-40B4-BE49-F238E27FC236}">
                    <a16:creationId xmlns:a16="http://schemas.microsoft.com/office/drawing/2014/main" id="{09238819-7E17-48DC-9BB5-1D44A53D1CB1}"/>
                  </a:ext>
                </a:extLst>
              </p:cNvPr>
              <p:cNvSpPr/>
              <p:nvPr/>
            </p:nvSpPr>
            <p:spPr>
              <a:xfrm>
                <a:off x="4880100" y="1179300"/>
                <a:ext cx="75575" cy="168200"/>
              </a:xfrm>
              <a:custGeom>
                <a:avLst/>
                <a:gdLst/>
                <a:ahLst/>
                <a:cxnLst/>
                <a:rect l="l" t="t" r="r" b="b"/>
                <a:pathLst>
                  <a:path w="3023" h="6728" extrusionOk="0">
                    <a:moveTo>
                      <a:pt x="2660" y="0"/>
                    </a:moveTo>
                    <a:cubicBezTo>
                      <a:pt x="2537" y="0"/>
                      <a:pt x="2413" y="61"/>
                      <a:pt x="2357" y="201"/>
                    </a:cubicBezTo>
                    <a:cubicBezTo>
                      <a:pt x="2288" y="340"/>
                      <a:pt x="2218" y="478"/>
                      <a:pt x="2218" y="686"/>
                    </a:cubicBezTo>
                    <a:cubicBezTo>
                      <a:pt x="1109" y="2488"/>
                      <a:pt x="416" y="4499"/>
                      <a:pt x="0" y="6648"/>
                    </a:cubicBezTo>
                    <a:cubicBezTo>
                      <a:pt x="0" y="6688"/>
                      <a:pt x="46" y="6728"/>
                      <a:pt x="85" y="6728"/>
                    </a:cubicBezTo>
                    <a:cubicBezTo>
                      <a:pt x="114" y="6728"/>
                      <a:pt x="139" y="6706"/>
                      <a:pt x="139" y="6648"/>
                    </a:cubicBezTo>
                    <a:cubicBezTo>
                      <a:pt x="763" y="4915"/>
                      <a:pt x="1109" y="2766"/>
                      <a:pt x="2288" y="1310"/>
                    </a:cubicBezTo>
                    <a:lnTo>
                      <a:pt x="2288" y="1379"/>
                    </a:lnTo>
                    <a:cubicBezTo>
                      <a:pt x="2322" y="1449"/>
                      <a:pt x="2392" y="1483"/>
                      <a:pt x="2461" y="1483"/>
                    </a:cubicBezTo>
                    <a:cubicBezTo>
                      <a:pt x="2530" y="1483"/>
                      <a:pt x="2599" y="1449"/>
                      <a:pt x="2634" y="1379"/>
                    </a:cubicBezTo>
                    <a:lnTo>
                      <a:pt x="2703" y="1102"/>
                    </a:lnTo>
                    <a:cubicBezTo>
                      <a:pt x="2842" y="894"/>
                      <a:pt x="2911" y="617"/>
                      <a:pt x="2981" y="340"/>
                    </a:cubicBezTo>
                    <a:cubicBezTo>
                      <a:pt x="3022" y="133"/>
                      <a:pt x="2842" y="0"/>
                      <a:pt x="2660" y="0"/>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106" name="Google Shape;236;p29">
                <a:extLst>
                  <a:ext uri="{FF2B5EF4-FFF2-40B4-BE49-F238E27FC236}">
                    <a16:creationId xmlns:a16="http://schemas.microsoft.com/office/drawing/2014/main" id="{4AA91DB0-90E8-41BD-89AB-B781DA389689}"/>
                  </a:ext>
                </a:extLst>
              </p:cNvPr>
              <p:cNvSpPr/>
              <p:nvPr/>
            </p:nvSpPr>
            <p:spPr>
              <a:xfrm>
                <a:off x="4954600" y="1214650"/>
                <a:ext cx="41625" cy="159450"/>
              </a:xfrm>
              <a:custGeom>
                <a:avLst/>
                <a:gdLst/>
                <a:ahLst/>
                <a:cxnLst/>
                <a:rect l="l" t="t" r="r" b="b"/>
                <a:pathLst>
                  <a:path w="1665" h="6378" extrusionOk="0">
                    <a:moveTo>
                      <a:pt x="1248" y="0"/>
                    </a:moveTo>
                    <a:cubicBezTo>
                      <a:pt x="1075" y="0"/>
                      <a:pt x="902" y="104"/>
                      <a:pt x="902" y="312"/>
                    </a:cubicBezTo>
                    <a:cubicBezTo>
                      <a:pt x="902" y="589"/>
                      <a:pt x="902" y="866"/>
                      <a:pt x="1041" y="1144"/>
                    </a:cubicBezTo>
                    <a:cubicBezTo>
                      <a:pt x="694" y="2877"/>
                      <a:pt x="347" y="4540"/>
                      <a:pt x="1" y="6273"/>
                    </a:cubicBezTo>
                    <a:cubicBezTo>
                      <a:pt x="1" y="6343"/>
                      <a:pt x="53" y="6377"/>
                      <a:pt x="113" y="6377"/>
                    </a:cubicBezTo>
                    <a:cubicBezTo>
                      <a:pt x="174" y="6377"/>
                      <a:pt x="243" y="6343"/>
                      <a:pt x="278" y="6273"/>
                    </a:cubicBezTo>
                    <a:cubicBezTo>
                      <a:pt x="417" y="4748"/>
                      <a:pt x="763" y="3223"/>
                      <a:pt x="1110" y="1768"/>
                    </a:cubicBezTo>
                    <a:cubicBezTo>
                      <a:pt x="1179" y="1814"/>
                      <a:pt x="1256" y="1837"/>
                      <a:pt x="1328" y="1837"/>
                    </a:cubicBezTo>
                    <a:cubicBezTo>
                      <a:pt x="1472" y="1837"/>
                      <a:pt x="1595" y="1745"/>
                      <a:pt x="1595" y="1560"/>
                    </a:cubicBezTo>
                    <a:cubicBezTo>
                      <a:pt x="1664" y="1144"/>
                      <a:pt x="1664" y="728"/>
                      <a:pt x="1595" y="312"/>
                    </a:cubicBezTo>
                    <a:cubicBezTo>
                      <a:pt x="1595" y="104"/>
                      <a:pt x="1422" y="0"/>
                      <a:pt x="1248" y="0"/>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107" name="Google Shape;237;p29">
                <a:extLst>
                  <a:ext uri="{FF2B5EF4-FFF2-40B4-BE49-F238E27FC236}">
                    <a16:creationId xmlns:a16="http://schemas.microsoft.com/office/drawing/2014/main" id="{DF99786D-8FBB-4FA3-8C5F-569605B92F43}"/>
                  </a:ext>
                </a:extLst>
              </p:cNvPr>
              <p:cNvSpPr/>
              <p:nvPr/>
            </p:nvSpPr>
            <p:spPr>
              <a:xfrm>
                <a:off x="4970200" y="1218150"/>
                <a:ext cx="68625" cy="139300"/>
              </a:xfrm>
              <a:custGeom>
                <a:avLst/>
                <a:gdLst/>
                <a:ahLst/>
                <a:cxnLst/>
                <a:rect l="l" t="t" r="r" b="b"/>
                <a:pathLst>
                  <a:path w="2745" h="5572" extrusionOk="0">
                    <a:moveTo>
                      <a:pt x="2396" y="1"/>
                    </a:moveTo>
                    <a:cubicBezTo>
                      <a:pt x="2268" y="1"/>
                      <a:pt x="2138" y="56"/>
                      <a:pt x="2080" y="172"/>
                    </a:cubicBezTo>
                    <a:cubicBezTo>
                      <a:pt x="1942" y="519"/>
                      <a:pt x="1803" y="865"/>
                      <a:pt x="1734" y="1281"/>
                    </a:cubicBezTo>
                    <a:cubicBezTo>
                      <a:pt x="971" y="2598"/>
                      <a:pt x="417" y="3984"/>
                      <a:pt x="1" y="5440"/>
                    </a:cubicBezTo>
                    <a:cubicBezTo>
                      <a:pt x="1" y="5516"/>
                      <a:pt x="63" y="5571"/>
                      <a:pt x="131" y="5571"/>
                    </a:cubicBezTo>
                    <a:cubicBezTo>
                      <a:pt x="187" y="5571"/>
                      <a:pt x="247" y="5534"/>
                      <a:pt x="278" y="5440"/>
                    </a:cubicBezTo>
                    <a:cubicBezTo>
                      <a:pt x="624" y="4123"/>
                      <a:pt x="1110" y="2945"/>
                      <a:pt x="1803" y="1766"/>
                    </a:cubicBezTo>
                    <a:cubicBezTo>
                      <a:pt x="1832" y="1795"/>
                      <a:pt x="1872" y="1812"/>
                      <a:pt x="1910" y="1812"/>
                    </a:cubicBezTo>
                    <a:cubicBezTo>
                      <a:pt x="1963" y="1812"/>
                      <a:pt x="2011" y="1778"/>
                      <a:pt x="2011" y="1697"/>
                    </a:cubicBezTo>
                    <a:lnTo>
                      <a:pt x="2288" y="1281"/>
                    </a:lnTo>
                    <a:cubicBezTo>
                      <a:pt x="2357" y="1212"/>
                      <a:pt x="2357" y="1212"/>
                      <a:pt x="2427" y="1142"/>
                    </a:cubicBezTo>
                    <a:cubicBezTo>
                      <a:pt x="2496" y="865"/>
                      <a:pt x="2635" y="657"/>
                      <a:pt x="2704" y="449"/>
                    </a:cubicBezTo>
                    <a:lnTo>
                      <a:pt x="2704" y="311"/>
                    </a:lnTo>
                    <a:cubicBezTo>
                      <a:pt x="2744" y="109"/>
                      <a:pt x="2573" y="1"/>
                      <a:pt x="2396" y="1"/>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grpSp>
        <p:sp>
          <p:nvSpPr>
            <p:cNvPr id="102" name="Google Shape;238;p29">
              <a:extLst>
                <a:ext uri="{FF2B5EF4-FFF2-40B4-BE49-F238E27FC236}">
                  <a16:creationId xmlns:a16="http://schemas.microsoft.com/office/drawing/2014/main" id="{3332E62F-E40E-4E60-8167-818B49528BED}"/>
                </a:ext>
              </a:extLst>
            </p:cNvPr>
            <p:cNvSpPr/>
            <p:nvPr/>
          </p:nvSpPr>
          <p:spPr>
            <a:xfrm>
              <a:off x="4848900" y="1445275"/>
              <a:ext cx="26025" cy="116425"/>
            </a:xfrm>
            <a:custGeom>
              <a:avLst/>
              <a:gdLst/>
              <a:ahLst/>
              <a:cxnLst/>
              <a:rect l="l" t="t" r="r" b="b"/>
              <a:pathLst>
                <a:path w="1041" h="4657" extrusionOk="0">
                  <a:moveTo>
                    <a:pt x="930" y="0"/>
                  </a:moveTo>
                  <a:cubicBezTo>
                    <a:pt x="913" y="0"/>
                    <a:pt x="901" y="9"/>
                    <a:pt x="901" y="29"/>
                  </a:cubicBezTo>
                  <a:cubicBezTo>
                    <a:pt x="278" y="1485"/>
                    <a:pt x="0" y="3010"/>
                    <a:pt x="70" y="4604"/>
                  </a:cubicBezTo>
                  <a:cubicBezTo>
                    <a:pt x="70" y="4639"/>
                    <a:pt x="87" y="4656"/>
                    <a:pt x="104" y="4656"/>
                  </a:cubicBezTo>
                  <a:cubicBezTo>
                    <a:pt x="122" y="4656"/>
                    <a:pt x="139" y="4639"/>
                    <a:pt x="139" y="4604"/>
                  </a:cubicBezTo>
                  <a:cubicBezTo>
                    <a:pt x="208" y="3079"/>
                    <a:pt x="555" y="1554"/>
                    <a:pt x="1040" y="98"/>
                  </a:cubicBezTo>
                  <a:cubicBezTo>
                    <a:pt x="1040" y="49"/>
                    <a:pt x="971" y="0"/>
                    <a:pt x="930" y="0"/>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sp>
          <p:nvSpPr>
            <p:cNvPr id="103" name="Google Shape;239;p29">
              <a:extLst>
                <a:ext uri="{FF2B5EF4-FFF2-40B4-BE49-F238E27FC236}">
                  <a16:creationId xmlns:a16="http://schemas.microsoft.com/office/drawing/2014/main" id="{77D5F6BD-6C08-45DC-8A23-0070E1CF5CF4}"/>
                </a:ext>
              </a:extLst>
            </p:cNvPr>
            <p:cNvSpPr/>
            <p:nvPr/>
          </p:nvSpPr>
          <p:spPr>
            <a:xfrm>
              <a:off x="4918225" y="1490325"/>
              <a:ext cx="50275" cy="107175"/>
            </a:xfrm>
            <a:custGeom>
              <a:avLst/>
              <a:gdLst/>
              <a:ahLst/>
              <a:cxnLst/>
              <a:rect l="l" t="t" r="r" b="b"/>
              <a:pathLst>
                <a:path w="2011" h="4287" extrusionOk="0">
                  <a:moveTo>
                    <a:pt x="1876" y="1"/>
                  </a:moveTo>
                  <a:cubicBezTo>
                    <a:pt x="1849" y="1"/>
                    <a:pt x="1823" y="9"/>
                    <a:pt x="1802" y="29"/>
                  </a:cubicBezTo>
                  <a:cubicBezTo>
                    <a:pt x="1386" y="1485"/>
                    <a:pt x="763" y="2871"/>
                    <a:pt x="0" y="4188"/>
                  </a:cubicBezTo>
                  <a:cubicBezTo>
                    <a:pt x="0" y="4237"/>
                    <a:pt x="35" y="4286"/>
                    <a:pt x="80" y="4286"/>
                  </a:cubicBezTo>
                  <a:cubicBezTo>
                    <a:pt x="98" y="4286"/>
                    <a:pt x="118" y="4278"/>
                    <a:pt x="139" y="4258"/>
                  </a:cubicBezTo>
                  <a:cubicBezTo>
                    <a:pt x="1040" y="3010"/>
                    <a:pt x="1664" y="1624"/>
                    <a:pt x="2010" y="99"/>
                  </a:cubicBezTo>
                  <a:cubicBezTo>
                    <a:pt x="2010" y="50"/>
                    <a:pt x="1941" y="1"/>
                    <a:pt x="1876" y="1"/>
                  </a:cubicBezTo>
                  <a:close/>
                </a:path>
              </a:pathLst>
            </a:custGeom>
            <a:grpFill/>
            <a:ln>
              <a:noFill/>
            </a:ln>
          </p:spPr>
          <p:txBody>
            <a:bodyPr spcFirstLastPara="1" lIns="91425" tIns="91425" rIns="91425" bIns="91425" anchor="ctr"/>
            <a:lstStyle/>
            <a:p>
              <a:pPr>
                <a:spcBef>
                  <a:spcPts val="0"/>
                </a:spcBef>
                <a:spcAft>
                  <a:spcPts val="0"/>
                </a:spcAft>
                <a:defRPr/>
              </a:pPr>
              <a:endParaRPr>
                <a:solidFill>
                  <a:schemeClr val="accent6">
                    <a:lumMod val="50000"/>
                  </a:schemeClr>
                </a:solidFill>
              </a:endParaRPr>
            </a:p>
          </p:txBody>
        </p:sp>
      </p:grpSp>
      <p:sp>
        <p:nvSpPr>
          <p:cNvPr id="109" name="Google Shape;244;p30">
            <a:extLst>
              <a:ext uri="{FF2B5EF4-FFF2-40B4-BE49-F238E27FC236}">
                <a16:creationId xmlns:a16="http://schemas.microsoft.com/office/drawing/2014/main" id="{AA858994-FBEA-4417-834E-0736D743AD17}"/>
              </a:ext>
            </a:extLst>
          </p:cNvPr>
          <p:cNvSpPr txBox="1">
            <a:spLocks/>
          </p:cNvSpPr>
          <p:nvPr/>
        </p:nvSpPr>
        <p:spPr bwMode="auto">
          <a:xfrm>
            <a:off x="3310844" y="5525095"/>
            <a:ext cx="6926263"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382588" indent="-182563">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566738" indent="-182563">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749300" indent="-182563">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931863" indent="-182563">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1389063" indent="-18256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1846263" indent="-18256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2303463" indent="-18256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2760663" indent="-18256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
                <a:schemeClr val="accent2"/>
              </a:buClr>
              <a:buSzPts val="4000"/>
              <a:buFont typeface="Playfair Display" panose="00000500000000000000" pitchFamily="2" charset="0"/>
              <a:buNone/>
            </a:pPr>
            <a:r>
              <a:rPr lang="es-PE" altLang="es-PE" sz="1600" b="1">
                <a:solidFill>
                  <a:srgbClr val="0033CC"/>
                </a:solidFill>
                <a:latin typeface="Playfair Display" panose="00000500000000000000" pitchFamily="2" charset="0"/>
                <a:ea typeface="Playfair Display" panose="00000500000000000000" pitchFamily="2" charset="0"/>
                <a:cs typeface="Playfair Display" panose="00000500000000000000" pitchFamily="2" charset="0"/>
                <a:sym typeface="Playfair Display" panose="00000500000000000000" pitchFamily="2" charset="0"/>
              </a:rPr>
              <a:t>Coordinadora: GI “ASANUM</a:t>
            </a:r>
            <a:br>
              <a:rPr lang="es-PE" altLang="es-PE" sz="1600" b="1">
                <a:solidFill>
                  <a:srgbClr val="0033CC"/>
                </a:solidFill>
                <a:latin typeface="Playfair Display" panose="00000500000000000000" pitchFamily="2" charset="0"/>
                <a:ea typeface="Playfair Display" panose="00000500000000000000" pitchFamily="2" charset="0"/>
                <a:cs typeface="Playfair Display" panose="00000500000000000000" pitchFamily="2" charset="0"/>
                <a:sym typeface="Playfair Display" panose="00000500000000000000" pitchFamily="2" charset="0"/>
              </a:rPr>
            </a:br>
            <a:r>
              <a:rPr lang="es-PE" altLang="es-PE" sz="1600" b="1">
                <a:solidFill>
                  <a:srgbClr val="0033CC"/>
                </a:solidFill>
                <a:latin typeface="Playfair Display" panose="00000500000000000000" pitchFamily="2" charset="0"/>
                <a:ea typeface="Playfair Display" panose="00000500000000000000" pitchFamily="2" charset="0"/>
                <a:cs typeface="Playfair Display" panose="00000500000000000000" pitchFamily="2" charset="0"/>
                <a:sym typeface="Playfair Display" panose="00000500000000000000" pitchFamily="2" charset="0"/>
              </a:rPr>
              <a:t>CIENCIA DEL SUELO, ARQUEOMETRIA Y NUEVOS MATERIALES”</a:t>
            </a:r>
          </a:p>
        </p:txBody>
      </p:sp>
      <p:sp>
        <p:nvSpPr>
          <p:cNvPr id="110" name="Text Box 6">
            <a:extLst>
              <a:ext uri="{FF2B5EF4-FFF2-40B4-BE49-F238E27FC236}">
                <a16:creationId xmlns:a16="http://schemas.microsoft.com/office/drawing/2014/main" id="{EC49653B-584C-4BF5-955B-2DEAE6C31C76}"/>
              </a:ext>
            </a:extLst>
          </p:cNvPr>
          <p:cNvSpPr txBox="1">
            <a:spLocks noChangeArrowheads="1"/>
          </p:cNvSpPr>
          <p:nvPr/>
        </p:nvSpPr>
        <p:spPr bwMode="auto">
          <a:xfrm>
            <a:off x="5147609" y="6451906"/>
            <a:ext cx="2974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kumimoji="1" lang="es-PE" altLang="es-PE" sz="2000" dirty="0" err="1">
                <a:solidFill>
                  <a:srgbClr val="0033CC"/>
                </a:solidFill>
                <a:latin typeface="Times New Roman" panose="02020603050405020304" pitchFamily="18" charset="0"/>
              </a:rPr>
              <a:t>Msc</a:t>
            </a:r>
            <a:r>
              <a:rPr kumimoji="1" lang="es-PE" altLang="es-PE" sz="2000" dirty="0">
                <a:solidFill>
                  <a:srgbClr val="0033CC"/>
                </a:solidFill>
                <a:latin typeface="Times New Roman" panose="02020603050405020304" pitchFamily="18" charset="0"/>
              </a:rPr>
              <a:t>. María Luisa Cerón L.</a:t>
            </a:r>
            <a:endParaRPr kumimoji="1" lang="es-ES" altLang="es-PE" sz="2000" dirty="0">
              <a:solidFill>
                <a:srgbClr val="0033CC"/>
              </a:solidFill>
              <a:latin typeface="Times New Roman" panose="02020603050405020304" pitchFamily="18" charset="0"/>
            </a:endParaRPr>
          </a:p>
        </p:txBody>
      </p:sp>
      <p:pic>
        <p:nvPicPr>
          <p:cNvPr id="112" name="Picture 4">
            <a:extLst>
              <a:ext uri="{FF2B5EF4-FFF2-40B4-BE49-F238E27FC236}">
                <a16:creationId xmlns:a16="http://schemas.microsoft.com/office/drawing/2014/main" id="{C0D93DA9-3F7D-4F12-8C02-2B7B88B1B9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143" y="2258149"/>
            <a:ext cx="928688" cy="11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 name="Text Box 7">
            <a:extLst>
              <a:ext uri="{FF2B5EF4-FFF2-40B4-BE49-F238E27FC236}">
                <a16:creationId xmlns:a16="http://schemas.microsoft.com/office/drawing/2014/main" id="{2C1C1690-6EC0-427D-8A49-3F90615B7436}"/>
              </a:ext>
            </a:extLst>
          </p:cNvPr>
          <p:cNvSpPr txBox="1">
            <a:spLocks noChangeArrowheads="1"/>
          </p:cNvSpPr>
          <p:nvPr/>
        </p:nvSpPr>
        <p:spPr bwMode="auto">
          <a:xfrm>
            <a:off x="2363744" y="2382947"/>
            <a:ext cx="7715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kumimoji="1" lang="es-PE" altLang="es-PE" sz="2400" dirty="0">
                <a:solidFill>
                  <a:srgbClr val="0033CC"/>
                </a:solidFill>
                <a:latin typeface="Times New Roman" panose="02020603050405020304" pitchFamily="18" charset="0"/>
              </a:rPr>
              <a:t>Facultad de Ciencia Físicas</a:t>
            </a:r>
          </a:p>
          <a:p>
            <a:pPr algn="ctr" eaLnBrk="1" hangingPunct="1">
              <a:spcBef>
                <a:spcPct val="0"/>
              </a:spcBef>
              <a:buClrTx/>
              <a:buFontTx/>
              <a:buNone/>
            </a:pPr>
            <a:r>
              <a:rPr kumimoji="1" lang="es-PE" altLang="es-PE" sz="2400" dirty="0">
                <a:solidFill>
                  <a:srgbClr val="0033CC"/>
                </a:solidFill>
                <a:latin typeface="Times New Roman" panose="02020603050405020304" pitchFamily="18" charset="0"/>
              </a:rPr>
              <a:t>Universidad Nacional Mayor de San Marcos</a:t>
            </a:r>
          </a:p>
          <a:p>
            <a:pPr algn="ctr" eaLnBrk="1" hangingPunct="1">
              <a:spcBef>
                <a:spcPct val="0"/>
              </a:spcBef>
              <a:buClrTx/>
              <a:buFontTx/>
              <a:buNone/>
            </a:pPr>
            <a:endParaRPr kumimoji="1" lang="es-PE" altLang="es-PE" sz="2400" dirty="0">
              <a:solidFill>
                <a:srgbClr val="0033CC"/>
              </a:solidFill>
              <a:latin typeface="Times New Roman" panose="02020603050405020304" pitchFamily="18" charset="0"/>
            </a:endParaRPr>
          </a:p>
        </p:txBody>
      </p:sp>
      <p:sp>
        <p:nvSpPr>
          <p:cNvPr id="114" name="Rectángulo 1">
            <a:extLst>
              <a:ext uri="{FF2B5EF4-FFF2-40B4-BE49-F238E27FC236}">
                <a16:creationId xmlns:a16="http://schemas.microsoft.com/office/drawing/2014/main" id="{927989F2-0D69-4040-8782-1E10C2102CC6}"/>
              </a:ext>
            </a:extLst>
          </p:cNvPr>
          <p:cNvSpPr>
            <a:spLocks noChangeArrowheads="1"/>
          </p:cNvSpPr>
          <p:nvPr/>
        </p:nvSpPr>
        <p:spPr bwMode="auto">
          <a:xfrm>
            <a:off x="2615523" y="3877893"/>
            <a:ext cx="795655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es-ES_tradnl" altLang="es-PE" dirty="0">
                <a:solidFill>
                  <a:srgbClr val="336600"/>
                </a:solidFill>
                <a:latin typeface="Arial" panose="020B0604020202020204" pitchFamily="34" charset="0"/>
              </a:rPr>
              <a:t>Laboratorio de Análisis de Suelos y Arqueometría, Facultad de Ciencias Físicas, Universidad Nacional Mayor de San Marcos (UNMSM), Calle Germán Amézaga </a:t>
            </a:r>
            <a:r>
              <a:rPr lang="es-ES_tradnl" altLang="es-PE" dirty="0" err="1">
                <a:solidFill>
                  <a:srgbClr val="336600"/>
                </a:solidFill>
                <a:latin typeface="Arial" panose="020B0604020202020204" pitchFamily="34" charset="0"/>
              </a:rPr>
              <a:t>N°</a:t>
            </a:r>
            <a:r>
              <a:rPr lang="es-ES_tradnl" altLang="es-PE" dirty="0">
                <a:solidFill>
                  <a:srgbClr val="336600"/>
                </a:solidFill>
                <a:latin typeface="Arial" panose="020B0604020202020204" pitchFamily="34" charset="0"/>
              </a:rPr>
              <a:t> 375, Lima, Perú.</a:t>
            </a:r>
          </a:p>
          <a:p>
            <a:pPr algn="ctr" eaLnBrk="1" hangingPunct="1">
              <a:spcBef>
                <a:spcPct val="0"/>
              </a:spcBef>
              <a:buClrTx/>
              <a:buFontTx/>
              <a:buNone/>
            </a:pPr>
            <a:endParaRPr kumimoji="1" lang="es-ES" altLang="es-PE" sz="2800" dirty="0">
              <a:solidFill>
                <a:srgbClr val="0033CC"/>
              </a:solidFill>
              <a:latin typeface="Times New Roman" panose="02020603050405020304" pitchFamily="18" charset="0"/>
            </a:endParaRPr>
          </a:p>
        </p:txBody>
      </p:sp>
      <p:pic>
        <p:nvPicPr>
          <p:cNvPr id="116" name="Imagen 115">
            <a:extLst>
              <a:ext uri="{FF2B5EF4-FFF2-40B4-BE49-F238E27FC236}">
                <a16:creationId xmlns:a16="http://schemas.microsoft.com/office/drawing/2014/main" id="{F4995832-6B72-40FA-9D73-78F5C23815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177" y="3998015"/>
            <a:ext cx="608950" cy="703398"/>
          </a:xfrm>
          <a:prstGeom prst="rect">
            <a:avLst/>
          </a:prstGeom>
        </p:spPr>
      </p:pic>
      <p:pic>
        <p:nvPicPr>
          <p:cNvPr id="117" name="Imagen 116">
            <a:extLst>
              <a:ext uri="{FF2B5EF4-FFF2-40B4-BE49-F238E27FC236}">
                <a16:creationId xmlns:a16="http://schemas.microsoft.com/office/drawing/2014/main" id="{5DCF2505-265D-486C-9C68-37A53AC74D72}"/>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571335" y="2203634"/>
            <a:ext cx="1260144" cy="1564918"/>
          </a:xfrm>
          <a:prstGeom prst="rect">
            <a:avLst/>
          </a:prstGeom>
          <a:noFill/>
        </p:spPr>
      </p:pic>
    </p:spTree>
    <p:extLst>
      <p:ext uri="{BB962C8B-B14F-4D97-AF65-F5344CB8AC3E}">
        <p14:creationId xmlns:p14="http://schemas.microsoft.com/office/powerpoint/2010/main" val="290637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ítulo 1">
            <a:extLst>
              <a:ext uri="{FF2B5EF4-FFF2-40B4-BE49-F238E27FC236}">
                <a16:creationId xmlns:a16="http://schemas.microsoft.com/office/drawing/2014/main" id="{3884D678-5725-4737-B265-0A3FD113F764}"/>
              </a:ext>
            </a:extLst>
          </p:cNvPr>
          <p:cNvSpPr>
            <a:spLocks noGrp="1"/>
          </p:cNvSpPr>
          <p:nvPr>
            <p:ph type="title"/>
          </p:nvPr>
        </p:nvSpPr>
        <p:spPr>
          <a:xfrm>
            <a:off x="1173166" y="836808"/>
            <a:ext cx="10536613" cy="1325563"/>
          </a:xfrm>
        </p:spPr>
        <p:txBody>
          <a:bodyPr>
            <a:noAutofit/>
          </a:bodyPr>
          <a:lstStyle/>
          <a:p>
            <a:pPr algn="just"/>
            <a:r>
              <a:rPr lang="en-AU" sz="3600" b="1" cap="all" dirty="0">
                <a:latin typeface="FoNT TYPE"/>
                <a:cs typeface="Helvetica" panose="020B0604020202020204" pitchFamily="34" charset="0"/>
              </a:rPr>
              <a:t>Comparative Analysis of the Situation of Female Students in the Physical Sciences at the Universidad Nacional Mayor de San Marcos </a:t>
            </a:r>
            <a:br>
              <a:rPr lang="es-PE" sz="1800" dirty="0">
                <a:effectLst/>
                <a:latin typeface="Calibri" panose="020F0502020204030204" pitchFamily="34" charset="0"/>
                <a:ea typeface="Calibri" panose="020F0502020204030204" pitchFamily="34" charset="0"/>
                <a:cs typeface="Mangal" panose="02040503050203030202" pitchFamily="18" charset="0"/>
              </a:rPr>
            </a:br>
            <a:br>
              <a:rPr lang="es-PE" sz="3600" b="1" cap="all" dirty="0">
                <a:effectLst/>
                <a:latin typeface="FoNT TYPE"/>
                <a:ea typeface="Times New Roman" panose="02020603050405020304" pitchFamily="18" charset="0"/>
                <a:cs typeface="Helvetica" panose="020B0604020202020204" pitchFamily="34" charset="0"/>
              </a:rPr>
            </a:br>
            <a:endParaRPr lang="es-PE" sz="3600" cap="all" dirty="0">
              <a:latin typeface="FoNT TYPE"/>
            </a:endParaRPr>
          </a:p>
        </p:txBody>
      </p:sp>
      <p:sp>
        <p:nvSpPr>
          <p:cNvPr id="116" name="CuadroTexto 115">
            <a:extLst>
              <a:ext uri="{FF2B5EF4-FFF2-40B4-BE49-F238E27FC236}">
                <a16:creationId xmlns:a16="http://schemas.microsoft.com/office/drawing/2014/main" id="{0BE18044-B3A3-4878-BFEA-ADBDC47D6D76}"/>
              </a:ext>
            </a:extLst>
          </p:cNvPr>
          <p:cNvSpPr txBox="1"/>
          <p:nvPr/>
        </p:nvSpPr>
        <p:spPr>
          <a:xfrm>
            <a:off x="1173166" y="1792841"/>
            <a:ext cx="10754977" cy="4734629"/>
          </a:xfrm>
          <a:prstGeom prst="rect">
            <a:avLst/>
          </a:prstGeom>
          <a:noFill/>
        </p:spPr>
        <p:txBody>
          <a:bodyPr wrap="square">
            <a:spAutoFit/>
          </a:bodyPr>
          <a:lstStyle/>
          <a:p>
            <a:pPr algn="just">
              <a:lnSpc>
                <a:spcPct val="107000"/>
              </a:lnSpc>
              <a:spcAft>
                <a:spcPts val="600"/>
              </a:spcAft>
            </a:pPr>
            <a:r>
              <a:rPr lang="es-ES" sz="1800" i="1" u="sng" dirty="0">
                <a:effectLst/>
                <a:latin typeface="FoNT TYPE"/>
                <a:ea typeface="Calibri" panose="020F0502020204030204" pitchFamily="34" charset="0"/>
                <a:cs typeface="Mangal" panose="02040503050203030202" pitchFamily="18" charset="0"/>
              </a:rPr>
              <a:t>Cerón Loayza, María Luisa</a:t>
            </a:r>
            <a:r>
              <a:rPr lang="es-ES" sz="1800" i="1" u="sng" baseline="30000" dirty="0">
                <a:effectLst/>
                <a:latin typeface="FoNT TYPE"/>
                <a:ea typeface="Calibri" panose="020F0502020204030204" pitchFamily="34" charset="0"/>
                <a:cs typeface="Mangal" panose="02040503050203030202" pitchFamily="18" charset="0"/>
              </a:rPr>
              <a:t>1</a:t>
            </a:r>
            <a:r>
              <a:rPr lang="es-ES" sz="1800" i="1" dirty="0">
                <a:effectLst/>
                <a:latin typeface="FoNT TYPE"/>
                <a:ea typeface="Calibri" panose="020F0502020204030204" pitchFamily="34" charset="0"/>
                <a:cs typeface="Mangal" panose="02040503050203030202" pitchFamily="18" charset="0"/>
              </a:rPr>
              <a:t>; Tesillo Quispe, Mabel Erlinda</a:t>
            </a:r>
            <a:r>
              <a:rPr lang="es-ES" sz="1800" i="1" u="sng" baseline="30000" dirty="0">
                <a:effectLst/>
                <a:latin typeface="FoNT TYPE"/>
                <a:ea typeface="Calibri" panose="020F0502020204030204" pitchFamily="34" charset="0"/>
                <a:cs typeface="Mangal" panose="02040503050203030202" pitchFamily="18" charset="0"/>
              </a:rPr>
              <a:t>1</a:t>
            </a:r>
            <a:r>
              <a:rPr lang="es-ES" sz="1800" i="1" dirty="0">
                <a:effectLst/>
                <a:latin typeface="FoNT TYPE"/>
                <a:ea typeface="Calibri" panose="020F0502020204030204" pitchFamily="34" charset="0"/>
                <a:cs typeface="Mangal" panose="02040503050203030202" pitchFamily="18" charset="0"/>
              </a:rPr>
              <a:t>; Montoya Burga, Jenny Aleida</a:t>
            </a:r>
            <a:r>
              <a:rPr lang="es-ES" sz="1800" i="1" u="sng" baseline="30000" dirty="0">
                <a:effectLst/>
                <a:latin typeface="FoNT TYPE"/>
                <a:ea typeface="Calibri" panose="020F0502020204030204" pitchFamily="34" charset="0"/>
                <a:cs typeface="Mangal" panose="02040503050203030202" pitchFamily="18" charset="0"/>
              </a:rPr>
              <a:t>1</a:t>
            </a:r>
            <a:r>
              <a:rPr lang="es-ES" sz="1800" i="1" dirty="0">
                <a:effectLst/>
                <a:latin typeface="FoNT TYPE"/>
                <a:ea typeface="Calibri" panose="020F0502020204030204" pitchFamily="34" charset="0"/>
                <a:cs typeface="Mangal" panose="02040503050203030202" pitchFamily="18" charset="0"/>
              </a:rPr>
              <a:t>; Mori Escobar, Fanny E.</a:t>
            </a:r>
            <a:r>
              <a:rPr lang="es-ES" sz="1800" i="1" u="sng" baseline="30000" dirty="0">
                <a:effectLst/>
                <a:latin typeface="FoNT TYPE"/>
                <a:ea typeface="Calibri" panose="020F0502020204030204" pitchFamily="34" charset="0"/>
                <a:cs typeface="Mangal" panose="02040503050203030202" pitchFamily="18" charset="0"/>
              </a:rPr>
              <a:t>1</a:t>
            </a:r>
            <a:r>
              <a:rPr lang="es-ES" sz="1800" i="1" dirty="0">
                <a:effectLst/>
                <a:latin typeface="FoNT TYPE"/>
                <a:ea typeface="Calibri" panose="020F0502020204030204" pitchFamily="34" charset="0"/>
                <a:cs typeface="Mangal" panose="02040503050203030202" pitchFamily="18" charset="0"/>
              </a:rPr>
              <a:t>; Mejía Santillán, Mirian E.</a:t>
            </a:r>
            <a:r>
              <a:rPr lang="es-ES" sz="1800" i="1" u="sng" baseline="30000" dirty="0">
                <a:effectLst/>
                <a:latin typeface="FoNT TYPE"/>
                <a:ea typeface="Calibri" panose="020F0502020204030204" pitchFamily="34" charset="0"/>
                <a:cs typeface="Mangal" panose="02040503050203030202" pitchFamily="18" charset="0"/>
              </a:rPr>
              <a:t>1</a:t>
            </a:r>
            <a:r>
              <a:rPr lang="es-ES" sz="1800" i="1" dirty="0">
                <a:effectLst/>
                <a:latin typeface="FoNT TYPE"/>
                <a:ea typeface="Calibri" panose="020F0502020204030204" pitchFamily="34" charset="0"/>
                <a:cs typeface="Mangal" panose="02040503050203030202" pitchFamily="18" charset="0"/>
              </a:rPr>
              <a:t>; </a:t>
            </a:r>
            <a:r>
              <a:rPr lang="es-ES" sz="1800" i="1" dirty="0" err="1">
                <a:effectLst/>
                <a:latin typeface="FoNT TYPE"/>
                <a:ea typeface="Calibri" panose="020F0502020204030204" pitchFamily="34" charset="0"/>
                <a:cs typeface="Mangal" panose="02040503050203030202" pitchFamily="18" charset="0"/>
              </a:rPr>
              <a:t>Michuy</a:t>
            </a:r>
            <a:r>
              <a:rPr lang="es-ES" sz="1800" i="1" dirty="0">
                <a:effectLst/>
                <a:latin typeface="FoNT TYPE"/>
                <a:ea typeface="Calibri" panose="020F0502020204030204" pitchFamily="34" charset="0"/>
                <a:cs typeface="Mangal" panose="02040503050203030202" pitchFamily="18" charset="0"/>
              </a:rPr>
              <a:t> Suyo, Regina</a:t>
            </a:r>
            <a:r>
              <a:rPr lang="es-ES" sz="1800" i="1" u="sng" baseline="30000" dirty="0">
                <a:effectLst/>
                <a:latin typeface="FoNT TYPE"/>
                <a:ea typeface="Calibri" panose="020F0502020204030204" pitchFamily="34" charset="0"/>
                <a:cs typeface="Mangal" panose="02040503050203030202" pitchFamily="18" charset="0"/>
              </a:rPr>
              <a:t>2</a:t>
            </a:r>
            <a:r>
              <a:rPr lang="es-ES" sz="1800" i="1" dirty="0">
                <a:effectLst/>
                <a:latin typeface="FoNT TYPE"/>
                <a:ea typeface="Calibri" panose="020F0502020204030204" pitchFamily="34" charset="0"/>
                <a:cs typeface="Mangal" panose="02040503050203030202" pitchFamily="18" charset="0"/>
              </a:rPr>
              <a:t>; Rimachi Gálvez, Karin</a:t>
            </a:r>
            <a:r>
              <a:rPr lang="es-ES" sz="1800" i="1" u="sng" baseline="30000" dirty="0">
                <a:effectLst/>
                <a:latin typeface="FoNT TYPE"/>
                <a:ea typeface="Calibri" panose="020F0502020204030204" pitchFamily="34" charset="0"/>
                <a:cs typeface="Mangal" panose="02040503050203030202" pitchFamily="18" charset="0"/>
              </a:rPr>
              <a:t>2</a:t>
            </a:r>
            <a:r>
              <a:rPr lang="es-ES" sz="1800" i="1" dirty="0">
                <a:effectLst/>
                <a:latin typeface="FoNT TYPE"/>
                <a:ea typeface="Calibri" panose="020F0502020204030204" pitchFamily="34" charset="0"/>
                <a:cs typeface="Mangal" panose="02040503050203030202" pitchFamily="18" charset="0"/>
              </a:rPr>
              <a:t>, Silva Vidal De Millones, </a:t>
            </a:r>
            <a:r>
              <a:rPr lang="es-ES" sz="1800" i="1" dirty="0" err="1">
                <a:effectLst/>
                <a:latin typeface="FoNT TYPE"/>
                <a:ea typeface="Calibri" panose="020F0502020204030204" pitchFamily="34" charset="0"/>
                <a:cs typeface="Mangal" panose="02040503050203030202" pitchFamily="18" charset="0"/>
              </a:rPr>
              <a:t>Fey</a:t>
            </a:r>
            <a:r>
              <a:rPr lang="es-ES" sz="1800" i="1" dirty="0">
                <a:effectLst/>
                <a:latin typeface="FoNT TYPE"/>
                <a:ea typeface="Calibri" panose="020F0502020204030204" pitchFamily="34" charset="0"/>
                <a:cs typeface="Mangal" panose="02040503050203030202" pitchFamily="18" charset="0"/>
              </a:rPr>
              <a:t> Yamina</a:t>
            </a:r>
            <a:r>
              <a:rPr lang="es-ES" sz="1800" i="1" u="sng" baseline="30000" dirty="0">
                <a:effectLst/>
                <a:latin typeface="FoNT TYPE"/>
                <a:ea typeface="Calibri" panose="020F0502020204030204" pitchFamily="34" charset="0"/>
                <a:cs typeface="Mangal" panose="02040503050203030202" pitchFamily="18" charset="0"/>
              </a:rPr>
              <a:t>3</a:t>
            </a:r>
            <a:r>
              <a:rPr lang="es-ES" sz="1800" i="1" dirty="0">
                <a:effectLst/>
                <a:latin typeface="FoNT TYPE"/>
                <a:ea typeface="Calibri" panose="020F0502020204030204" pitchFamily="34" charset="0"/>
                <a:cs typeface="Mangal" panose="02040503050203030202" pitchFamily="18" charset="0"/>
              </a:rPr>
              <a:t>; Quispe </a:t>
            </a:r>
            <a:r>
              <a:rPr lang="es-ES" sz="1800" i="1" dirty="0" err="1">
                <a:effectLst/>
                <a:latin typeface="FoNT TYPE"/>
                <a:ea typeface="Calibri" panose="020F0502020204030204" pitchFamily="34" charset="0"/>
                <a:cs typeface="Mangal" panose="02040503050203030202" pitchFamily="18" charset="0"/>
              </a:rPr>
              <a:t>Quispe</a:t>
            </a:r>
            <a:r>
              <a:rPr lang="es-ES" sz="1800" i="1" dirty="0">
                <a:effectLst/>
                <a:latin typeface="FoNT TYPE"/>
                <a:ea typeface="Calibri" panose="020F0502020204030204" pitchFamily="34" charset="0"/>
                <a:cs typeface="Mangal" panose="02040503050203030202" pitchFamily="18" charset="0"/>
              </a:rPr>
              <a:t>, Adita</a:t>
            </a:r>
            <a:r>
              <a:rPr lang="es-ES" sz="1800" i="1" u="sng" baseline="30000" dirty="0">
                <a:effectLst/>
                <a:latin typeface="FoNT TYPE"/>
                <a:ea typeface="Calibri" panose="020F0502020204030204" pitchFamily="34" charset="0"/>
                <a:cs typeface="Mangal" panose="02040503050203030202" pitchFamily="18" charset="0"/>
              </a:rPr>
              <a:t>4</a:t>
            </a:r>
            <a:r>
              <a:rPr lang="es-ES" sz="1800" i="1" dirty="0">
                <a:effectLst/>
                <a:latin typeface="FoNT TYPE"/>
                <a:ea typeface="Calibri" panose="020F0502020204030204" pitchFamily="34" charset="0"/>
                <a:cs typeface="Mangal" panose="02040503050203030202" pitchFamily="18" charset="0"/>
              </a:rPr>
              <a:t>; Torres Guillen, Roxana</a:t>
            </a:r>
            <a:r>
              <a:rPr lang="es-ES" sz="1800" i="1" u="sng" baseline="30000" dirty="0">
                <a:effectLst/>
                <a:latin typeface="FoNT TYPE"/>
                <a:ea typeface="Calibri" panose="020F0502020204030204" pitchFamily="34" charset="0"/>
                <a:cs typeface="Mangal" panose="02040503050203030202" pitchFamily="18" charset="0"/>
              </a:rPr>
              <a:t>5</a:t>
            </a:r>
            <a:r>
              <a:rPr lang="es-ES" sz="1800" i="1" dirty="0">
                <a:effectLst/>
                <a:latin typeface="FoNT TYPE"/>
                <a:ea typeface="Calibri" panose="020F0502020204030204" pitchFamily="34" charset="0"/>
                <a:cs typeface="Mangal" panose="02040503050203030202" pitchFamily="18" charset="0"/>
              </a:rPr>
              <a:t>; </a:t>
            </a:r>
            <a:r>
              <a:rPr lang="es-ES" sz="1800" i="1" dirty="0" err="1">
                <a:effectLst/>
                <a:latin typeface="FoNT TYPE"/>
                <a:ea typeface="Calibri" panose="020F0502020204030204" pitchFamily="34" charset="0"/>
                <a:cs typeface="Mangal" panose="02040503050203030202" pitchFamily="18" charset="0"/>
              </a:rPr>
              <a:t>Hanampa</a:t>
            </a:r>
            <a:r>
              <a:rPr lang="es-ES" sz="1800" i="1" dirty="0">
                <a:effectLst/>
                <a:latin typeface="FoNT TYPE"/>
                <a:ea typeface="Calibri" panose="020F0502020204030204" pitchFamily="34" charset="0"/>
                <a:cs typeface="Mangal" panose="02040503050203030202" pitchFamily="18" charset="0"/>
              </a:rPr>
              <a:t> Roque, Hermelinda</a:t>
            </a:r>
            <a:r>
              <a:rPr lang="es-ES" sz="1800" i="1" u="sng" baseline="30000" dirty="0">
                <a:effectLst/>
                <a:latin typeface="FoNT TYPE"/>
                <a:ea typeface="Calibri" panose="020F0502020204030204" pitchFamily="34" charset="0"/>
                <a:cs typeface="Mangal" panose="02040503050203030202" pitchFamily="18" charset="0"/>
              </a:rPr>
              <a:t>6</a:t>
            </a:r>
            <a:r>
              <a:rPr lang="es-ES" sz="1800" i="1" u="sng" dirty="0">
                <a:effectLst/>
                <a:latin typeface="FoNT TYPE"/>
                <a:ea typeface="Calibri" panose="020F0502020204030204" pitchFamily="34" charset="0"/>
                <a:cs typeface="Mangal" panose="02040503050203030202" pitchFamily="18" charset="0"/>
              </a:rPr>
              <a:t>;</a:t>
            </a:r>
            <a:r>
              <a:rPr lang="es-ES" sz="1800" i="1" dirty="0">
                <a:effectLst/>
                <a:latin typeface="FoNT TYPE"/>
                <a:ea typeface="Calibri" panose="020F0502020204030204" pitchFamily="34" charset="0"/>
                <a:cs typeface="Mangal" panose="02040503050203030202" pitchFamily="18" charset="0"/>
              </a:rPr>
              <a:t> Quispe Crisolo, Tifany</a:t>
            </a:r>
            <a:r>
              <a:rPr lang="es-ES" sz="1800" i="1" u="sng" baseline="30000" dirty="0">
                <a:effectLst/>
                <a:latin typeface="FoNT TYPE"/>
                <a:ea typeface="Calibri" panose="020F0502020204030204" pitchFamily="34" charset="0"/>
                <a:cs typeface="Mangal" panose="02040503050203030202" pitchFamily="18" charset="0"/>
              </a:rPr>
              <a:t>7</a:t>
            </a:r>
            <a:r>
              <a:rPr lang="es-ES" sz="1800" i="1" dirty="0">
                <a:effectLst/>
                <a:latin typeface="FoNT TYPE"/>
                <a:ea typeface="Calibri" panose="020F0502020204030204" pitchFamily="34" charset="0"/>
                <a:cs typeface="Mangal" panose="02040503050203030202" pitchFamily="18" charset="0"/>
              </a:rPr>
              <a:t>; </a:t>
            </a:r>
            <a:r>
              <a:rPr lang="es-ES" sz="1800" i="1" dirty="0" err="1">
                <a:effectLst/>
                <a:latin typeface="FoNT TYPE"/>
                <a:ea typeface="Calibri" panose="020F0502020204030204" pitchFamily="34" charset="0"/>
                <a:cs typeface="Mangal" panose="02040503050203030202" pitchFamily="18" charset="0"/>
              </a:rPr>
              <a:t>Ortíz</a:t>
            </a:r>
            <a:r>
              <a:rPr lang="es-ES" sz="1800" i="1" dirty="0">
                <a:effectLst/>
                <a:latin typeface="FoNT TYPE"/>
                <a:ea typeface="Calibri" panose="020F0502020204030204" pitchFamily="34" charset="0"/>
                <a:cs typeface="Mangal" panose="02040503050203030202" pitchFamily="18" charset="0"/>
              </a:rPr>
              <a:t> Rojas, Senayda</a:t>
            </a:r>
            <a:r>
              <a:rPr lang="es-ES" sz="1800" i="1" u="sng" baseline="30000" dirty="0">
                <a:effectLst/>
                <a:latin typeface="FoNT TYPE"/>
                <a:ea typeface="Calibri" panose="020F0502020204030204" pitchFamily="34" charset="0"/>
                <a:cs typeface="Mangal" panose="02040503050203030202" pitchFamily="18" charset="0"/>
              </a:rPr>
              <a:t>7</a:t>
            </a:r>
            <a:endParaRPr lang="es-PE" sz="1800" dirty="0">
              <a:effectLst/>
              <a:latin typeface="FoNT TYPE"/>
              <a:ea typeface="Calibri" panose="020F0502020204030204" pitchFamily="34" charset="0"/>
              <a:cs typeface="Mangal" panose="02040503050203030202" pitchFamily="18" charset="0"/>
            </a:endParaRPr>
          </a:p>
          <a:p>
            <a:pPr algn="just"/>
            <a:endParaRPr lang="es-PE" sz="1800" b="1" dirty="0">
              <a:effectLst/>
              <a:latin typeface="FoNT TYPE"/>
              <a:ea typeface="Times New Roman" panose="02020603050405020304" pitchFamily="18" charset="0"/>
            </a:endParaRPr>
          </a:p>
          <a:p>
            <a:pPr algn="ctr">
              <a:lnSpc>
                <a:spcPct val="107000"/>
              </a:lnSpc>
              <a:spcAft>
                <a:spcPts val="800"/>
              </a:spcAft>
            </a:pPr>
            <a:r>
              <a:rPr lang="en-AU" sz="1600" baseline="30000" dirty="0">
                <a:latin typeface="FoNT TYPE"/>
              </a:rPr>
              <a:t>1</a:t>
            </a:r>
            <a:r>
              <a:rPr lang="en-AU" sz="1600" dirty="0">
                <a:latin typeface="FoNT TYPE"/>
              </a:rPr>
              <a:t>Soils Analysis Laboratory, Faculty of Physical Sciences. Universidad Nacional Mayor de San Marcos Av. </a:t>
            </a:r>
            <a:r>
              <a:rPr lang="en-AU" sz="1600" dirty="0" err="1">
                <a:latin typeface="FoNT TYPE"/>
              </a:rPr>
              <a:t>Amézaga</a:t>
            </a:r>
            <a:r>
              <a:rPr lang="en-AU" sz="1600" dirty="0">
                <a:latin typeface="FoNT TYPE"/>
              </a:rPr>
              <a:t>. Cercado de Lima, Perú. </a:t>
            </a:r>
            <a:endParaRPr lang="es-PE" sz="1600" dirty="0">
              <a:latin typeface="FoNT TYPE"/>
            </a:endParaRPr>
          </a:p>
          <a:p>
            <a:pPr marL="581660" indent="-581660" algn="ct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600" baseline="30000" dirty="0">
                <a:latin typeface="FoNT TYPE"/>
              </a:rPr>
              <a:t>2</a:t>
            </a:r>
            <a:r>
              <a:rPr lang="es-ES" sz="1600" dirty="0">
                <a:latin typeface="FoNT TYPE"/>
              </a:rPr>
              <a:t>Graduated </a:t>
            </a:r>
            <a:r>
              <a:rPr lang="es-ES" sz="1600" dirty="0" err="1">
                <a:latin typeface="FoNT TYPE"/>
              </a:rPr>
              <a:t>of</a:t>
            </a:r>
            <a:r>
              <a:rPr lang="es-ES" sz="1600" dirty="0">
                <a:latin typeface="FoNT TYPE"/>
              </a:rPr>
              <a:t> </a:t>
            </a:r>
            <a:r>
              <a:rPr lang="en-AU" sz="1600" dirty="0">
                <a:latin typeface="FoNT TYPE"/>
              </a:rPr>
              <a:t>Faculty of Physical Sciences. Universidad Nacional Mayor de San Marcos</a:t>
            </a:r>
            <a:endParaRPr lang="es-PE" sz="1600" dirty="0">
              <a:latin typeface="FoNT TYPE"/>
            </a:endParaRPr>
          </a:p>
          <a:p>
            <a:pPr algn="ct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600" baseline="30000" dirty="0">
                <a:latin typeface="FoNT TYPE"/>
              </a:rPr>
              <a:t>3</a:t>
            </a:r>
            <a:r>
              <a:rPr lang="es-ES" sz="1600" dirty="0">
                <a:latin typeface="FoNT TYPE"/>
              </a:rPr>
              <a:t>Instituto Geofísico del Perú</a:t>
            </a:r>
            <a:endParaRPr lang="es-PE" sz="1600" dirty="0">
              <a:latin typeface="FoNT TYPE"/>
            </a:endParaRPr>
          </a:p>
          <a:p>
            <a:pPr algn="ct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600" baseline="30000" dirty="0">
                <a:latin typeface="FoNT TYPE"/>
              </a:rPr>
              <a:t>4</a:t>
            </a:r>
            <a:r>
              <a:rPr lang="es-PE" sz="1600" dirty="0" err="1">
                <a:latin typeface="FoNT TYPE"/>
              </a:rPr>
              <a:t>Master's</a:t>
            </a:r>
            <a:r>
              <a:rPr lang="es-PE" sz="1600" dirty="0">
                <a:latin typeface="FoNT TYPE"/>
              </a:rPr>
              <a:t> </a:t>
            </a:r>
            <a:r>
              <a:rPr lang="es-PE" sz="1600" dirty="0" err="1">
                <a:latin typeface="FoNT TYPE"/>
              </a:rPr>
              <a:t>student</a:t>
            </a:r>
            <a:r>
              <a:rPr lang="es-PE" sz="1600" dirty="0">
                <a:latin typeface="FoNT TYPE"/>
              </a:rPr>
              <a:t> </a:t>
            </a:r>
            <a:r>
              <a:rPr lang="es-PE" sz="1600" dirty="0" err="1">
                <a:latin typeface="FoNT TYPE"/>
              </a:rPr>
              <a:t>policies</a:t>
            </a:r>
            <a:r>
              <a:rPr lang="es-PE" sz="1600" dirty="0">
                <a:latin typeface="FoNT TYPE"/>
              </a:rPr>
              <a:t> and </a:t>
            </a:r>
            <a:r>
              <a:rPr lang="es-PE" sz="1600" dirty="0" err="1">
                <a:latin typeface="FoNT TYPE"/>
              </a:rPr>
              <a:t>management</a:t>
            </a:r>
            <a:r>
              <a:rPr lang="es-PE" sz="1600" dirty="0">
                <a:latin typeface="FoNT TYPE"/>
              </a:rPr>
              <a:t> </a:t>
            </a:r>
            <a:r>
              <a:rPr lang="es-PE" sz="1600" dirty="0" err="1">
                <a:latin typeface="FoNT TYPE"/>
              </a:rPr>
              <a:t>of</a:t>
            </a:r>
            <a:r>
              <a:rPr lang="es-PE" sz="1600" dirty="0">
                <a:latin typeface="FoNT TYPE"/>
              </a:rPr>
              <a:t> </a:t>
            </a:r>
            <a:r>
              <a:rPr lang="es-PE" sz="1600" dirty="0" err="1">
                <a:latin typeface="FoNT TYPE"/>
              </a:rPr>
              <a:t>science</a:t>
            </a:r>
            <a:r>
              <a:rPr lang="es-PE" sz="1600" dirty="0">
                <a:latin typeface="FoNT TYPE"/>
              </a:rPr>
              <a:t>, </a:t>
            </a:r>
            <a:r>
              <a:rPr lang="es-PE" sz="1600" dirty="0" err="1">
                <a:latin typeface="FoNT TYPE"/>
              </a:rPr>
              <a:t>technology</a:t>
            </a:r>
            <a:r>
              <a:rPr lang="es-PE" sz="1600" dirty="0">
                <a:latin typeface="FoNT TYPE"/>
              </a:rPr>
              <a:t> and </a:t>
            </a:r>
            <a:r>
              <a:rPr lang="es-PE" sz="1600" dirty="0" err="1">
                <a:latin typeface="FoNT TYPE"/>
              </a:rPr>
              <a:t>innovation</a:t>
            </a:r>
            <a:r>
              <a:rPr lang="es-PE" sz="1600" dirty="0">
                <a:latin typeface="FoNT TYPE"/>
              </a:rPr>
              <a:t>. Peruvian </a:t>
            </a:r>
            <a:r>
              <a:rPr lang="es-PE" sz="1600" dirty="0" err="1">
                <a:latin typeface="FoNT TYPE"/>
              </a:rPr>
              <a:t>University</a:t>
            </a:r>
            <a:r>
              <a:rPr lang="es-PE" sz="1600" dirty="0">
                <a:latin typeface="FoNT TYPE"/>
              </a:rPr>
              <a:t> Cayetano Heredia</a:t>
            </a:r>
          </a:p>
          <a:p>
            <a:pPr algn="ct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600" baseline="30000" dirty="0">
                <a:latin typeface="FoNT TYPE"/>
              </a:rPr>
              <a:t>5</a:t>
            </a:r>
            <a:r>
              <a:rPr lang="es-ES" sz="1600" dirty="0">
                <a:latin typeface="FoNT TYPE"/>
              </a:rPr>
              <a:t>Universidad Nacional de San Agustín de Arequipa-Arequipa</a:t>
            </a:r>
            <a:endParaRPr lang="es-PE" sz="1600" dirty="0">
              <a:latin typeface="FoNT TYPE"/>
            </a:endParaRPr>
          </a:p>
          <a:p>
            <a:pPr algn="ct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600" baseline="30000" dirty="0">
                <a:latin typeface="FoNT TYPE"/>
              </a:rPr>
              <a:t>6</a:t>
            </a:r>
            <a:r>
              <a:rPr lang="es-ES" sz="1600" dirty="0">
                <a:latin typeface="FoNT TYPE"/>
              </a:rPr>
              <a:t>Universidad Nacional San Antonio Abad del Cusco. UNSAAC-Cusco</a:t>
            </a:r>
            <a:endParaRPr lang="es-PE" sz="1600" dirty="0">
              <a:latin typeface="FoNT TYPE"/>
            </a:endParaRPr>
          </a:p>
          <a:p>
            <a:pPr algn="ctr">
              <a:lnSpc>
                <a:spcPct val="107000"/>
              </a:lnSpc>
              <a:spcAft>
                <a:spcPts val="800"/>
              </a:spcAft>
            </a:pPr>
            <a:r>
              <a:rPr lang="es-ES" sz="1600" baseline="30000" dirty="0">
                <a:latin typeface="FoNT TYPE"/>
              </a:rPr>
              <a:t>7</a:t>
            </a:r>
            <a:r>
              <a:rPr lang="es-ES" sz="1600" dirty="0">
                <a:latin typeface="FoNT TYPE"/>
              </a:rPr>
              <a:t>Undergraduated </a:t>
            </a:r>
            <a:r>
              <a:rPr lang="es-ES" sz="1600" dirty="0" err="1">
                <a:latin typeface="FoNT TYPE"/>
              </a:rPr>
              <a:t>of</a:t>
            </a:r>
            <a:r>
              <a:rPr lang="es-ES" sz="1600" dirty="0">
                <a:latin typeface="FoNT TYPE"/>
              </a:rPr>
              <a:t> </a:t>
            </a:r>
            <a:r>
              <a:rPr lang="en-AU" sz="1600" dirty="0">
                <a:latin typeface="FoNT TYPE"/>
              </a:rPr>
              <a:t>Faculty of Physical Sciences. Universidad Nacional Mayor de San Marcos</a:t>
            </a:r>
            <a:endParaRPr lang="es-PE" sz="1600" dirty="0">
              <a:latin typeface="FoNT TYPE"/>
            </a:endParaRPr>
          </a:p>
          <a:p>
            <a:pPr algn="ctr"/>
            <a:endParaRPr lang="es-PE" sz="1800" b="1" dirty="0">
              <a:effectLst/>
              <a:latin typeface="FoNT TYPE"/>
              <a:ea typeface="Times New Roman" panose="02020603050405020304" pitchFamily="18" charset="0"/>
            </a:endParaRPr>
          </a:p>
        </p:txBody>
      </p:sp>
      <p:pic>
        <p:nvPicPr>
          <p:cNvPr id="118" name="Picture 4">
            <a:extLst>
              <a:ext uri="{FF2B5EF4-FFF2-40B4-BE49-F238E27FC236}">
                <a16:creationId xmlns:a16="http://schemas.microsoft.com/office/drawing/2014/main" id="{5E6687FA-4DF3-477D-A46B-C85CE45DF6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09" y="68240"/>
            <a:ext cx="928688" cy="11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Imagen 119">
            <a:extLst>
              <a:ext uri="{FF2B5EF4-FFF2-40B4-BE49-F238E27FC236}">
                <a16:creationId xmlns:a16="http://schemas.microsoft.com/office/drawing/2014/main" id="{94018487-0ED2-45EA-90DF-1A1E3B6F0FB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9709" y="1251145"/>
            <a:ext cx="1034816" cy="1325563"/>
          </a:xfrm>
          <a:prstGeom prst="rect">
            <a:avLst/>
          </a:prstGeom>
          <a:noFill/>
        </p:spPr>
      </p:pic>
    </p:spTree>
    <p:extLst>
      <p:ext uri="{BB962C8B-B14F-4D97-AF65-F5344CB8AC3E}">
        <p14:creationId xmlns:p14="http://schemas.microsoft.com/office/powerpoint/2010/main" val="1428902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7B64C-7C8C-4E97-A268-07E87BED7D30}"/>
              </a:ext>
            </a:extLst>
          </p:cNvPr>
          <p:cNvSpPr>
            <a:spLocks noGrp="1"/>
          </p:cNvSpPr>
          <p:nvPr>
            <p:ph type="title"/>
          </p:nvPr>
        </p:nvSpPr>
        <p:spPr>
          <a:xfrm>
            <a:off x="4547374" y="745848"/>
            <a:ext cx="3097252" cy="1325563"/>
          </a:xfrm>
        </p:spPr>
        <p:txBody>
          <a:bodyPr>
            <a:normAutofit/>
          </a:bodyPr>
          <a:lstStyle/>
          <a:p>
            <a:r>
              <a:rPr lang="es-ES" sz="3600" cap="all" dirty="0">
                <a:latin typeface="FoNT TYPE"/>
              </a:rPr>
              <a:t>I. </a:t>
            </a:r>
            <a:r>
              <a:rPr lang="es-ES" sz="3600" cap="all" dirty="0" err="1">
                <a:latin typeface="FoNT TYPE"/>
              </a:rPr>
              <a:t>Abstract</a:t>
            </a:r>
            <a:endParaRPr lang="es-PE" sz="3600" cap="all" dirty="0">
              <a:latin typeface="FoNT TYPE"/>
            </a:endParaRPr>
          </a:p>
        </p:txBody>
      </p:sp>
      <p:pic>
        <p:nvPicPr>
          <p:cNvPr id="4" name="Picture 4">
            <a:extLst>
              <a:ext uri="{FF2B5EF4-FFF2-40B4-BE49-F238E27FC236}">
                <a16:creationId xmlns:a16="http://schemas.microsoft.com/office/drawing/2014/main" id="{9642F906-6220-4073-A0F5-348AE065A7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28" y="22517"/>
            <a:ext cx="928688" cy="11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Marcador de contenido 6">
            <a:extLst>
              <a:ext uri="{FF2B5EF4-FFF2-40B4-BE49-F238E27FC236}">
                <a16:creationId xmlns:a16="http://schemas.microsoft.com/office/drawing/2014/main" id="{1B3FE481-BCBA-4BA8-8C40-0573A1C9DF4F}"/>
              </a:ext>
            </a:extLst>
          </p:cNvPr>
          <p:cNvSpPr>
            <a:spLocks noGrp="1"/>
          </p:cNvSpPr>
          <p:nvPr>
            <p:ph idx="1"/>
          </p:nvPr>
        </p:nvSpPr>
        <p:spPr>
          <a:xfrm>
            <a:off x="1910686" y="2377955"/>
            <a:ext cx="9021170" cy="3261216"/>
          </a:xfrm>
        </p:spPr>
        <p:txBody>
          <a:bodyPr>
            <a:normAutofit/>
          </a:bodyPr>
          <a:lstStyle/>
          <a:p>
            <a:pPr marL="0" indent="0" algn="just">
              <a:lnSpc>
                <a:spcPct val="150000"/>
              </a:lnSpc>
              <a:buNone/>
            </a:pPr>
            <a:r>
              <a:rPr lang="en-US" sz="1800" dirty="0">
                <a:latin typeface="FoNT TYPE"/>
              </a:rPr>
              <a:t>Current we report the results about the number of women and man  students has entering to program of Science Physics at Universidad Nacional Mayor de San Marcos in Peru, from 2010 until 2023. The results shows that statistical data in the last thirteen years, the number of women that were admitted to the Faculty of Physical Sciences have increased proportionally over the years from the years 2021, 2022 and 2023, there is an exponential increase of 13.6 %; 19.62% and 30.16% respectively; this percentage is very important, unique and interesting. </a:t>
            </a:r>
            <a:endParaRPr lang="es-PE" sz="1800" dirty="0">
              <a:latin typeface="FoNT TYPE"/>
            </a:endParaRPr>
          </a:p>
        </p:txBody>
      </p:sp>
      <p:pic>
        <p:nvPicPr>
          <p:cNvPr id="10" name="Imagen 9">
            <a:extLst>
              <a:ext uri="{FF2B5EF4-FFF2-40B4-BE49-F238E27FC236}">
                <a16:creationId xmlns:a16="http://schemas.microsoft.com/office/drawing/2014/main" id="{835903AD-77FC-4B65-B71E-6A30C899437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1408629"/>
            <a:ext cx="1260144" cy="1564918"/>
          </a:xfrm>
          <a:prstGeom prst="rect">
            <a:avLst/>
          </a:prstGeom>
          <a:noFill/>
        </p:spPr>
      </p:pic>
    </p:spTree>
    <p:extLst>
      <p:ext uri="{BB962C8B-B14F-4D97-AF65-F5344CB8AC3E}">
        <p14:creationId xmlns:p14="http://schemas.microsoft.com/office/powerpoint/2010/main" val="1912759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7B64C-7C8C-4E97-A268-07E87BED7D30}"/>
              </a:ext>
            </a:extLst>
          </p:cNvPr>
          <p:cNvSpPr>
            <a:spLocks noGrp="1"/>
          </p:cNvSpPr>
          <p:nvPr>
            <p:ph type="title"/>
          </p:nvPr>
        </p:nvSpPr>
        <p:spPr>
          <a:xfrm>
            <a:off x="4547374" y="745848"/>
            <a:ext cx="3668578" cy="1325563"/>
          </a:xfrm>
        </p:spPr>
        <p:txBody>
          <a:bodyPr>
            <a:normAutofit/>
          </a:bodyPr>
          <a:lstStyle/>
          <a:p>
            <a:r>
              <a:rPr lang="es-ES" sz="3600" cap="all" dirty="0">
                <a:latin typeface="FoNT TYPE"/>
              </a:rPr>
              <a:t>II. INTRODUCTION</a:t>
            </a:r>
            <a:endParaRPr lang="es-PE" sz="3600" cap="all" dirty="0">
              <a:latin typeface="FoNT TYPE"/>
            </a:endParaRPr>
          </a:p>
        </p:txBody>
      </p:sp>
      <p:pic>
        <p:nvPicPr>
          <p:cNvPr id="4" name="Picture 4">
            <a:extLst>
              <a:ext uri="{FF2B5EF4-FFF2-40B4-BE49-F238E27FC236}">
                <a16:creationId xmlns:a16="http://schemas.microsoft.com/office/drawing/2014/main" id="{9642F906-6220-4073-A0F5-348AE065A7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28" y="22517"/>
            <a:ext cx="928688" cy="11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9">
            <a:extLst>
              <a:ext uri="{FF2B5EF4-FFF2-40B4-BE49-F238E27FC236}">
                <a16:creationId xmlns:a16="http://schemas.microsoft.com/office/drawing/2014/main" id="{835903AD-77FC-4B65-B71E-6A30C899437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1408629"/>
            <a:ext cx="1260144" cy="1564918"/>
          </a:xfrm>
          <a:prstGeom prst="rect">
            <a:avLst/>
          </a:prstGeom>
          <a:noFill/>
        </p:spPr>
      </p:pic>
      <p:sp>
        <p:nvSpPr>
          <p:cNvPr id="6" name="Marcador de contenido 5">
            <a:extLst>
              <a:ext uri="{FF2B5EF4-FFF2-40B4-BE49-F238E27FC236}">
                <a16:creationId xmlns:a16="http://schemas.microsoft.com/office/drawing/2014/main" id="{13A24996-CBE9-4E67-A337-0529D03ED3A2}"/>
              </a:ext>
            </a:extLst>
          </p:cNvPr>
          <p:cNvSpPr txBox="1">
            <a:spLocks noGrp="1"/>
          </p:cNvSpPr>
          <p:nvPr>
            <p:ph idx="1"/>
          </p:nvPr>
        </p:nvSpPr>
        <p:spPr>
          <a:xfrm>
            <a:off x="2594907" y="2709703"/>
            <a:ext cx="7791040" cy="1711366"/>
          </a:xfrm>
          <a:prstGeom prst="rect">
            <a:avLst/>
          </a:prstGeom>
          <a:noFill/>
        </p:spPr>
        <p:txBody>
          <a:bodyPr wrap="square">
            <a:spAutoFit/>
          </a:bodyPr>
          <a:lstStyle/>
          <a:p>
            <a:pPr marL="0" indent="0" algn="just">
              <a:lnSpc>
                <a:spcPct val="150000"/>
              </a:lnSpc>
              <a:buNone/>
            </a:pPr>
            <a:r>
              <a:rPr lang="en-US" sz="1800" dirty="0">
                <a:effectLst/>
                <a:latin typeface="FoNT TYPE"/>
                <a:ea typeface="Calibri" panose="020F0502020204030204" pitchFamily="34" charset="0"/>
              </a:rPr>
              <a:t>Since the first IUPAP-ICWIP (International Conference of Women In Physics), we discussed the statistical data that exists between the number of women and men students in Physics. How many women students enter, how many enter the master's program and how many graduated?</a:t>
            </a:r>
          </a:p>
        </p:txBody>
      </p:sp>
    </p:spTree>
    <p:extLst>
      <p:ext uri="{BB962C8B-B14F-4D97-AF65-F5344CB8AC3E}">
        <p14:creationId xmlns:p14="http://schemas.microsoft.com/office/powerpoint/2010/main" val="2767716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ítulo 1">
            <a:extLst>
              <a:ext uri="{FF2B5EF4-FFF2-40B4-BE49-F238E27FC236}">
                <a16:creationId xmlns:a16="http://schemas.microsoft.com/office/drawing/2014/main" id="{F9B08CA3-8159-43C9-B520-AEFA2916D1E1}"/>
              </a:ext>
            </a:extLst>
          </p:cNvPr>
          <p:cNvSpPr txBox="1">
            <a:spLocks/>
          </p:cNvSpPr>
          <p:nvPr/>
        </p:nvSpPr>
        <p:spPr>
          <a:xfrm>
            <a:off x="2147867" y="404718"/>
            <a:ext cx="7138018" cy="8340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s-ES" sz="3200" cap="all" dirty="0">
                <a:latin typeface="FoNT TYPE"/>
              </a:rPr>
              <a:t>III. STADISTICAL DATA</a:t>
            </a:r>
          </a:p>
          <a:p>
            <a:pPr>
              <a:lnSpc>
                <a:spcPct val="100000"/>
              </a:lnSpc>
            </a:pPr>
            <a:r>
              <a:rPr lang="es-ES" sz="3200" cap="all" dirty="0">
                <a:latin typeface="FoNT TYPE"/>
              </a:rPr>
              <a:t>3.1 (1991-2005) </a:t>
            </a:r>
          </a:p>
        </p:txBody>
      </p:sp>
      <p:sp>
        <p:nvSpPr>
          <p:cNvPr id="7" name="Rectángulo 6">
            <a:extLst>
              <a:ext uri="{FF2B5EF4-FFF2-40B4-BE49-F238E27FC236}">
                <a16:creationId xmlns:a16="http://schemas.microsoft.com/office/drawing/2014/main" id="{5F86EDB1-2483-41DF-B446-533D80F4952C}"/>
              </a:ext>
            </a:extLst>
          </p:cNvPr>
          <p:cNvSpPr/>
          <p:nvPr/>
        </p:nvSpPr>
        <p:spPr>
          <a:xfrm>
            <a:off x="1502935" y="6328370"/>
            <a:ext cx="9927590" cy="369332"/>
          </a:xfrm>
          <a:prstGeom prst="rect">
            <a:avLst/>
          </a:prstGeom>
          <a:solidFill>
            <a:srgbClr val="9D0580"/>
          </a:solid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b="1" dirty="0">
                <a:ln/>
                <a:solidFill>
                  <a:schemeClr val="bg1"/>
                </a:solidFill>
                <a:effectLst>
                  <a:outerShdw blurRad="38100" dist="38100" dir="2700000" algn="tl">
                    <a:srgbClr val="000000">
                      <a:alpha val="43137"/>
                    </a:srgbClr>
                  </a:outerShdw>
                </a:effectLst>
                <a:latin typeface="FoNT TYPE"/>
              </a:rPr>
              <a:t>In figure 1, we can see that the largest number of women who entered was in 1999 with 5 students.</a:t>
            </a:r>
            <a:endParaRPr lang="es-ES" b="1" dirty="0">
              <a:ln/>
              <a:solidFill>
                <a:schemeClr val="bg1"/>
              </a:solidFill>
              <a:effectLst>
                <a:outerShdw blurRad="38100" dist="38100" dir="2700000" algn="tl">
                  <a:srgbClr val="000000">
                    <a:alpha val="43137"/>
                  </a:srgbClr>
                </a:outerShdw>
              </a:effectLst>
              <a:latin typeface="FoNT TYPE"/>
            </a:endParaRPr>
          </a:p>
        </p:txBody>
      </p:sp>
      <p:sp>
        <p:nvSpPr>
          <p:cNvPr id="149" name="Rectángulo 148">
            <a:extLst>
              <a:ext uri="{FF2B5EF4-FFF2-40B4-BE49-F238E27FC236}">
                <a16:creationId xmlns:a16="http://schemas.microsoft.com/office/drawing/2014/main" id="{E31A16FB-CE72-4C11-ABF4-1915C9F80EF7}"/>
              </a:ext>
            </a:extLst>
          </p:cNvPr>
          <p:cNvSpPr/>
          <p:nvPr/>
        </p:nvSpPr>
        <p:spPr>
          <a:xfrm>
            <a:off x="7313784" y="4311591"/>
            <a:ext cx="4082737" cy="51181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effectLst/>
                <a:latin typeface="FoNT TYPE"/>
                <a:ea typeface="Calibri" panose="020F0502020204030204" pitchFamily="34" charset="0"/>
              </a:rPr>
              <a:t>Figure 1 shows the number of women who entered to the Faculty of Physical Sciences from 1991 to 2005</a:t>
            </a:r>
            <a:r>
              <a:rPr lang="en-US" sz="1400" dirty="0">
                <a:latin typeface="FoNT TYPE"/>
              </a:rPr>
              <a:t>.</a:t>
            </a:r>
            <a:endParaRPr lang="es-PE" sz="1400" dirty="0">
              <a:latin typeface="FoNT TYPE"/>
            </a:endParaRPr>
          </a:p>
        </p:txBody>
      </p:sp>
      <p:pic>
        <p:nvPicPr>
          <p:cNvPr id="150" name="Picture 4">
            <a:extLst>
              <a:ext uri="{FF2B5EF4-FFF2-40B4-BE49-F238E27FC236}">
                <a16:creationId xmlns:a16="http://schemas.microsoft.com/office/drawing/2014/main" id="{FD9F020E-7B85-41EC-9454-66074BF9F6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7" y="129253"/>
            <a:ext cx="789615" cy="940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 name="Imagen 150">
            <a:extLst>
              <a:ext uri="{FF2B5EF4-FFF2-40B4-BE49-F238E27FC236}">
                <a16:creationId xmlns:a16="http://schemas.microsoft.com/office/drawing/2014/main" id="{FB3BB874-5220-44EA-B69D-25B70CC1D77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180111" y="110287"/>
            <a:ext cx="900752" cy="940790"/>
          </a:xfrm>
          <a:prstGeom prst="rect">
            <a:avLst/>
          </a:prstGeom>
          <a:noFill/>
        </p:spPr>
      </p:pic>
      <p:grpSp>
        <p:nvGrpSpPr>
          <p:cNvPr id="160" name="Grupo 159">
            <a:extLst>
              <a:ext uri="{FF2B5EF4-FFF2-40B4-BE49-F238E27FC236}">
                <a16:creationId xmlns:a16="http://schemas.microsoft.com/office/drawing/2014/main" id="{D979B944-F4F3-4849-8223-B9FDCEC5A6A2}"/>
              </a:ext>
            </a:extLst>
          </p:cNvPr>
          <p:cNvGrpSpPr/>
          <p:nvPr/>
        </p:nvGrpSpPr>
        <p:grpSpPr>
          <a:xfrm>
            <a:off x="6977110" y="1201684"/>
            <a:ext cx="4830798" cy="3047467"/>
            <a:chOff x="6596389" y="1473958"/>
            <a:chExt cx="4830798" cy="3047467"/>
          </a:xfrm>
        </p:grpSpPr>
        <p:pic>
          <p:nvPicPr>
            <p:cNvPr id="157" name="Imagen 156">
              <a:extLst>
                <a:ext uri="{FF2B5EF4-FFF2-40B4-BE49-F238E27FC236}">
                  <a16:creationId xmlns:a16="http://schemas.microsoft.com/office/drawing/2014/main" id="{71E3AA20-AC3C-461D-A0C9-DBA9977FBE4D}"/>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6596389" y="1473958"/>
              <a:ext cx="4830798" cy="3047467"/>
            </a:xfrm>
            <a:prstGeom prst="rect">
              <a:avLst/>
            </a:prstGeom>
          </p:spPr>
        </p:pic>
        <p:cxnSp>
          <p:nvCxnSpPr>
            <p:cNvPr id="159" name="Conector recto 158">
              <a:extLst>
                <a:ext uri="{FF2B5EF4-FFF2-40B4-BE49-F238E27FC236}">
                  <a16:creationId xmlns:a16="http://schemas.microsoft.com/office/drawing/2014/main" id="{255F97EC-EEEA-49C6-9855-0C79EBC2391E}"/>
                </a:ext>
              </a:extLst>
            </p:cNvPr>
            <p:cNvCxnSpPr/>
            <p:nvPr/>
          </p:nvCxnSpPr>
          <p:spPr>
            <a:xfrm>
              <a:off x="6933063" y="4521425"/>
              <a:ext cx="3944203" cy="0"/>
            </a:xfrm>
            <a:prstGeom prst="line">
              <a:avLst/>
            </a:prstGeom>
          </p:spPr>
          <p:style>
            <a:lnRef idx="1">
              <a:schemeClr val="dk1"/>
            </a:lnRef>
            <a:fillRef idx="0">
              <a:schemeClr val="dk1"/>
            </a:fillRef>
            <a:effectRef idx="0">
              <a:schemeClr val="dk1"/>
            </a:effectRef>
            <a:fontRef idx="minor">
              <a:schemeClr val="tx1"/>
            </a:fontRef>
          </p:style>
        </p:cxnSp>
      </p:grpSp>
      <p:sp>
        <p:nvSpPr>
          <p:cNvPr id="162" name="CuadroTexto 161">
            <a:extLst>
              <a:ext uri="{FF2B5EF4-FFF2-40B4-BE49-F238E27FC236}">
                <a16:creationId xmlns:a16="http://schemas.microsoft.com/office/drawing/2014/main" id="{29BF749E-5CE1-4CDD-BC98-FFF1E3F9A736}"/>
              </a:ext>
            </a:extLst>
          </p:cNvPr>
          <p:cNvSpPr txBox="1"/>
          <p:nvPr/>
        </p:nvSpPr>
        <p:spPr>
          <a:xfrm>
            <a:off x="1125552" y="4825493"/>
            <a:ext cx="10270969" cy="1295868"/>
          </a:xfrm>
          <a:prstGeom prst="rect">
            <a:avLst/>
          </a:prstGeom>
          <a:noFill/>
        </p:spPr>
        <p:txBody>
          <a:bodyPr wrap="square">
            <a:spAutoFit/>
          </a:bodyPr>
          <a:lstStyle/>
          <a:p>
            <a:pPr algn="just">
              <a:lnSpc>
                <a:spcPct val="150000"/>
              </a:lnSpc>
            </a:pPr>
            <a:r>
              <a:rPr lang="en-US" dirty="0">
                <a:effectLst/>
                <a:latin typeface="FoNT TYPE"/>
                <a:ea typeface="Calibri" panose="020F0502020204030204" pitchFamily="34" charset="0"/>
              </a:rPr>
              <a:t>Figure 1, </a:t>
            </a:r>
            <a:r>
              <a:rPr lang="en-US" dirty="0"/>
              <a:t>present a preliminary report of students enrolling for graduate studies in the Physics Sciences program. We observe that the year with the greatest number of entering female graduate students in physics was 1999, with five students.</a:t>
            </a:r>
            <a:endParaRPr lang="es-PE" dirty="0">
              <a:latin typeface="FoNT TYPE"/>
            </a:endParaRPr>
          </a:p>
        </p:txBody>
      </p:sp>
      <p:sp>
        <p:nvSpPr>
          <p:cNvPr id="163" name="Marcador de contenido 2">
            <a:extLst>
              <a:ext uri="{FF2B5EF4-FFF2-40B4-BE49-F238E27FC236}">
                <a16:creationId xmlns:a16="http://schemas.microsoft.com/office/drawing/2014/main" id="{C69BCC02-91AE-481C-B51E-F287F229CDFA}"/>
              </a:ext>
            </a:extLst>
          </p:cNvPr>
          <p:cNvSpPr txBox="1">
            <a:spLocks/>
          </p:cNvSpPr>
          <p:nvPr/>
        </p:nvSpPr>
        <p:spPr>
          <a:xfrm>
            <a:off x="1051298" y="1630781"/>
            <a:ext cx="6019276" cy="35964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50000"/>
              </a:lnSpc>
            </a:pPr>
            <a:r>
              <a:rPr lang="en-US" sz="1800" dirty="0">
                <a:latin typeface="FoNT TYPE"/>
                <a:ea typeface="Times New Roman" panose="02020603050405020304" pitchFamily="18" charset="0"/>
              </a:rPr>
              <a:t>We have the statistics of admission of female students for several years with a very variable number: in 1992, 1993, 1997, 1998, 2000, 2003 to 2005, only one female student entered per year. In 1995 and 2002 only two female students per year entered; in the years 1996 and 2001 there was no female students admitted to the Faculty of Physical Sciences; and in 1999 only five female students entered. </a:t>
            </a:r>
            <a:endParaRPr lang="es-PE" sz="1800" dirty="0">
              <a:latin typeface="FoNT TYPE"/>
            </a:endParaRPr>
          </a:p>
        </p:txBody>
      </p:sp>
    </p:spTree>
    <p:extLst>
      <p:ext uri="{BB962C8B-B14F-4D97-AF65-F5344CB8AC3E}">
        <p14:creationId xmlns:p14="http://schemas.microsoft.com/office/powerpoint/2010/main" val="3533513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adroTexto 142">
            <a:extLst>
              <a:ext uri="{FF2B5EF4-FFF2-40B4-BE49-F238E27FC236}">
                <a16:creationId xmlns:a16="http://schemas.microsoft.com/office/drawing/2014/main" id="{2CC79E02-A7A0-46AD-8152-52CD0BC1B3D3}"/>
              </a:ext>
            </a:extLst>
          </p:cNvPr>
          <p:cNvSpPr txBox="1"/>
          <p:nvPr/>
        </p:nvSpPr>
        <p:spPr>
          <a:xfrm>
            <a:off x="1231751" y="1556756"/>
            <a:ext cx="5564833" cy="880369"/>
          </a:xfrm>
          <a:prstGeom prst="rect">
            <a:avLst/>
          </a:prstGeom>
          <a:noFill/>
        </p:spPr>
        <p:txBody>
          <a:bodyPr wrap="square">
            <a:spAutoFit/>
          </a:bodyPr>
          <a:lstStyle/>
          <a:p>
            <a:pPr algn="just">
              <a:lnSpc>
                <a:spcPct val="150000"/>
              </a:lnSpc>
            </a:pPr>
            <a:r>
              <a:rPr lang="en-US" dirty="0">
                <a:effectLst/>
                <a:latin typeface="FoNT TYPE"/>
                <a:ea typeface="Calibri" panose="020F0502020204030204" pitchFamily="34" charset="0"/>
              </a:rPr>
              <a:t>Figure 2 shows the number of women who entered to the Faculty of Physical Sciences from 1997 to 2008.</a:t>
            </a:r>
            <a:endParaRPr lang="es-PE" dirty="0">
              <a:latin typeface="FoNT TYPE"/>
            </a:endParaRPr>
          </a:p>
        </p:txBody>
      </p:sp>
      <p:graphicFrame>
        <p:nvGraphicFramePr>
          <p:cNvPr id="148" name="Gráfico 147">
            <a:extLst>
              <a:ext uri="{FF2B5EF4-FFF2-40B4-BE49-F238E27FC236}">
                <a16:creationId xmlns:a16="http://schemas.microsoft.com/office/drawing/2014/main" id="{57074E9B-D79D-4BBC-8972-ED3AF0A0AFAC}"/>
              </a:ext>
            </a:extLst>
          </p:cNvPr>
          <p:cNvGraphicFramePr>
            <a:graphicFrameLocks/>
          </p:cNvGraphicFramePr>
          <p:nvPr>
            <p:extLst>
              <p:ext uri="{D42A27DB-BD31-4B8C-83A1-F6EECF244321}">
                <p14:modId xmlns:p14="http://schemas.microsoft.com/office/powerpoint/2010/main" val="1737275520"/>
              </p:ext>
            </p:extLst>
          </p:nvPr>
        </p:nvGraphicFramePr>
        <p:xfrm>
          <a:off x="7671763" y="557434"/>
          <a:ext cx="4048374" cy="2745119"/>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ángulo 6">
            <a:extLst>
              <a:ext uri="{FF2B5EF4-FFF2-40B4-BE49-F238E27FC236}">
                <a16:creationId xmlns:a16="http://schemas.microsoft.com/office/drawing/2014/main" id="{5F86EDB1-2483-41DF-B446-533D80F4952C}"/>
              </a:ext>
            </a:extLst>
          </p:cNvPr>
          <p:cNvSpPr/>
          <p:nvPr/>
        </p:nvSpPr>
        <p:spPr>
          <a:xfrm>
            <a:off x="395671" y="5223085"/>
            <a:ext cx="6983939" cy="646331"/>
          </a:xfrm>
          <a:prstGeom prst="rect">
            <a:avLst/>
          </a:prstGeom>
          <a:solidFill>
            <a:srgbClr val="9D0580"/>
          </a:solid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b="1" dirty="0">
                <a:ln/>
                <a:solidFill>
                  <a:schemeClr val="bg1"/>
                </a:solidFill>
                <a:effectLst>
                  <a:outerShdw blurRad="38100" dist="38100" dir="2700000" algn="tl">
                    <a:srgbClr val="000000">
                      <a:alpha val="43137"/>
                    </a:srgbClr>
                  </a:outerShdw>
                </a:effectLst>
                <a:latin typeface="FoNT TYPE"/>
              </a:rPr>
              <a:t>In figure 2, we can see that the largest number of women who entered was in 2003 with 26 students.</a:t>
            </a:r>
            <a:endParaRPr lang="es-ES" b="1" dirty="0">
              <a:ln/>
              <a:solidFill>
                <a:schemeClr val="bg1"/>
              </a:solidFill>
              <a:effectLst>
                <a:outerShdw blurRad="38100" dist="38100" dir="2700000" algn="tl">
                  <a:srgbClr val="000000">
                    <a:alpha val="43137"/>
                  </a:srgbClr>
                </a:outerShdw>
              </a:effectLst>
              <a:latin typeface="FoNT TYPE"/>
            </a:endParaRPr>
          </a:p>
        </p:txBody>
      </p:sp>
      <p:sp>
        <p:nvSpPr>
          <p:cNvPr id="149" name="Rectángulo 148">
            <a:extLst>
              <a:ext uri="{FF2B5EF4-FFF2-40B4-BE49-F238E27FC236}">
                <a16:creationId xmlns:a16="http://schemas.microsoft.com/office/drawing/2014/main" id="{E31A16FB-CE72-4C11-ABF4-1915C9F80EF7}"/>
              </a:ext>
            </a:extLst>
          </p:cNvPr>
          <p:cNvSpPr/>
          <p:nvPr/>
        </p:nvSpPr>
        <p:spPr>
          <a:xfrm>
            <a:off x="7671763" y="3305764"/>
            <a:ext cx="4048374" cy="3693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a:latin typeface="FoNT TYPE"/>
              </a:rPr>
              <a:t>FIGURE 2. Numbers entering undergrade students.</a:t>
            </a:r>
            <a:endParaRPr lang="es-PE" sz="1200" dirty="0">
              <a:latin typeface="FoNT TYPE"/>
            </a:endParaRPr>
          </a:p>
        </p:txBody>
      </p:sp>
      <p:pic>
        <p:nvPicPr>
          <p:cNvPr id="150" name="Picture 4">
            <a:extLst>
              <a:ext uri="{FF2B5EF4-FFF2-40B4-BE49-F238E27FC236}">
                <a16:creationId xmlns:a16="http://schemas.microsoft.com/office/drawing/2014/main" id="{FD9F020E-7B85-41EC-9454-66074BF9F6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37" y="129253"/>
            <a:ext cx="789615" cy="940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 name="Imagen 150">
            <a:extLst>
              <a:ext uri="{FF2B5EF4-FFF2-40B4-BE49-F238E27FC236}">
                <a16:creationId xmlns:a16="http://schemas.microsoft.com/office/drawing/2014/main" id="{FB3BB874-5220-44EA-B69D-25B70CC1D77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1720137" y="-1"/>
            <a:ext cx="471863" cy="723331"/>
          </a:xfrm>
          <a:prstGeom prst="rect">
            <a:avLst/>
          </a:prstGeom>
          <a:noFill/>
        </p:spPr>
      </p:pic>
      <p:sp>
        <p:nvSpPr>
          <p:cNvPr id="10" name="CuadroTexto 9">
            <a:extLst>
              <a:ext uri="{FF2B5EF4-FFF2-40B4-BE49-F238E27FC236}">
                <a16:creationId xmlns:a16="http://schemas.microsoft.com/office/drawing/2014/main" id="{184C3BEC-1679-4B43-B707-FB231AB3DD64}"/>
              </a:ext>
            </a:extLst>
          </p:cNvPr>
          <p:cNvSpPr txBox="1"/>
          <p:nvPr/>
        </p:nvSpPr>
        <p:spPr>
          <a:xfrm>
            <a:off x="1231751" y="2714293"/>
            <a:ext cx="5469298" cy="2126864"/>
          </a:xfrm>
          <a:prstGeom prst="rect">
            <a:avLst/>
          </a:prstGeom>
          <a:noFill/>
        </p:spPr>
        <p:txBody>
          <a:bodyPr wrap="square">
            <a:spAutoFit/>
          </a:bodyPr>
          <a:lstStyle/>
          <a:p>
            <a:pPr algn="just">
              <a:lnSpc>
                <a:spcPct val="150000"/>
              </a:lnSpc>
            </a:pPr>
            <a:r>
              <a:rPr lang="en-US" dirty="0">
                <a:effectLst/>
                <a:latin typeface="FoNT TYPE"/>
                <a:ea typeface="Calibri" panose="020F0502020204030204" pitchFamily="34" charset="0"/>
              </a:rPr>
              <a:t>Figure 3 presents the situation of female students in these years, from 1997 to 2008, there were a total of 106 women who entered the Faculty of Physical Sciences, 37 of them dropped out, 53 studied, 13 graduated and 3 made enrollment reservations.</a:t>
            </a:r>
            <a:endParaRPr lang="es-PE" dirty="0">
              <a:latin typeface="FoNT TYPE"/>
            </a:endParaRPr>
          </a:p>
        </p:txBody>
      </p:sp>
      <p:grpSp>
        <p:nvGrpSpPr>
          <p:cNvPr id="11" name="Grupo 10">
            <a:extLst>
              <a:ext uri="{FF2B5EF4-FFF2-40B4-BE49-F238E27FC236}">
                <a16:creationId xmlns:a16="http://schemas.microsoft.com/office/drawing/2014/main" id="{B00341F0-0A81-4583-A463-3B441B3E73E6}"/>
              </a:ext>
            </a:extLst>
          </p:cNvPr>
          <p:cNvGrpSpPr/>
          <p:nvPr/>
        </p:nvGrpSpPr>
        <p:grpSpPr>
          <a:xfrm>
            <a:off x="7925502" y="3903666"/>
            <a:ext cx="4046481" cy="2423405"/>
            <a:chOff x="6696935" y="1607885"/>
            <a:chExt cx="4878436" cy="3047619"/>
          </a:xfrm>
        </p:grpSpPr>
        <p:pic>
          <p:nvPicPr>
            <p:cNvPr id="12" name="Imagen 11">
              <a:extLst>
                <a:ext uri="{FF2B5EF4-FFF2-40B4-BE49-F238E27FC236}">
                  <a16:creationId xmlns:a16="http://schemas.microsoft.com/office/drawing/2014/main" id="{EA8D8F1B-CBA8-4E72-B61C-DF3D714BAE75}"/>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6696935" y="1607885"/>
              <a:ext cx="4666667" cy="3047619"/>
            </a:xfrm>
            <a:prstGeom prst="rect">
              <a:avLst/>
            </a:prstGeom>
          </p:spPr>
        </p:pic>
        <p:sp>
          <p:nvSpPr>
            <p:cNvPr id="13" name="Rectángulo: esquinas redondeadas 12">
              <a:extLst>
                <a:ext uri="{FF2B5EF4-FFF2-40B4-BE49-F238E27FC236}">
                  <a16:creationId xmlns:a16="http://schemas.microsoft.com/office/drawing/2014/main" id="{C6E293E0-0FF0-44D1-83F6-FF8F17667B43}"/>
                </a:ext>
              </a:extLst>
            </p:cNvPr>
            <p:cNvSpPr/>
            <p:nvPr/>
          </p:nvSpPr>
          <p:spPr>
            <a:xfrm>
              <a:off x="10167582" y="2245283"/>
              <a:ext cx="979082" cy="86640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Rectángulo: esquinas redondeadas 13">
              <a:extLst>
                <a:ext uri="{FF2B5EF4-FFF2-40B4-BE49-F238E27FC236}">
                  <a16:creationId xmlns:a16="http://schemas.microsoft.com/office/drawing/2014/main" id="{8EEDC179-25FD-48A6-9586-9A69B9EEC432}"/>
                </a:ext>
              </a:extLst>
            </p:cNvPr>
            <p:cNvSpPr/>
            <p:nvPr/>
          </p:nvSpPr>
          <p:spPr>
            <a:xfrm>
              <a:off x="10005878" y="2213011"/>
              <a:ext cx="1569493" cy="1204414"/>
            </a:xfrm>
            <a:prstGeom prst="round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s-ES" sz="900" dirty="0">
                  <a:solidFill>
                    <a:srgbClr val="9D0580"/>
                  </a:solidFill>
                  <a:latin typeface="FoNT TYPE"/>
                </a:rPr>
                <a:t>37 </a:t>
              </a:r>
              <a:r>
                <a:rPr lang="es-ES" sz="900" dirty="0" err="1">
                  <a:solidFill>
                    <a:srgbClr val="9D0580"/>
                  </a:solidFill>
                  <a:latin typeface="FoNT TYPE"/>
                </a:rPr>
                <a:t>dropped</a:t>
              </a:r>
              <a:endParaRPr lang="es-ES" sz="900" dirty="0">
                <a:solidFill>
                  <a:srgbClr val="9D0580"/>
                </a:solidFill>
                <a:latin typeface="FoNT TYPE"/>
              </a:endParaRPr>
            </a:p>
            <a:p>
              <a:pPr>
                <a:lnSpc>
                  <a:spcPct val="150000"/>
                </a:lnSpc>
              </a:pPr>
              <a:r>
                <a:rPr lang="es-ES" sz="900" dirty="0">
                  <a:solidFill>
                    <a:srgbClr val="9D0580"/>
                  </a:solidFill>
                  <a:latin typeface="FoNT TYPE"/>
                </a:rPr>
                <a:t>53 </a:t>
              </a:r>
              <a:r>
                <a:rPr lang="es-ES" sz="900" dirty="0" err="1">
                  <a:solidFill>
                    <a:srgbClr val="9D0580"/>
                  </a:solidFill>
                  <a:latin typeface="FoNT TYPE"/>
                </a:rPr>
                <a:t>studying</a:t>
              </a:r>
              <a:endParaRPr lang="es-ES" sz="900" dirty="0">
                <a:solidFill>
                  <a:srgbClr val="9D0580"/>
                </a:solidFill>
                <a:latin typeface="FoNT TYPE"/>
              </a:endParaRPr>
            </a:p>
            <a:p>
              <a:pPr>
                <a:lnSpc>
                  <a:spcPct val="150000"/>
                </a:lnSpc>
              </a:pPr>
              <a:r>
                <a:rPr lang="es-PE" sz="900" dirty="0">
                  <a:solidFill>
                    <a:srgbClr val="9D0580"/>
                  </a:solidFill>
                  <a:latin typeface="FoNT TYPE"/>
                </a:rPr>
                <a:t>13 </a:t>
              </a:r>
              <a:r>
                <a:rPr lang="es-PE" sz="900" dirty="0" err="1">
                  <a:solidFill>
                    <a:srgbClr val="9D0580"/>
                  </a:solidFill>
                  <a:latin typeface="FoNT TYPE"/>
                </a:rPr>
                <a:t>Graduated</a:t>
              </a:r>
              <a:endParaRPr lang="es-PE" sz="900" dirty="0">
                <a:solidFill>
                  <a:srgbClr val="9D0580"/>
                </a:solidFill>
                <a:latin typeface="FoNT TYPE"/>
              </a:endParaRPr>
            </a:p>
            <a:p>
              <a:pPr>
                <a:lnSpc>
                  <a:spcPct val="150000"/>
                </a:lnSpc>
              </a:pPr>
              <a:r>
                <a:rPr lang="es-PE" sz="900" dirty="0">
                  <a:solidFill>
                    <a:srgbClr val="9D0580"/>
                  </a:solidFill>
                  <a:latin typeface="FoNT TYPE"/>
                </a:rPr>
                <a:t>3 </a:t>
              </a:r>
              <a:r>
                <a:rPr lang="es-PE" sz="900" dirty="0" err="1">
                  <a:solidFill>
                    <a:srgbClr val="9D0580"/>
                  </a:solidFill>
                  <a:latin typeface="FoNT TYPE"/>
                </a:rPr>
                <a:t>studying</a:t>
              </a:r>
              <a:r>
                <a:rPr lang="es-PE" sz="900" dirty="0">
                  <a:solidFill>
                    <a:srgbClr val="9D0580"/>
                  </a:solidFill>
                  <a:latin typeface="FoNT TYPE"/>
                </a:rPr>
                <a:t> (reserve </a:t>
              </a:r>
              <a:r>
                <a:rPr lang="es-PE" sz="900" dirty="0" err="1">
                  <a:solidFill>
                    <a:srgbClr val="9D0580"/>
                  </a:solidFill>
                  <a:latin typeface="FoNT TYPE"/>
                </a:rPr>
                <a:t>registration</a:t>
              </a:r>
              <a:r>
                <a:rPr lang="es-PE" sz="900" dirty="0">
                  <a:solidFill>
                    <a:srgbClr val="9D0580"/>
                  </a:solidFill>
                  <a:latin typeface="FoNT TYPE"/>
                </a:rPr>
                <a:t>)</a:t>
              </a:r>
            </a:p>
          </p:txBody>
        </p:sp>
      </p:grpSp>
      <p:sp>
        <p:nvSpPr>
          <p:cNvPr id="15" name="Rectángulo 14">
            <a:extLst>
              <a:ext uri="{FF2B5EF4-FFF2-40B4-BE49-F238E27FC236}">
                <a16:creationId xmlns:a16="http://schemas.microsoft.com/office/drawing/2014/main" id="{7D3FFD64-5026-4A42-B007-A368BEE0C959}"/>
              </a:ext>
            </a:extLst>
          </p:cNvPr>
          <p:cNvSpPr/>
          <p:nvPr/>
        </p:nvSpPr>
        <p:spPr>
          <a:xfrm>
            <a:off x="7907694" y="6352733"/>
            <a:ext cx="4048374" cy="3693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100" dirty="0">
                <a:latin typeface="FoNT TYPE"/>
              </a:rPr>
              <a:t>FIGURE 3. Numbers and academic status of female undergraduate physics students at San Marcos University. </a:t>
            </a:r>
            <a:endParaRPr lang="es-PE" sz="1100" dirty="0">
              <a:latin typeface="FoNT TYPE"/>
            </a:endParaRPr>
          </a:p>
        </p:txBody>
      </p:sp>
      <p:sp>
        <p:nvSpPr>
          <p:cNvPr id="16" name="Rectángulo 15">
            <a:extLst>
              <a:ext uri="{FF2B5EF4-FFF2-40B4-BE49-F238E27FC236}">
                <a16:creationId xmlns:a16="http://schemas.microsoft.com/office/drawing/2014/main" id="{AF056A3E-CCF7-4D36-96C8-C43797D522C8}"/>
              </a:ext>
            </a:extLst>
          </p:cNvPr>
          <p:cNvSpPr/>
          <p:nvPr/>
        </p:nvSpPr>
        <p:spPr>
          <a:xfrm>
            <a:off x="530965" y="6075171"/>
            <a:ext cx="6725813"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2000" b="1" dirty="0" err="1">
                <a:ln/>
                <a:solidFill>
                  <a:srgbClr val="FF0000"/>
                </a:solidFill>
              </a:rPr>
              <a:t>The</a:t>
            </a:r>
            <a:r>
              <a:rPr lang="es-ES" sz="2000" b="1" dirty="0">
                <a:ln/>
                <a:solidFill>
                  <a:srgbClr val="FF0000"/>
                </a:solidFill>
              </a:rPr>
              <a:t> figure 3, show </a:t>
            </a:r>
            <a:r>
              <a:rPr lang="es-ES" sz="2000" b="1" dirty="0" err="1">
                <a:ln/>
                <a:solidFill>
                  <a:srgbClr val="FF0000"/>
                </a:solidFill>
              </a:rPr>
              <a:t>that</a:t>
            </a:r>
            <a:r>
              <a:rPr lang="es-ES" sz="2000" b="1" dirty="0">
                <a:ln/>
                <a:solidFill>
                  <a:srgbClr val="FF0000"/>
                </a:solidFill>
              </a:rPr>
              <a:t> </a:t>
            </a:r>
            <a:r>
              <a:rPr lang="es-ES" sz="2000" b="1" dirty="0" err="1">
                <a:ln/>
                <a:solidFill>
                  <a:srgbClr val="FF0000"/>
                </a:solidFill>
              </a:rPr>
              <a:t>from</a:t>
            </a:r>
            <a:r>
              <a:rPr lang="es-ES" sz="2000" b="1" dirty="0">
                <a:ln/>
                <a:solidFill>
                  <a:srgbClr val="FF0000"/>
                </a:solidFill>
              </a:rPr>
              <a:t> </a:t>
            </a:r>
            <a:r>
              <a:rPr lang="es-ES" sz="2000" b="1" dirty="0" err="1">
                <a:ln/>
                <a:solidFill>
                  <a:srgbClr val="FF0000"/>
                </a:solidFill>
              </a:rPr>
              <a:t>year</a:t>
            </a:r>
            <a:r>
              <a:rPr lang="es-ES" sz="2000" b="1" dirty="0">
                <a:ln/>
                <a:solidFill>
                  <a:srgbClr val="FF0000"/>
                </a:solidFill>
              </a:rPr>
              <a:t> 1997 </a:t>
            </a:r>
            <a:r>
              <a:rPr lang="es-ES" sz="2000" b="1" dirty="0" err="1">
                <a:ln/>
                <a:solidFill>
                  <a:srgbClr val="FF0000"/>
                </a:solidFill>
              </a:rPr>
              <a:t>until</a:t>
            </a:r>
            <a:r>
              <a:rPr lang="es-ES" sz="2000" b="1" dirty="0">
                <a:ln/>
                <a:solidFill>
                  <a:srgbClr val="FF0000"/>
                </a:solidFill>
              </a:rPr>
              <a:t> 2008, </a:t>
            </a:r>
            <a:r>
              <a:rPr lang="es-ES" sz="2000" b="1" dirty="0" err="1">
                <a:ln/>
                <a:solidFill>
                  <a:srgbClr val="FF0000"/>
                </a:solidFill>
              </a:rPr>
              <a:t>were</a:t>
            </a:r>
            <a:r>
              <a:rPr lang="es-ES" sz="2000" b="1" dirty="0">
                <a:ln/>
                <a:solidFill>
                  <a:srgbClr val="FF0000"/>
                </a:solidFill>
              </a:rPr>
              <a:t> 106 </a:t>
            </a:r>
            <a:r>
              <a:rPr lang="es-ES" sz="2000" b="1" dirty="0" err="1">
                <a:ln/>
                <a:solidFill>
                  <a:srgbClr val="FF0000"/>
                </a:solidFill>
              </a:rPr>
              <a:t>students</a:t>
            </a:r>
            <a:r>
              <a:rPr lang="es-ES" sz="2000" b="1" dirty="0">
                <a:ln/>
                <a:solidFill>
                  <a:srgbClr val="FF0000"/>
                </a:solidFill>
              </a:rPr>
              <a:t> </a:t>
            </a:r>
            <a:r>
              <a:rPr lang="es-ES" sz="2000" b="1" dirty="0" err="1">
                <a:ln/>
                <a:solidFill>
                  <a:srgbClr val="FF0000"/>
                </a:solidFill>
              </a:rPr>
              <a:t>female</a:t>
            </a:r>
            <a:r>
              <a:rPr lang="es-ES" sz="2000" b="1" dirty="0">
                <a:ln/>
                <a:solidFill>
                  <a:srgbClr val="FF0000"/>
                </a:solidFill>
              </a:rPr>
              <a:t> in </a:t>
            </a:r>
            <a:r>
              <a:rPr lang="es-ES" sz="2000" b="1" dirty="0" err="1">
                <a:ln/>
                <a:solidFill>
                  <a:srgbClr val="FF0000"/>
                </a:solidFill>
              </a:rPr>
              <a:t>differents</a:t>
            </a:r>
            <a:r>
              <a:rPr lang="es-ES" sz="2000" b="1" dirty="0">
                <a:ln/>
                <a:solidFill>
                  <a:srgbClr val="FF0000"/>
                </a:solidFill>
              </a:rPr>
              <a:t> </a:t>
            </a:r>
            <a:r>
              <a:rPr lang="es-ES" sz="2000" b="1" dirty="0" err="1">
                <a:ln/>
                <a:solidFill>
                  <a:srgbClr val="FF0000"/>
                </a:solidFill>
              </a:rPr>
              <a:t>situations</a:t>
            </a:r>
            <a:r>
              <a:rPr lang="es-ES" sz="2000" b="1" dirty="0">
                <a:ln/>
                <a:solidFill>
                  <a:srgbClr val="FF0000"/>
                </a:solidFill>
              </a:rPr>
              <a:t>.</a:t>
            </a:r>
          </a:p>
        </p:txBody>
      </p:sp>
      <p:sp>
        <p:nvSpPr>
          <p:cNvPr id="17" name="Título 1">
            <a:extLst>
              <a:ext uri="{FF2B5EF4-FFF2-40B4-BE49-F238E27FC236}">
                <a16:creationId xmlns:a16="http://schemas.microsoft.com/office/drawing/2014/main" id="{3E869B4D-C272-442F-90BF-0C0FFE4EE243}"/>
              </a:ext>
            </a:extLst>
          </p:cNvPr>
          <p:cNvSpPr txBox="1">
            <a:spLocks/>
          </p:cNvSpPr>
          <p:nvPr/>
        </p:nvSpPr>
        <p:spPr>
          <a:xfrm>
            <a:off x="2147867" y="404718"/>
            <a:ext cx="7138018" cy="8340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s-ES" sz="3200" cap="all" dirty="0">
                <a:latin typeface="FoNT TYPE"/>
              </a:rPr>
              <a:t>III. STADISTICAL DATA</a:t>
            </a:r>
          </a:p>
          <a:p>
            <a:pPr>
              <a:lnSpc>
                <a:spcPct val="100000"/>
              </a:lnSpc>
            </a:pPr>
            <a:r>
              <a:rPr lang="es-ES" sz="3200" cap="all" dirty="0">
                <a:latin typeface="FoNT TYPE"/>
              </a:rPr>
              <a:t>3.2 (1997-2008) </a:t>
            </a:r>
          </a:p>
        </p:txBody>
      </p:sp>
    </p:spTree>
    <p:extLst>
      <p:ext uri="{BB962C8B-B14F-4D97-AF65-F5344CB8AC3E}">
        <p14:creationId xmlns:p14="http://schemas.microsoft.com/office/powerpoint/2010/main" val="1841483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o 13">
            <a:extLst>
              <a:ext uri="{FF2B5EF4-FFF2-40B4-BE49-F238E27FC236}">
                <a16:creationId xmlns:a16="http://schemas.microsoft.com/office/drawing/2014/main" id="{DEE9D350-5DF9-4610-8749-F1D590D48B30}"/>
              </a:ext>
            </a:extLst>
          </p:cNvPr>
          <p:cNvGrpSpPr/>
          <p:nvPr/>
        </p:nvGrpSpPr>
        <p:grpSpPr>
          <a:xfrm>
            <a:off x="6892119" y="1804987"/>
            <a:ext cx="5172502" cy="3248025"/>
            <a:chOff x="0" y="0"/>
            <a:chExt cx="6000750" cy="3248025"/>
          </a:xfrm>
        </p:grpSpPr>
        <p:graphicFrame>
          <p:nvGraphicFramePr>
            <p:cNvPr id="15" name="Gráfico 14">
              <a:extLst>
                <a:ext uri="{FF2B5EF4-FFF2-40B4-BE49-F238E27FC236}">
                  <a16:creationId xmlns:a16="http://schemas.microsoft.com/office/drawing/2014/main" id="{FA3F2C80-E8B9-4E5C-A70D-D6AD11A28E33}"/>
                </a:ext>
              </a:extLst>
            </p:cNvPr>
            <p:cNvGraphicFramePr/>
            <p:nvPr/>
          </p:nvGraphicFramePr>
          <p:xfrm>
            <a:off x="752475" y="147637"/>
            <a:ext cx="4819649" cy="31003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Gráfico 15">
              <a:extLst>
                <a:ext uri="{FF2B5EF4-FFF2-40B4-BE49-F238E27FC236}">
                  <a16:creationId xmlns:a16="http://schemas.microsoft.com/office/drawing/2014/main" id="{501877C1-680B-48CE-8B84-48E0DDFBCEBC}"/>
                </a:ext>
              </a:extLst>
            </p:cNvPr>
            <p:cNvGraphicFramePr/>
            <p:nvPr/>
          </p:nvGraphicFramePr>
          <p:xfrm>
            <a:off x="0" y="0"/>
            <a:ext cx="6000750" cy="3243262"/>
          </p:xfrm>
          <a:graphic>
            <a:graphicData uri="http://schemas.openxmlformats.org/drawingml/2006/chart">
              <c:chart xmlns:c="http://schemas.openxmlformats.org/drawingml/2006/chart" xmlns:r="http://schemas.openxmlformats.org/officeDocument/2006/relationships" r:id="rId3"/>
            </a:graphicData>
          </a:graphic>
        </p:graphicFrame>
        <p:sp>
          <p:nvSpPr>
            <p:cNvPr id="17" name="8 Rectángulo">
              <a:extLst>
                <a:ext uri="{FF2B5EF4-FFF2-40B4-BE49-F238E27FC236}">
                  <a16:creationId xmlns:a16="http://schemas.microsoft.com/office/drawing/2014/main" id="{18137242-0BB5-42DC-A6A0-B1A837DD5E02}"/>
                </a:ext>
              </a:extLst>
            </p:cNvPr>
            <p:cNvSpPr/>
            <p:nvPr/>
          </p:nvSpPr>
          <p:spPr>
            <a:xfrm>
              <a:off x="3762375" y="133350"/>
              <a:ext cx="121380" cy="127593"/>
            </a:xfrm>
            <a:prstGeom prst="rect">
              <a:avLst/>
            </a:prstGeom>
            <a:solidFill>
              <a:srgbClr val="C42AB2"/>
            </a:solidFill>
            <a:ln>
              <a:noFill/>
            </a:ln>
          </p:spPr>
          <p:style>
            <a:lnRef idx="1">
              <a:schemeClr val="accent1"/>
            </a:lnRef>
            <a:fillRef idx="2">
              <a:schemeClr val="accent1"/>
            </a:fillRef>
            <a:effectRef idx="1">
              <a:schemeClr val="accent1"/>
            </a:effectRef>
            <a:fontRef idx="minor">
              <a:schemeClr val="dk1"/>
            </a:fontRef>
          </p:style>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s-ES_tradnl"/>
            </a:p>
          </p:txBody>
        </p:sp>
        <p:sp>
          <p:nvSpPr>
            <p:cNvPr id="18" name="Cuadro de texto 2">
              <a:extLst>
                <a:ext uri="{FF2B5EF4-FFF2-40B4-BE49-F238E27FC236}">
                  <a16:creationId xmlns:a16="http://schemas.microsoft.com/office/drawing/2014/main" id="{4B86A9D4-BF57-4A97-8A4B-42F877F70105}"/>
                </a:ext>
              </a:extLst>
            </p:cNvPr>
            <p:cNvSpPr txBox="1"/>
            <p:nvPr/>
          </p:nvSpPr>
          <p:spPr>
            <a:xfrm>
              <a:off x="2647951" y="2971801"/>
              <a:ext cx="857249" cy="2095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indent="173990" algn="just"/>
              <a:r>
                <a:rPr lang="es-PE" sz="1100" b="1">
                  <a:solidFill>
                    <a:srgbClr val="002060"/>
                  </a:solidFill>
                  <a:effectLst/>
                  <a:latin typeface="Times New Roman" panose="02020603050405020304" pitchFamily="18" charset="0"/>
                  <a:ea typeface="Times New Roman" panose="02020603050405020304" pitchFamily="18" charset="0"/>
                </a:rPr>
                <a:t>Years</a:t>
              </a:r>
              <a:endParaRPr lang="es-PE" sz="1100">
                <a:solidFill>
                  <a:srgbClr val="002060"/>
                </a:solidFill>
                <a:effectLst/>
                <a:latin typeface="Times New Roman" panose="02020603050405020304" pitchFamily="18" charset="0"/>
                <a:ea typeface="Times New Roman" panose="02020603050405020304" pitchFamily="18" charset="0"/>
              </a:endParaRPr>
            </a:p>
          </p:txBody>
        </p:sp>
      </p:grpSp>
      <p:pic>
        <p:nvPicPr>
          <p:cNvPr id="19" name="Picture 4">
            <a:extLst>
              <a:ext uri="{FF2B5EF4-FFF2-40B4-BE49-F238E27FC236}">
                <a16:creationId xmlns:a16="http://schemas.microsoft.com/office/drawing/2014/main" id="{9A962DB4-FE72-446A-9367-D8FB522293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52" y="0"/>
            <a:ext cx="808189" cy="824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agen 19">
            <a:extLst>
              <a:ext uri="{FF2B5EF4-FFF2-40B4-BE49-F238E27FC236}">
                <a16:creationId xmlns:a16="http://schemas.microsoft.com/office/drawing/2014/main" id="{A5260EA3-BFD0-49D6-9084-E3882A7E418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378" y="1033243"/>
            <a:ext cx="1045336" cy="1166020"/>
          </a:xfrm>
          <a:prstGeom prst="rect">
            <a:avLst/>
          </a:prstGeom>
          <a:noFill/>
        </p:spPr>
      </p:pic>
      <p:sp>
        <p:nvSpPr>
          <p:cNvPr id="26" name="Título 1">
            <a:extLst>
              <a:ext uri="{FF2B5EF4-FFF2-40B4-BE49-F238E27FC236}">
                <a16:creationId xmlns:a16="http://schemas.microsoft.com/office/drawing/2014/main" id="{D3B6E11C-78B5-4521-9F6D-86C1F449E599}"/>
              </a:ext>
            </a:extLst>
          </p:cNvPr>
          <p:cNvSpPr txBox="1">
            <a:spLocks/>
          </p:cNvSpPr>
          <p:nvPr/>
        </p:nvSpPr>
        <p:spPr>
          <a:xfrm>
            <a:off x="2147867" y="404718"/>
            <a:ext cx="7138018" cy="8340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s-ES" sz="3200" cap="all" dirty="0">
                <a:latin typeface="FoNT TYPE"/>
              </a:rPr>
              <a:t>III. STADISTICAL DATA</a:t>
            </a:r>
          </a:p>
          <a:p>
            <a:pPr>
              <a:lnSpc>
                <a:spcPct val="100000"/>
              </a:lnSpc>
            </a:pPr>
            <a:r>
              <a:rPr lang="es-ES" sz="3200" cap="all" dirty="0">
                <a:latin typeface="FoNT TYPE"/>
              </a:rPr>
              <a:t>3.3 (2010 -2023) </a:t>
            </a:r>
          </a:p>
        </p:txBody>
      </p:sp>
      <p:sp>
        <p:nvSpPr>
          <p:cNvPr id="28" name="CuadroTexto 27">
            <a:extLst>
              <a:ext uri="{FF2B5EF4-FFF2-40B4-BE49-F238E27FC236}">
                <a16:creationId xmlns:a16="http://schemas.microsoft.com/office/drawing/2014/main" id="{9B6AECA4-5300-4A5B-87A6-50503F896110}"/>
              </a:ext>
            </a:extLst>
          </p:cNvPr>
          <p:cNvSpPr txBox="1"/>
          <p:nvPr/>
        </p:nvSpPr>
        <p:spPr>
          <a:xfrm>
            <a:off x="936275" y="1804987"/>
            <a:ext cx="5787531" cy="3788858"/>
          </a:xfrm>
          <a:prstGeom prst="rect">
            <a:avLst/>
          </a:prstGeom>
          <a:noFill/>
        </p:spPr>
        <p:txBody>
          <a:bodyPr wrap="square">
            <a:spAutoFit/>
          </a:bodyPr>
          <a:lstStyle/>
          <a:p>
            <a:pPr indent="173990" algn="just">
              <a:lnSpc>
                <a:spcPct val="150000"/>
              </a:lnSpc>
            </a:pPr>
            <a:r>
              <a:rPr lang="en-US" sz="1800" dirty="0">
                <a:effectLst/>
                <a:latin typeface="FoNT TYPE"/>
                <a:ea typeface="Times New Roman" panose="02020603050405020304" pitchFamily="18" charset="0"/>
              </a:rPr>
              <a:t>In the Figure 4, we can observed that in the last thirteen years, the statistical data shows that the number of women that were admitted to the Faculty of Physical Sciences had increased proportionally over the years from 2010 to 2020; it is represent a percentage between 6 - 7% of all the students entering the undergraduate study program. But, in the years 2021, 2022 and 2023 there is an exponential increase of 13.6 %; 19.62% and 30.16% respectively; this percentage is very important, unique and interesting.  </a:t>
            </a:r>
            <a:endParaRPr lang="es-PE" sz="1800" dirty="0">
              <a:effectLst/>
              <a:latin typeface="FoNT TYPE"/>
              <a:ea typeface="Times New Roman" panose="02020603050405020304" pitchFamily="18" charset="0"/>
            </a:endParaRPr>
          </a:p>
        </p:txBody>
      </p:sp>
      <p:sp>
        <p:nvSpPr>
          <p:cNvPr id="29" name="Rectángulo 28">
            <a:extLst>
              <a:ext uri="{FF2B5EF4-FFF2-40B4-BE49-F238E27FC236}">
                <a16:creationId xmlns:a16="http://schemas.microsoft.com/office/drawing/2014/main" id="{F4C38DCF-9088-4F3D-9640-0C974B1A91C2}"/>
              </a:ext>
            </a:extLst>
          </p:cNvPr>
          <p:cNvSpPr/>
          <p:nvPr/>
        </p:nvSpPr>
        <p:spPr>
          <a:xfrm>
            <a:off x="7679852" y="5157744"/>
            <a:ext cx="4048374" cy="3693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a:latin typeface="FoNT TYPE"/>
              </a:rPr>
              <a:t>FIGURE 4. Numbers entering undergrade students.</a:t>
            </a:r>
            <a:endParaRPr lang="es-PE" sz="1200" dirty="0">
              <a:latin typeface="FoNT TYPE"/>
            </a:endParaRPr>
          </a:p>
        </p:txBody>
      </p:sp>
      <p:sp>
        <p:nvSpPr>
          <p:cNvPr id="30" name="Rectángulo 29">
            <a:extLst>
              <a:ext uri="{FF2B5EF4-FFF2-40B4-BE49-F238E27FC236}">
                <a16:creationId xmlns:a16="http://schemas.microsoft.com/office/drawing/2014/main" id="{C32B2319-CB83-42A5-87EA-ED1BA0D96F73}"/>
              </a:ext>
            </a:extLst>
          </p:cNvPr>
          <p:cNvSpPr/>
          <p:nvPr/>
        </p:nvSpPr>
        <p:spPr>
          <a:xfrm>
            <a:off x="1746843" y="5946170"/>
            <a:ext cx="7957196" cy="646331"/>
          </a:xfrm>
          <a:prstGeom prst="rect">
            <a:avLst/>
          </a:prstGeom>
          <a:solidFill>
            <a:srgbClr val="9D0580"/>
          </a:solid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b="1" dirty="0">
                <a:ln/>
                <a:solidFill>
                  <a:schemeClr val="bg1"/>
                </a:solidFill>
                <a:effectLst>
                  <a:outerShdw blurRad="38100" dist="38100" dir="2700000" algn="tl">
                    <a:srgbClr val="000000">
                      <a:alpha val="43137"/>
                    </a:srgbClr>
                  </a:outerShdw>
                </a:effectLst>
                <a:latin typeface="FoNT TYPE"/>
              </a:rPr>
              <a:t>In figure 4, we can see that the largest number of women who entered have been in 2021, 2022 and 2023 with 14, 16 and 26 students, respectively.</a:t>
            </a:r>
            <a:endParaRPr lang="es-ES" b="1" dirty="0">
              <a:ln/>
              <a:solidFill>
                <a:schemeClr val="bg1"/>
              </a:solidFill>
              <a:effectLst>
                <a:outerShdw blurRad="38100" dist="38100" dir="2700000" algn="tl">
                  <a:srgbClr val="000000">
                    <a:alpha val="43137"/>
                  </a:srgbClr>
                </a:outerShdw>
              </a:effectLst>
              <a:latin typeface="FoNT TYPE"/>
            </a:endParaRPr>
          </a:p>
        </p:txBody>
      </p:sp>
    </p:spTree>
    <p:extLst>
      <p:ext uri="{BB962C8B-B14F-4D97-AF65-F5344CB8AC3E}">
        <p14:creationId xmlns:p14="http://schemas.microsoft.com/office/powerpoint/2010/main" val="741574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7B64C-7C8C-4E97-A268-07E87BED7D30}"/>
              </a:ext>
            </a:extLst>
          </p:cNvPr>
          <p:cNvSpPr>
            <a:spLocks noGrp="1"/>
          </p:cNvSpPr>
          <p:nvPr>
            <p:ph type="title"/>
          </p:nvPr>
        </p:nvSpPr>
        <p:spPr>
          <a:xfrm>
            <a:off x="4600385" y="390326"/>
            <a:ext cx="3597173" cy="1325563"/>
          </a:xfrm>
        </p:spPr>
        <p:txBody>
          <a:bodyPr>
            <a:normAutofit/>
          </a:bodyPr>
          <a:lstStyle/>
          <a:p>
            <a:r>
              <a:rPr lang="es-ES" sz="3600" cap="all" dirty="0" err="1">
                <a:latin typeface="FoNT TYPE"/>
              </a:rPr>
              <a:t>Iv</a:t>
            </a:r>
            <a:r>
              <a:rPr lang="es-ES" sz="3600" cap="all" dirty="0">
                <a:latin typeface="FoNT TYPE"/>
              </a:rPr>
              <a:t>. IMPORTANCE</a:t>
            </a:r>
            <a:endParaRPr lang="es-PE" sz="3600" cap="all" dirty="0">
              <a:latin typeface="FoNT TYPE"/>
            </a:endParaRPr>
          </a:p>
        </p:txBody>
      </p:sp>
      <p:sp>
        <p:nvSpPr>
          <p:cNvPr id="3" name="Marcador de contenido 2">
            <a:extLst>
              <a:ext uri="{FF2B5EF4-FFF2-40B4-BE49-F238E27FC236}">
                <a16:creationId xmlns:a16="http://schemas.microsoft.com/office/drawing/2014/main" id="{279A22D5-3B1F-40F3-8E50-300F0F3A7428}"/>
              </a:ext>
            </a:extLst>
          </p:cNvPr>
          <p:cNvSpPr>
            <a:spLocks noGrp="1"/>
          </p:cNvSpPr>
          <p:nvPr>
            <p:ph idx="1"/>
          </p:nvPr>
        </p:nvSpPr>
        <p:spPr>
          <a:xfrm>
            <a:off x="1853261" y="1401407"/>
            <a:ext cx="7204596" cy="3300113"/>
          </a:xfrm>
        </p:spPr>
        <p:txBody>
          <a:bodyPr>
            <a:noAutofit/>
          </a:bodyPr>
          <a:lstStyle/>
          <a:p>
            <a:pPr indent="0" algn="just">
              <a:lnSpc>
                <a:spcPct val="100000"/>
              </a:lnSpc>
              <a:buNone/>
            </a:pPr>
            <a:endParaRPr lang="en-US" sz="1800" dirty="0">
              <a:highlight>
                <a:srgbClr val="FFFF00"/>
              </a:highlight>
              <a:latin typeface="FoNT TYPE"/>
              <a:ea typeface="Times New Roman" panose="02020603050405020304" pitchFamily="18" charset="0"/>
            </a:endParaRPr>
          </a:p>
          <a:p>
            <a:pPr indent="0" algn="just">
              <a:lnSpc>
                <a:spcPct val="100000"/>
              </a:lnSpc>
              <a:buNone/>
            </a:pPr>
            <a:r>
              <a:rPr lang="en-US" sz="1800" dirty="0">
                <a:effectLst/>
                <a:latin typeface="FoNT TYPE"/>
                <a:ea typeface="Times New Roman" panose="02020603050405020304" pitchFamily="18" charset="0"/>
              </a:rPr>
              <a:t>It is important to continue with this work about the statistical data, because it allows us to visualize how the female population has increased considerably, this data is relevant. Surveys should continue to be carried out to discuss and analyze the situation of that population that decided to pursue a career in physical sciences. How many graduated? How to continue postgraduate studies? And above all, stimulate and continue with the different activities that have been carried out for more than 10 years. </a:t>
            </a:r>
            <a:endParaRPr lang="es-PE" sz="1800" dirty="0">
              <a:effectLst/>
              <a:latin typeface="FoNT TYPE"/>
              <a:ea typeface="Times New Roman" panose="02020603050405020304" pitchFamily="18" charset="0"/>
            </a:endParaRPr>
          </a:p>
          <a:p>
            <a:pPr algn="just">
              <a:lnSpc>
                <a:spcPct val="100000"/>
              </a:lnSpc>
            </a:pPr>
            <a:endParaRPr lang="es-PE" sz="1800" dirty="0">
              <a:latin typeface="FoNT TYPE"/>
            </a:endParaRPr>
          </a:p>
        </p:txBody>
      </p:sp>
      <p:pic>
        <p:nvPicPr>
          <p:cNvPr id="6" name="Picture 4">
            <a:extLst>
              <a:ext uri="{FF2B5EF4-FFF2-40B4-BE49-F238E27FC236}">
                <a16:creationId xmlns:a16="http://schemas.microsoft.com/office/drawing/2014/main" id="{0F5C6EEF-4DAD-4C6F-AC73-4CC0C4F481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28" y="22518"/>
            <a:ext cx="864987" cy="1030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a:extLst>
              <a:ext uri="{FF2B5EF4-FFF2-40B4-BE49-F238E27FC236}">
                <a16:creationId xmlns:a16="http://schemas.microsoft.com/office/drawing/2014/main" id="{432F8258-490D-4A1A-A228-A4E1D115F60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1408629"/>
            <a:ext cx="1173707" cy="1325563"/>
          </a:xfrm>
          <a:prstGeom prst="rect">
            <a:avLst/>
          </a:prstGeom>
          <a:noFill/>
        </p:spPr>
      </p:pic>
      <p:sp>
        <p:nvSpPr>
          <p:cNvPr id="9" name="CuadroTexto 8">
            <a:extLst>
              <a:ext uri="{FF2B5EF4-FFF2-40B4-BE49-F238E27FC236}">
                <a16:creationId xmlns:a16="http://schemas.microsoft.com/office/drawing/2014/main" id="{A7B5920E-199F-47BF-A9EC-65138BEA3A94}"/>
              </a:ext>
            </a:extLst>
          </p:cNvPr>
          <p:cNvSpPr txBox="1"/>
          <p:nvPr/>
        </p:nvSpPr>
        <p:spPr>
          <a:xfrm>
            <a:off x="2054334" y="4361358"/>
            <a:ext cx="6145735" cy="1200329"/>
          </a:xfrm>
          <a:prstGeom prst="rect">
            <a:avLst/>
          </a:prstGeom>
          <a:noFill/>
        </p:spPr>
        <p:txBody>
          <a:bodyPr wrap="square">
            <a:spAutoFit/>
          </a:bodyPr>
          <a:lstStyle/>
          <a:p>
            <a:pPr indent="0" algn="just">
              <a:buNone/>
            </a:pPr>
            <a:r>
              <a:rPr lang="en-US" sz="1800" dirty="0">
                <a:effectLst/>
                <a:latin typeface="FoNT TYPE"/>
                <a:ea typeface="Times New Roman" panose="02020603050405020304" pitchFamily="18" charset="0"/>
              </a:rPr>
              <a:t>Many female students registered in the physical sciences majors transferred to other areas of study for various reasons: work, family problems, or simply because physics did not seem to be the career they liked.</a:t>
            </a:r>
          </a:p>
        </p:txBody>
      </p:sp>
      <p:graphicFrame>
        <p:nvGraphicFramePr>
          <p:cNvPr id="8" name="Marcador de contenido 5">
            <a:extLst>
              <a:ext uri="{FF2B5EF4-FFF2-40B4-BE49-F238E27FC236}">
                <a16:creationId xmlns:a16="http://schemas.microsoft.com/office/drawing/2014/main" id="{F676E19C-9163-453C-A449-3B6FE702875D}"/>
              </a:ext>
            </a:extLst>
          </p:cNvPr>
          <p:cNvGraphicFramePr>
            <a:graphicFrameLocks/>
          </p:cNvGraphicFramePr>
          <p:nvPr>
            <p:extLst>
              <p:ext uri="{D42A27DB-BD31-4B8C-83A1-F6EECF244321}">
                <p14:modId xmlns:p14="http://schemas.microsoft.com/office/powerpoint/2010/main" val="3647163307"/>
              </p:ext>
            </p:extLst>
          </p:nvPr>
        </p:nvGraphicFramePr>
        <p:xfrm>
          <a:off x="8465359" y="3806536"/>
          <a:ext cx="2855494" cy="2755231"/>
        </p:xfrm>
        <a:graphic>
          <a:graphicData uri="http://schemas.openxmlformats.org/drawingml/2006/chart">
            <c:chart xmlns:c="http://schemas.openxmlformats.org/drawingml/2006/chart" xmlns:r="http://schemas.openxmlformats.org/officeDocument/2006/relationships" r:id="rId4"/>
          </a:graphicData>
        </a:graphic>
      </p:graphicFrame>
      <p:pic>
        <p:nvPicPr>
          <p:cNvPr id="10" name="Gráfico 9" descr="Crecimiento empresarial con relleno sólido">
            <a:extLst>
              <a:ext uri="{FF2B5EF4-FFF2-40B4-BE49-F238E27FC236}">
                <a16:creationId xmlns:a16="http://schemas.microsoft.com/office/drawing/2014/main" id="{5EB121A7-6631-49E7-B163-05F1DD11B1C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934432" y="4647589"/>
            <a:ext cx="1303421" cy="1303421"/>
          </a:xfrm>
          <a:prstGeom prst="rect">
            <a:avLst/>
          </a:prstGeom>
        </p:spPr>
      </p:pic>
    </p:spTree>
    <p:extLst>
      <p:ext uri="{BB962C8B-B14F-4D97-AF65-F5344CB8AC3E}">
        <p14:creationId xmlns:p14="http://schemas.microsoft.com/office/powerpoint/2010/main" val="2075528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panish Gracias, Open Word Cloud, Thanks, On White Illustration 52311819 -  Megapixl">
            <a:extLst>
              <a:ext uri="{FF2B5EF4-FFF2-40B4-BE49-F238E27FC236}">
                <a16:creationId xmlns:a16="http://schemas.microsoft.com/office/drawing/2014/main" id="{0CE1C70E-05F9-4AEA-B40B-486E7BFC4A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165" b="15986"/>
          <a:stretch/>
        </p:blipFill>
        <p:spPr bwMode="auto">
          <a:xfrm>
            <a:off x="0" y="30841"/>
            <a:ext cx="7076661" cy="497848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38" y="4311514"/>
            <a:ext cx="4601027" cy="2599495"/>
          </a:xfrm>
          <a:prstGeom prst="ellipse">
            <a:avLst/>
          </a:prstGeom>
          <a:ln>
            <a:noFill/>
          </a:ln>
          <a:effectLst>
            <a:softEdge rad="112500"/>
          </a:effectLst>
        </p:spPr>
      </p:pic>
      <p:sp>
        <p:nvSpPr>
          <p:cNvPr id="9" name="CuadroTexto 8"/>
          <p:cNvSpPr txBox="1"/>
          <p:nvPr/>
        </p:nvSpPr>
        <p:spPr>
          <a:xfrm>
            <a:off x="6996435" y="4447090"/>
            <a:ext cx="4436601" cy="1897892"/>
          </a:xfrm>
          <a:prstGeom prst="rect">
            <a:avLst/>
          </a:prstGeom>
          <a:noFill/>
        </p:spPr>
        <p:txBody>
          <a:bodyPr wrap="square" rtlCol="0">
            <a:spAutoFit/>
          </a:bodyPr>
          <a:lstStyle/>
          <a:p>
            <a:r>
              <a:rPr lang="es-PE" sz="11733"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algun Gothic Semilight" panose="020B0502040204020203" pitchFamily="34" charset="-128"/>
                <a:ea typeface="Malgun Gothic Semilight" panose="020B0502040204020203" pitchFamily="34" charset="-128"/>
                <a:cs typeface="Malgun Gothic Semilight" panose="020B0502040204020203" pitchFamily="34" charset="-128"/>
              </a:rPr>
              <a:t>Añay</a:t>
            </a:r>
            <a:r>
              <a:rPr lang="es-PE" sz="11733"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algun Gothic Semilight" panose="020B0502040204020203" pitchFamily="34" charset="-128"/>
                <a:ea typeface="Malgun Gothic Semilight" panose="020B0502040204020203" pitchFamily="34" charset="-128"/>
                <a:cs typeface="Malgun Gothic Semilight" panose="020B0502040204020203" pitchFamily="34" charset="-128"/>
              </a:rPr>
              <a:t>!!</a:t>
            </a:r>
          </a:p>
        </p:txBody>
      </p:sp>
      <p:sp>
        <p:nvSpPr>
          <p:cNvPr id="6" name="CuadroTexto 5">
            <a:extLst>
              <a:ext uri="{FF2B5EF4-FFF2-40B4-BE49-F238E27FC236}">
                <a16:creationId xmlns:a16="http://schemas.microsoft.com/office/drawing/2014/main" id="{F8D3AF9A-9E10-4B00-A37E-E0305144A384}"/>
              </a:ext>
            </a:extLst>
          </p:cNvPr>
          <p:cNvSpPr txBox="1"/>
          <p:nvPr/>
        </p:nvSpPr>
        <p:spPr>
          <a:xfrm>
            <a:off x="7585895" y="1676865"/>
            <a:ext cx="4079257" cy="2542363"/>
          </a:xfrm>
          <a:prstGeom prst="rect">
            <a:avLst/>
          </a:prstGeom>
          <a:noFill/>
        </p:spPr>
        <p:txBody>
          <a:bodyPr wrap="square">
            <a:spAutoFit/>
          </a:bodyPr>
          <a:lstStyle/>
          <a:p>
            <a:pPr indent="173990" algn="just">
              <a:lnSpc>
                <a:spcPct val="150000"/>
              </a:lnSpc>
            </a:pPr>
            <a:r>
              <a:rPr lang="en-US" sz="1800" dirty="0">
                <a:effectLst/>
                <a:latin typeface="FoNT TYPE"/>
                <a:ea typeface="Times New Roman" panose="02020603050405020304" pitchFamily="18" charset="0"/>
              </a:rPr>
              <a:t>We thank the entire team of Peruvian women physicists and friends of other areas of science.</a:t>
            </a:r>
          </a:p>
          <a:p>
            <a:pPr indent="173990" algn="just">
              <a:lnSpc>
                <a:spcPct val="150000"/>
              </a:lnSpc>
            </a:pPr>
            <a:r>
              <a:rPr lang="en-US" sz="1800" dirty="0">
                <a:effectLst/>
                <a:latin typeface="FoNT TYPE"/>
                <a:ea typeface="Times New Roman" panose="02020603050405020304" pitchFamily="18" charset="0"/>
              </a:rPr>
              <a:t>Thank the Miss Secretary of the Escuela Academica Professionals of Physics, for allowing us the data of all the entrants</a:t>
            </a:r>
            <a:endParaRPr lang="es-PE" sz="1800" dirty="0">
              <a:effectLst/>
              <a:latin typeface="FoNT TYPE"/>
              <a:ea typeface="Times New Roman" panose="02020603050405020304" pitchFamily="18" charset="0"/>
            </a:endParaRPr>
          </a:p>
        </p:txBody>
      </p:sp>
      <p:sp>
        <p:nvSpPr>
          <p:cNvPr id="7" name="Título 1">
            <a:extLst>
              <a:ext uri="{FF2B5EF4-FFF2-40B4-BE49-F238E27FC236}">
                <a16:creationId xmlns:a16="http://schemas.microsoft.com/office/drawing/2014/main" id="{CB8C7587-4F53-467C-BE52-2A9D3748954F}"/>
              </a:ext>
            </a:extLst>
          </p:cNvPr>
          <p:cNvSpPr txBox="1">
            <a:spLocks/>
          </p:cNvSpPr>
          <p:nvPr/>
        </p:nvSpPr>
        <p:spPr>
          <a:xfrm>
            <a:off x="7231023" y="343462"/>
            <a:ext cx="4434129" cy="67328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3600" cap="all" dirty="0">
                <a:latin typeface="FoNT TYPE"/>
              </a:rPr>
              <a:t>v. ACKOWLEDMENT</a:t>
            </a:r>
            <a:endParaRPr lang="es-PE" sz="3600" cap="all" dirty="0">
              <a:latin typeface="FoNT TYPE"/>
            </a:endParaRPr>
          </a:p>
        </p:txBody>
      </p:sp>
    </p:spTree>
    <p:extLst>
      <p:ext uri="{BB962C8B-B14F-4D97-AF65-F5344CB8AC3E}">
        <p14:creationId xmlns:p14="http://schemas.microsoft.com/office/powerpoint/2010/main" val="27943519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8152</TotalTime>
  <Words>1085</Words>
  <Application>Microsoft Office PowerPoint</Application>
  <PresentationFormat>Panorámica</PresentationFormat>
  <Paragraphs>59</Paragraphs>
  <Slides>9</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9</vt:i4>
      </vt:variant>
    </vt:vector>
  </HeadingPairs>
  <TitlesOfParts>
    <vt:vector size="17" baseType="lpstr">
      <vt:lpstr>Arial</vt:lpstr>
      <vt:lpstr>Calibri</vt:lpstr>
      <vt:lpstr>Calibri Light</vt:lpstr>
      <vt:lpstr>FoNT TYPE</vt:lpstr>
      <vt:lpstr>Malgun Gothic Semilight</vt:lpstr>
      <vt:lpstr>Playfair Display</vt:lpstr>
      <vt:lpstr>Times New Roman</vt:lpstr>
      <vt:lpstr>Tema de Office</vt:lpstr>
      <vt:lpstr>Presentación de PowerPoint</vt:lpstr>
      <vt:lpstr>Comparative Analysis of the Situation of Female Students in the Physical Sciences at the Universidad Nacional Mayor de San Marcos   </vt:lpstr>
      <vt:lpstr>I. Abstract</vt:lpstr>
      <vt:lpstr>II. INTRODUCTION</vt:lpstr>
      <vt:lpstr>Presentación de PowerPoint</vt:lpstr>
      <vt:lpstr>Presentación de PowerPoint</vt:lpstr>
      <vt:lpstr>Presentación de PowerPoint</vt:lpstr>
      <vt:lpstr>Iv. IMPORTANCE</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LUISA</dc:creator>
  <cp:lastModifiedBy>MARIA LUISA</cp:lastModifiedBy>
  <cp:revision>55</cp:revision>
  <dcterms:created xsi:type="dcterms:W3CDTF">2023-05-30T05:31:32Z</dcterms:created>
  <dcterms:modified xsi:type="dcterms:W3CDTF">2023-07-01T03:05:07Z</dcterms:modified>
</cp:coreProperties>
</file>