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95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474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22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1836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578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7676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321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14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699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97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09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813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52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951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7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35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874B91-8971-4691-8074-C3A267B36F8A}" type="datetimeFigureOut">
              <a:rPr lang="en-IN" smtClean="0"/>
              <a:t>07-11-2016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DB71AE9-9D08-4C9A-B87A-32A491E55A7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515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230" y="194311"/>
            <a:ext cx="8707967" cy="2849454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Gaseous Radiation Detectors : Status, Trends and applications </a:t>
            </a:r>
            <a:endParaRPr lang="en-IN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IN" dirty="0" smtClean="0"/>
              <a:t> </a:t>
            </a:r>
            <a:r>
              <a:rPr lang="en-IN" sz="3100" b="1" dirty="0" err="1" smtClean="0"/>
              <a:t>Dr.</a:t>
            </a:r>
            <a:r>
              <a:rPr lang="en-IN" sz="3100" b="1" dirty="0" smtClean="0"/>
              <a:t> </a:t>
            </a:r>
            <a:r>
              <a:rPr lang="en-IN" sz="3100" b="1" dirty="0" err="1" smtClean="0"/>
              <a:t>Archana</a:t>
            </a:r>
            <a:r>
              <a:rPr lang="en-IN" sz="3100" b="1" dirty="0" smtClean="0"/>
              <a:t> Sharma </a:t>
            </a:r>
          </a:p>
          <a:p>
            <a:r>
              <a:rPr lang="en-IN" sz="2600" b="1" dirty="0" smtClean="0"/>
              <a:t>CERN</a:t>
            </a:r>
          </a:p>
          <a:p>
            <a:r>
              <a:rPr lang="en-IN" b="1" dirty="0" smtClean="0"/>
              <a:t>Friday, November 11, 2016 from 16:00 to 17:00 </a:t>
            </a:r>
          </a:p>
          <a:p>
            <a:r>
              <a:rPr lang="en-IN" b="1" dirty="0" smtClean="0"/>
              <a:t> AG-66 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1642290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27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Garamond</vt:lpstr>
      <vt:lpstr>Organic</vt:lpstr>
      <vt:lpstr>Gaseous Radiation Detectors : Status, Trends and applications </vt:lpstr>
    </vt:vector>
  </TitlesOfParts>
  <Company>INO, TIFR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Gaseous Radiation Detectors : Status, Trends and applications </dc:title>
  <dc:creator>Puneet Kanwar Kaur</dc:creator>
  <cp:lastModifiedBy>Puneet Kanwar Kaur</cp:lastModifiedBy>
  <cp:revision>1</cp:revision>
  <dcterms:created xsi:type="dcterms:W3CDTF">2016-11-07T11:03:01Z</dcterms:created>
  <dcterms:modified xsi:type="dcterms:W3CDTF">2016-11-07T11:06:04Z</dcterms:modified>
</cp:coreProperties>
</file>