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296" r:id="rId3"/>
    <p:sldId id="297" r:id="rId4"/>
    <p:sldId id="298" r:id="rId5"/>
    <p:sldId id="299" r:id="rId6"/>
    <p:sldId id="300" r:id="rId7"/>
    <p:sldId id="301" r:id="rId8"/>
    <p:sldId id="284" r:id="rId9"/>
    <p:sldId id="285" r:id="rId10"/>
    <p:sldId id="286" r:id="rId11"/>
    <p:sldId id="281" r:id="rId12"/>
    <p:sldId id="293" r:id="rId13"/>
    <p:sldId id="262" r:id="rId14"/>
    <p:sldId id="277" r:id="rId15"/>
    <p:sldId id="268" r:id="rId16"/>
    <p:sldId id="275" r:id="rId17"/>
    <p:sldId id="292" r:id="rId18"/>
    <p:sldId id="276" r:id="rId19"/>
    <p:sldId id="280" r:id="rId20"/>
    <p:sldId id="274" r:id="rId21"/>
    <p:sldId id="258" r:id="rId22"/>
    <p:sldId id="294" r:id="rId23"/>
    <p:sldId id="29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C7DF4-9EEC-470B-9DBC-D97C42CDD097}" type="datetimeFigureOut">
              <a:rPr lang="en-US" smtClean="0"/>
              <a:pPr/>
              <a:t>8/22/2019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A26F-FF09-4507-A497-33F41F5B5A1D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18473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7725" y="785794"/>
            <a:ext cx="6667547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791825" cy="883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63450" cy="78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775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906250" cy="721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3" y="0"/>
            <a:ext cx="7681937" cy="685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"/>
            <a:ext cx="50141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3825"/>
            <a:ext cx="9867900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58425" cy="740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0144163" cy="695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7863" y="1"/>
            <a:ext cx="3708899" cy="664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500166" y="-666779"/>
            <a:ext cx="6143668" cy="8191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410950" cy="772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60145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90605" y="0"/>
            <a:ext cx="8653395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TIFRAC 	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.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First-Generation</a:t>
            </a:r>
            <a:r>
              <a:rPr lang="en-US" sz="2400" b="1" dirty="0" smtClean="0"/>
              <a:t> </a:t>
            </a:r>
            <a:r>
              <a:rPr lang="en-US" sz="2400" b="1" dirty="0" smtClean="0"/>
              <a:t>Computer men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/>
              <a:t>                                 </a:t>
            </a:r>
            <a:r>
              <a:rPr lang="en-US" sz="2400" b="1" dirty="0" smtClean="0"/>
              <a:t>  </a:t>
            </a:r>
            <a:r>
              <a:rPr lang="en-US" sz="2400" b="1" dirty="0" smtClean="0"/>
              <a:t>with Self confidence, daring </a:t>
            </a:r>
            <a:r>
              <a:rPr lang="en-US" sz="2400" b="1" dirty="0" smtClean="0"/>
              <a:t>innovation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/>
              <a:t>                              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400" b="1" dirty="0" smtClean="0"/>
              <a:t>  National Computation Center (50 </a:t>
            </a:r>
            <a:r>
              <a:rPr lang="en-US" sz="2400" b="1" dirty="0" err="1" smtClean="0"/>
              <a:t>organisations</a:t>
            </a:r>
            <a:r>
              <a:rPr lang="en-US" sz="2400" b="1" dirty="0" smtClean="0"/>
              <a:t>)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/>
              <a:t>		</a:t>
            </a:r>
            <a:r>
              <a:rPr lang="en-US" sz="2400" b="1" dirty="0" smtClean="0"/>
              <a:t>     </a:t>
            </a:r>
            <a:r>
              <a:rPr lang="en-US" sz="24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en-US" sz="2400" b="1" dirty="0" smtClean="0"/>
              <a:t>  Computer Consciousness in Indian Academia,</a:t>
            </a: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dirty="0" smtClean="0"/>
              <a:t> </a:t>
            </a:r>
            <a:r>
              <a:rPr lang="en-US" sz="2400" b="1" dirty="0" smtClean="0"/>
              <a:t>                                  Administration </a:t>
            </a:r>
            <a:r>
              <a:rPr lang="en-US" sz="2400" b="1" dirty="0" smtClean="0"/>
              <a:t>a</a:t>
            </a:r>
            <a:r>
              <a:rPr lang="en-US" sz="2400" b="1" dirty="0" smtClean="0"/>
              <a:t>nd Industry </a:t>
            </a:r>
            <a:endParaRPr lang="en-US" sz="2400" b="1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 smtClean="0"/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/>
              <a:t>UNDP Programs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CDC3600 </a:t>
            </a:r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-  </a:t>
            </a:r>
            <a:r>
              <a:rPr lang="en-US" sz="2400" b="1" dirty="0" smtClean="0"/>
              <a:t>NCSDCT- NCST - CDAC</a:t>
            </a:r>
          </a:p>
          <a:p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Speech technology</a:t>
            </a:r>
            <a:r>
              <a:rPr lang="en-IN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en-IN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-  </a:t>
            </a:r>
            <a:r>
              <a:rPr lang="en-US" sz="2400" b="1" dirty="0" smtClean="0"/>
              <a:t>5th Gen Computers</a:t>
            </a:r>
          </a:p>
          <a:p>
            <a:endParaRPr lang="en-US" sz="2000" dirty="0" smtClean="0"/>
          </a:p>
          <a:p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OLDAP   </a:t>
            </a:r>
            <a:r>
              <a:rPr lang="en-US" sz="2400" b="1" dirty="0" smtClean="0"/>
              <a:t>TDC 12 (AEET, ECIL) TDC series of computers.</a:t>
            </a:r>
            <a:endParaRPr lang="en-IN" sz="2400" b="1" dirty="0" smtClean="0"/>
          </a:p>
          <a:p>
            <a:r>
              <a:rPr lang="en-US" sz="2000" dirty="0" smtClean="0"/>
              <a:t> </a:t>
            </a:r>
            <a:endParaRPr lang="en-IN" sz="2000" dirty="0" smtClean="0"/>
          </a:p>
          <a:p>
            <a:r>
              <a:rPr lang="en-IN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ADGES   </a:t>
            </a:r>
            <a:r>
              <a:rPr lang="en-US" sz="2400" b="1" dirty="0" smtClean="0"/>
              <a:t>ECIL   (Indian Air Force, </a:t>
            </a:r>
            <a:r>
              <a:rPr lang="en-US" sz="2400" b="1" dirty="0" err="1" smtClean="0"/>
              <a:t>Defence</a:t>
            </a:r>
            <a:r>
              <a:rPr lang="en-US" sz="2400" b="1" dirty="0" smtClean="0"/>
              <a:t> Readiness)</a:t>
            </a:r>
          </a:p>
          <a:p>
            <a:r>
              <a:rPr lang="en-US" sz="2400" b="1" dirty="0" smtClean="0"/>
              <a:t>                           Entry of Private Sector </a:t>
            </a:r>
            <a:r>
              <a:rPr lang="en-US" sz="2400" b="1" dirty="0" smtClean="0"/>
              <a:t>(Tata’s) into </a:t>
            </a:r>
            <a:r>
              <a:rPr lang="en-US" sz="2400" b="1" dirty="0" err="1" smtClean="0"/>
              <a:t>Defence</a:t>
            </a:r>
            <a:endParaRPr lang="en-IN" sz="2400" b="1" dirty="0" smtClean="0"/>
          </a:p>
          <a:p>
            <a:r>
              <a:rPr lang="en-US" sz="2000" dirty="0" smtClean="0"/>
              <a:t> </a:t>
            </a:r>
            <a:endParaRPr lang="en-IN" sz="2000" dirty="0" smtClean="0"/>
          </a:p>
          <a:p>
            <a:r>
              <a:rPr lang="en-US" sz="32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AES         </a:t>
            </a:r>
            <a:r>
              <a:rPr lang="en-US" sz="2400" b="1" dirty="0" smtClean="0"/>
              <a:t>CDOT,  Rural </a:t>
            </a:r>
            <a:r>
              <a:rPr lang="en-US" sz="2400" b="1" dirty="0" smtClean="0"/>
              <a:t>automatic exchanges</a:t>
            </a:r>
            <a:endParaRPr lang="en-IN" sz="2400" b="1" dirty="0" smtClean="0"/>
          </a:p>
          <a:p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9127" y="214290"/>
            <a:ext cx="9165907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  <a:r>
              <a:rPr kumimoji="0" lang="en-US" altLang="zh-CN" sz="20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FIRST</a:t>
            </a:r>
            <a:r>
              <a:rPr kumimoji="0" lang="en-US" altLang="zh-CN" sz="20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GENERATION (Self-taught) </a:t>
            </a:r>
            <a:r>
              <a:rPr kumimoji="0" lang="en-US" altLang="zh-CN" sz="2000" b="1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COMPUTER BUILDERS</a:t>
            </a:r>
            <a:endParaRPr kumimoji="0" lang="en-US" altLang="zh-CN" sz="2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TIFRAC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R.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Narasimhan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(Overall),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B.K.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Basu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P.V.S. Rao,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T.R.N.Rao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M.M.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Dosabbhai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and V.K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Joglekar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 (Arithmetic and Control),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S.P.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Srivastava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R.N.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Neogi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and B.B.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Kalia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, (Memory),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K.L.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Bhakhru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(Input Output), D.S.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Kamat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(Magnetic Drum),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P.V.S. Rao and R.R.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Nargundkar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(text and graphics display)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M.M.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Farooqui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and D.F. Cooper (Power supply) and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K.S. Kane (Software),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OLDAP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P.V.S. Rao (Overall),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M.N. Cooper, R.N.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Kaura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(Hardware),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V.K.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Jogkekar</a:t>
            </a:r>
            <a:r>
              <a:rPr kumimoji="0" lang="en-US" altLang="zh-CN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(Hard Ware and Software involving diagnostic routines, BASIC assembler, loaders),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 G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Wagle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(Simulator for OLDAP on CDC 3600),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J.G.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Nemivant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(Magnetic Drum, peripherals)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endParaRPr kumimoji="0" lang="en-US" altLang="zh-CN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High Reliability Self-diagnosing Computer </a:t>
            </a:r>
            <a:endParaRPr kumimoji="0" lang="en-US" altLang="zh-CN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P.V.S. Rao (Overall).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Sanyal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  <a:cs typeface="Arial" pitchFamily="34" charset="0"/>
              </a:rPr>
              <a:t> (all aspects)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M. N. Cooper, S. S.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Ukhalkar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R.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Krishnamurti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M. M.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Paranjape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P. S.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Khandge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1625" algn="l"/>
              </a:tabLst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Xavier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Furtado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S. </a:t>
            </a:r>
            <a:r>
              <a:rPr kumimoji="0" lang="en-US" altLang="zh-CN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Srikumar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altLang="zh-CN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95227"/>
            <a:ext cx="4929222" cy="65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604"/>
            <a:ext cx="7429552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685804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-142875"/>
            <a:ext cx="8953531" cy="67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MY WORLD\Photographs\For Mr Dayasindhu\TIFRAC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460" y="357167"/>
            <a:ext cx="8126943" cy="6265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7317052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205</Words>
  <Application>Microsoft Office PowerPoint</Application>
  <PresentationFormat>On-screen Show (4:3)</PresentationFormat>
  <Paragraphs>45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PVS Rao</dc:creator>
  <cp:lastModifiedBy>Dr. PVS Rao</cp:lastModifiedBy>
  <cp:revision>37</cp:revision>
  <dcterms:created xsi:type="dcterms:W3CDTF">2019-08-19T08:24:37Z</dcterms:created>
  <dcterms:modified xsi:type="dcterms:W3CDTF">2019-08-22T07:15:40Z</dcterms:modified>
</cp:coreProperties>
</file>