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8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2288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8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8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8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8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8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2288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8671B3-1CFD-4848-9F9B-9DA51CF103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7EE0F-7E60-48F1-944C-CE0B550CF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EB949-C08B-4EFF-AACF-C29A86077B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A11B4-36D3-46B8-A612-A4E61A3BA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C5CED-140E-46D1-948C-38DE0D5C1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FEE55-54BB-4E1E-9F3A-C7B2134E3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9CACA-C5CE-4B92-BDE4-9FFEB75F1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E2071-5D15-4459-B6F7-B12B77F24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CD708-2B2A-413C-A286-81B6E4A87A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81261-7637-49BF-9A79-C5F258F70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6C6BA-9DEF-4CA7-8C94-F96934730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85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2185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6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6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6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186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218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18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1218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1218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86CE7EB-E437-452D-9187-78BE3B7290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18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8226425" cy="1736725"/>
          </a:xfrm>
        </p:spPr>
        <p:txBody>
          <a:bodyPr/>
          <a:lstStyle/>
          <a:p>
            <a:pPr algn="ctr"/>
            <a:r>
              <a:rPr lang="en-US" sz="3200" b="1" dirty="0" smtClean="0"/>
              <a:t>Electronic Payments Revolution</a:t>
            </a:r>
            <a:br>
              <a:rPr lang="en-US" sz="32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endParaRPr lang="en-US" sz="2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IN" sz="2400" b="1" dirty="0" smtClean="0"/>
              <a:t> Mr. Sachin </a:t>
            </a:r>
            <a:r>
              <a:rPr lang="en-IN" sz="2400" b="1" dirty="0" err="1" smtClean="0"/>
              <a:t>Mandhare</a:t>
            </a:r>
            <a:r>
              <a:rPr lang="en-IN" sz="2400" b="1" dirty="0" smtClean="0"/>
              <a:t> and Dr. Hemant Adarkar</a:t>
            </a:r>
            <a:endParaRPr lang="en-US" sz="2000" b="1" dirty="0"/>
          </a:p>
          <a:p>
            <a:pPr algn="ctr">
              <a:lnSpc>
                <a:spcPct val="80000"/>
              </a:lnSpc>
            </a:pPr>
            <a:endParaRPr lang="en-US" sz="2000" b="1" dirty="0"/>
          </a:p>
          <a:p>
            <a:pPr algn="ctr">
              <a:lnSpc>
                <a:spcPct val="80000"/>
              </a:lnSpc>
            </a:pPr>
            <a:r>
              <a:rPr lang="en-US" sz="1800" dirty="0"/>
              <a:t>Friday, 13 May 2016 from </a:t>
            </a:r>
            <a:r>
              <a:rPr lang="en-US" sz="1800" b="1" dirty="0"/>
              <a:t>16:00</a:t>
            </a:r>
            <a:r>
              <a:rPr lang="en-US" sz="1800" dirty="0"/>
              <a:t> to </a:t>
            </a:r>
            <a:r>
              <a:rPr lang="en-US" sz="1800" b="1" dirty="0"/>
              <a:t>17:00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9588</TotalTime>
  <Words>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Watermark</vt:lpstr>
      <vt:lpstr>Electronic Payments Revolution  </vt:lpstr>
    </vt:vector>
  </TitlesOfParts>
  <Company>Tata Institute of fundamental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Solar Concentrator Technology in India</dc:title>
  <dc:creator>lab</dc:creator>
  <cp:lastModifiedBy>admin</cp:lastModifiedBy>
  <cp:revision>4</cp:revision>
  <dcterms:created xsi:type="dcterms:W3CDTF">2016-04-25T12:23:06Z</dcterms:created>
  <dcterms:modified xsi:type="dcterms:W3CDTF">2016-05-11T08:31:52Z</dcterms:modified>
</cp:coreProperties>
</file>