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CC528D25-B14C-4C33-8C9E-019775A9F92E}" type="datetimeFigureOut">
              <a:rPr lang="en-US" smtClean="0"/>
              <a:pPr/>
              <a:t>11-Jul-16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A54B9C4F-C1EB-4450-88DB-8EB69C76A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810000"/>
            <a:ext cx="5181600" cy="20574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Mr. </a:t>
            </a:r>
            <a:r>
              <a:rPr lang="en-IN" dirty="0" err="1" smtClean="0"/>
              <a:t>Anupam</a:t>
            </a:r>
            <a:r>
              <a:rPr lang="en-IN" dirty="0" smtClean="0"/>
              <a:t> </a:t>
            </a:r>
            <a:r>
              <a:rPr lang="en-IN" dirty="0" err="1" smtClean="0"/>
              <a:t>Sah</a:t>
            </a:r>
            <a:r>
              <a:rPr lang="en-US" b="1" dirty="0"/>
              <a:t> </a:t>
            </a:r>
            <a:endParaRPr lang="en-US" b="1" dirty="0" smtClean="0"/>
          </a:p>
          <a:p>
            <a:r>
              <a:rPr lang="en-IN" smtClean="0"/>
              <a:t>CSMVS Museum Art Conservation Centre</a:t>
            </a:r>
            <a:r>
              <a:rPr lang="en-IN" smtClean="0"/>
              <a:t>, </a:t>
            </a:r>
            <a:r>
              <a:rPr lang="en-IN" smtClean="0"/>
              <a:t>Mumbai</a:t>
            </a:r>
          </a:p>
          <a:p>
            <a:endParaRPr lang="en-US" b="1" dirty="0" smtClean="0"/>
          </a:p>
          <a:p>
            <a:r>
              <a:rPr lang="en-US" sz="1900" dirty="0" smtClean="0"/>
              <a:t>Friday</a:t>
            </a:r>
            <a:r>
              <a:rPr lang="en-US" sz="1900" dirty="0"/>
              <a:t>, </a:t>
            </a:r>
            <a:r>
              <a:rPr lang="en-US" sz="1900" dirty="0" smtClean="0"/>
              <a:t>July 15, </a:t>
            </a:r>
            <a:r>
              <a:rPr lang="en-US" sz="1900" dirty="0"/>
              <a:t>2016 from </a:t>
            </a:r>
            <a:r>
              <a:rPr lang="en-US" sz="1900" b="1" dirty="0"/>
              <a:t>16:00</a:t>
            </a:r>
            <a:r>
              <a:rPr lang="en-US" sz="1900" dirty="0"/>
              <a:t> to </a:t>
            </a:r>
            <a:r>
              <a:rPr lang="en-US" sz="1900" b="1" dirty="0"/>
              <a:t>17:00</a:t>
            </a:r>
            <a:r>
              <a:rPr lang="en-US" sz="1900" dirty="0"/>
              <a:t> </a:t>
            </a:r>
            <a:endParaRPr lang="en-US" sz="1900" dirty="0" smtClean="0"/>
          </a:p>
          <a:p>
            <a:r>
              <a:rPr lang="en-US" sz="1900" dirty="0"/>
              <a:t> AG-66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Art conservation Case Studies from India</a:t>
            </a:r>
            <a:br>
              <a:rPr lang="en-IN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451785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4</TotalTime>
  <Words>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Soho</vt:lpstr>
      <vt:lpstr>Art conservation Case Studies from India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trumps science - A Critical Analysis of the Paris Agreement on Climate Change</dc:title>
  <dc:creator>rrs</dc:creator>
  <cp:lastModifiedBy>admin</cp:lastModifiedBy>
  <cp:revision>3</cp:revision>
  <dcterms:created xsi:type="dcterms:W3CDTF">2016-06-24T07:04:07Z</dcterms:created>
  <dcterms:modified xsi:type="dcterms:W3CDTF">2016-07-11T11:15:47Z</dcterms:modified>
</cp:coreProperties>
</file>