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06DB-B838-45DA-861E-98B67188EC0F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C7E7D6-3002-48ED-9DF8-D9ECE08EDB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06DB-B838-45DA-861E-98B67188EC0F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7E7D6-3002-48ED-9DF8-D9ECE08EDB0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5C7E7D6-3002-48ED-9DF8-D9ECE08EDB0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06DB-B838-45DA-861E-98B67188EC0F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06DB-B838-45DA-861E-98B67188EC0F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5C7E7D6-3002-48ED-9DF8-D9ECE08EDB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06DB-B838-45DA-861E-98B67188EC0F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C7E7D6-3002-48ED-9DF8-D9ECE08EDB0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D6D06DB-B838-45DA-861E-98B67188EC0F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7E7D6-3002-48ED-9DF8-D9ECE08EDB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06DB-B838-45DA-861E-98B67188EC0F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5C7E7D6-3002-48ED-9DF8-D9ECE08EDB0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06DB-B838-45DA-861E-98B67188EC0F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5C7E7D6-3002-48ED-9DF8-D9ECE08EDB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06DB-B838-45DA-861E-98B67188EC0F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C7E7D6-3002-48ED-9DF8-D9ECE08EDB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C7E7D6-3002-48ED-9DF8-D9ECE08EDB0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06DB-B838-45DA-861E-98B67188EC0F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5C7E7D6-3002-48ED-9DF8-D9ECE08EDB0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D6D06DB-B838-45DA-861E-98B67188EC0F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D6D06DB-B838-45DA-861E-98B67188EC0F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C7E7D6-3002-48ED-9DF8-D9ECE08EDB0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Dr. Vilas S. </a:t>
            </a:r>
            <a:r>
              <a:rPr lang="en-US" b="1" dirty="0" err="1" smtClean="0"/>
              <a:t>Pawar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Head, Dental section, TIFR</a:t>
            </a:r>
          </a:p>
          <a:p>
            <a:r>
              <a:rPr lang="en-US" dirty="0" smtClean="0"/>
              <a:t>Friday, 3 July 2015 </a:t>
            </a:r>
          </a:p>
          <a:p>
            <a:r>
              <a:rPr lang="en-US" b="1" dirty="0" smtClean="0"/>
              <a:t>16:00</a:t>
            </a:r>
            <a:r>
              <a:rPr lang="en-US" dirty="0" smtClean="0"/>
              <a:t> to </a:t>
            </a:r>
            <a:r>
              <a:rPr lang="en-US" b="1" dirty="0" smtClean="0"/>
              <a:t>17:00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 review of dental implant treatment facility in TIFR </a:t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861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</TotalTime>
  <Words>29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A review of dental implant treatment facility in TIFR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review of dental implant treatment facility in TIFR  </dc:title>
  <dc:creator>kcr</dc:creator>
  <cp:lastModifiedBy>kcr</cp:lastModifiedBy>
  <cp:revision>1</cp:revision>
  <dcterms:created xsi:type="dcterms:W3CDTF">2015-07-01T07:59:10Z</dcterms:created>
  <dcterms:modified xsi:type="dcterms:W3CDTF">2015-07-01T08:01:27Z</dcterms:modified>
</cp:coreProperties>
</file>