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p4" ContentType="video/mp4"/>
  <Default Extension="emf" ContentType="image/x-emf"/>
  <Default Extension="xlsx" ContentType="application/vnd.openxmlformats-officedocument.spreadsheetml.sheet"/>
  <Default Extension="vml" ContentType="application/vnd.openxmlformats-officedocument.vmlDrawing"/>
  <Default Extension="wdp" ContentType="image/vnd.ms-photo"/>
  <Default Extension="xls" ContentType="application/vnd.ms-exce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2.xml" ContentType="application/vnd.openxmlformats-officedocument.presentationml.notesSlide+xml"/>
  <Override PartName="/ppt/charts/chart2.xml" ContentType="application/vnd.openxmlformats-officedocument.drawingml.chart+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23.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85"/>
  </p:notesMasterIdLst>
  <p:sldIdLst>
    <p:sldId id="895" r:id="rId3"/>
    <p:sldId id="896" r:id="rId4"/>
    <p:sldId id="897" r:id="rId5"/>
    <p:sldId id="898" r:id="rId6"/>
    <p:sldId id="964" r:id="rId7"/>
    <p:sldId id="909" r:id="rId8"/>
    <p:sldId id="910" r:id="rId9"/>
    <p:sldId id="979" r:id="rId10"/>
    <p:sldId id="967" r:id="rId11"/>
    <p:sldId id="911" r:id="rId12"/>
    <p:sldId id="990" r:id="rId13"/>
    <p:sldId id="926" r:id="rId14"/>
    <p:sldId id="995" r:id="rId15"/>
    <p:sldId id="918" r:id="rId16"/>
    <p:sldId id="919" r:id="rId17"/>
    <p:sldId id="920" r:id="rId18"/>
    <p:sldId id="921" r:id="rId19"/>
    <p:sldId id="922" r:id="rId20"/>
    <p:sldId id="914" r:id="rId21"/>
    <p:sldId id="927" r:id="rId22"/>
    <p:sldId id="996" r:id="rId23"/>
    <p:sldId id="925" r:id="rId24"/>
    <p:sldId id="923" r:id="rId25"/>
    <p:sldId id="994" r:id="rId26"/>
    <p:sldId id="966" r:id="rId27"/>
    <p:sldId id="1013" r:id="rId28"/>
    <p:sldId id="1012" r:id="rId29"/>
    <p:sldId id="999" r:id="rId30"/>
    <p:sldId id="1000" r:id="rId31"/>
    <p:sldId id="1001" r:id="rId32"/>
    <p:sldId id="1002" r:id="rId33"/>
    <p:sldId id="1003" r:id="rId34"/>
    <p:sldId id="1004" r:id="rId35"/>
    <p:sldId id="1005" r:id="rId36"/>
    <p:sldId id="1006" r:id="rId37"/>
    <p:sldId id="1007" r:id="rId38"/>
    <p:sldId id="1011" r:id="rId39"/>
    <p:sldId id="1014" r:id="rId40"/>
    <p:sldId id="1016" r:id="rId41"/>
    <p:sldId id="1017" r:id="rId42"/>
    <p:sldId id="1018" r:id="rId43"/>
    <p:sldId id="1019" r:id="rId44"/>
    <p:sldId id="1020" r:id="rId45"/>
    <p:sldId id="1021" r:id="rId46"/>
    <p:sldId id="1022" r:id="rId47"/>
    <p:sldId id="1047" r:id="rId48"/>
    <p:sldId id="1048" r:id="rId49"/>
    <p:sldId id="1023" r:id="rId50"/>
    <p:sldId id="1024" r:id="rId51"/>
    <p:sldId id="1037" r:id="rId52"/>
    <p:sldId id="1039" r:id="rId53"/>
    <p:sldId id="1040" r:id="rId54"/>
    <p:sldId id="1041" r:id="rId55"/>
    <p:sldId id="1042" r:id="rId56"/>
    <p:sldId id="1043" r:id="rId57"/>
    <p:sldId id="1044" r:id="rId58"/>
    <p:sldId id="1045" r:id="rId59"/>
    <p:sldId id="1046" r:id="rId60"/>
    <p:sldId id="1038" r:id="rId61"/>
    <p:sldId id="1062" r:id="rId62"/>
    <p:sldId id="1068" r:id="rId63"/>
    <p:sldId id="1065" r:id="rId64"/>
    <p:sldId id="1066" r:id="rId65"/>
    <p:sldId id="1053" r:id="rId66"/>
    <p:sldId id="1054" r:id="rId67"/>
    <p:sldId id="1055" r:id="rId68"/>
    <p:sldId id="1056" r:id="rId69"/>
    <p:sldId id="1057" r:id="rId70"/>
    <p:sldId id="1058" r:id="rId71"/>
    <p:sldId id="1059" r:id="rId72"/>
    <p:sldId id="1060" r:id="rId73"/>
    <p:sldId id="1061" r:id="rId74"/>
    <p:sldId id="1069" r:id="rId75"/>
    <p:sldId id="1063" r:id="rId76"/>
    <p:sldId id="1064" r:id="rId77"/>
    <p:sldId id="1049" r:id="rId78"/>
    <p:sldId id="1050" r:id="rId79"/>
    <p:sldId id="1051" r:id="rId80"/>
    <p:sldId id="1052" r:id="rId81"/>
    <p:sldId id="984" r:id="rId82"/>
    <p:sldId id="961" r:id="rId83"/>
    <p:sldId id="960" r:id="rId8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extLst/>
  </p:cmAuthor>
  <p:cmAuthor id="2" name="Microsoft Office User" initials="Office [2]" lastIdx="1" clrIdx="1">
    <p:extLst/>
  </p:cmAuthor>
  <p:cmAuthor id="3" name="Windows User" initials="WU" lastIdx="0"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64611"/>
    <a:srgbClr val="7ABC32"/>
    <a:srgbClr val="71472F"/>
    <a:srgbClr val="D68B1C"/>
    <a:srgbClr val="FF9E1D"/>
    <a:srgbClr val="2A5A06"/>
    <a:srgbClr val="D09622"/>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8627" autoAdjust="0"/>
    <p:restoredTop sz="92166" autoAdjust="0"/>
  </p:normalViewPr>
  <p:slideViewPr>
    <p:cSldViewPr>
      <p:cViewPr>
        <p:scale>
          <a:sx n="155" d="100"/>
          <a:sy n="155" d="100"/>
        </p:scale>
        <p:origin x="216" y="-83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50" d="100"/>
        <a:sy n="50" d="100"/>
      </p:scale>
      <p:origin x="0" y="10392"/>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90"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notesMaster" Target="notesMasters/notesMaster1.xml"/><Relationship Id="rId86" Type="http://schemas.openxmlformats.org/officeDocument/2006/relationships/commentAuthors" Target="commentAuthors.xml"/><Relationship Id="rId87" Type="http://schemas.openxmlformats.org/officeDocument/2006/relationships/presProps" Target="presProps.xml"/><Relationship Id="rId88" Type="http://schemas.openxmlformats.org/officeDocument/2006/relationships/viewProps" Target="viewProps.xml"/><Relationship Id="rId89"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558770783511647"/>
          <c:y val="0.258888302009333"/>
          <c:w val="0.909606232478346"/>
          <c:h val="0.59414814822239"/>
        </c:manualLayout>
      </c:layout>
      <c:barChart>
        <c:barDir val="bar"/>
        <c:grouping val="stacked"/>
        <c:varyColors val="0"/>
        <c:ser>
          <c:idx val="0"/>
          <c:order val="0"/>
          <c:tx>
            <c:strRef>
              <c:f>Sheet1!$A$2</c:f>
              <c:strCache>
                <c:ptCount val="1"/>
                <c:pt idx="0">
                  <c:v>Lights &amp; Fans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Sheet1!$B$1:$F$1</c:f>
              <c:strCache>
                <c:ptCount val="5"/>
                <c:pt idx="0">
                  <c:v>Baseline</c:v>
                </c:pt>
                <c:pt idx="1">
                  <c:v>Better Baseline</c:v>
                </c:pt>
                <c:pt idx="2">
                  <c:v>SMART</c:v>
                </c:pt>
                <c:pt idx="3">
                  <c:v>SMART + Given Schedule</c:v>
                </c:pt>
                <c:pt idx="4">
                  <c:v>SMART + Clever Schedule</c:v>
                </c:pt>
              </c:strCache>
            </c:strRef>
          </c:cat>
          <c:val>
            <c:numRef>
              <c:f>Sheet1!$B$2:$F$2</c:f>
              <c:numCache>
                <c:formatCode>General</c:formatCode>
                <c:ptCount val="5"/>
                <c:pt idx="0">
                  <c:v>-36000.0</c:v>
                </c:pt>
                <c:pt idx="1">
                  <c:v>-27000.0</c:v>
                </c:pt>
                <c:pt idx="2">
                  <c:v>-15425.5</c:v>
                </c:pt>
                <c:pt idx="3">
                  <c:v>-14800.0</c:v>
                </c:pt>
                <c:pt idx="4">
                  <c:v>-9950.0</c:v>
                </c:pt>
              </c:numCache>
            </c:numRef>
          </c:val>
          <c:extLst xmlns:c16r2="http://schemas.microsoft.com/office/drawing/2015/06/chart">
            <c:ext xmlns:c16="http://schemas.microsoft.com/office/drawing/2014/chart" uri="{C3380CC4-5D6E-409C-BE32-E72D297353CC}">
              <c16:uniqueId val="{00000000-0C42-47CB-8902-1E6C050E25A9}"/>
            </c:ext>
          </c:extLst>
        </c:ser>
        <c:ser>
          <c:idx val="1"/>
          <c:order val="1"/>
          <c:tx>
            <c:strRef>
              <c:f>Sheet1!$A$3</c:f>
              <c:strCache>
                <c:ptCount val="1"/>
                <c:pt idx="0">
                  <c:v>HVAC</c:v>
                </c:pt>
              </c:strCache>
            </c:strRef>
          </c:tx>
          <c:spPr>
            <a:solidFill>
              <a:srgbClr val="FF0000"/>
            </a:solidFill>
            <a:ln>
              <a:noFill/>
            </a:ln>
            <a:effectLst>
              <a:outerShdw blurRad="57150" dist="19050" dir="5400000" algn="ctr" rotWithShape="0">
                <a:srgbClr val="000000">
                  <a:alpha val="63000"/>
                </a:srgbClr>
              </a:outerShdw>
            </a:effectLst>
          </c:spPr>
          <c:invertIfNegative val="0"/>
          <c:cat>
            <c:strRef>
              <c:f>Sheet1!$B$1:$F$1</c:f>
              <c:strCache>
                <c:ptCount val="5"/>
                <c:pt idx="0">
                  <c:v>Baseline</c:v>
                </c:pt>
                <c:pt idx="1">
                  <c:v>Better Baseline</c:v>
                </c:pt>
                <c:pt idx="2">
                  <c:v>SMART</c:v>
                </c:pt>
                <c:pt idx="3">
                  <c:v>SMART + Given Schedule</c:v>
                </c:pt>
                <c:pt idx="4">
                  <c:v>SMART + Clever Schedule</c:v>
                </c:pt>
              </c:strCache>
            </c:strRef>
          </c:cat>
          <c:val>
            <c:numRef>
              <c:f>Sheet1!$B$3:$F$3</c:f>
              <c:numCache>
                <c:formatCode>General</c:formatCode>
                <c:ptCount val="5"/>
                <c:pt idx="0">
                  <c:v>40664.8</c:v>
                </c:pt>
                <c:pt idx="1">
                  <c:v>34614.6</c:v>
                </c:pt>
                <c:pt idx="2">
                  <c:v>27015.5</c:v>
                </c:pt>
                <c:pt idx="3">
                  <c:v>21475.55</c:v>
                </c:pt>
                <c:pt idx="4">
                  <c:v>15835.3</c:v>
                </c:pt>
              </c:numCache>
            </c:numRef>
          </c:val>
          <c:extLst xmlns:c16r2="http://schemas.microsoft.com/office/drawing/2015/06/chart">
            <c:ext xmlns:c16="http://schemas.microsoft.com/office/drawing/2014/chart" uri="{C3380CC4-5D6E-409C-BE32-E72D297353CC}">
              <c16:uniqueId val="{00000001-0C42-47CB-8902-1E6C050E25A9}"/>
            </c:ext>
          </c:extLst>
        </c:ser>
        <c:dLbls>
          <c:showLegendKey val="0"/>
          <c:showVal val="0"/>
          <c:showCatName val="0"/>
          <c:showSerName val="0"/>
          <c:showPercent val="0"/>
          <c:showBubbleSize val="0"/>
        </c:dLbls>
        <c:gapWidth val="150"/>
        <c:overlap val="100"/>
        <c:axId val="855291376"/>
        <c:axId val="855357712"/>
      </c:barChart>
      <c:catAx>
        <c:axId val="855291376"/>
        <c:scaling>
          <c:orientation val="maxMin"/>
        </c:scaling>
        <c:delete val="0"/>
        <c:axPos val="l"/>
        <c:numFmt formatCode="General" sourceLinked="1"/>
        <c:majorTickMark val="none"/>
        <c:minorTickMark val="none"/>
        <c:tickLblPos val="low"/>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crossAx val="855357712"/>
        <c:crosses val="autoZero"/>
        <c:auto val="1"/>
        <c:lblAlgn val="ctr"/>
        <c:lblOffset val="100"/>
        <c:tickMarkSkip val="1"/>
        <c:noMultiLvlLbl val="0"/>
      </c:catAx>
      <c:valAx>
        <c:axId val="855357712"/>
        <c:scaling>
          <c:orientation val="minMax"/>
        </c:scaling>
        <c:delete val="0"/>
        <c:axPos val="t"/>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IN" sz="2400" dirty="0"/>
                  <a:t>Energy</a:t>
                </a:r>
                <a:r>
                  <a:rPr lang="en-IN" sz="2400" dirty="0" smtClean="0"/>
                  <a:t>(KWh</a:t>
                </a:r>
                <a:r>
                  <a:rPr lang="en-IN" sz="2400" dirty="0"/>
                  <a:t>)</a:t>
                </a:r>
              </a:p>
            </c:rich>
          </c:tx>
          <c:layout>
            <c:manualLayout>
              <c:xMode val="edge"/>
              <c:yMode val="edge"/>
              <c:x val="0.470972786136621"/>
              <c:y val="0.91608238553514"/>
            </c:manualLayout>
          </c:layout>
          <c:overlay val="0"/>
          <c:spPr>
            <a:noFill/>
            <a:ln>
              <a:noFill/>
            </a:ln>
            <a:effectLst/>
          </c:spPr>
        </c:title>
        <c:numFmt formatCode="###,000;###,000" sourceLinked="0"/>
        <c:majorTickMark val="none"/>
        <c:minorTickMark val="none"/>
        <c:tickLblPos val="high"/>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855291376"/>
        <c:crosses val="autoZero"/>
        <c:crossBetween val="between"/>
      </c:valAx>
      <c:spPr>
        <a:noFill/>
        <a:ln>
          <a:noFill/>
        </a:ln>
        <a:effectLst/>
      </c:spPr>
    </c:plotArea>
    <c:legend>
      <c:legendPos val="l"/>
      <c:layout>
        <c:manualLayout>
          <c:xMode val="edge"/>
          <c:yMode val="edge"/>
          <c:x val="0.359809754768835"/>
          <c:y val="0.160624170817639"/>
          <c:w val="0.400387798204675"/>
          <c:h val="0.0835680868672729"/>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80"/>
      <c:rotY val="0"/>
      <c:rAngAx val="0"/>
      <c:perspective val="0"/>
    </c:view3D>
    <c:floor>
      <c:thickness val="0"/>
    </c:floor>
    <c:sideWall>
      <c:thickness val="0"/>
    </c:sideWall>
    <c:backWall>
      <c:thickness val="0"/>
    </c:backWall>
    <c:plotArea>
      <c:layout>
        <c:manualLayout>
          <c:layoutTarget val="inner"/>
          <c:xMode val="edge"/>
          <c:yMode val="edge"/>
          <c:x val="0.0"/>
          <c:y val="0.184722134733158"/>
          <c:w val="0.944702947287839"/>
          <c:h val="0.815277835336372"/>
        </c:manualLayout>
      </c:layout>
      <c:pie3DChart>
        <c:varyColors val="1"/>
        <c:ser>
          <c:idx val="0"/>
          <c:order val="0"/>
          <c:tx>
            <c:strRef>
              <c:f>Sheet1!$B$1</c:f>
              <c:strCache>
                <c:ptCount val="1"/>
                <c:pt idx="0">
                  <c:v>Potential in kW and respected share</c:v>
                </c:pt>
              </c:strCache>
            </c:strRef>
          </c:tx>
          <c:explosion val="25"/>
          <c:dPt>
            <c:idx val="0"/>
            <c:bubble3D val="0"/>
            <c:spPr>
              <a:solidFill>
                <a:schemeClr val="bg1">
                  <a:lumMod val="65000"/>
                </a:schemeClr>
              </a:solidFill>
            </c:spPr>
            <c:extLst xmlns:c16r2="http://schemas.microsoft.com/office/drawing/2015/06/chart">
              <c:ext xmlns:c16="http://schemas.microsoft.com/office/drawing/2014/chart" uri="{C3380CC4-5D6E-409C-BE32-E72D297353CC}">
                <c16:uniqueId val="{00000000-208B-497E-9CD5-3D98A3076E05}"/>
              </c:ext>
            </c:extLst>
          </c:dPt>
          <c:dPt>
            <c:idx val="1"/>
            <c:bubble3D val="0"/>
            <c:spPr>
              <a:solidFill>
                <a:schemeClr val="accent2">
                  <a:lumMod val="60000"/>
                  <a:lumOff val="40000"/>
                </a:schemeClr>
              </a:solidFill>
            </c:spPr>
            <c:extLst xmlns:c16r2="http://schemas.microsoft.com/office/drawing/2015/06/chart">
              <c:ext xmlns:c16="http://schemas.microsoft.com/office/drawing/2014/chart" uri="{C3380CC4-5D6E-409C-BE32-E72D297353CC}">
                <c16:uniqueId val="{00000001-208B-497E-9CD5-3D98A3076E05}"/>
              </c:ext>
            </c:extLst>
          </c:dPt>
          <c:dPt>
            <c:idx val="2"/>
            <c:bubble3D val="0"/>
            <c:spPr>
              <a:solidFill>
                <a:srgbClr val="FF0000"/>
              </a:solidFill>
            </c:spPr>
            <c:extLst xmlns:c16r2="http://schemas.microsoft.com/office/drawing/2015/06/chart">
              <c:ext xmlns:c16="http://schemas.microsoft.com/office/drawing/2014/chart" uri="{C3380CC4-5D6E-409C-BE32-E72D297353CC}">
                <c16:uniqueId val="{00000002-208B-497E-9CD5-3D98A3076E05}"/>
              </c:ext>
            </c:extLst>
          </c:dPt>
          <c:dPt>
            <c:idx val="3"/>
            <c:bubble3D val="0"/>
            <c:spPr>
              <a:solidFill>
                <a:srgbClr val="FFAA00"/>
              </a:solidFill>
            </c:spPr>
            <c:extLst xmlns:c16r2="http://schemas.microsoft.com/office/drawing/2015/06/chart">
              <c:ext xmlns:c16="http://schemas.microsoft.com/office/drawing/2014/chart" uri="{C3380CC4-5D6E-409C-BE32-E72D297353CC}">
                <c16:uniqueId val="{00000003-208B-497E-9CD5-3D98A3076E05}"/>
              </c:ext>
            </c:extLst>
          </c:dPt>
          <c:dPt>
            <c:idx val="4"/>
            <c:bubble3D val="0"/>
            <c:spPr>
              <a:solidFill>
                <a:srgbClr val="7030A0"/>
              </a:solidFill>
            </c:spPr>
            <c:extLst xmlns:c16r2="http://schemas.microsoft.com/office/drawing/2015/06/chart">
              <c:ext xmlns:c16="http://schemas.microsoft.com/office/drawing/2014/chart" uri="{C3380CC4-5D6E-409C-BE32-E72D297353CC}">
                <c16:uniqueId val="{00000004-208B-497E-9CD5-3D98A3076E05}"/>
              </c:ext>
            </c:extLst>
          </c:dPt>
          <c:dPt>
            <c:idx val="5"/>
            <c:bubble3D val="0"/>
            <c:spPr>
              <a:solidFill>
                <a:srgbClr val="002060"/>
              </a:solidFill>
            </c:spPr>
            <c:extLst xmlns:c16r2="http://schemas.microsoft.com/office/drawing/2015/06/chart">
              <c:ext xmlns:c16="http://schemas.microsoft.com/office/drawing/2014/chart" uri="{C3380CC4-5D6E-409C-BE32-E72D297353CC}">
                <c16:uniqueId val="{00000005-208B-497E-9CD5-3D98A3076E05}"/>
              </c:ext>
            </c:extLst>
          </c:dPt>
          <c:dPt>
            <c:idx val="6"/>
            <c:bubble3D val="0"/>
            <c:spPr>
              <a:solidFill>
                <a:srgbClr val="FFFF00"/>
              </a:solidFill>
            </c:spPr>
            <c:extLst xmlns:c16r2="http://schemas.microsoft.com/office/drawing/2015/06/chart">
              <c:ext xmlns:c16="http://schemas.microsoft.com/office/drawing/2014/chart" uri="{C3380CC4-5D6E-409C-BE32-E72D297353CC}">
                <c16:uniqueId val="{00000006-208B-497E-9CD5-3D98A3076E05}"/>
              </c:ext>
            </c:extLst>
          </c:dPt>
          <c:dLbls>
            <c:dLbl>
              <c:idx val="0"/>
              <c:layout>
                <c:manualLayout>
                  <c:x val="-0.132814821019713"/>
                  <c:y val="3.167104111986E-5"/>
                </c:manualLayout>
              </c:layout>
              <c:tx>
                <c:rich>
                  <a:bodyPr/>
                  <a:lstStyle/>
                  <a:p>
                    <a:r>
                      <a:rPr lang="is-IS"/>
                      <a:t>Transport
29.9MW | 2%</a:t>
                    </a:r>
                  </a:p>
                </c:rich>
              </c:tx>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0-208B-497E-9CD5-3D98A3076E05}"/>
                </c:ext>
                <c:ext xmlns:c15="http://schemas.microsoft.com/office/drawing/2012/chart" uri="{CE6537A1-D6FC-4f65-9D91-7224C49458BB}">
                  <c15:layout/>
                </c:ext>
              </c:extLst>
            </c:dLbl>
            <c:dLbl>
              <c:idx val="1"/>
              <c:layout>
                <c:manualLayout>
                  <c:x val="-0.023817361925504"/>
                  <c:y val="-0.0695361329833771"/>
                </c:manualLayout>
              </c:layout>
              <c:tx>
                <c:rich>
                  <a:bodyPr/>
                  <a:lstStyle/>
                  <a:p>
                    <a:r>
                      <a:rPr lang="hr-HR" dirty="0"/>
                      <a:t>Offices</a:t>
                    </a:r>
                    <a:r>
                      <a:rPr lang="hr-HR"/>
                      <a:t>
20MW | 1</a:t>
                    </a:r>
                    <a:r>
                      <a:rPr lang="hr-HR" dirty="0"/>
                      <a:t>%</a:t>
                    </a:r>
                  </a:p>
                </c:rich>
              </c:tx>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1-208B-497E-9CD5-3D98A3076E05}"/>
                </c:ext>
                <c:ext xmlns:c15="http://schemas.microsoft.com/office/drawing/2012/chart" uri="{CE6537A1-D6FC-4f65-9D91-7224C49458BB}">
                  <c15:layout/>
                </c:ext>
              </c:extLst>
            </c:dLbl>
            <c:dLbl>
              <c:idx val="2"/>
              <c:layout>
                <c:manualLayout>
                  <c:x val="0.0690586083654437"/>
                  <c:y val="-0.0297041119860017"/>
                </c:manualLayout>
              </c:layout>
              <c:tx>
                <c:rich>
                  <a:bodyPr/>
                  <a:lstStyle/>
                  <a:p>
                    <a:r>
                      <a:rPr lang="en-US"/>
                      <a:t>Educational
72MW</a:t>
                    </a:r>
                    <a:r>
                      <a:rPr lang="en-US" baseline="0"/>
                      <a:t> | </a:t>
                    </a:r>
                    <a:r>
                      <a:rPr lang="en-US"/>
                      <a:t>4%</a:t>
                    </a:r>
                  </a:p>
                </c:rich>
              </c:tx>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2-208B-497E-9CD5-3D98A3076E05}"/>
                </c:ext>
                <c:ext xmlns:c15="http://schemas.microsoft.com/office/drawing/2012/chart" uri="{CE6537A1-D6FC-4f65-9D91-7224C49458BB}">
                  <c15:layout/>
                </c:ext>
              </c:extLst>
            </c:dLbl>
            <c:dLbl>
              <c:idx val="3"/>
              <c:layout/>
              <c:tx>
                <c:rich>
                  <a:bodyPr/>
                  <a:lstStyle/>
                  <a:p>
                    <a:r>
                      <a:rPr lang="en-US" sz="1600" dirty="0"/>
                      <a:t>Hospitals
15MW |1%</a:t>
                    </a:r>
                  </a:p>
                </c:rich>
              </c:tx>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3-208B-497E-9CD5-3D98A3076E05}"/>
                </c:ext>
                <c:ext xmlns:c15="http://schemas.microsoft.com/office/drawing/2012/chart" uri="{CE6537A1-D6FC-4f65-9D91-7224C49458BB}">
                  <c15:layout/>
                </c:ext>
              </c:extLst>
            </c:dLbl>
            <c:dLbl>
              <c:idx val="4"/>
              <c:layout>
                <c:manualLayout>
                  <c:x val="0.0577181409504663"/>
                  <c:y val="0.0691153105861767"/>
                </c:manualLayout>
              </c:layout>
              <c:tx>
                <c:rich>
                  <a:bodyPr/>
                  <a:lstStyle/>
                  <a:p>
                    <a:r>
                      <a:rPr lang="en-US" sz="1600" dirty="0"/>
                      <a:t>Industrial
223MW | 13%</a:t>
                    </a:r>
                  </a:p>
                </c:rich>
              </c:tx>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4-208B-497E-9CD5-3D98A3076E05}"/>
                </c:ext>
                <c:ext xmlns:c15="http://schemas.microsoft.com/office/drawing/2012/chart" uri="{CE6537A1-D6FC-4f65-9D91-7224C49458BB}">
                  <c15:layout/>
                </c:ext>
              </c:extLst>
            </c:dLbl>
            <c:dLbl>
              <c:idx val="5"/>
              <c:layout/>
              <c:tx>
                <c:rich>
                  <a:bodyPr/>
                  <a:lstStyle/>
                  <a:p>
                    <a:r>
                      <a:rPr lang="en-US" sz="1600" dirty="0"/>
                      <a:t>Commercial
56MW | 3%</a:t>
                    </a:r>
                  </a:p>
                </c:rich>
              </c:tx>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5-208B-497E-9CD5-3D98A3076E05}"/>
                </c:ext>
                <c:ext xmlns:c15="http://schemas.microsoft.com/office/drawing/2012/chart" uri="{CE6537A1-D6FC-4f65-9D91-7224C49458BB}">
                  <c15:layout/>
                </c:ext>
              </c:extLst>
            </c:dLbl>
            <c:dLbl>
              <c:idx val="6"/>
              <c:layout>
                <c:manualLayout>
                  <c:x val="0.264961537387614"/>
                  <c:y val="-0.123383377077865"/>
                </c:manualLayout>
              </c:layout>
              <c:tx>
                <c:rich>
                  <a:bodyPr/>
                  <a:lstStyle/>
                  <a:p>
                    <a:r>
                      <a:rPr lang="en-US" sz="1600" dirty="0"/>
                      <a:t>Residential
1300MW</a:t>
                    </a:r>
                    <a:r>
                      <a:rPr lang="en-US" sz="1600" baseline="0" dirty="0"/>
                      <a:t> | </a:t>
                    </a:r>
                    <a:r>
                      <a:rPr lang="en-US" sz="1600" dirty="0"/>
                      <a:t>76%</a:t>
                    </a:r>
                  </a:p>
                </c:rich>
              </c:tx>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6-208B-497E-9CD5-3D98A3076E05}"/>
                </c:ext>
                <c:ext xmlns:c15="http://schemas.microsoft.com/office/drawing/2012/chart" uri="{CE6537A1-D6FC-4f65-9D91-7224C49458BB}">
                  <c15:layout/>
                </c:ext>
              </c:extLst>
            </c:dLbl>
            <c:spPr>
              <a:noFill/>
              <a:ln>
                <a:noFill/>
              </a:ln>
              <a:effectLst/>
            </c:spPr>
            <c:txPr>
              <a:bodyPr/>
              <a:lstStyle/>
              <a:p>
                <a:pPr>
                  <a:defRPr lang="en-US" sz="1600"/>
                </a:pPr>
                <a:endParaRPr lang="en-US"/>
              </a:p>
            </c:txPr>
            <c:showLegendKey val="0"/>
            <c:showVal val="0"/>
            <c:showCatName val="1"/>
            <c:showSerName val="0"/>
            <c:showPercent val="1"/>
            <c:showBubbleSize val="0"/>
            <c:showLeaderLines val="1"/>
            <c:extLst xmlns:c16r2="http://schemas.microsoft.com/office/drawing/2015/06/chart">
              <c:ext xmlns:c15="http://schemas.microsoft.com/office/drawing/2012/chart" uri="{CE6537A1-D6FC-4f65-9D91-7224C49458BB}"/>
            </c:extLst>
          </c:dLbls>
          <c:cat>
            <c:strRef>
              <c:f>Sheet1!$A$2:$A$8</c:f>
              <c:strCache>
                <c:ptCount val="7"/>
                <c:pt idx="0">
                  <c:v>Transport</c:v>
                </c:pt>
                <c:pt idx="1">
                  <c:v>Offices</c:v>
                </c:pt>
                <c:pt idx="2">
                  <c:v>Educational</c:v>
                </c:pt>
                <c:pt idx="3">
                  <c:v>Hospitals</c:v>
                </c:pt>
                <c:pt idx="4">
                  <c:v>Industrial</c:v>
                </c:pt>
                <c:pt idx="5">
                  <c:v>Commercial</c:v>
                </c:pt>
                <c:pt idx="6">
                  <c:v>Residential</c:v>
                </c:pt>
              </c:strCache>
            </c:strRef>
          </c:cat>
          <c:val>
            <c:numRef>
              <c:f>Sheet1!$B$2:$B$8</c:f>
              <c:numCache>
                <c:formatCode>General</c:formatCode>
                <c:ptCount val="7"/>
                <c:pt idx="0">
                  <c:v>29.9</c:v>
                </c:pt>
                <c:pt idx="1">
                  <c:v>20.0</c:v>
                </c:pt>
                <c:pt idx="2">
                  <c:v>72.0</c:v>
                </c:pt>
                <c:pt idx="3">
                  <c:v>15.0</c:v>
                </c:pt>
                <c:pt idx="4">
                  <c:v>223.0</c:v>
                </c:pt>
                <c:pt idx="5">
                  <c:v>56.0</c:v>
                </c:pt>
                <c:pt idx="6">
                  <c:v>1300.0</c:v>
                </c:pt>
              </c:numCache>
            </c:numRef>
          </c:val>
          <c:extLst xmlns:c16r2="http://schemas.microsoft.com/office/drawing/2015/06/chart">
            <c:ext xmlns:c16="http://schemas.microsoft.com/office/drawing/2014/chart" uri="{C3380CC4-5D6E-409C-BE32-E72D297353CC}">
              <c16:uniqueId val="{00000007-208B-497E-9CD5-3D98A3076E05}"/>
            </c:ext>
          </c:extLst>
        </c:ser>
        <c:dLbls>
          <c:showLegendKey val="0"/>
          <c:showVal val="0"/>
          <c:showCatName val="1"/>
          <c:showSerName val="0"/>
          <c:showPercent val="1"/>
          <c:showBubbleSize val="0"/>
          <c:showLeaderLines val="1"/>
        </c:dLbls>
      </c:pie3DChart>
    </c:plotArea>
    <c:plotVisOnly val="1"/>
    <c:dispBlanksAs val="zero"/>
    <c:showDLblsOverMax val="0"/>
  </c:chart>
  <c:spPr>
    <a:noFill/>
    <a:effectLst>
      <a:outerShdw dist="50800" sx="1000" sy="1000" algn="ctr" rotWithShape="0">
        <a:srgbClr val="000000"/>
      </a:outerShdw>
    </a:effectLst>
  </c:spPr>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8D506A-1386-CE47-9634-96965E18E4EB}" type="doc">
      <dgm:prSet loTypeId="urn:microsoft.com/office/officeart/2005/8/layout/StepDownProcess" loCatId="" qsTypeId="urn:microsoft.com/office/officeart/2005/8/quickstyle/simple4" qsCatId="simple" csTypeId="urn:microsoft.com/office/officeart/2005/8/colors/accent1_2" csCatId="accent1" phldr="1"/>
      <dgm:spPr/>
      <dgm:t>
        <a:bodyPr/>
        <a:lstStyle/>
        <a:p>
          <a:endParaRPr lang="en-US"/>
        </a:p>
      </dgm:t>
    </dgm:pt>
    <dgm:pt modelId="{72190CFF-3596-144C-944D-EEC60EF07E72}">
      <dgm:prSet phldrT="[Text]" custT="1"/>
      <dgm:spPr/>
      <dgm:t>
        <a:bodyPr/>
        <a:lstStyle/>
        <a:p>
          <a:r>
            <a:rPr lang="en-US" sz="1200" dirty="0" smtClean="0">
              <a:solidFill>
                <a:schemeClr val="tx2"/>
              </a:solidFill>
              <a:latin typeface="Avenir Next Condensed Demi Bold"/>
              <a:cs typeface="Avenir Next Condensed Demi Bold"/>
            </a:rPr>
            <a:t>S</a:t>
          </a:r>
          <a:r>
            <a:rPr lang="en-US" sz="700" dirty="0" smtClean="0">
              <a:latin typeface="Avenir Next Condensed Demi Bold"/>
              <a:cs typeface="Avenir Next Condensed Demi Bold"/>
            </a:rPr>
            <a:t>ENSE</a:t>
          </a:r>
          <a:endParaRPr lang="en-US" sz="700" dirty="0">
            <a:latin typeface="Avenir Next Condensed Demi Bold"/>
            <a:cs typeface="Avenir Next Condensed Demi Bold"/>
          </a:endParaRPr>
        </a:p>
      </dgm:t>
    </dgm:pt>
    <dgm:pt modelId="{0C6EC0B0-9EC6-D341-9AFE-27534D7D847A}" type="parTrans" cxnId="{298CAD19-CA05-ED41-BD31-0D4B3F4B2AAA}">
      <dgm:prSet/>
      <dgm:spPr/>
      <dgm:t>
        <a:bodyPr/>
        <a:lstStyle/>
        <a:p>
          <a:endParaRPr lang="en-US" sz="700"/>
        </a:p>
      </dgm:t>
    </dgm:pt>
    <dgm:pt modelId="{C4EA0B10-ED10-1842-A027-DD141588EA33}" type="sibTrans" cxnId="{298CAD19-CA05-ED41-BD31-0D4B3F4B2AAA}">
      <dgm:prSet/>
      <dgm:spPr/>
      <dgm:t>
        <a:bodyPr/>
        <a:lstStyle/>
        <a:p>
          <a:endParaRPr lang="en-US" sz="700"/>
        </a:p>
      </dgm:t>
    </dgm:pt>
    <dgm:pt modelId="{F37353A7-DCBB-A841-AD6C-8DD0A33DDF04}">
      <dgm:prSet phldrT="[Text]" custT="1"/>
      <dgm:spPr/>
      <dgm:t>
        <a:bodyPr/>
        <a:lstStyle/>
        <a:p>
          <a:pPr algn="l"/>
          <a:r>
            <a:rPr lang="en-US" sz="1200" dirty="0">
              <a:solidFill>
                <a:srgbClr val="0000FF"/>
              </a:solidFill>
            </a:rPr>
            <a:t>M</a:t>
          </a:r>
          <a:r>
            <a:rPr lang="en-US" sz="800" dirty="0"/>
            <a:t>EANINGFULLY</a:t>
          </a:r>
        </a:p>
      </dgm:t>
    </dgm:pt>
    <dgm:pt modelId="{97617780-5311-754A-B010-A3F28211D5D0}" type="parTrans" cxnId="{6A56A6EC-9B0D-3B4D-89A1-C51593EAAE93}">
      <dgm:prSet/>
      <dgm:spPr/>
      <dgm:t>
        <a:bodyPr/>
        <a:lstStyle/>
        <a:p>
          <a:endParaRPr lang="en-US" sz="700"/>
        </a:p>
      </dgm:t>
    </dgm:pt>
    <dgm:pt modelId="{C937B7B7-7E13-0D41-A390-53790FD89F0A}" type="sibTrans" cxnId="{6A56A6EC-9B0D-3B4D-89A1-C51593EAAE93}">
      <dgm:prSet/>
      <dgm:spPr/>
      <dgm:t>
        <a:bodyPr/>
        <a:lstStyle/>
        <a:p>
          <a:endParaRPr lang="en-US" sz="700"/>
        </a:p>
      </dgm:t>
    </dgm:pt>
    <dgm:pt modelId="{77F3BCF8-C201-1C4D-8FDD-5CCB2A2DC4B2}">
      <dgm:prSet phldrT="[Text]" custT="1"/>
      <dgm:spPr/>
      <dgm:t>
        <a:bodyPr/>
        <a:lstStyle/>
        <a:p>
          <a:r>
            <a:rPr lang="en-US" sz="1400" dirty="0">
              <a:solidFill>
                <a:schemeClr val="tx2"/>
              </a:solidFill>
              <a:latin typeface="Avenir Next Condensed Demi Bold"/>
              <a:cs typeface="Avenir Next Condensed Demi Bold"/>
            </a:rPr>
            <a:t>A</a:t>
          </a:r>
          <a:r>
            <a:rPr lang="en-US" sz="800" dirty="0"/>
            <a:t>NALYZE</a:t>
          </a:r>
        </a:p>
      </dgm:t>
    </dgm:pt>
    <dgm:pt modelId="{BC783A56-CC05-3C46-85A5-99CF00385FCD}" type="parTrans" cxnId="{08B858CA-F78D-F843-BEC3-02866CD448B3}">
      <dgm:prSet/>
      <dgm:spPr/>
      <dgm:t>
        <a:bodyPr/>
        <a:lstStyle/>
        <a:p>
          <a:endParaRPr lang="en-US" sz="700"/>
        </a:p>
      </dgm:t>
    </dgm:pt>
    <dgm:pt modelId="{7E8CD470-9390-F046-A32E-DD8202690FFC}" type="sibTrans" cxnId="{08B858CA-F78D-F843-BEC3-02866CD448B3}">
      <dgm:prSet/>
      <dgm:spPr/>
      <dgm:t>
        <a:bodyPr/>
        <a:lstStyle/>
        <a:p>
          <a:endParaRPr lang="en-US" sz="700"/>
        </a:p>
      </dgm:t>
    </dgm:pt>
    <dgm:pt modelId="{81B6AEE3-B096-404D-AC25-0D6B11164530}">
      <dgm:prSet phldrT="[Text]" custT="1"/>
      <dgm:spPr/>
      <dgm:t>
        <a:bodyPr/>
        <a:lstStyle/>
        <a:p>
          <a:r>
            <a:rPr lang="en-US" sz="1600" dirty="0" smtClean="0">
              <a:solidFill>
                <a:schemeClr val="tx2"/>
              </a:solidFill>
              <a:latin typeface="Avenir Next Condensed Demi Bold"/>
              <a:cs typeface="Avenir Next Condensed Demi Bold"/>
            </a:rPr>
            <a:t>R</a:t>
          </a:r>
          <a:r>
            <a:rPr lang="en-US" sz="900" dirty="0" smtClean="0"/>
            <a:t>ESPOND</a:t>
          </a:r>
          <a:endParaRPr lang="en-US" sz="900" dirty="0"/>
        </a:p>
      </dgm:t>
    </dgm:pt>
    <dgm:pt modelId="{B84F5921-4B39-9046-9839-82B29C4C5A1F}" type="parTrans" cxnId="{41CA6FB8-C235-CE45-9DDB-EA724B7A8876}">
      <dgm:prSet/>
      <dgm:spPr/>
      <dgm:t>
        <a:bodyPr/>
        <a:lstStyle/>
        <a:p>
          <a:endParaRPr lang="en-US" sz="700"/>
        </a:p>
      </dgm:t>
    </dgm:pt>
    <dgm:pt modelId="{59AD72C8-F706-094A-BCCD-9C3BDC60F4EC}" type="sibTrans" cxnId="{41CA6FB8-C235-CE45-9DDB-EA724B7A8876}">
      <dgm:prSet/>
      <dgm:spPr/>
      <dgm:t>
        <a:bodyPr/>
        <a:lstStyle/>
        <a:p>
          <a:endParaRPr lang="en-US" sz="700"/>
        </a:p>
      </dgm:t>
    </dgm:pt>
    <dgm:pt modelId="{C0EC9111-5F0C-B44D-8600-DC2E8315D5C9}">
      <dgm:prSet phldrT="[Text]" custT="1"/>
      <dgm:spPr/>
      <dgm:t>
        <a:bodyPr/>
        <a:lstStyle/>
        <a:p>
          <a:r>
            <a:rPr lang="en-US" sz="1100" dirty="0" smtClean="0">
              <a:solidFill>
                <a:srgbClr val="0000FF"/>
              </a:solidFill>
            </a:rPr>
            <a:t>T</a:t>
          </a:r>
          <a:r>
            <a:rPr lang="en-US" sz="700" dirty="0" smtClean="0"/>
            <a:t>IMELY</a:t>
          </a:r>
          <a:endParaRPr lang="en-US" sz="700" dirty="0"/>
        </a:p>
      </dgm:t>
    </dgm:pt>
    <dgm:pt modelId="{CC042EB9-BE4C-BA48-953B-BBE23B709A34}" type="parTrans" cxnId="{24AF532D-6715-B44E-8B54-EC11C603F755}">
      <dgm:prSet/>
      <dgm:spPr/>
      <dgm:t>
        <a:bodyPr/>
        <a:lstStyle/>
        <a:p>
          <a:endParaRPr lang="en-US" sz="700"/>
        </a:p>
      </dgm:t>
    </dgm:pt>
    <dgm:pt modelId="{DE4B8D8C-1B74-874A-A0B5-BBE5404F310F}" type="sibTrans" cxnId="{24AF532D-6715-B44E-8B54-EC11C603F755}">
      <dgm:prSet/>
      <dgm:spPr/>
      <dgm:t>
        <a:bodyPr/>
        <a:lstStyle/>
        <a:p>
          <a:endParaRPr lang="en-US" sz="700"/>
        </a:p>
      </dgm:t>
    </dgm:pt>
    <dgm:pt modelId="{CCDDE63D-D0D8-4A4D-9BE9-9C60CA0C5C56}" type="pres">
      <dgm:prSet presAssocID="{438D506A-1386-CE47-9634-96965E18E4EB}" presName="rootnode" presStyleCnt="0">
        <dgm:presLayoutVars>
          <dgm:chMax/>
          <dgm:chPref/>
          <dgm:dir/>
          <dgm:animLvl val="lvl"/>
        </dgm:presLayoutVars>
      </dgm:prSet>
      <dgm:spPr/>
      <dgm:t>
        <a:bodyPr/>
        <a:lstStyle/>
        <a:p>
          <a:endParaRPr lang="en-US"/>
        </a:p>
      </dgm:t>
    </dgm:pt>
    <dgm:pt modelId="{FAC115CD-5B42-914A-B3D5-844741D69BE7}" type="pres">
      <dgm:prSet presAssocID="{72190CFF-3596-144C-944D-EEC60EF07E72}" presName="composite" presStyleCnt="0"/>
      <dgm:spPr/>
    </dgm:pt>
    <dgm:pt modelId="{1D7AFE26-A58F-104E-B629-323A489B3E7B}" type="pres">
      <dgm:prSet presAssocID="{72190CFF-3596-144C-944D-EEC60EF07E72}" presName="bentUpArrow1" presStyleLbl="alignImgPlace1" presStyleIdx="0" presStyleCnt="2" custLinFactNeighborX="18617" custLinFactNeighborY="-28321"/>
      <dgm:spPr/>
    </dgm:pt>
    <dgm:pt modelId="{93055BC7-8F3F-BA44-9177-498F63671D40}" type="pres">
      <dgm:prSet presAssocID="{72190CFF-3596-144C-944D-EEC60EF07E72}" presName="ParentText" presStyleLbl="node1" presStyleIdx="0" presStyleCnt="3" custLinFactNeighborY="-23331">
        <dgm:presLayoutVars>
          <dgm:chMax val="1"/>
          <dgm:chPref val="1"/>
          <dgm:bulletEnabled val="1"/>
        </dgm:presLayoutVars>
      </dgm:prSet>
      <dgm:spPr/>
      <dgm:t>
        <a:bodyPr/>
        <a:lstStyle/>
        <a:p>
          <a:endParaRPr lang="en-US"/>
        </a:p>
      </dgm:t>
    </dgm:pt>
    <dgm:pt modelId="{10EDB098-F28E-1340-804B-2EE79F5B32AA}" type="pres">
      <dgm:prSet presAssocID="{72190CFF-3596-144C-944D-EEC60EF07E72}" presName="ChildText" presStyleLbl="revTx" presStyleIdx="0" presStyleCnt="3" custScaleX="312174" custLinFactNeighborX="70422" custLinFactNeighborY="57481">
        <dgm:presLayoutVars>
          <dgm:chMax val="0"/>
          <dgm:chPref val="0"/>
          <dgm:bulletEnabled val="1"/>
        </dgm:presLayoutVars>
      </dgm:prSet>
      <dgm:spPr/>
      <dgm:t>
        <a:bodyPr/>
        <a:lstStyle/>
        <a:p>
          <a:endParaRPr lang="en-US"/>
        </a:p>
      </dgm:t>
    </dgm:pt>
    <dgm:pt modelId="{BA892726-6A8C-AE46-9419-4211B76777A2}" type="pres">
      <dgm:prSet presAssocID="{C4EA0B10-ED10-1842-A027-DD141588EA33}" presName="sibTrans" presStyleCnt="0"/>
      <dgm:spPr/>
    </dgm:pt>
    <dgm:pt modelId="{53251B4A-A37B-C14E-A2C7-C15E30D4FD43}" type="pres">
      <dgm:prSet presAssocID="{77F3BCF8-C201-1C4D-8FDD-5CCB2A2DC4B2}" presName="composite" presStyleCnt="0"/>
      <dgm:spPr/>
    </dgm:pt>
    <dgm:pt modelId="{50997E49-CE95-9F4C-96DD-CEA3EC16AF1F}" type="pres">
      <dgm:prSet presAssocID="{77F3BCF8-C201-1C4D-8FDD-5CCB2A2DC4B2}" presName="bentUpArrow1" presStyleLbl="alignImgPlace1" presStyleIdx="1" presStyleCnt="2"/>
      <dgm:spPr/>
    </dgm:pt>
    <dgm:pt modelId="{C905A274-E10F-AB40-9E26-C634EB6BCF07}" type="pres">
      <dgm:prSet presAssocID="{77F3BCF8-C201-1C4D-8FDD-5CCB2A2DC4B2}" presName="ParentText" presStyleLbl="node1" presStyleIdx="1" presStyleCnt="3" custScaleX="123709" custLinFactNeighborX="-18907">
        <dgm:presLayoutVars>
          <dgm:chMax val="1"/>
          <dgm:chPref val="1"/>
          <dgm:bulletEnabled val="1"/>
        </dgm:presLayoutVars>
      </dgm:prSet>
      <dgm:spPr/>
      <dgm:t>
        <a:bodyPr/>
        <a:lstStyle/>
        <a:p>
          <a:endParaRPr lang="en-US"/>
        </a:p>
      </dgm:t>
    </dgm:pt>
    <dgm:pt modelId="{FE12B82A-2715-5542-9EF5-7BC311F5A997}" type="pres">
      <dgm:prSet presAssocID="{77F3BCF8-C201-1C4D-8FDD-5CCB2A2DC4B2}" presName="ChildText" presStyleLbl="revTx" presStyleIdx="1" presStyleCnt="3">
        <dgm:presLayoutVars>
          <dgm:chMax val="0"/>
          <dgm:chPref val="0"/>
          <dgm:bulletEnabled val="1"/>
        </dgm:presLayoutVars>
      </dgm:prSet>
      <dgm:spPr/>
      <dgm:t>
        <a:bodyPr/>
        <a:lstStyle/>
        <a:p>
          <a:endParaRPr lang="en-US"/>
        </a:p>
      </dgm:t>
    </dgm:pt>
    <dgm:pt modelId="{AA59941C-7127-484D-B047-2CD00DFFE425}" type="pres">
      <dgm:prSet presAssocID="{7E8CD470-9390-F046-A32E-DD8202690FFC}" presName="sibTrans" presStyleCnt="0"/>
      <dgm:spPr/>
    </dgm:pt>
    <dgm:pt modelId="{17D937A9-1E03-ED42-B053-569C893A7AA9}" type="pres">
      <dgm:prSet presAssocID="{81B6AEE3-B096-404D-AC25-0D6B11164530}" presName="composite" presStyleCnt="0"/>
      <dgm:spPr/>
    </dgm:pt>
    <dgm:pt modelId="{081CBE2F-386B-0F41-B9A5-751DA22E0723}" type="pres">
      <dgm:prSet presAssocID="{81B6AEE3-B096-404D-AC25-0D6B11164530}" presName="ParentText" presStyleLbl="node1" presStyleIdx="2" presStyleCnt="3" custScaleX="157390" custLinFactNeighborX="-15427" custLinFactNeighborY="6963">
        <dgm:presLayoutVars>
          <dgm:chMax val="1"/>
          <dgm:chPref val="1"/>
          <dgm:bulletEnabled val="1"/>
        </dgm:presLayoutVars>
      </dgm:prSet>
      <dgm:spPr/>
      <dgm:t>
        <a:bodyPr/>
        <a:lstStyle/>
        <a:p>
          <a:endParaRPr lang="en-US"/>
        </a:p>
      </dgm:t>
    </dgm:pt>
    <dgm:pt modelId="{D56FC3E8-B3F1-FD46-804A-1FD38C34415C}" type="pres">
      <dgm:prSet presAssocID="{81B6AEE3-B096-404D-AC25-0D6B11164530}" presName="FinalChildText" presStyleLbl="revTx" presStyleIdx="2" presStyleCnt="3" custScaleX="141126" custScaleY="59174" custLinFactNeighborX="176" custLinFactNeighborY="87280">
        <dgm:presLayoutVars>
          <dgm:chMax val="0"/>
          <dgm:chPref val="0"/>
          <dgm:bulletEnabled val="1"/>
        </dgm:presLayoutVars>
      </dgm:prSet>
      <dgm:spPr/>
      <dgm:t>
        <a:bodyPr/>
        <a:lstStyle/>
        <a:p>
          <a:endParaRPr lang="en-US"/>
        </a:p>
      </dgm:t>
    </dgm:pt>
  </dgm:ptLst>
  <dgm:cxnLst>
    <dgm:cxn modelId="{FE94D135-FA43-5945-9207-ED065835AE08}" type="presOf" srcId="{F37353A7-DCBB-A841-AD6C-8DD0A33DDF04}" destId="{10EDB098-F28E-1340-804B-2EE79F5B32AA}" srcOrd="0" destOrd="0" presId="urn:microsoft.com/office/officeart/2005/8/layout/StepDownProcess"/>
    <dgm:cxn modelId="{6A56A6EC-9B0D-3B4D-89A1-C51593EAAE93}" srcId="{72190CFF-3596-144C-944D-EEC60EF07E72}" destId="{F37353A7-DCBB-A841-AD6C-8DD0A33DDF04}" srcOrd="0" destOrd="0" parTransId="{97617780-5311-754A-B010-A3F28211D5D0}" sibTransId="{C937B7B7-7E13-0D41-A390-53790FD89F0A}"/>
    <dgm:cxn modelId="{C74C63C7-7BC3-0345-AA8B-9B28700AD1D6}" type="presOf" srcId="{77F3BCF8-C201-1C4D-8FDD-5CCB2A2DC4B2}" destId="{C905A274-E10F-AB40-9E26-C634EB6BCF07}" srcOrd="0" destOrd="0" presId="urn:microsoft.com/office/officeart/2005/8/layout/StepDownProcess"/>
    <dgm:cxn modelId="{08B858CA-F78D-F843-BEC3-02866CD448B3}" srcId="{438D506A-1386-CE47-9634-96965E18E4EB}" destId="{77F3BCF8-C201-1C4D-8FDD-5CCB2A2DC4B2}" srcOrd="1" destOrd="0" parTransId="{BC783A56-CC05-3C46-85A5-99CF00385FCD}" sibTransId="{7E8CD470-9390-F046-A32E-DD8202690FFC}"/>
    <dgm:cxn modelId="{21B33D1C-E8D6-C24D-B3C6-3B695CD4DC6A}" type="presOf" srcId="{C0EC9111-5F0C-B44D-8600-DC2E8315D5C9}" destId="{D56FC3E8-B3F1-FD46-804A-1FD38C34415C}" srcOrd="0" destOrd="0" presId="urn:microsoft.com/office/officeart/2005/8/layout/StepDownProcess"/>
    <dgm:cxn modelId="{08F862BE-86D6-5E47-BAC8-665F834764F4}" type="presOf" srcId="{72190CFF-3596-144C-944D-EEC60EF07E72}" destId="{93055BC7-8F3F-BA44-9177-498F63671D40}" srcOrd="0" destOrd="0" presId="urn:microsoft.com/office/officeart/2005/8/layout/StepDownProcess"/>
    <dgm:cxn modelId="{5DD9FD97-27E3-E246-A952-D22CF038F324}" type="presOf" srcId="{438D506A-1386-CE47-9634-96965E18E4EB}" destId="{CCDDE63D-D0D8-4A4D-9BE9-9C60CA0C5C56}" srcOrd="0" destOrd="0" presId="urn:microsoft.com/office/officeart/2005/8/layout/StepDownProcess"/>
    <dgm:cxn modelId="{24AF532D-6715-B44E-8B54-EC11C603F755}" srcId="{81B6AEE3-B096-404D-AC25-0D6B11164530}" destId="{C0EC9111-5F0C-B44D-8600-DC2E8315D5C9}" srcOrd="0" destOrd="0" parTransId="{CC042EB9-BE4C-BA48-953B-BBE23B709A34}" sibTransId="{DE4B8D8C-1B74-874A-A0B5-BBE5404F310F}"/>
    <dgm:cxn modelId="{41CA6FB8-C235-CE45-9DDB-EA724B7A8876}" srcId="{438D506A-1386-CE47-9634-96965E18E4EB}" destId="{81B6AEE3-B096-404D-AC25-0D6B11164530}" srcOrd="2" destOrd="0" parTransId="{B84F5921-4B39-9046-9839-82B29C4C5A1F}" sibTransId="{59AD72C8-F706-094A-BCCD-9C3BDC60F4EC}"/>
    <dgm:cxn modelId="{298CAD19-CA05-ED41-BD31-0D4B3F4B2AAA}" srcId="{438D506A-1386-CE47-9634-96965E18E4EB}" destId="{72190CFF-3596-144C-944D-EEC60EF07E72}" srcOrd="0" destOrd="0" parTransId="{0C6EC0B0-9EC6-D341-9AFE-27534D7D847A}" sibTransId="{C4EA0B10-ED10-1842-A027-DD141588EA33}"/>
    <dgm:cxn modelId="{68BA96D6-9427-8D40-AF4A-DCD1B153B0FF}" type="presOf" srcId="{81B6AEE3-B096-404D-AC25-0D6B11164530}" destId="{081CBE2F-386B-0F41-B9A5-751DA22E0723}" srcOrd="0" destOrd="0" presId="urn:microsoft.com/office/officeart/2005/8/layout/StepDownProcess"/>
    <dgm:cxn modelId="{DE1E8652-83D2-2A43-AEAF-B0B74F7B7F57}" type="presParOf" srcId="{CCDDE63D-D0D8-4A4D-9BE9-9C60CA0C5C56}" destId="{FAC115CD-5B42-914A-B3D5-844741D69BE7}" srcOrd="0" destOrd="0" presId="urn:microsoft.com/office/officeart/2005/8/layout/StepDownProcess"/>
    <dgm:cxn modelId="{CF29A3B2-B37F-3248-ACAC-AF1D231B4BFD}" type="presParOf" srcId="{FAC115CD-5B42-914A-B3D5-844741D69BE7}" destId="{1D7AFE26-A58F-104E-B629-323A489B3E7B}" srcOrd="0" destOrd="0" presId="urn:microsoft.com/office/officeart/2005/8/layout/StepDownProcess"/>
    <dgm:cxn modelId="{2BB087E7-1034-6B45-9517-B9E8C55610F9}" type="presParOf" srcId="{FAC115CD-5B42-914A-B3D5-844741D69BE7}" destId="{93055BC7-8F3F-BA44-9177-498F63671D40}" srcOrd="1" destOrd="0" presId="urn:microsoft.com/office/officeart/2005/8/layout/StepDownProcess"/>
    <dgm:cxn modelId="{789195AF-3F3F-EC45-B82F-998E74405D31}" type="presParOf" srcId="{FAC115CD-5B42-914A-B3D5-844741D69BE7}" destId="{10EDB098-F28E-1340-804B-2EE79F5B32AA}" srcOrd="2" destOrd="0" presId="urn:microsoft.com/office/officeart/2005/8/layout/StepDownProcess"/>
    <dgm:cxn modelId="{F3CC5A1B-EE75-0240-B37E-D65829CF1146}" type="presParOf" srcId="{CCDDE63D-D0D8-4A4D-9BE9-9C60CA0C5C56}" destId="{BA892726-6A8C-AE46-9419-4211B76777A2}" srcOrd="1" destOrd="0" presId="urn:microsoft.com/office/officeart/2005/8/layout/StepDownProcess"/>
    <dgm:cxn modelId="{0B3FFEE7-761A-2F4D-A7E2-95901B2E9CF6}" type="presParOf" srcId="{CCDDE63D-D0D8-4A4D-9BE9-9C60CA0C5C56}" destId="{53251B4A-A37B-C14E-A2C7-C15E30D4FD43}" srcOrd="2" destOrd="0" presId="urn:microsoft.com/office/officeart/2005/8/layout/StepDownProcess"/>
    <dgm:cxn modelId="{E54BF802-6B25-DF48-91FA-0B05720F7EBD}" type="presParOf" srcId="{53251B4A-A37B-C14E-A2C7-C15E30D4FD43}" destId="{50997E49-CE95-9F4C-96DD-CEA3EC16AF1F}" srcOrd="0" destOrd="0" presId="urn:microsoft.com/office/officeart/2005/8/layout/StepDownProcess"/>
    <dgm:cxn modelId="{ECFD861A-BF2A-D04A-91F0-F3A9E7527308}" type="presParOf" srcId="{53251B4A-A37B-C14E-A2C7-C15E30D4FD43}" destId="{C905A274-E10F-AB40-9E26-C634EB6BCF07}" srcOrd="1" destOrd="0" presId="urn:microsoft.com/office/officeart/2005/8/layout/StepDownProcess"/>
    <dgm:cxn modelId="{9C3D7D42-35F2-0841-9035-D4AB220CEF16}" type="presParOf" srcId="{53251B4A-A37B-C14E-A2C7-C15E30D4FD43}" destId="{FE12B82A-2715-5542-9EF5-7BC311F5A997}" srcOrd="2" destOrd="0" presId="urn:microsoft.com/office/officeart/2005/8/layout/StepDownProcess"/>
    <dgm:cxn modelId="{27B12380-3453-3542-B45B-743E10C8F809}" type="presParOf" srcId="{CCDDE63D-D0D8-4A4D-9BE9-9C60CA0C5C56}" destId="{AA59941C-7127-484D-B047-2CD00DFFE425}" srcOrd="3" destOrd="0" presId="urn:microsoft.com/office/officeart/2005/8/layout/StepDownProcess"/>
    <dgm:cxn modelId="{A129BD54-9FDD-024A-B90B-67C3D1FF63FF}" type="presParOf" srcId="{CCDDE63D-D0D8-4A4D-9BE9-9C60CA0C5C56}" destId="{17D937A9-1E03-ED42-B053-569C893A7AA9}" srcOrd="4" destOrd="0" presId="urn:microsoft.com/office/officeart/2005/8/layout/StepDownProcess"/>
    <dgm:cxn modelId="{8AD51B1F-7878-BB46-AFF4-512CD2ADC93A}" type="presParOf" srcId="{17D937A9-1E03-ED42-B053-569C893A7AA9}" destId="{081CBE2F-386B-0F41-B9A5-751DA22E0723}" srcOrd="0" destOrd="0" presId="urn:microsoft.com/office/officeart/2005/8/layout/StepDownProcess"/>
    <dgm:cxn modelId="{381F4EC0-90AB-C144-BABA-9D41EDF1CCA1}" type="presParOf" srcId="{17D937A9-1E03-ED42-B053-569C893A7AA9}" destId="{D56FC3E8-B3F1-FD46-804A-1FD38C34415C}" srcOrd="1" destOrd="0" presId="urn:microsoft.com/office/officeart/2005/8/layout/StepDownProcess"/>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A7E1CB5-A0EA-B149-B411-8D3FD5E470B7}" type="doc">
      <dgm:prSet loTypeId="urn:microsoft.com/office/officeart/2005/8/layout/vList2" loCatId="" qsTypeId="urn:microsoft.com/office/officeart/2005/8/quickstyle/simple4" qsCatId="simple" csTypeId="urn:microsoft.com/office/officeart/2005/8/colors/accent1_2" csCatId="accent1" phldr="1"/>
      <dgm:spPr/>
      <dgm:t>
        <a:bodyPr/>
        <a:lstStyle/>
        <a:p>
          <a:endParaRPr lang="en-US"/>
        </a:p>
      </dgm:t>
    </dgm:pt>
    <dgm:pt modelId="{1F69D1DE-B1AD-AD45-B15C-E8D63982B2F9}">
      <dgm:prSet phldrT="[Text]" custT="1"/>
      <dgm:spPr/>
      <dgm:t>
        <a:bodyPr/>
        <a:lstStyle/>
        <a:p>
          <a:r>
            <a:rPr lang="en-US" sz="2000" i="0" dirty="0">
              <a:latin typeface="Myriad Pro" charset="0"/>
              <a:ea typeface="ヒラギノ明朝 ProN W3" charset="0"/>
            </a:rPr>
            <a:t>Reduce unnecessary consumption</a:t>
          </a:r>
        </a:p>
      </dgm:t>
    </dgm:pt>
    <dgm:pt modelId="{0E36C652-D4A6-854E-B418-8AE2A4657B2E}" type="parTrans" cxnId="{A25F1152-6F92-FA44-A1ED-158B2D4E4543}">
      <dgm:prSet/>
      <dgm:spPr/>
      <dgm:t>
        <a:bodyPr/>
        <a:lstStyle/>
        <a:p>
          <a:endParaRPr lang="en-US" sz="2400"/>
        </a:p>
      </dgm:t>
    </dgm:pt>
    <dgm:pt modelId="{796CE745-5748-A74F-BCA5-47847E9B0603}" type="sibTrans" cxnId="{A25F1152-6F92-FA44-A1ED-158B2D4E4543}">
      <dgm:prSet/>
      <dgm:spPr/>
      <dgm:t>
        <a:bodyPr/>
        <a:lstStyle/>
        <a:p>
          <a:endParaRPr lang="en-US" sz="2400"/>
        </a:p>
      </dgm:t>
    </dgm:pt>
    <dgm:pt modelId="{BFB68913-7A18-234A-B741-1D0B148EE134}">
      <dgm:prSet phldrT="[Text]" custT="1"/>
      <dgm:spPr/>
      <dgm:t>
        <a:bodyPr/>
        <a:lstStyle/>
        <a:p>
          <a:r>
            <a:rPr lang="en-US" sz="2400" dirty="0"/>
            <a:t>Increase reliance on sustainable energy sources</a:t>
          </a:r>
        </a:p>
      </dgm:t>
    </dgm:pt>
    <dgm:pt modelId="{FF9A8F41-B8E4-A343-B3F2-8EB87CAE3C3F}" type="parTrans" cxnId="{7FAE8927-B047-C243-B51C-E42E80479CED}">
      <dgm:prSet/>
      <dgm:spPr/>
      <dgm:t>
        <a:bodyPr/>
        <a:lstStyle/>
        <a:p>
          <a:endParaRPr lang="en-US" sz="2400"/>
        </a:p>
      </dgm:t>
    </dgm:pt>
    <dgm:pt modelId="{1D767690-558C-284A-934C-CC0D007BBBD3}" type="sibTrans" cxnId="{7FAE8927-B047-C243-B51C-E42E80479CED}">
      <dgm:prSet/>
      <dgm:spPr/>
      <dgm:t>
        <a:bodyPr/>
        <a:lstStyle/>
        <a:p>
          <a:endParaRPr lang="en-US" sz="2400"/>
        </a:p>
      </dgm:t>
    </dgm:pt>
    <dgm:pt modelId="{208873A8-9DFC-C746-8C32-071E15CB384B}">
      <dgm:prSet phldrT="[Text]" custT="1"/>
      <dgm:spPr/>
      <dgm:t>
        <a:bodyPr/>
        <a:lstStyle/>
        <a:p>
          <a:pPr algn="l"/>
          <a:r>
            <a:rPr lang="en-US" sz="2000" dirty="0">
              <a:latin typeface="Myriad Pro" charset="0"/>
              <a:ea typeface="ヒラギノ明朝 ProN W3" charset="0"/>
            </a:rPr>
            <a:t>Exploit renewables</a:t>
          </a:r>
        </a:p>
      </dgm:t>
    </dgm:pt>
    <dgm:pt modelId="{CDDA7BFF-67DB-B143-B420-ED24A11BA9FC}" type="parTrans" cxnId="{2B5B8E3E-F01A-F548-A6F8-CF1DE7146918}">
      <dgm:prSet/>
      <dgm:spPr/>
      <dgm:t>
        <a:bodyPr/>
        <a:lstStyle/>
        <a:p>
          <a:endParaRPr lang="en-US" sz="2400"/>
        </a:p>
      </dgm:t>
    </dgm:pt>
    <dgm:pt modelId="{46CE9756-C9B8-B546-A3B0-CCF9269782D7}" type="sibTrans" cxnId="{2B5B8E3E-F01A-F548-A6F8-CF1DE7146918}">
      <dgm:prSet/>
      <dgm:spPr/>
      <dgm:t>
        <a:bodyPr/>
        <a:lstStyle/>
        <a:p>
          <a:endParaRPr lang="en-US" sz="2400"/>
        </a:p>
      </dgm:t>
    </dgm:pt>
    <dgm:pt modelId="{B84DC368-3BC7-D54B-8E72-C665CFBE2CD9}">
      <dgm:prSet phldrT="[Text]" custT="1"/>
      <dgm:spPr/>
      <dgm:t>
        <a:bodyPr/>
        <a:lstStyle/>
        <a:p>
          <a:r>
            <a:rPr lang="en-US" sz="2000" i="0" dirty="0">
              <a:latin typeface="Myriad Pro" charset="0"/>
              <a:ea typeface="ヒラギノ明朝 ProN W3" charset="0"/>
            </a:rPr>
            <a:t>Flatten peaks in consumption</a:t>
          </a:r>
        </a:p>
      </dgm:t>
    </dgm:pt>
    <dgm:pt modelId="{1E0EBD9F-B232-074C-AE3F-6EF38688A95B}" type="parTrans" cxnId="{E0DC6F4D-965E-E944-A448-FD3C234636EE}">
      <dgm:prSet/>
      <dgm:spPr/>
      <dgm:t>
        <a:bodyPr/>
        <a:lstStyle/>
        <a:p>
          <a:endParaRPr lang="en-US" sz="2400"/>
        </a:p>
      </dgm:t>
    </dgm:pt>
    <dgm:pt modelId="{DC59568B-CD4B-564B-BE9E-6A82D163409C}" type="sibTrans" cxnId="{E0DC6F4D-965E-E944-A448-FD3C234636EE}">
      <dgm:prSet/>
      <dgm:spPr/>
      <dgm:t>
        <a:bodyPr/>
        <a:lstStyle/>
        <a:p>
          <a:endParaRPr lang="en-US" sz="2400"/>
        </a:p>
      </dgm:t>
    </dgm:pt>
    <dgm:pt modelId="{4FD33617-0763-C943-8ED3-BA9826D340FE}">
      <dgm:prSet custT="1"/>
      <dgm:spPr/>
      <dgm:t>
        <a:bodyPr/>
        <a:lstStyle/>
        <a:p>
          <a:r>
            <a:rPr lang="en-US" sz="2400" dirty="0"/>
            <a:t>Reduce need for unsustainable energy sources</a:t>
          </a:r>
        </a:p>
      </dgm:t>
    </dgm:pt>
    <dgm:pt modelId="{7633962E-242B-D64E-8E52-5614029DF6C5}" type="parTrans" cxnId="{5EFEF7CB-5DFC-0543-AD4E-3358F8337973}">
      <dgm:prSet/>
      <dgm:spPr/>
      <dgm:t>
        <a:bodyPr/>
        <a:lstStyle/>
        <a:p>
          <a:endParaRPr lang="en-US" sz="2400"/>
        </a:p>
      </dgm:t>
    </dgm:pt>
    <dgm:pt modelId="{28A74004-0AFE-484A-A343-4FD6CE88011B}" type="sibTrans" cxnId="{5EFEF7CB-5DFC-0543-AD4E-3358F8337973}">
      <dgm:prSet/>
      <dgm:spPr/>
      <dgm:t>
        <a:bodyPr/>
        <a:lstStyle/>
        <a:p>
          <a:endParaRPr lang="en-US" sz="2400"/>
        </a:p>
      </dgm:t>
    </dgm:pt>
    <dgm:pt modelId="{A206C56A-C5C4-3B45-9663-A88288ABAFF7}">
      <dgm:prSet phldrT="[Text]" custT="1"/>
      <dgm:spPr/>
      <dgm:t>
        <a:bodyPr/>
        <a:lstStyle/>
        <a:p>
          <a:pPr algn="l"/>
          <a:r>
            <a:rPr lang="en-US" sz="2000" dirty="0">
              <a:latin typeface="Myriad Pro" charset="0"/>
              <a:ea typeface="ヒラギノ明朝 ProN W3" charset="0"/>
            </a:rPr>
            <a:t>Store excess energy</a:t>
          </a:r>
        </a:p>
      </dgm:t>
    </dgm:pt>
    <dgm:pt modelId="{372F6D6E-60B3-FE46-98EE-6B18910DF62C}" type="parTrans" cxnId="{7DFE18FD-56F7-C546-8D37-B6F4488945B2}">
      <dgm:prSet/>
      <dgm:spPr/>
      <dgm:t>
        <a:bodyPr/>
        <a:lstStyle/>
        <a:p>
          <a:endParaRPr lang="en-US" sz="2400"/>
        </a:p>
      </dgm:t>
    </dgm:pt>
    <dgm:pt modelId="{B1628A17-5C8A-EA43-B24F-D696B7A7C0A2}" type="sibTrans" cxnId="{7DFE18FD-56F7-C546-8D37-B6F4488945B2}">
      <dgm:prSet/>
      <dgm:spPr/>
      <dgm:t>
        <a:bodyPr/>
        <a:lstStyle/>
        <a:p>
          <a:endParaRPr lang="en-US" sz="2400"/>
        </a:p>
      </dgm:t>
    </dgm:pt>
    <dgm:pt modelId="{C7DE9C73-AA5B-FD46-A2C9-8CC1469F3558}" type="pres">
      <dgm:prSet presAssocID="{EA7E1CB5-A0EA-B149-B411-8D3FD5E470B7}" presName="linear" presStyleCnt="0">
        <dgm:presLayoutVars>
          <dgm:animLvl val="lvl"/>
          <dgm:resizeHandles val="exact"/>
        </dgm:presLayoutVars>
      </dgm:prSet>
      <dgm:spPr/>
      <dgm:t>
        <a:bodyPr/>
        <a:lstStyle/>
        <a:p>
          <a:endParaRPr lang="en-US"/>
        </a:p>
      </dgm:t>
    </dgm:pt>
    <dgm:pt modelId="{327F3F2B-B3B7-0C44-AE61-ADA1A79084AA}" type="pres">
      <dgm:prSet presAssocID="{4FD33617-0763-C943-8ED3-BA9826D340FE}" presName="parentText" presStyleLbl="node1" presStyleIdx="0" presStyleCnt="2" custLinFactNeighborY="-7224">
        <dgm:presLayoutVars>
          <dgm:chMax val="0"/>
          <dgm:bulletEnabled val="1"/>
        </dgm:presLayoutVars>
      </dgm:prSet>
      <dgm:spPr/>
      <dgm:t>
        <a:bodyPr/>
        <a:lstStyle/>
        <a:p>
          <a:endParaRPr lang="en-US"/>
        </a:p>
      </dgm:t>
    </dgm:pt>
    <dgm:pt modelId="{F43BE6C0-175C-0D4B-8402-2221F6796B34}" type="pres">
      <dgm:prSet presAssocID="{4FD33617-0763-C943-8ED3-BA9826D340FE}" presName="childText" presStyleLbl="revTx" presStyleIdx="0" presStyleCnt="2">
        <dgm:presLayoutVars>
          <dgm:bulletEnabled val="1"/>
        </dgm:presLayoutVars>
      </dgm:prSet>
      <dgm:spPr/>
      <dgm:t>
        <a:bodyPr/>
        <a:lstStyle/>
        <a:p>
          <a:endParaRPr lang="en-US"/>
        </a:p>
      </dgm:t>
    </dgm:pt>
    <dgm:pt modelId="{C8F58072-5E9A-E641-AA04-4D0B343AB05D}" type="pres">
      <dgm:prSet presAssocID="{BFB68913-7A18-234A-B741-1D0B148EE134}" presName="parentText" presStyleLbl="node1" presStyleIdx="1" presStyleCnt="2" custLinFactNeighborY="-6197">
        <dgm:presLayoutVars>
          <dgm:chMax val="0"/>
          <dgm:bulletEnabled val="1"/>
        </dgm:presLayoutVars>
      </dgm:prSet>
      <dgm:spPr/>
      <dgm:t>
        <a:bodyPr/>
        <a:lstStyle/>
        <a:p>
          <a:endParaRPr lang="en-US"/>
        </a:p>
      </dgm:t>
    </dgm:pt>
    <dgm:pt modelId="{5210ED32-A1E7-5448-9EBE-C8CA3AAB242E}" type="pres">
      <dgm:prSet presAssocID="{BFB68913-7A18-234A-B741-1D0B148EE134}" presName="childText" presStyleLbl="revTx" presStyleIdx="1" presStyleCnt="2">
        <dgm:presLayoutVars>
          <dgm:bulletEnabled val="1"/>
        </dgm:presLayoutVars>
      </dgm:prSet>
      <dgm:spPr/>
      <dgm:t>
        <a:bodyPr/>
        <a:lstStyle/>
        <a:p>
          <a:endParaRPr lang="en-US"/>
        </a:p>
      </dgm:t>
    </dgm:pt>
  </dgm:ptLst>
  <dgm:cxnLst>
    <dgm:cxn modelId="{5EFEF7CB-5DFC-0543-AD4E-3358F8337973}" srcId="{EA7E1CB5-A0EA-B149-B411-8D3FD5E470B7}" destId="{4FD33617-0763-C943-8ED3-BA9826D340FE}" srcOrd="0" destOrd="0" parTransId="{7633962E-242B-D64E-8E52-5614029DF6C5}" sibTransId="{28A74004-0AFE-484A-A343-4FD6CE88011B}"/>
    <dgm:cxn modelId="{CA03B16F-2B38-A946-A58D-4C0C5982EED5}" type="presOf" srcId="{4FD33617-0763-C943-8ED3-BA9826D340FE}" destId="{327F3F2B-B3B7-0C44-AE61-ADA1A79084AA}" srcOrd="0" destOrd="0" presId="urn:microsoft.com/office/officeart/2005/8/layout/vList2"/>
    <dgm:cxn modelId="{7FAE8927-B047-C243-B51C-E42E80479CED}" srcId="{EA7E1CB5-A0EA-B149-B411-8D3FD5E470B7}" destId="{BFB68913-7A18-234A-B741-1D0B148EE134}" srcOrd="1" destOrd="0" parTransId="{FF9A8F41-B8E4-A343-B3F2-8EB87CAE3C3F}" sibTransId="{1D767690-558C-284A-934C-CC0D007BBBD3}"/>
    <dgm:cxn modelId="{94A50EA0-07C4-0344-8C84-2F33BB323311}" type="presOf" srcId="{B84DC368-3BC7-D54B-8E72-C665CFBE2CD9}" destId="{F43BE6C0-175C-0D4B-8402-2221F6796B34}" srcOrd="0" destOrd="1" presId="urn:microsoft.com/office/officeart/2005/8/layout/vList2"/>
    <dgm:cxn modelId="{7272F9D9-18BF-854C-8421-564F584F5AF5}" type="presOf" srcId="{208873A8-9DFC-C746-8C32-071E15CB384B}" destId="{5210ED32-A1E7-5448-9EBE-C8CA3AAB242E}" srcOrd="0" destOrd="0" presId="urn:microsoft.com/office/officeart/2005/8/layout/vList2"/>
    <dgm:cxn modelId="{A25F1152-6F92-FA44-A1ED-158B2D4E4543}" srcId="{4FD33617-0763-C943-8ED3-BA9826D340FE}" destId="{1F69D1DE-B1AD-AD45-B15C-E8D63982B2F9}" srcOrd="0" destOrd="0" parTransId="{0E36C652-D4A6-854E-B418-8AE2A4657B2E}" sibTransId="{796CE745-5748-A74F-BCA5-47847E9B0603}"/>
    <dgm:cxn modelId="{E0DC6F4D-965E-E944-A448-FD3C234636EE}" srcId="{4FD33617-0763-C943-8ED3-BA9826D340FE}" destId="{B84DC368-3BC7-D54B-8E72-C665CFBE2CD9}" srcOrd="1" destOrd="0" parTransId="{1E0EBD9F-B232-074C-AE3F-6EF38688A95B}" sibTransId="{DC59568B-CD4B-564B-BE9E-6A82D163409C}"/>
    <dgm:cxn modelId="{2EA1958D-C3BB-704B-AAE5-54035AFDD774}" type="presOf" srcId="{1F69D1DE-B1AD-AD45-B15C-E8D63982B2F9}" destId="{F43BE6C0-175C-0D4B-8402-2221F6796B34}" srcOrd="0" destOrd="0" presId="urn:microsoft.com/office/officeart/2005/8/layout/vList2"/>
    <dgm:cxn modelId="{00D84D16-ED77-2043-8263-7FE95AF72FD6}" type="presOf" srcId="{A206C56A-C5C4-3B45-9663-A88288ABAFF7}" destId="{5210ED32-A1E7-5448-9EBE-C8CA3AAB242E}" srcOrd="0" destOrd="1" presId="urn:microsoft.com/office/officeart/2005/8/layout/vList2"/>
    <dgm:cxn modelId="{D457A987-6D92-6248-BEFB-269C54343205}" type="presOf" srcId="{EA7E1CB5-A0EA-B149-B411-8D3FD5E470B7}" destId="{C7DE9C73-AA5B-FD46-A2C9-8CC1469F3558}" srcOrd="0" destOrd="0" presId="urn:microsoft.com/office/officeart/2005/8/layout/vList2"/>
    <dgm:cxn modelId="{2B5B8E3E-F01A-F548-A6F8-CF1DE7146918}" srcId="{BFB68913-7A18-234A-B741-1D0B148EE134}" destId="{208873A8-9DFC-C746-8C32-071E15CB384B}" srcOrd="0" destOrd="0" parTransId="{CDDA7BFF-67DB-B143-B420-ED24A11BA9FC}" sibTransId="{46CE9756-C9B8-B546-A3B0-CCF9269782D7}"/>
    <dgm:cxn modelId="{7DFE18FD-56F7-C546-8D37-B6F4488945B2}" srcId="{BFB68913-7A18-234A-B741-1D0B148EE134}" destId="{A206C56A-C5C4-3B45-9663-A88288ABAFF7}" srcOrd="1" destOrd="0" parTransId="{372F6D6E-60B3-FE46-98EE-6B18910DF62C}" sibTransId="{B1628A17-5C8A-EA43-B24F-D696B7A7C0A2}"/>
    <dgm:cxn modelId="{039B8596-A51F-1A47-9920-82208164A88E}" type="presOf" srcId="{BFB68913-7A18-234A-B741-1D0B148EE134}" destId="{C8F58072-5E9A-E641-AA04-4D0B343AB05D}" srcOrd="0" destOrd="0" presId="urn:microsoft.com/office/officeart/2005/8/layout/vList2"/>
    <dgm:cxn modelId="{2C0CFA2D-6CBE-7E45-B81B-A40897EAD3B4}" type="presParOf" srcId="{C7DE9C73-AA5B-FD46-A2C9-8CC1469F3558}" destId="{327F3F2B-B3B7-0C44-AE61-ADA1A79084AA}" srcOrd="0" destOrd="0" presId="urn:microsoft.com/office/officeart/2005/8/layout/vList2"/>
    <dgm:cxn modelId="{85902A81-776A-1A41-8271-0E50C85A7BA3}" type="presParOf" srcId="{C7DE9C73-AA5B-FD46-A2C9-8CC1469F3558}" destId="{F43BE6C0-175C-0D4B-8402-2221F6796B34}" srcOrd="1" destOrd="0" presId="urn:microsoft.com/office/officeart/2005/8/layout/vList2"/>
    <dgm:cxn modelId="{E04C76B3-E916-5343-B504-16E088123012}" type="presParOf" srcId="{C7DE9C73-AA5B-FD46-A2C9-8CC1469F3558}" destId="{C8F58072-5E9A-E641-AA04-4D0B343AB05D}" srcOrd="2" destOrd="0" presId="urn:microsoft.com/office/officeart/2005/8/layout/vList2"/>
    <dgm:cxn modelId="{750BDA0B-A5F1-4F47-93A6-597F6B8C985D}" type="presParOf" srcId="{C7DE9C73-AA5B-FD46-A2C9-8CC1469F3558}" destId="{5210ED32-A1E7-5448-9EBE-C8CA3AAB242E}"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A7E1CB5-A0EA-B149-B411-8D3FD5E470B7}" type="doc">
      <dgm:prSet loTypeId="urn:microsoft.com/office/officeart/2005/8/layout/vList2" loCatId="" qsTypeId="urn:microsoft.com/office/officeart/2005/8/quickstyle/simple4" qsCatId="simple" csTypeId="urn:microsoft.com/office/officeart/2005/8/colors/accent1_2" csCatId="accent1" phldr="1"/>
      <dgm:spPr/>
      <dgm:t>
        <a:bodyPr/>
        <a:lstStyle/>
        <a:p>
          <a:endParaRPr lang="en-US"/>
        </a:p>
      </dgm:t>
    </dgm:pt>
    <dgm:pt modelId="{1F69D1DE-B1AD-AD45-B15C-E8D63982B2F9}">
      <dgm:prSet phldrT="[Text]" custT="1"/>
      <dgm:spPr/>
      <dgm:t>
        <a:bodyPr/>
        <a:lstStyle/>
        <a:p>
          <a:pPr marL="228600" lvl="1" indent="0" algn="l" defTabSz="889000">
            <a:lnSpc>
              <a:spcPct val="90000"/>
            </a:lnSpc>
            <a:spcBef>
              <a:spcPct val="0"/>
            </a:spcBef>
            <a:spcAft>
              <a:spcPct val="20000"/>
            </a:spcAft>
            <a:buNone/>
          </a:pPr>
          <a:r>
            <a:rPr lang="en-US" sz="2800" kern="1200" dirty="0" smtClean="0">
              <a:solidFill>
                <a:schemeClr val="tx1"/>
              </a:solidFill>
              <a:latin typeface="+mn-lt"/>
              <a:ea typeface="+mn-ea"/>
              <a:cs typeface="+mn-cs"/>
            </a:rPr>
            <a:t> Reduce unnecessary consumption</a:t>
          </a:r>
          <a:endParaRPr lang="en-US" sz="2800" kern="1200" dirty="0">
            <a:solidFill>
              <a:schemeClr val="tx1"/>
            </a:solidFill>
            <a:latin typeface="+mn-lt"/>
            <a:ea typeface="+mn-ea"/>
            <a:cs typeface="+mn-cs"/>
          </a:endParaRPr>
        </a:p>
      </dgm:t>
    </dgm:pt>
    <dgm:pt modelId="{0E36C652-D4A6-854E-B418-8AE2A4657B2E}" type="parTrans" cxnId="{A25F1152-6F92-FA44-A1ED-158B2D4E4543}">
      <dgm:prSet/>
      <dgm:spPr/>
      <dgm:t>
        <a:bodyPr/>
        <a:lstStyle/>
        <a:p>
          <a:endParaRPr lang="en-US" sz="2400"/>
        </a:p>
      </dgm:t>
    </dgm:pt>
    <dgm:pt modelId="{796CE745-5748-A74F-BCA5-47847E9B0603}" type="sibTrans" cxnId="{A25F1152-6F92-FA44-A1ED-158B2D4E4543}">
      <dgm:prSet/>
      <dgm:spPr/>
      <dgm:t>
        <a:bodyPr/>
        <a:lstStyle/>
        <a:p>
          <a:endParaRPr lang="en-US" sz="2400"/>
        </a:p>
      </dgm:t>
    </dgm:pt>
    <dgm:pt modelId="{BFB68913-7A18-234A-B741-1D0B148EE134}">
      <dgm:prSet phldrT="[Text]" custT="1"/>
      <dgm:spPr>
        <a:gradFill rotWithShape="0">
          <a:gsLst>
            <a:gs pos="0">
              <a:schemeClr val="tx2"/>
            </a:gs>
            <a:gs pos="100000">
              <a:schemeClr val="accent1">
                <a:hueOff val="0"/>
                <a:satOff val="0"/>
                <a:lumOff val="0"/>
                <a:alphaOff val="0"/>
                <a:shade val="94000"/>
                <a:satMod val="135000"/>
              </a:schemeClr>
            </a:gs>
          </a:gsLst>
        </a:gradFill>
      </dgm:spPr>
      <dgm:t>
        <a:bodyPr/>
        <a:lstStyle/>
        <a:p>
          <a:r>
            <a:rPr lang="en-US" sz="2400" dirty="0" smtClean="0"/>
            <a:t>Increase reliance on sustainable energy sources</a:t>
          </a:r>
          <a:endParaRPr lang="en-US" sz="2400" dirty="0"/>
        </a:p>
      </dgm:t>
    </dgm:pt>
    <dgm:pt modelId="{FF9A8F41-B8E4-A343-B3F2-8EB87CAE3C3F}" type="parTrans" cxnId="{7FAE8927-B047-C243-B51C-E42E80479CED}">
      <dgm:prSet/>
      <dgm:spPr/>
      <dgm:t>
        <a:bodyPr/>
        <a:lstStyle/>
        <a:p>
          <a:endParaRPr lang="en-US" sz="2400"/>
        </a:p>
      </dgm:t>
    </dgm:pt>
    <dgm:pt modelId="{1D767690-558C-284A-934C-CC0D007BBBD3}" type="sibTrans" cxnId="{7FAE8927-B047-C243-B51C-E42E80479CED}">
      <dgm:prSet/>
      <dgm:spPr/>
      <dgm:t>
        <a:bodyPr/>
        <a:lstStyle/>
        <a:p>
          <a:endParaRPr lang="en-US" sz="2400"/>
        </a:p>
      </dgm:t>
    </dgm:pt>
    <dgm:pt modelId="{208873A8-9DFC-C746-8C32-071E15CB384B}">
      <dgm:prSet phldrT="[Text]" custT="1"/>
      <dgm:spPr/>
      <dgm:t>
        <a:bodyPr/>
        <a:lstStyle/>
        <a:p>
          <a:pPr marL="228600" lvl="1" indent="0" algn="l" defTabSz="889000">
            <a:lnSpc>
              <a:spcPct val="90000"/>
            </a:lnSpc>
            <a:spcBef>
              <a:spcPct val="0"/>
            </a:spcBef>
            <a:spcAft>
              <a:spcPct val="20000"/>
            </a:spcAft>
            <a:buNone/>
          </a:pPr>
          <a:r>
            <a:rPr lang="en-US" sz="2800" kern="1200" dirty="0" smtClean="0">
              <a:solidFill>
                <a:schemeClr val="tx1"/>
              </a:solidFill>
              <a:latin typeface="+mn-lt"/>
              <a:ea typeface="+mn-ea"/>
              <a:cs typeface="+mn-cs"/>
            </a:rPr>
            <a:t>Exploit renewables</a:t>
          </a:r>
          <a:endParaRPr lang="en-US" sz="2800" kern="1200" dirty="0">
            <a:solidFill>
              <a:schemeClr val="tx1"/>
            </a:solidFill>
            <a:latin typeface="+mn-lt"/>
            <a:ea typeface="+mn-ea"/>
            <a:cs typeface="+mn-cs"/>
          </a:endParaRPr>
        </a:p>
      </dgm:t>
    </dgm:pt>
    <dgm:pt modelId="{CDDA7BFF-67DB-B143-B420-ED24A11BA9FC}" type="parTrans" cxnId="{2B5B8E3E-F01A-F548-A6F8-CF1DE7146918}">
      <dgm:prSet/>
      <dgm:spPr/>
      <dgm:t>
        <a:bodyPr/>
        <a:lstStyle/>
        <a:p>
          <a:endParaRPr lang="en-US" sz="2400"/>
        </a:p>
      </dgm:t>
    </dgm:pt>
    <dgm:pt modelId="{46CE9756-C9B8-B546-A3B0-CCF9269782D7}" type="sibTrans" cxnId="{2B5B8E3E-F01A-F548-A6F8-CF1DE7146918}">
      <dgm:prSet/>
      <dgm:spPr/>
      <dgm:t>
        <a:bodyPr/>
        <a:lstStyle/>
        <a:p>
          <a:endParaRPr lang="en-US" sz="2400"/>
        </a:p>
      </dgm:t>
    </dgm:pt>
    <dgm:pt modelId="{B84DC368-3BC7-D54B-8E72-C665CFBE2CD9}">
      <dgm:prSet phldrT="[Text]" custT="1"/>
      <dgm:spPr/>
      <dgm:t>
        <a:bodyPr/>
        <a:lstStyle/>
        <a:p>
          <a:pPr marL="228600" lvl="1" indent="0" algn="l" defTabSz="889000">
            <a:lnSpc>
              <a:spcPct val="90000"/>
            </a:lnSpc>
            <a:spcBef>
              <a:spcPct val="0"/>
            </a:spcBef>
            <a:spcAft>
              <a:spcPct val="20000"/>
            </a:spcAft>
            <a:buNone/>
          </a:pPr>
          <a:r>
            <a:rPr lang="en-US" sz="2800" kern="1200" dirty="0" smtClean="0">
              <a:solidFill>
                <a:schemeClr val="tx1"/>
              </a:solidFill>
              <a:latin typeface="+mn-lt"/>
              <a:ea typeface="+mn-ea"/>
              <a:cs typeface="+mn-cs"/>
            </a:rPr>
            <a:t> Flatten peaks in consumption</a:t>
          </a:r>
          <a:endParaRPr lang="en-US" sz="2800" kern="1200" dirty="0">
            <a:solidFill>
              <a:schemeClr val="tx1"/>
            </a:solidFill>
            <a:latin typeface="+mn-lt"/>
            <a:ea typeface="+mn-ea"/>
            <a:cs typeface="+mn-cs"/>
          </a:endParaRPr>
        </a:p>
      </dgm:t>
    </dgm:pt>
    <dgm:pt modelId="{1E0EBD9F-B232-074C-AE3F-6EF38688A95B}" type="parTrans" cxnId="{E0DC6F4D-965E-E944-A448-FD3C234636EE}">
      <dgm:prSet/>
      <dgm:spPr/>
      <dgm:t>
        <a:bodyPr/>
        <a:lstStyle/>
        <a:p>
          <a:endParaRPr lang="en-US" sz="2400"/>
        </a:p>
      </dgm:t>
    </dgm:pt>
    <dgm:pt modelId="{DC59568B-CD4B-564B-BE9E-6A82D163409C}" type="sibTrans" cxnId="{E0DC6F4D-965E-E944-A448-FD3C234636EE}">
      <dgm:prSet/>
      <dgm:spPr/>
      <dgm:t>
        <a:bodyPr/>
        <a:lstStyle/>
        <a:p>
          <a:endParaRPr lang="en-US" sz="2400"/>
        </a:p>
      </dgm:t>
    </dgm:pt>
    <dgm:pt modelId="{4FD33617-0763-C943-8ED3-BA9826D340FE}">
      <dgm:prSet custT="1"/>
      <dgm:spPr/>
      <dgm:t>
        <a:bodyPr/>
        <a:lstStyle/>
        <a:p>
          <a:r>
            <a:rPr lang="en-US" sz="2400" dirty="0" smtClean="0"/>
            <a:t>Reduce need for unsustainable energy sources</a:t>
          </a:r>
          <a:endParaRPr lang="en-US" sz="2400" dirty="0"/>
        </a:p>
      </dgm:t>
    </dgm:pt>
    <dgm:pt modelId="{7633962E-242B-D64E-8E52-5614029DF6C5}" type="parTrans" cxnId="{5EFEF7CB-5DFC-0543-AD4E-3358F8337973}">
      <dgm:prSet/>
      <dgm:spPr/>
      <dgm:t>
        <a:bodyPr/>
        <a:lstStyle/>
        <a:p>
          <a:endParaRPr lang="en-US" sz="2400"/>
        </a:p>
      </dgm:t>
    </dgm:pt>
    <dgm:pt modelId="{28A74004-0AFE-484A-A343-4FD6CE88011B}" type="sibTrans" cxnId="{5EFEF7CB-5DFC-0543-AD4E-3358F8337973}">
      <dgm:prSet/>
      <dgm:spPr/>
      <dgm:t>
        <a:bodyPr/>
        <a:lstStyle/>
        <a:p>
          <a:endParaRPr lang="en-US" sz="2400"/>
        </a:p>
      </dgm:t>
    </dgm:pt>
    <dgm:pt modelId="{A206C56A-C5C4-3B45-9663-A88288ABAFF7}">
      <dgm:prSet phldrT="[Text]" custT="1"/>
      <dgm:spPr/>
      <dgm:t>
        <a:bodyPr/>
        <a:lstStyle/>
        <a:p>
          <a:pPr marL="228600" lvl="1" indent="0" algn="l" defTabSz="889000">
            <a:lnSpc>
              <a:spcPct val="90000"/>
            </a:lnSpc>
            <a:spcBef>
              <a:spcPct val="0"/>
            </a:spcBef>
            <a:spcAft>
              <a:spcPct val="20000"/>
            </a:spcAft>
            <a:buNone/>
          </a:pPr>
          <a:r>
            <a:rPr lang="en-US" sz="2800" b="0" kern="1200" dirty="0" smtClean="0">
              <a:solidFill>
                <a:schemeClr val="tx1"/>
              </a:solidFill>
              <a:latin typeface="+mn-lt"/>
              <a:ea typeface="+mn-ea"/>
              <a:cs typeface="+mn-cs"/>
            </a:rPr>
            <a:t>Store excess energy during off-peak – avoid blackouts</a:t>
          </a:r>
          <a:endParaRPr lang="en-US" sz="2800" b="0" kern="1200" dirty="0">
            <a:solidFill>
              <a:schemeClr val="tx1"/>
            </a:solidFill>
            <a:latin typeface="+mn-lt"/>
            <a:ea typeface="+mn-ea"/>
            <a:cs typeface="+mn-cs"/>
          </a:endParaRPr>
        </a:p>
      </dgm:t>
    </dgm:pt>
    <dgm:pt modelId="{372F6D6E-60B3-FE46-98EE-6B18910DF62C}" type="parTrans" cxnId="{7DFE18FD-56F7-C546-8D37-B6F4488945B2}">
      <dgm:prSet/>
      <dgm:spPr/>
      <dgm:t>
        <a:bodyPr/>
        <a:lstStyle/>
        <a:p>
          <a:endParaRPr lang="en-US" sz="2400"/>
        </a:p>
      </dgm:t>
    </dgm:pt>
    <dgm:pt modelId="{B1628A17-5C8A-EA43-B24F-D696B7A7C0A2}" type="sibTrans" cxnId="{7DFE18FD-56F7-C546-8D37-B6F4488945B2}">
      <dgm:prSet/>
      <dgm:spPr/>
      <dgm:t>
        <a:bodyPr/>
        <a:lstStyle/>
        <a:p>
          <a:endParaRPr lang="en-US" sz="2400"/>
        </a:p>
      </dgm:t>
    </dgm:pt>
    <dgm:pt modelId="{3BE07FD2-806F-44AA-80C5-9032BA4C01A0}">
      <dgm:prSet phldrT="[Text]" custT="1"/>
      <dgm:spPr/>
      <dgm:t>
        <a:bodyPr/>
        <a:lstStyle/>
        <a:p>
          <a:pPr marL="285750" lvl="1" indent="0" algn="l" defTabSz="1600200">
            <a:lnSpc>
              <a:spcPct val="90000"/>
            </a:lnSpc>
            <a:spcBef>
              <a:spcPct val="0"/>
            </a:spcBef>
            <a:spcAft>
              <a:spcPct val="20000"/>
            </a:spcAft>
            <a:buNone/>
          </a:pPr>
          <a:endParaRPr lang="en-US" sz="3600" b="0" i="0" u="none" kern="1200" dirty="0"/>
        </a:p>
      </dgm:t>
    </dgm:pt>
    <dgm:pt modelId="{3554A486-5A8A-4AD0-B274-B108E05A1E9B}" type="parTrans" cxnId="{0520AFDD-BC19-4AB3-A7D3-8773B2F71EB3}">
      <dgm:prSet/>
      <dgm:spPr/>
      <dgm:t>
        <a:bodyPr/>
        <a:lstStyle/>
        <a:p>
          <a:endParaRPr lang="en-US"/>
        </a:p>
      </dgm:t>
    </dgm:pt>
    <dgm:pt modelId="{DAA19E43-C014-46DF-8257-CAAE78F76E7E}" type="sibTrans" cxnId="{0520AFDD-BC19-4AB3-A7D3-8773B2F71EB3}">
      <dgm:prSet/>
      <dgm:spPr/>
      <dgm:t>
        <a:bodyPr/>
        <a:lstStyle/>
        <a:p>
          <a:endParaRPr lang="en-US"/>
        </a:p>
      </dgm:t>
    </dgm:pt>
    <dgm:pt modelId="{83476220-14D6-40FE-8334-7F5FDAD87207}">
      <dgm:prSet phldrT="[Text]" custT="1"/>
      <dgm:spPr/>
      <dgm:t>
        <a:bodyPr/>
        <a:lstStyle/>
        <a:p>
          <a:pPr marL="285750" lvl="1" indent="0" algn="l" defTabSz="1600200">
            <a:lnSpc>
              <a:spcPct val="90000"/>
            </a:lnSpc>
            <a:spcBef>
              <a:spcPct val="0"/>
            </a:spcBef>
            <a:spcAft>
              <a:spcPct val="20000"/>
            </a:spcAft>
            <a:buNone/>
          </a:pPr>
          <a:endParaRPr lang="en-US" sz="2800" kern="1200" dirty="0">
            <a:solidFill>
              <a:schemeClr val="tx1"/>
            </a:solidFill>
            <a:latin typeface="+mn-lt"/>
            <a:ea typeface="+mn-ea"/>
            <a:cs typeface="+mn-cs"/>
          </a:endParaRPr>
        </a:p>
      </dgm:t>
    </dgm:pt>
    <dgm:pt modelId="{C0E8BA92-54B3-4A41-96A4-5E94A9CD1E50}" type="parTrans" cxnId="{24BD3CE6-21EE-4FC1-B8BE-DDFE3936D00C}">
      <dgm:prSet/>
      <dgm:spPr/>
      <dgm:t>
        <a:bodyPr/>
        <a:lstStyle/>
        <a:p>
          <a:endParaRPr lang="en-US"/>
        </a:p>
      </dgm:t>
    </dgm:pt>
    <dgm:pt modelId="{4A0A2BFB-13A4-4047-A2DA-F9DAB95A5150}" type="sibTrans" cxnId="{24BD3CE6-21EE-4FC1-B8BE-DDFE3936D00C}">
      <dgm:prSet/>
      <dgm:spPr/>
      <dgm:t>
        <a:bodyPr/>
        <a:lstStyle/>
        <a:p>
          <a:endParaRPr lang="en-US"/>
        </a:p>
      </dgm:t>
    </dgm:pt>
    <dgm:pt modelId="{C7DE9C73-AA5B-FD46-A2C9-8CC1469F3558}" type="pres">
      <dgm:prSet presAssocID="{EA7E1CB5-A0EA-B149-B411-8D3FD5E470B7}" presName="linear" presStyleCnt="0">
        <dgm:presLayoutVars>
          <dgm:animLvl val="lvl"/>
          <dgm:resizeHandles val="exact"/>
        </dgm:presLayoutVars>
      </dgm:prSet>
      <dgm:spPr/>
      <dgm:t>
        <a:bodyPr/>
        <a:lstStyle/>
        <a:p>
          <a:endParaRPr lang="en-US"/>
        </a:p>
      </dgm:t>
    </dgm:pt>
    <dgm:pt modelId="{327F3F2B-B3B7-0C44-AE61-ADA1A79084AA}" type="pres">
      <dgm:prSet presAssocID="{4FD33617-0763-C943-8ED3-BA9826D340FE}" presName="parentText" presStyleLbl="node1" presStyleIdx="0" presStyleCnt="2" custLinFactNeighborX="885" custLinFactNeighborY="-245">
        <dgm:presLayoutVars>
          <dgm:chMax val="0"/>
          <dgm:bulletEnabled val="1"/>
        </dgm:presLayoutVars>
      </dgm:prSet>
      <dgm:spPr/>
      <dgm:t>
        <a:bodyPr/>
        <a:lstStyle/>
        <a:p>
          <a:endParaRPr lang="en-US"/>
        </a:p>
      </dgm:t>
    </dgm:pt>
    <dgm:pt modelId="{F43BE6C0-175C-0D4B-8402-2221F6796B34}" type="pres">
      <dgm:prSet presAssocID="{4FD33617-0763-C943-8ED3-BA9826D340FE}" presName="childText" presStyleLbl="revTx" presStyleIdx="0" presStyleCnt="2" custScaleX="109350" custLinFactNeighborX="-2655" custLinFactNeighborY="13527">
        <dgm:presLayoutVars>
          <dgm:bulletEnabled val="1"/>
        </dgm:presLayoutVars>
      </dgm:prSet>
      <dgm:spPr/>
      <dgm:t>
        <a:bodyPr/>
        <a:lstStyle/>
        <a:p>
          <a:endParaRPr lang="en-US"/>
        </a:p>
      </dgm:t>
    </dgm:pt>
    <dgm:pt modelId="{C8F58072-5E9A-E641-AA04-4D0B343AB05D}" type="pres">
      <dgm:prSet presAssocID="{BFB68913-7A18-234A-B741-1D0B148EE134}" presName="parentText" presStyleLbl="node1" presStyleIdx="1" presStyleCnt="2" custLinFactNeighborY="11511">
        <dgm:presLayoutVars>
          <dgm:chMax val="0"/>
          <dgm:bulletEnabled val="1"/>
        </dgm:presLayoutVars>
      </dgm:prSet>
      <dgm:spPr/>
      <dgm:t>
        <a:bodyPr/>
        <a:lstStyle/>
        <a:p>
          <a:endParaRPr lang="en-US"/>
        </a:p>
      </dgm:t>
    </dgm:pt>
    <dgm:pt modelId="{5210ED32-A1E7-5448-9EBE-C8CA3AAB242E}" type="pres">
      <dgm:prSet presAssocID="{BFB68913-7A18-234A-B741-1D0B148EE134}" presName="childText" presStyleLbl="revTx" presStyleIdx="1" presStyleCnt="2" custLinFactY="-5107" custLinFactNeighborX="4861" custLinFactNeighborY="-100000">
        <dgm:presLayoutVars>
          <dgm:bulletEnabled val="1"/>
        </dgm:presLayoutVars>
      </dgm:prSet>
      <dgm:spPr/>
      <dgm:t>
        <a:bodyPr/>
        <a:lstStyle/>
        <a:p>
          <a:endParaRPr lang="en-US"/>
        </a:p>
      </dgm:t>
    </dgm:pt>
  </dgm:ptLst>
  <dgm:cxnLst>
    <dgm:cxn modelId="{85AAE13D-4AF1-1140-BA57-D341A824CBBF}" type="presOf" srcId="{4FD33617-0763-C943-8ED3-BA9826D340FE}" destId="{327F3F2B-B3B7-0C44-AE61-ADA1A79084AA}" srcOrd="0" destOrd="0" presId="urn:microsoft.com/office/officeart/2005/8/layout/vList2"/>
    <dgm:cxn modelId="{0520AFDD-BC19-4AB3-A7D3-8773B2F71EB3}" srcId="{BFB68913-7A18-234A-B741-1D0B148EE134}" destId="{3BE07FD2-806F-44AA-80C5-9032BA4C01A0}" srcOrd="0" destOrd="0" parTransId="{3554A486-5A8A-4AD0-B274-B108E05A1E9B}" sibTransId="{DAA19E43-C014-46DF-8257-CAAE78F76E7E}"/>
    <dgm:cxn modelId="{7FAE8927-B047-C243-B51C-E42E80479CED}" srcId="{EA7E1CB5-A0EA-B149-B411-8D3FD5E470B7}" destId="{BFB68913-7A18-234A-B741-1D0B148EE134}" srcOrd="1" destOrd="0" parTransId="{FF9A8F41-B8E4-A343-B3F2-8EB87CAE3C3F}" sibTransId="{1D767690-558C-284A-934C-CC0D007BBBD3}"/>
    <dgm:cxn modelId="{7DFE18FD-56F7-C546-8D37-B6F4488945B2}" srcId="{BFB68913-7A18-234A-B741-1D0B148EE134}" destId="{A206C56A-C5C4-3B45-9663-A88288ABAFF7}" srcOrd="3" destOrd="0" parTransId="{372F6D6E-60B3-FE46-98EE-6B18910DF62C}" sibTransId="{B1628A17-5C8A-EA43-B24F-D696B7A7C0A2}"/>
    <dgm:cxn modelId="{EF501BC3-9236-854B-9762-CBAA1FCCD8D7}" type="presOf" srcId="{EA7E1CB5-A0EA-B149-B411-8D3FD5E470B7}" destId="{C7DE9C73-AA5B-FD46-A2C9-8CC1469F3558}" srcOrd="0" destOrd="0" presId="urn:microsoft.com/office/officeart/2005/8/layout/vList2"/>
    <dgm:cxn modelId="{2322B4D7-D37B-3146-9C7A-F0E4A21C133D}" type="presOf" srcId="{208873A8-9DFC-C746-8C32-071E15CB384B}" destId="{5210ED32-A1E7-5448-9EBE-C8CA3AAB242E}" srcOrd="0" destOrd="2" presId="urn:microsoft.com/office/officeart/2005/8/layout/vList2"/>
    <dgm:cxn modelId="{2B5B8E3E-F01A-F548-A6F8-CF1DE7146918}" srcId="{BFB68913-7A18-234A-B741-1D0B148EE134}" destId="{208873A8-9DFC-C746-8C32-071E15CB384B}" srcOrd="2" destOrd="0" parTransId="{CDDA7BFF-67DB-B143-B420-ED24A11BA9FC}" sibTransId="{46CE9756-C9B8-B546-A3B0-CCF9269782D7}"/>
    <dgm:cxn modelId="{5EFEF7CB-5DFC-0543-AD4E-3358F8337973}" srcId="{EA7E1CB5-A0EA-B149-B411-8D3FD5E470B7}" destId="{4FD33617-0763-C943-8ED3-BA9826D340FE}" srcOrd="0" destOrd="0" parTransId="{7633962E-242B-D64E-8E52-5614029DF6C5}" sibTransId="{28A74004-0AFE-484A-A343-4FD6CE88011B}"/>
    <dgm:cxn modelId="{E90D23B3-1FCD-4E40-A74A-FB374656D90F}" type="presOf" srcId="{BFB68913-7A18-234A-B741-1D0B148EE134}" destId="{C8F58072-5E9A-E641-AA04-4D0B343AB05D}" srcOrd="0" destOrd="0" presId="urn:microsoft.com/office/officeart/2005/8/layout/vList2"/>
    <dgm:cxn modelId="{E0DC6F4D-965E-E944-A448-FD3C234636EE}" srcId="{4FD33617-0763-C943-8ED3-BA9826D340FE}" destId="{B84DC368-3BC7-D54B-8E72-C665CFBE2CD9}" srcOrd="1" destOrd="0" parTransId="{1E0EBD9F-B232-074C-AE3F-6EF38688A95B}" sibTransId="{DC59568B-CD4B-564B-BE9E-6A82D163409C}"/>
    <dgm:cxn modelId="{24BD3CE6-21EE-4FC1-B8BE-DDFE3936D00C}" srcId="{BFB68913-7A18-234A-B741-1D0B148EE134}" destId="{83476220-14D6-40FE-8334-7F5FDAD87207}" srcOrd="1" destOrd="0" parTransId="{C0E8BA92-54B3-4A41-96A4-5E94A9CD1E50}" sibTransId="{4A0A2BFB-13A4-4047-A2DA-F9DAB95A5150}"/>
    <dgm:cxn modelId="{26D1F848-CC02-EE42-815F-BDBC0198B6AB}" type="presOf" srcId="{1F69D1DE-B1AD-AD45-B15C-E8D63982B2F9}" destId="{F43BE6C0-175C-0D4B-8402-2221F6796B34}" srcOrd="0" destOrd="0" presId="urn:microsoft.com/office/officeart/2005/8/layout/vList2"/>
    <dgm:cxn modelId="{88F2C412-17F7-1A4E-AE4E-4C96B5E4EBF0}" type="presOf" srcId="{3BE07FD2-806F-44AA-80C5-9032BA4C01A0}" destId="{5210ED32-A1E7-5448-9EBE-C8CA3AAB242E}" srcOrd="0" destOrd="0" presId="urn:microsoft.com/office/officeart/2005/8/layout/vList2"/>
    <dgm:cxn modelId="{4A03DD15-DB1D-3146-8603-056FF5F0DB24}" type="presOf" srcId="{A206C56A-C5C4-3B45-9663-A88288ABAFF7}" destId="{5210ED32-A1E7-5448-9EBE-C8CA3AAB242E}" srcOrd="0" destOrd="3" presId="urn:microsoft.com/office/officeart/2005/8/layout/vList2"/>
    <dgm:cxn modelId="{A25F1152-6F92-FA44-A1ED-158B2D4E4543}" srcId="{4FD33617-0763-C943-8ED3-BA9826D340FE}" destId="{1F69D1DE-B1AD-AD45-B15C-E8D63982B2F9}" srcOrd="0" destOrd="0" parTransId="{0E36C652-D4A6-854E-B418-8AE2A4657B2E}" sibTransId="{796CE745-5748-A74F-BCA5-47847E9B0603}"/>
    <dgm:cxn modelId="{440E66D4-DBCE-5A4C-89C1-E9CDA87B98CC}" type="presOf" srcId="{B84DC368-3BC7-D54B-8E72-C665CFBE2CD9}" destId="{F43BE6C0-175C-0D4B-8402-2221F6796B34}" srcOrd="0" destOrd="1" presId="urn:microsoft.com/office/officeart/2005/8/layout/vList2"/>
    <dgm:cxn modelId="{2B58EB1F-0A6D-2044-9642-A43C0E625004}" type="presOf" srcId="{83476220-14D6-40FE-8334-7F5FDAD87207}" destId="{5210ED32-A1E7-5448-9EBE-C8CA3AAB242E}" srcOrd="0" destOrd="1" presId="urn:microsoft.com/office/officeart/2005/8/layout/vList2"/>
    <dgm:cxn modelId="{3269B0DB-9914-4440-AB74-B4AEB2BEDA1E}" type="presParOf" srcId="{C7DE9C73-AA5B-FD46-A2C9-8CC1469F3558}" destId="{327F3F2B-B3B7-0C44-AE61-ADA1A79084AA}" srcOrd="0" destOrd="0" presId="urn:microsoft.com/office/officeart/2005/8/layout/vList2"/>
    <dgm:cxn modelId="{4C78E1D2-4D54-614E-99C9-22A1C2BD6943}" type="presParOf" srcId="{C7DE9C73-AA5B-FD46-A2C9-8CC1469F3558}" destId="{F43BE6C0-175C-0D4B-8402-2221F6796B34}" srcOrd="1" destOrd="0" presId="urn:microsoft.com/office/officeart/2005/8/layout/vList2"/>
    <dgm:cxn modelId="{82362740-EF33-EA46-8C7D-21D9FEA3BD6E}" type="presParOf" srcId="{C7DE9C73-AA5B-FD46-A2C9-8CC1469F3558}" destId="{C8F58072-5E9A-E641-AA04-4D0B343AB05D}" srcOrd="2" destOrd="0" presId="urn:microsoft.com/office/officeart/2005/8/layout/vList2"/>
    <dgm:cxn modelId="{F2E82F7E-9C1D-9644-9C4C-4255EBF828C2}" type="presParOf" srcId="{C7DE9C73-AA5B-FD46-A2C9-8CC1469F3558}" destId="{5210ED32-A1E7-5448-9EBE-C8CA3AAB242E}"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38D506A-1386-CE47-9634-96965E18E4EB}" type="doc">
      <dgm:prSet loTypeId="urn:microsoft.com/office/officeart/2005/8/layout/StepDownProcess" loCatId="" qsTypeId="urn:microsoft.com/office/officeart/2005/8/quickstyle/simple4" qsCatId="simple" csTypeId="urn:microsoft.com/office/officeart/2005/8/colors/accent1_2" csCatId="accent1" phldr="1"/>
      <dgm:spPr/>
      <dgm:t>
        <a:bodyPr/>
        <a:lstStyle/>
        <a:p>
          <a:endParaRPr lang="en-US"/>
        </a:p>
      </dgm:t>
    </dgm:pt>
    <dgm:pt modelId="{72190CFF-3596-144C-944D-EEC60EF07E72}">
      <dgm:prSet phldrT="[Text]" custT="1"/>
      <dgm:spPr/>
      <dgm:t>
        <a:bodyPr/>
        <a:lstStyle/>
        <a:p>
          <a:r>
            <a:rPr lang="en-US" sz="4800" dirty="0">
              <a:solidFill>
                <a:schemeClr val="tx2"/>
              </a:solidFill>
              <a:latin typeface="Avenir Next Condensed Demi Bold"/>
              <a:cs typeface="Avenir Next Condensed Demi Bold"/>
            </a:rPr>
            <a:t>S</a:t>
          </a:r>
          <a:r>
            <a:rPr lang="en-US" sz="2400" dirty="0">
              <a:latin typeface="Avenir Next Condensed Demi Bold"/>
              <a:cs typeface="Avenir Next Condensed Demi Bold"/>
            </a:rPr>
            <a:t>ENSE</a:t>
          </a:r>
        </a:p>
      </dgm:t>
    </dgm:pt>
    <dgm:pt modelId="{0C6EC0B0-9EC6-D341-9AFE-27534D7D847A}" type="parTrans" cxnId="{298CAD19-CA05-ED41-BD31-0D4B3F4B2AAA}">
      <dgm:prSet/>
      <dgm:spPr/>
      <dgm:t>
        <a:bodyPr/>
        <a:lstStyle/>
        <a:p>
          <a:endParaRPr lang="en-US"/>
        </a:p>
      </dgm:t>
    </dgm:pt>
    <dgm:pt modelId="{C4EA0B10-ED10-1842-A027-DD141588EA33}" type="sibTrans" cxnId="{298CAD19-CA05-ED41-BD31-0D4B3F4B2AAA}">
      <dgm:prSet/>
      <dgm:spPr/>
      <dgm:t>
        <a:bodyPr/>
        <a:lstStyle/>
        <a:p>
          <a:endParaRPr lang="en-US"/>
        </a:p>
      </dgm:t>
    </dgm:pt>
    <dgm:pt modelId="{F37353A7-DCBB-A841-AD6C-8DD0A33DDF04}">
      <dgm:prSet phldrT="[Text]" custT="1"/>
      <dgm:spPr/>
      <dgm:t>
        <a:bodyPr/>
        <a:lstStyle/>
        <a:p>
          <a:pPr algn="l"/>
          <a:r>
            <a:rPr lang="en-US" sz="4000" dirty="0">
              <a:solidFill>
                <a:srgbClr val="0000FF"/>
              </a:solidFill>
            </a:rPr>
            <a:t>M</a:t>
          </a:r>
          <a:r>
            <a:rPr lang="en-US" sz="1900" dirty="0"/>
            <a:t>EANINGFULLY</a:t>
          </a:r>
        </a:p>
      </dgm:t>
    </dgm:pt>
    <dgm:pt modelId="{97617780-5311-754A-B010-A3F28211D5D0}" type="parTrans" cxnId="{6A56A6EC-9B0D-3B4D-89A1-C51593EAAE93}">
      <dgm:prSet/>
      <dgm:spPr/>
      <dgm:t>
        <a:bodyPr/>
        <a:lstStyle/>
        <a:p>
          <a:endParaRPr lang="en-US"/>
        </a:p>
      </dgm:t>
    </dgm:pt>
    <dgm:pt modelId="{C937B7B7-7E13-0D41-A390-53790FD89F0A}" type="sibTrans" cxnId="{6A56A6EC-9B0D-3B4D-89A1-C51593EAAE93}">
      <dgm:prSet/>
      <dgm:spPr/>
      <dgm:t>
        <a:bodyPr/>
        <a:lstStyle/>
        <a:p>
          <a:endParaRPr lang="en-US"/>
        </a:p>
      </dgm:t>
    </dgm:pt>
    <dgm:pt modelId="{77F3BCF8-C201-1C4D-8FDD-5CCB2A2DC4B2}">
      <dgm:prSet phldrT="[Text]" custT="1"/>
      <dgm:spPr/>
      <dgm:t>
        <a:bodyPr/>
        <a:lstStyle/>
        <a:p>
          <a:r>
            <a:rPr lang="en-US" sz="4800" dirty="0">
              <a:solidFill>
                <a:schemeClr val="tx2"/>
              </a:solidFill>
              <a:latin typeface="Avenir Next Condensed Demi Bold"/>
              <a:cs typeface="Avenir Next Condensed Demi Bold"/>
            </a:rPr>
            <a:t>A</a:t>
          </a:r>
          <a:r>
            <a:rPr lang="en-US" sz="2400" dirty="0"/>
            <a:t>NALYZE</a:t>
          </a:r>
        </a:p>
      </dgm:t>
    </dgm:pt>
    <dgm:pt modelId="{BC783A56-CC05-3C46-85A5-99CF00385FCD}" type="parTrans" cxnId="{08B858CA-F78D-F843-BEC3-02866CD448B3}">
      <dgm:prSet/>
      <dgm:spPr/>
      <dgm:t>
        <a:bodyPr/>
        <a:lstStyle/>
        <a:p>
          <a:endParaRPr lang="en-US"/>
        </a:p>
      </dgm:t>
    </dgm:pt>
    <dgm:pt modelId="{7E8CD470-9390-F046-A32E-DD8202690FFC}" type="sibTrans" cxnId="{08B858CA-F78D-F843-BEC3-02866CD448B3}">
      <dgm:prSet/>
      <dgm:spPr/>
      <dgm:t>
        <a:bodyPr/>
        <a:lstStyle/>
        <a:p>
          <a:endParaRPr lang="en-US"/>
        </a:p>
      </dgm:t>
    </dgm:pt>
    <dgm:pt modelId="{C0EC9111-5F0C-B44D-8600-DC2E8315D5C9}">
      <dgm:prSet phldrT="[Text]" custT="1"/>
      <dgm:spPr/>
      <dgm:t>
        <a:bodyPr/>
        <a:lstStyle/>
        <a:p>
          <a:r>
            <a:rPr lang="en-US" sz="4000" dirty="0">
              <a:solidFill>
                <a:srgbClr val="0000FF"/>
              </a:solidFill>
            </a:rPr>
            <a:t>T</a:t>
          </a:r>
          <a:r>
            <a:rPr lang="en-US" sz="2000" dirty="0"/>
            <a:t>IMELY</a:t>
          </a:r>
        </a:p>
      </dgm:t>
    </dgm:pt>
    <dgm:pt modelId="{CC042EB9-BE4C-BA48-953B-BBE23B709A34}" type="parTrans" cxnId="{24AF532D-6715-B44E-8B54-EC11C603F755}">
      <dgm:prSet/>
      <dgm:spPr/>
      <dgm:t>
        <a:bodyPr/>
        <a:lstStyle/>
        <a:p>
          <a:endParaRPr lang="en-US"/>
        </a:p>
      </dgm:t>
    </dgm:pt>
    <dgm:pt modelId="{DE4B8D8C-1B74-874A-A0B5-BBE5404F310F}" type="sibTrans" cxnId="{24AF532D-6715-B44E-8B54-EC11C603F755}">
      <dgm:prSet/>
      <dgm:spPr/>
      <dgm:t>
        <a:bodyPr/>
        <a:lstStyle/>
        <a:p>
          <a:endParaRPr lang="en-US"/>
        </a:p>
      </dgm:t>
    </dgm:pt>
    <dgm:pt modelId="{81B6AEE3-B096-404D-AC25-0D6B11164530}">
      <dgm:prSet phldrT="[Text]" custT="1"/>
      <dgm:spPr/>
      <dgm:t>
        <a:bodyPr/>
        <a:lstStyle/>
        <a:p>
          <a:r>
            <a:rPr lang="en-US" sz="4800" dirty="0">
              <a:solidFill>
                <a:schemeClr val="tx2"/>
              </a:solidFill>
              <a:latin typeface="Avenir Next Condensed Demi Bold"/>
              <a:cs typeface="Avenir Next Condensed Demi Bold"/>
            </a:rPr>
            <a:t>R</a:t>
          </a:r>
          <a:r>
            <a:rPr lang="en-US" sz="2400" dirty="0"/>
            <a:t>ESPOND	</a:t>
          </a:r>
        </a:p>
      </dgm:t>
    </dgm:pt>
    <dgm:pt modelId="{59AD72C8-F706-094A-BCCD-9C3BDC60F4EC}" type="sibTrans" cxnId="{41CA6FB8-C235-CE45-9DDB-EA724B7A8876}">
      <dgm:prSet/>
      <dgm:spPr/>
      <dgm:t>
        <a:bodyPr/>
        <a:lstStyle/>
        <a:p>
          <a:endParaRPr lang="en-US"/>
        </a:p>
      </dgm:t>
    </dgm:pt>
    <dgm:pt modelId="{B84F5921-4B39-9046-9839-82B29C4C5A1F}" type="parTrans" cxnId="{41CA6FB8-C235-CE45-9DDB-EA724B7A8876}">
      <dgm:prSet/>
      <dgm:spPr/>
      <dgm:t>
        <a:bodyPr/>
        <a:lstStyle/>
        <a:p>
          <a:endParaRPr lang="en-US"/>
        </a:p>
      </dgm:t>
    </dgm:pt>
    <dgm:pt modelId="{CCDDE63D-D0D8-4A4D-9BE9-9C60CA0C5C56}" type="pres">
      <dgm:prSet presAssocID="{438D506A-1386-CE47-9634-96965E18E4EB}" presName="rootnode" presStyleCnt="0">
        <dgm:presLayoutVars>
          <dgm:chMax/>
          <dgm:chPref/>
          <dgm:dir/>
          <dgm:animLvl val="lvl"/>
        </dgm:presLayoutVars>
      </dgm:prSet>
      <dgm:spPr/>
      <dgm:t>
        <a:bodyPr/>
        <a:lstStyle/>
        <a:p>
          <a:endParaRPr lang="en-US"/>
        </a:p>
      </dgm:t>
    </dgm:pt>
    <dgm:pt modelId="{FAC115CD-5B42-914A-B3D5-844741D69BE7}" type="pres">
      <dgm:prSet presAssocID="{72190CFF-3596-144C-944D-EEC60EF07E72}" presName="composite" presStyleCnt="0"/>
      <dgm:spPr/>
    </dgm:pt>
    <dgm:pt modelId="{1D7AFE26-A58F-104E-B629-323A489B3E7B}" type="pres">
      <dgm:prSet presAssocID="{72190CFF-3596-144C-944D-EEC60EF07E72}" presName="bentUpArrow1" presStyleLbl="alignImgPlace1" presStyleIdx="0" presStyleCnt="2" custLinFactNeighborX="18617" custLinFactNeighborY="-28321"/>
      <dgm:spPr/>
    </dgm:pt>
    <dgm:pt modelId="{93055BC7-8F3F-BA44-9177-498F63671D40}" type="pres">
      <dgm:prSet presAssocID="{72190CFF-3596-144C-944D-EEC60EF07E72}" presName="ParentText" presStyleLbl="node1" presStyleIdx="0" presStyleCnt="3" custScaleX="140067" custLinFactNeighborY="-23331">
        <dgm:presLayoutVars>
          <dgm:chMax val="1"/>
          <dgm:chPref val="1"/>
          <dgm:bulletEnabled val="1"/>
        </dgm:presLayoutVars>
      </dgm:prSet>
      <dgm:spPr/>
      <dgm:t>
        <a:bodyPr/>
        <a:lstStyle/>
        <a:p>
          <a:endParaRPr lang="en-US"/>
        </a:p>
      </dgm:t>
    </dgm:pt>
    <dgm:pt modelId="{10EDB098-F28E-1340-804B-2EE79F5B32AA}" type="pres">
      <dgm:prSet presAssocID="{72190CFF-3596-144C-944D-EEC60EF07E72}" presName="ChildText" presStyleLbl="revTx" presStyleIdx="0" presStyleCnt="3" custScaleX="312174" custLinFactNeighborX="83812" custLinFactNeighborY="52969">
        <dgm:presLayoutVars>
          <dgm:chMax val="0"/>
          <dgm:chPref val="0"/>
          <dgm:bulletEnabled val="1"/>
        </dgm:presLayoutVars>
      </dgm:prSet>
      <dgm:spPr/>
      <dgm:t>
        <a:bodyPr/>
        <a:lstStyle/>
        <a:p>
          <a:endParaRPr lang="en-US"/>
        </a:p>
      </dgm:t>
    </dgm:pt>
    <dgm:pt modelId="{BA892726-6A8C-AE46-9419-4211B76777A2}" type="pres">
      <dgm:prSet presAssocID="{C4EA0B10-ED10-1842-A027-DD141588EA33}" presName="sibTrans" presStyleCnt="0"/>
      <dgm:spPr/>
    </dgm:pt>
    <dgm:pt modelId="{53251B4A-A37B-C14E-A2C7-C15E30D4FD43}" type="pres">
      <dgm:prSet presAssocID="{77F3BCF8-C201-1C4D-8FDD-5CCB2A2DC4B2}" presName="composite" presStyleCnt="0"/>
      <dgm:spPr/>
    </dgm:pt>
    <dgm:pt modelId="{50997E49-CE95-9F4C-96DD-CEA3EC16AF1F}" type="pres">
      <dgm:prSet presAssocID="{77F3BCF8-C201-1C4D-8FDD-5CCB2A2DC4B2}" presName="bentUpArrow1" presStyleLbl="alignImgPlace1" presStyleIdx="1" presStyleCnt="2"/>
      <dgm:spPr/>
    </dgm:pt>
    <dgm:pt modelId="{C905A274-E10F-AB40-9E26-C634EB6BCF07}" type="pres">
      <dgm:prSet presAssocID="{77F3BCF8-C201-1C4D-8FDD-5CCB2A2DC4B2}" presName="ParentText" presStyleLbl="node1" presStyleIdx="1" presStyleCnt="3" custScaleX="123709" custLinFactNeighborX="-18907">
        <dgm:presLayoutVars>
          <dgm:chMax val="1"/>
          <dgm:chPref val="1"/>
          <dgm:bulletEnabled val="1"/>
        </dgm:presLayoutVars>
      </dgm:prSet>
      <dgm:spPr/>
      <dgm:t>
        <a:bodyPr/>
        <a:lstStyle/>
        <a:p>
          <a:endParaRPr lang="en-US"/>
        </a:p>
      </dgm:t>
    </dgm:pt>
    <dgm:pt modelId="{FE12B82A-2715-5542-9EF5-7BC311F5A997}" type="pres">
      <dgm:prSet presAssocID="{77F3BCF8-C201-1C4D-8FDD-5CCB2A2DC4B2}" presName="ChildText" presStyleLbl="revTx" presStyleIdx="1" presStyleCnt="3">
        <dgm:presLayoutVars>
          <dgm:chMax val="0"/>
          <dgm:chPref val="0"/>
          <dgm:bulletEnabled val="1"/>
        </dgm:presLayoutVars>
      </dgm:prSet>
      <dgm:spPr/>
    </dgm:pt>
    <dgm:pt modelId="{AA59941C-7127-484D-B047-2CD00DFFE425}" type="pres">
      <dgm:prSet presAssocID="{7E8CD470-9390-F046-A32E-DD8202690FFC}" presName="sibTrans" presStyleCnt="0"/>
      <dgm:spPr/>
    </dgm:pt>
    <dgm:pt modelId="{17D937A9-1E03-ED42-B053-569C893A7AA9}" type="pres">
      <dgm:prSet presAssocID="{81B6AEE3-B096-404D-AC25-0D6B11164530}" presName="composite" presStyleCnt="0"/>
      <dgm:spPr/>
    </dgm:pt>
    <dgm:pt modelId="{081CBE2F-386B-0F41-B9A5-751DA22E0723}" type="pres">
      <dgm:prSet presAssocID="{81B6AEE3-B096-404D-AC25-0D6B11164530}" presName="ParentText" presStyleLbl="node1" presStyleIdx="2" presStyleCnt="3" custScaleX="157390" custLinFactNeighborX="-15427" custLinFactNeighborY="6963">
        <dgm:presLayoutVars>
          <dgm:chMax val="1"/>
          <dgm:chPref val="1"/>
          <dgm:bulletEnabled val="1"/>
        </dgm:presLayoutVars>
      </dgm:prSet>
      <dgm:spPr/>
      <dgm:t>
        <a:bodyPr/>
        <a:lstStyle/>
        <a:p>
          <a:endParaRPr lang="en-US"/>
        </a:p>
      </dgm:t>
    </dgm:pt>
    <dgm:pt modelId="{D56FC3E8-B3F1-FD46-804A-1FD38C34415C}" type="pres">
      <dgm:prSet presAssocID="{81B6AEE3-B096-404D-AC25-0D6B11164530}" presName="FinalChildText" presStyleLbl="revTx" presStyleIdx="2" presStyleCnt="3" custScaleX="141126" custLinFactNeighborX="-1652" custLinFactNeighborY="85388">
        <dgm:presLayoutVars>
          <dgm:chMax val="0"/>
          <dgm:chPref val="0"/>
          <dgm:bulletEnabled val="1"/>
        </dgm:presLayoutVars>
      </dgm:prSet>
      <dgm:spPr/>
      <dgm:t>
        <a:bodyPr/>
        <a:lstStyle/>
        <a:p>
          <a:endParaRPr lang="en-US"/>
        </a:p>
      </dgm:t>
    </dgm:pt>
  </dgm:ptLst>
  <dgm:cxnLst>
    <dgm:cxn modelId="{679EB451-201B-EC46-9F8F-173FDD0AA4FC}" type="presOf" srcId="{77F3BCF8-C201-1C4D-8FDD-5CCB2A2DC4B2}" destId="{C905A274-E10F-AB40-9E26-C634EB6BCF07}" srcOrd="0" destOrd="0" presId="urn:microsoft.com/office/officeart/2005/8/layout/StepDownProcess"/>
    <dgm:cxn modelId="{6A56A6EC-9B0D-3B4D-89A1-C51593EAAE93}" srcId="{72190CFF-3596-144C-944D-EEC60EF07E72}" destId="{F37353A7-DCBB-A841-AD6C-8DD0A33DDF04}" srcOrd="0" destOrd="0" parTransId="{97617780-5311-754A-B010-A3F28211D5D0}" sibTransId="{C937B7B7-7E13-0D41-A390-53790FD89F0A}"/>
    <dgm:cxn modelId="{08B858CA-F78D-F843-BEC3-02866CD448B3}" srcId="{438D506A-1386-CE47-9634-96965E18E4EB}" destId="{77F3BCF8-C201-1C4D-8FDD-5CCB2A2DC4B2}" srcOrd="1" destOrd="0" parTransId="{BC783A56-CC05-3C46-85A5-99CF00385FCD}" sibTransId="{7E8CD470-9390-F046-A32E-DD8202690FFC}"/>
    <dgm:cxn modelId="{F47A039D-CE0E-4D46-B87E-F8BC8D855312}" type="presOf" srcId="{F37353A7-DCBB-A841-AD6C-8DD0A33DDF04}" destId="{10EDB098-F28E-1340-804B-2EE79F5B32AA}" srcOrd="0" destOrd="0" presId="urn:microsoft.com/office/officeart/2005/8/layout/StepDownProcess"/>
    <dgm:cxn modelId="{5FF1AE7C-36C4-BF40-B2F3-6EB8DF6EFC20}" type="presOf" srcId="{C0EC9111-5F0C-B44D-8600-DC2E8315D5C9}" destId="{D56FC3E8-B3F1-FD46-804A-1FD38C34415C}" srcOrd="0" destOrd="0" presId="urn:microsoft.com/office/officeart/2005/8/layout/StepDownProcess"/>
    <dgm:cxn modelId="{FCE6A726-E270-6A47-A231-94B53284AFF6}" type="presOf" srcId="{438D506A-1386-CE47-9634-96965E18E4EB}" destId="{CCDDE63D-D0D8-4A4D-9BE9-9C60CA0C5C56}" srcOrd="0" destOrd="0" presId="urn:microsoft.com/office/officeart/2005/8/layout/StepDownProcess"/>
    <dgm:cxn modelId="{24AF532D-6715-B44E-8B54-EC11C603F755}" srcId="{81B6AEE3-B096-404D-AC25-0D6B11164530}" destId="{C0EC9111-5F0C-B44D-8600-DC2E8315D5C9}" srcOrd="0" destOrd="0" parTransId="{CC042EB9-BE4C-BA48-953B-BBE23B709A34}" sibTransId="{DE4B8D8C-1B74-874A-A0B5-BBE5404F310F}"/>
    <dgm:cxn modelId="{41CA6FB8-C235-CE45-9DDB-EA724B7A8876}" srcId="{438D506A-1386-CE47-9634-96965E18E4EB}" destId="{81B6AEE3-B096-404D-AC25-0D6B11164530}" srcOrd="2" destOrd="0" parTransId="{B84F5921-4B39-9046-9839-82B29C4C5A1F}" sibTransId="{59AD72C8-F706-094A-BCCD-9C3BDC60F4EC}"/>
    <dgm:cxn modelId="{46358C12-93DD-FC41-9010-3DDE34DA71F3}" type="presOf" srcId="{81B6AEE3-B096-404D-AC25-0D6B11164530}" destId="{081CBE2F-386B-0F41-B9A5-751DA22E0723}" srcOrd="0" destOrd="0" presId="urn:microsoft.com/office/officeart/2005/8/layout/StepDownProcess"/>
    <dgm:cxn modelId="{298CAD19-CA05-ED41-BD31-0D4B3F4B2AAA}" srcId="{438D506A-1386-CE47-9634-96965E18E4EB}" destId="{72190CFF-3596-144C-944D-EEC60EF07E72}" srcOrd="0" destOrd="0" parTransId="{0C6EC0B0-9EC6-D341-9AFE-27534D7D847A}" sibTransId="{C4EA0B10-ED10-1842-A027-DD141588EA33}"/>
    <dgm:cxn modelId="{F0A620F2-DA77-064A-A5E7-BA5244B84056}" type="presOf" srcId="{72190CFF-3596-144C-944D-EEC60EF07E72}" destId="{93055BC7-8F3F-BA44-9177-498F63671D40}" srcOrd="0" destOrd="0" presId="urn:microsoft.com/office/officeart/2005/8/layout/StepDownProcess"/>
    <dgm:cxn modelId="{0966FD52-54A0-664F-9E98-2C670E578D43}" type="presParOf" srcId="{CCDDE63D-D0D8-4A4D-9BE9-9C60CA0C5C56}" destId="{FAC115CD-5B42-914A-B3D5-844741D69BE7}" srcOrd="0" destOrd="0" presId="urn:microsoft.com/office/officeart/2005/8/layout/StepDownProcess"/>
    <dgm:cxn modelId="{39AC3122-8302-6A47-8F2F-9F8CC347B675}" type="presParOf" srcId="{FAC115CD-5B42-914A-B3D5-844741D69BE7}" destId="{1D7AFE26-A58F-104E-B629-323A489B3E7B}" srcOrd="0" destOrd="0" presId="urn:microsoft.com/office/officeart/2005/8/layout/StepDownProcess"/>
    <dgm:cxn modelId="{62E7EEA5-7966-D24A-AFA3-2A2A9754D159}" type="presParOf" srcId="{FAC115CD-5B42-914A-B3D5-844741D69BE7}" destId="{93055BC7-8F3F-BA44-9177-498F63671D40}" srcOrd="1" destOrd="0" presId="urn:microsoft.com/office/officeart/2005/8/layout/StepDownProcess"/>
    <dgm:cxn modelId="{8D52BECE-E1D7-EC4B-AED1-D173F1419C89}" type="presParOf" srcId="{FAC115CD-5B42-914A-B3D5-844741D69BE7}" destId="{10EDB098-F28E-1340-804B-2EE79F5B32AA}" srcOrd="2" destOrd="0" presId="urn:microsoft.com/office/officeart/2005/8/layout/StepDownProcess"/>
    <dgm:cxn modelId="{1C11B5AD-29C9-DF43-A491-C6183D5266EF}" type="presParOf" srcId="{CCDDE63D-D0D8-4A4D-9BE9-9C60CA0C5C56}" destId="{BA892726-6A8C-AE46-9419-4211B76777A2}" srcOrd="1" destOrd="0" presId="urn:microsoft.com/office/officeart/2005/8/layout/StepDownProcess"/>
    <dgm:cxn modelId="{9C417CFC-2238-484A-AFC4-8122E6AAB4C9}" type="presParOf" srcId="{CCDDE63D-D0D8-4A4D-9BE9-9C60CA0C5C56}" destId="{53251B4A-A37B-C14E-A2C7-C15E30D4FD43}" srcOrd="2" destOrd="0" presId="urn:microsoft.com/office/officeart/2005/8/layout/StepDownProcess"/>
    <dgm:cxn modelId="{ED461EFC-4776-7E4B-8117-22137C249844}" type="presParOf" srcId="{53251B4A-A37B-C14E-A2C7-C15E30D4FD43}" destId="{50997E49-CE95-9F4C-96DD-CEA3EC16AF1F}" srcOrd="0" destOrd="0" presId="urn:microsoft.com/office/officeart/2005/8/layout/StepDownProcess"/>
    <dgm:cxn modelId="{F074B9CB-0D11-0849-9CDB-3CF6C109A55A}" type="presParOf" srcId="{53251B4A-A37B-C14E-A2C7-C15E30D4FD43}" destId="{C905A274-E10F-AB40-9E26-C634EB6BCF07}" srcOrd="1" destOrd="0" presId="urn:microsoft.com/office/officeart/2005/8/layout/StepDownProcess"/>
    <dgm:cxn modelId="{993C5DE8-009A-8D4F-8EFF-C07733FEE0D7}" type="presParOf" srcId="{53251B4A-A37B-C14E-A2C7-C15E30D4FD43}" destId="{FE12B82A-2715-5542-9EF5-7BC311F5A997}" srcOrd="2" destOrd="0" presId="urn:microsoft.com/office/officeart/2005/8/layout/StepDownProcess"/>
    <dgm:cxn modelId="{8C45DE48-2949-5648-B60F-AF1FA00DB357}" type="presParOf" srcId="{CCDDE63D-D0D8-4A4D-9BE9-9C60CA0C5C56}" destId="{AA59941C-7127-484D-B047-2CD00DFFE425}" srcOrd="3" destOrd="0" presId="urn:microsoft.com/office/officeart/2005/8/layout/StepDownProcess"/>
    <dgm:cxn modelId="{40FF1E76-C621-9240-B8B5-D880AF392CF4}" type="presParOf" srcId="{CCDDE63D-D0D8-4A4D-9BE9-9C60CA0C5C56}" destId="{17D937A9-1E03-ED42-B053-569C893A7AA9}" srcOrd="4" destOrd="0" presId="urn:microsoft.com/office/officeart/2005/8/layout/StepDownProcess"/>
    <dgm:cxn modelId="{C44EB1FD-2DC2-7D40-AEAF-970CDC24C976}" type="presParOf" srcId="{17D937A9-1E03-ED42-B053-569C893A7AA9}" destId="{081CBE2F-386B-0F41-B9A5-751DA22E0723}" srcOrd="0" destOrd="0" presId="urn:microsoft.com/office/officeart/2005/8/layout/StepDownProcess"/>
    <dgm:cxn modelId="{6A56D2DF-E6BA-5742-85A2-8C06A43B0EEA}" type="presParOf" srcId="{17D937A9-1E03-ED42-B053-569C893A7AA9}" destId="{D56FC3E8-B3F1-FD46-804A-1FD38C34415C}"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8500C87-54A8-074D-9B01-6064A6E5AFAE}" type="doc">
      <dgm:prSet loTypeId="urn:microsoft.com/office/officeart/2005/8/layout/cycle3" loCatId="" qsTypeId="urn:microsoft.com/office/officeart/2005/8/quickstyle/simple4" qsCatId="simple" csTypeId="urn:microsoft.com/office/officeart/2005/8/colors/accent1_2" csCatId="accent1" phldr="1"/>
      <dgm:spPr/>
      <dgm:t>
        <a:bodyPr/>
        <a:lstStyle/>
        <a:p>
          <a:endParaRPr lang="en-US"/>
        </a:p>
      </dgm:t>
    </dgm:pt>
    <dgm:pt modelId="{4E3F9538-6210-7147-BE66-B1811E414D82}">
      <dgm:prSet custT="1"/>
      <dgm:spPr/>
      <dgm:t>
        <a:bodyPr/>
        <a:lstStyle/>
        <a:p>
          <a:pPr rtl="0"/>
          <a:r>
            <a:rPr lang="en-US" sz="3600" dirty="0">
              <a:solidFill>
                <a:schemeClr val="bg2"/>
              </a:solidFill>
            </a:rPr>
            <a:t>SENSE</a:t>
          </a:r>
          <a:endParaRPr lang="en-US" sz="2600" dirty="0">
            <a:solidFill>
              <a:schemeClr val="bg2"/>
            </a:solidFill>
          </a:endParaRPr>
        </a:p>
      </dgm:t>
    </dgm:pt>
    <dgm:pt modelId="{843381DE-8A11-FA44-8972-34B27B7D7010}" type="parTrans" cxnId="{6F564C40-B167-A543-B965-C4EAA388D70E}">
      <dgm:prSet/>
      <dgm:spPr/>
      <dgm:t>
        <a:bodyPr/>
        <a:lstStyle/>
        <a:p>
          <a:endParaRPr lang="en-US"/>
        </a:p>
      </dgm:t>
    </dgm:pt>
    <dgm:pt modelId="{23FB90CD-DD26-854D-8F8A-FA01DD776FA8}" type="sibTrans" cxnId="{6F564C40-B167-A543-B965-C4EAA388D70E}">
      <dgm:prSet/>
      <dgm:spPr/>
      <dgm:t>
        <a:bodyPr/>
        <a:lstStyle/>
        <a:p>
          <a:endParaRPr lang="en-US"/>
        </a:p>
      </dgm:t>
    </dgm:pt>
    <dgm:pt modelId="{37A697AC-BDB6-3A4E-8394-778B45E79BF4}">
      <dgm:prSet custT="1"/>
      <dgm:spPr/>
      <dgm:t>
        <a:bodyPr/>
        <a:lstStyle/>
        <a:p>
          <a:pPr rtl="0"/>
          <a:r>
            <a:rPr lang="en-US" sz="3600" dirty="0">
              <a:solidFill>
                <a:schemeClr val="bg2"/>
              </a:solidFill>
            </a:rPr>
            <a:t>RESPOND</a:t>
          </a:r>
          <a:endParaRPr lang="en-US" sz="3200" dirty="0">
            <a:solidFill>
              <a:schemeClr val="bg2"/>
            </a:solidFill>
          </a:endParaRPr>
        </a:p>
      </dgm:t>
    </dgm:pt>
    <dgm:pt modelId="{026FA18B-7AAA-4946-AFE7-D08E144EC7C0}" type="parTrans" cxnId="{EF4116DF-5BB0-3341-9A38-E2DF3E98861F}">
      <dgm:prSet/>
      <dgm:spPr/>
      <dgm:t>
        <a:bodyPr/>
        <a:lstStyle/>
        <a:p>
          <a:endParaRPr lang="en-US"/>
        </a:p>
      </dgm:t>
    </dgm:pt>
    <dgm:pt modelId="{38B8E22E-5452-DA45-9AE2-05ED64C67560}" type="sibTrans" cxnId="{EF4116DF-5BB0-3341-9A38-E2DF3E98861F}">
      <dgm:prSet/>
      <dgm:spPr/>
      <dgm:t>
        <a:bodyPr/>
        <a:lstStyle/>
        <a:p>
          <a:endParaRPr lang="en-US"/>
        </a:p>
      </dgm:t>
    </dgm:pt>
    <dgm:pt modelId="{F7F6CAC1-3E85-224A-AE70-E3CB427B453C}">
      <dgm:prSet custT="1"/>
      <dgm:spPr/>
      <dgm:t>
        <a:bodyPr/>
        <a:lstStyle/>
        <a:p>
          <a:r>
            <a:rPr lang="en-US" sz="3600" dirty="0">
              <a:solidFill>
                <a:schemeClr val="bg2"/>
              </a:solidFill>
              <a:sym typeface="Verdana Bold" charset="0"/>
            </a:rPr>
            <a:t>ANALYZE</a:t>
          </a:r>
        </a:p>
      </dgm:t>
    </dgm:pt>
    <dgm:pt modelId="{EE6D4296-C836-3740-BDA6-A020621EADA2}" type="parTrans" cxnId="{F54CC643-79A3-6C47-9C92-32193D266C14}">
      <dgm:prSet/>
      <dgm:spPr/>
      <dgm:t>
        <a:bodyPr/>
        <a:lstStyle/>
        <a:p>
          <a:endParaRPr lang="en-US"/>
        </a:p>
      </dgm:t>
    </dgm:pt>
    <dgm:pt modelId="{C307E347-95DE-5E4F-A5ED-DCFFE03E6377}" type="sibTrans" cxnId="{F54CC643-79A3-6C47-9C92-32193D266C14}">
      <dgm:prSet/>
      <dgm:spPr/>
      <dgm:t>
        <a:bodyPr/>
        <a:lstStyle/>
        <a:p>
          <a:endParaRPr lang="en-US"/>
        </a:p>
      </dgm:t>
    </dgm:pt>
    <dgm:pt modelId="{A46E2625-9970-4241-9F49-98DF9868F8BB}" type="pres">
      <dgm:prSet presAssocID="{38500C87-54A8-074D-9B01-6064A6E5AFAE}" presName="Name0" presStyleCnt="0">
        <dgm:presLayoutVars>
          <dgm:dir/>
          <dgm:resizeHandles val="exact"/>
        </dgm:presLayoutVars>
      </dgm:prSet>
      <dgm:spPr/>
      <dgm:t>
        <a:bodyPr/>
        <a:lstStyle/>
        <a:p>
          <a:endParaRPr lang="en-US"/>
        </a:p>
      </dgm:t>
    </dgm:pt>
    <dgm:pt modelId="{B6495F3B-6E16-0D40-B715-295046AC8646}" type="pres">
      <dgm:prSet presAssocID="{38500C87-54A8-074D-9B01-6064A6E5AFAE}" presName="cycle" presStyleCnt="0"/>
      <dgm:spPr/>
    </dgm:pt>
    <dgm:pt modelId="{8EB91CA1-8874-3B41-B805-E3817EE33A57}" type="pres">
      <dgm:prSet presAssocID="{4E3F9538-6210-7147-BE66-B1811E414D82}" presName="nodeFirstNode" presStyleLbl="node1" presStyleIdx="0" presStyleCnt="3" custRadScaleRad="103942">
        <dgm:presLayoutVars>
          <dgm:bulletEnabled val="1"/>
        </dgm:presLayoutVars>
      </dgm:prSet>
      <dgm:spPr/>
      <dgm:t>
        <a:bodyPr/>
        <a:lstStyle/>
        <a:p>
          <a:endParaRPr lang="en-US"/>
        </a:p>
      </dgm:t>
    </dgm:pt>
    <dgm:pt modelId="{066570E4-000C-A34D-BE27-942BEC111C6C}" type="pres">
      <dgm:prSet presAssocID="{23FB90CD-DD26-854D-8F8A-FA01DD776FA8}" presName="sibTransFirstNode" presStyleLbl="bgShp" presStyleIdx="0" presStyleCnt="1"/>
      <dgm:spPr/>
      <dgm:t>
        <a:bodyPr/>
        <a:lstStyle/>
        <a:p>
          <a:endParaRPr lang="en-US"/>
        </a:p>
      </dgm:t>
    </dgm:pt>
    <dgm:pt modelId="{2F5CB6C6-57FD-9140-BF89-DD276464E955}" type="pres">
      <dgm:prSet presAssocID="{F7F6CAC1-3E85-224A-AE70-E3CB427B453C}" presName="nodeFollowingNodes" presStyleLbl="node1" presStyleIdx="1" presStyleCnt="3" custScaleX="110730" custRadScaleRad="117680" custRadScaleInc="-20024">
        <dgm:presLayoutVars>
          <dgm:bulletEnabled val="1"/>
        </dgm:presLayoutVars>
      </dgm:prSet>
      <dgm:spPr/>
      <dgm:t>
        <a:bodyPr/>
        <a:lstStyle/>
        <a:p>
          <a:endParaRPr lang="en-US"/>
        </a:p>
      </dgm:t>
    </dgm:pt>
    <dgm:pt modelId="{EF6338A7-98AA-8944-88C3-B3B2C67D6915}" type="pres">
      <dgm:prSet presAssocID="{37A697AC-BDB6-3A4E-8394-778B45E79BF4}" presName="nodeFollowingNodes" presStyleLbl="node1" presStyleIdx="2" presStyleCnt="3" custScaleX="117382" custRadScaleRad="120536" custRadScaleInc="19421">
        <dgm:presLayoutVars>
          <dgm:bulletEnabled val="1"/>
        </dgm:presLayoutVars>
      </dgm:prSet>
      <dgm:spPr/>
      <dgm:t>
        <a:bodyPr/>
        <a:lstStyle/>
        <a:p>
          <a:endParaRPr lang="en-US"/>
        </a:p>
      </dgm:t>
    </dgm:pt>
  </dgm:ptLst>
  <dgm:cxnLst>
    <dgm:cxn modelId="{A9B50BBA-0013-D246-B157-7F3A21AB874D}" type="presOf" srcId="{38500C87-54A8-074D-9B01-6064A6E5AFAE}" destId="{A46E2625-9970-4241-9F49-98DF9868F8BB}" srcOrd="0" destOrd="0" presId="urn:microsoft.com/office/officeart/2005/8/layout/cycle3"/>
    <dgm:cxn modelId="{A9AEA12B-BC81-0643-8BDD-7A2FBC37E492}" type="presOf" srcId="{23FB90CD-DD26-854D-8F8A-FA01DD776FA8}" destId="{066570E4-000C-A34D-BE27-942BEC111C6C}" srcOrd="0" destOrd="0" presId="urn:microsoft.com/office/officeart/2005/8/layout/cycle3"/>
    <dgm:cxn modelId="{984339A6-702B-C443-B863-0B657F214992}" type="presOf" srcId="{F7F6CAC1-3E85-224A-AE70-E3CB427B453C}" destId="{2F5CB6C6-57FD-9140-BF89-DD276464E955}" srcOrd="0" destOrd="0" presId="urn:microsoft.com/office/officeart/2005/8/layout/cycle3"/>
    <dgm:cxn modelId="{F54CC643-79A3-6C47-9C92-32193D266C14}" srcId="{38500C87-54A8-074D-9B01-6064A6E5AFAE}" destId="{F7F6CAC1-3E85-224A-AE70-E3CB427B453C}" srcOrd="1" destOrd="0" parTransId="{EE6D4296-C836-3740-BDA6-A020621EADA2}" sibTransId="{C307E347-95DE-5E4F-A5ED-DCFFE03E6377}"/>
    <dgm:cxn modelId="{D1C95D0B-D89C-2045-8D8B-ECC75D124DE6}" type="presOf" srcId="{4E3F9538-6210-7147-BE66-B1811E414D82}" destId="{8EB91CA1-8874-3B41-B805-E3817EE33A57}" srcOrd="0" destOrd="0" presId="urn:microsoft.com/office/officeart/2005/8/layout/cycle3"/>
    <dgm:cxn modelId="{EF4116DF-5BB0-3341-9A38-E2DF3E98861F}" srcId="{38500C87-54A8-074D-9B01-6064A6E5AFAE}" destId="{37A697AC-BDB6-3A4E-8394-778B45E79BF4}" srcOrd="2" destOrd="0" parTransId="{026FA18B-7AAA-4946-AFE7-D08E144EC7C0}" sibTransId="{38B8E22E-5452-DA45-9AE2-05ED64C67560}"/>
    <dgm:cxn modelId="{6F564C40-B167-A543-B965-C4EAA388D70E}" srcId="{38500C87-54A8-074D-9B01-6064A6E5AFAE}" destId="{4E3F9538-6210-7147-BE66-B1811E414D82}" srcOrd="0" destOrd="0" parTransId="{843381DE-8A11-FA44-8972-34B27B7D7010}" sibTransId="{23FB90CD-DD26-854D-8F8A-FA01DD776FA8}"/>
    <dgm:cxn modelId="{FB56ED82-F433-AD49-B2D2-0EFE7136A1A3}" type="presOf" srcId="{37A697AC-BDB6-3A4E-8394-778B45E79BF4}" destId="{EF6338A7-98AA-8944-88C3-B3B2C67D6915}" srcOrd="0" destOrd="0" presId="urn:microsoft.com/office/officeart/2005/8/layout/cycle3"/>
    <dgm:cxn modelId="{AC5D86A9-EE00-774D-9113-1A3CAEE70770}" type="presParOf" srcId="{A46E2625-9970-4241-9F49-98DF9868F8BB}" destId="{B6495F3B-6E16-0D40-B715-295046AC8646}" srcOrd="0" destOrd="0" presId="urn:microsoft.com/office/officeart/2005/8/layout/cycle3"/>
    <dgm:cxn modelId="{A69A09E5-44F7-5341-959A-04A5397A4032}" type="presParOf" srcId="{B6495F3B-6E16-0D40-B715-295046AC8646}" destId="{8EB91CA1-8874-3B41-B805-E3817EE33A57}" srcOrd="0" destOrd="0" presId="urn:microsoft.com/office/officeart/2005/8/layout/cycle3"/>
    <dgm:cxn modelId="{27B186AB-BEE8-554C-8A40-1B0E80BE9671}" type="presParOf" srcId="{B6495F3B-6E16-0D40-B715-295046AC8646}" destId="{066570E4-000C-A34D-BE27-942BEC111C6C}" srcOrd="1" destOrd="0" presId="urn:microsoft.com/office/officeart/2005/8/layout/cycle3"/>
    <dgm:cxn modelId="{89324968-E6D6-0845-B67A-94CC095AF72E}" type="presParOf" srcId="{B6495F3B-6E16-0D40-B715-295046AC8646}" destId="{2F5CB6C6-57FD-9140-BF89-DD276464E955}" srcOrd="2" destOrd="0" presId="urn:microsoft.com/office/officeart/2005/8/layout/cycle3"/>
    <dgm:cxn modelId="{BC720F42-2B6F-8340-A1E2-4F5CE3A56207}" type="presParOf" srcId="{B6495F3B-6E16-0D40-B715-295046AC8646}" destId="{EF6338A7-98AA-8944-88C3-B3B2C67D6915}" srcOrd="3"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38D506A-1386-CE47-9634-96965E18E4EB}" type="doc">
      <dgm:prSet loTypeId="urn:microsoft.com/office/officeart/2005/8/layout/StepDownProcess" loCatId="" qsTypeId="urn:microsoft.com/office/officeart/2005/8/quickstyle/simple4" qsCatId="simple" csTypeId="urn:microsoft.com/office/officeart/2005/8/colors/accent1_2" csCatId="accent1" phldr="1"/>
      <dgm:spPr/>
      <dgm:t>
        <a:bodyPr/>
        <a:lstStyle/>
        <a:p>
          <a:endParaRPr lang="en-US"/>
        </a:p>
      </dgm:t>
    </dgm:pt>
    <dgm:pt modelId="{72190CFF-3596-144C-944D-EEC60EF07E72}">
      <dgm:prSet phldrT="[Text]" custT="1"/>
      <dgm:spPr/>
      <dgm:t>
        <a:bodyPr/>
        <a:lstStyle/>
        <a:p>
          <a:r>
            <a:rPr lang="en-US" sz="4800" dirty="0" smtClean="0">
              <a:solidFill>
                <a:schemeClr val="tx2"/>
              </a:solidFill>
              <a:latin typeface="Avenir Next Condensed Demi Bold"/>
              <a:cs typeface="Avenir Next Condensed Demi Bold"/>
            </a:rPr>
            <a:t>S</a:t>
          </a:r>
          <a:r>
            <a:rPr lang="en-US" sz="2400" dirty="0" smtClean="0">
              <a:latin typeface="Avenir Next Condensed Demi Bold"/>
              <a:cs typeface="Avenir Next Condensed Demi Bold"/>
            </a:rPr>
            <a:t>ENSE</a:t>
          </a:r>
          <a:endParaRPr lang="en-US" sz="2400" dirty="0">
            <a:latin typeface="Avenir Next Condensed Demi Bold"/>
            <a:cs typeface="Avenir Next Condensed Demi Bold"/>
          </a:endParaRPr>
        </a:p>
      </dgm:t>
    </dgm:pt>
    <dgm:pt modelId="{0C6EC0B0-9EC6-D341-9AFE-27534D7D847A}" type="parTrans" cxnId="{298CAD19-CA05-ED41-BD31-0D4B3F4B2AAA}">
      <dgm:prSet/>
      <dgm:spPr/>
      <dgm:t>
        <a:bodyPr/>
        <a:lstStyle/>
        <a:p>
          <a:endParaRPr lang="en-US"/>
        </a:p>
      </dgm:t>
    </dgm:pt>
    <dgm:pt modelId="{C4EA0B10-ED10-1842-A027-DD141588EA33}" type="sibTrans" cxnId="{298CAD19-CA05-ED41-BD31-0D4B3F4B2AAA}">
      <dgm:prSet/>
      <dgm:spPr/>
      <dgm:t>
        <a:bodyPr/>
        <a:lstStyle/>
        <a:p>
          <a:endParaRPr lang="en-US"/>
        </a:p>
      </dgm:t>
    </dgm:pt>
    <dgm:pt modelId="{81B6AEE3-B096-404D-AC25-0D6B11164530}">
      <dgm:prSet phldrT="[Text]" custT="1"/>
      <dgm:spPr/>
      <dgm:t>
        <a:bodyPr/>
        <a:lstStyle/>
        <a:p>
          <a:r>
            <a:rPr lang="en-US" sz="4800" dirty="0" smtClean="0">
              <a:solidFill>
                <a:schemeClr val="tx2"/>
              </a:solidFill>
              <a:latin typeface="Avenir Next Condensed Demi Bold"/>
              <a:cs typeface="Avenir Next Condensed Demi Bold"/>
            </a:rPr>
            <a:t>R</a:t>
          </a:r>
          <a:r>
            <a:rPr lang="en-US" sz="2400" dirty="0" smtClean="0"/>
            <a:t>ESPOND</a:t>
          </a:r>
          <a:r>
            <a:rPr lang="en-US" sz="2400" dirty="0"/>
            <a:t>	</a:t>
          </a:r>
        </a:p>
      </dgm:t>
    </dgm:pt>
    <dgm:pt modelId="{B84F5921-4B39-9046-9839-82B29C4C5A1F}" type="parTrans" cxnId="{41CA6FB8-C235-CE45-9DDB-EA724B7A8876}">
      <dgm:prSet/>
      <dgm:spPr/>
      <dgm:t>
        <a:bodyPr/>
        <a:lstStyle/>
        <a:p>
          <a:endParaRPr lang="en-US"/>
        </a:p>
      </dgm:t>
    </dgm:pt>
    <dgm:pt modelId="{59AD72C8-F706-094A-BCCD-9C3BDC60F4EC}" type="sibTrans" cxnId="{41CA6FB8-C235-CE45-9DDB-EA724B7A8876}">
      <dgm:prSet/>
      <dgm:spPr/>
      <dgm:t>
        <a:bodyPr/>
        <a:lstStyle/>
        <a:p>
          <a:endParaRPr lang="en-US"/>
        </a:p>
      </dgm:t>
    </dgm:pt>
    <dgm:pt modelId="{C0EC9111-5F0C-B44D-8600-DC2E8315D5C9}">
      <dgm:prSet phldrT="[Text]" custT="1"/>
      <dgm:spPr/>
      <dgm:t>
        <a:bodyPr/>
        <a:lstStyle/>
        <a:p>
          <a:r>
            <a:rPr lang="en-US" sz="4000" dirty="0" smtClean="0">
              <a:solidFill>
                <a:schemeClr val="bg1"/>
              </a:solidFill>
            </a:rPr>
            <a:t> </a:t>
          </a:r>
          <a:endParaRPr lang="en-US" sz="2000" dirty="0">
            <a:solidFill>
              <a:schemeClr val="bg1"/>
            </a:solidFill>
          </a:endParaRPr>
        </a:p>
      </dgm:t>
    </dgm:pt>
    <dgm:pt modelId="{DE4B8D8C-1B74-874A-A0B5-BBE5404F310F}" type="sibTrans" cxnId="{24AF532D-6715-B44E-8B54-EC11C603F755}">
      <dgm:prSet/>
      <dgm:spPr/>
      <dgm:t>
        <a:bodyPr/>
        <a:lstStyle/>
        <a:p>
          <a:endParaRPr lang="en-US"/>
        </a:p>
      </dgm:t>
    </dgm:pt>
    <dgm:pt modelId="{CC042EB9-BE4C-BA48-953B-BBE23B709A34}" type="parTrans" cxnId="{24AF532D-6715-B44E-8B54-EC11C603F755}">
      <dgm:prSet/>
      <dgm:spPr/>
      <dgm:t>
        <a:bodyPr/>
        <a:lstStyle/>
        <a:p>
          <a:endParaRPr lang="en-US"/>
        </a:p>
      </dgm:t>
    </dgm:pt>
    <dgm:pt modelId="{CCDDE63D-D0D8-4A4D-9BE9-9C60CA0C5C56}" type="pres">
      <dgm:prSet presAssocID="{438D506A-1386-CE47-9634-96965E18E4EB}" presName="rootnode" presStyleCnt="0">
        <dgm:presLayoutVars>
          <dgm:chMax/>
          <dgm:chPref/>
          <dgm:dir/>
          <dgm:animLvl val="lvl"/>
        </dgm:presLayoutVars>
      </dgm:prSet>
      <dgm:spPr/>
      <dgm:t>
        <a:bodyPr/>
        <a:lstStyle/>
        <a:p>
          <a:endParaRPr lang="en-US"/>
        </a:p>
      </dgm:t>
    </dgm:pt>
    <dgm:pt modelId="{FAC115CD-5B42-914A-B3D5-844741D69BE7}" type="pres">
      <dgm:prSet presAssocID="{72190CFF-3596-144C-944D-EEC60EF07E72}" presName="composite" presStyleCnt="0"/>
      <dgm:spPr/>
    </dgm:pt>
    <dgm:pt modelId="{1D7AFE26-A58F-104E-B629-323A489B3E7B}" type="pres">
      <dgm:prSet presAssocID="{72190CFF-3596-144C-944D-EEC60EF07E72}" presName="bentUpArrow1" presStyleLbl="alignImgPlace1" presStyleIdx="0" presStyleCnt="1" custLinFactNeighborX="18617" custLinFactNeighborY="-28321"/>
      <dgm:spPr/>
    </dgm:pt>
    <dgm:pt modelId="{93055BC7-8F3F-BA44-9177-498F63671D40}" type="pres">
      <dgm:prSet presAssocID="{72190CFF-3596-144C-944D-EEC60EF07E72}" presName="ParentText" presStyleLbl="node1" presStyleIdx="0" presStyleCnt="2" custLinFactNeighborY="-23331">
        <dgm:presLayoutVars>
          <dgm:chMax val="1"/>
          <dgm:chPref val="1"/>
          <dgm:bulletEnabled val="1"/>
        </dgm:presLayoutVars>
      </dgm:prSet>
      <dgm:spPr/>
      <dgm:t>
        <a:bodyPr/>
        <a:lstStyle/>
        <a:p>
          <a:endParaRPr lang="en-US"/>
        </a:p>
      </dgm:t>
    </dgm:pt>
    <dgm:pt modelId="{10EDB098-F28E-1340-804B-2EE79F5B32AA}" type="pres">
      <dgm:prSet presAssocID="{72190CFF-3596-144C-944D-EEC60EF07E72}" presName="ChildText" presStyleLbl="revTx" presStyleIdx="0" presStyleCnt="2" custScaleX="312174" custLinFactNeighborX="72884" custLinFactNeighborY="38562">
        <dgm:presLayoutVars>
          <dgm:chMax val="0"/>
          <dgm:chPref val="0"/>
          <dgm:bulletEnabled val="1"/>
        </dgm:presLayoutVars>
      </dgm:prSet>
      <dgm:spPr/>
      <dgm:t>
        <a:bodyPr/>
        <a:lstStyle/>
        <a:p>
          <a:endParaRPr lang="en-US"/>
        </a:p>
      </dgm:t>
    </dgm:pt>
    <dgm:pt modelId="{BA892726-6A8C-AE46-9419-4211B76777A2}" type="pres">
      <dgm:prSet presAssocID="{C4EA0B10-ED10-1842-A027-DD141588EA33}" presName="sibTrans" presStyleCnt="0"/>
      <dgm:spPr/>
    </dgm:pt>
    <dgm:pt modelId="{17D937A9-1E03-ED42-B053-569C893A7AA9}" type="pres">
      <dgm:prSet presAssocID="{81B6AEE3-B096-404D-AC25-0D6B11164530}" presName="composite" presStyleCnt="0"/>
      <dgm:spPr/>
    </dgm:pt>
    <dgm:pt modelId="{081CBE2F-386B-0F41-B9A5-751DA22E0723}" type="pres">
      <dgm:prSet presAssocID="{81B6AEE3-B096-404D-AC25-0D6B11164530}" presName="ParentText" presStyleLbl="node1" presStyleIdx="1" presStyleCnt="2" custScaleX="157390" custLinFactNeighborX="-15427" custLinFactNeighborY="6963">
        <dgm:presLayoutVars>
          <dgm:chMax val="1"/>
          <dgm:chPref val="1"/>
          <dgm:bulletEnabled val="1"/>
        </dgm:presLayoutVars>
      </dgm:prSet>
      <dgm:spPr/>
      <dgm:t>
        <a:bodyPr/>
        <a:lstStyle/>
        <a:p>
          <a:endParaRPr lang="en-US"/>
        </a:p>
      </dgm:t>
    </dgm:pt>
    <dgm:pt modelId="{D56FC3E8-B3F1-FD46-804A-1FD38C34415C}" type="pres">
      <dgm:prSet presAssocID="{81B6AEE3-B096-404D-AC25-0D6B11164530}" presName="FinalChildText" presStyleLbl="revTx" presStyleIdx="1" presStyleCnt="2" custScaleX="141126" custLinFactNeighborX="17100" custLinFactNeighborY="80149">
        <dgm:presLayoutVars>
          <dgm:chMax val="0"/>
          <dgm:chPref val="0"/>
          <dgm:bulletEnabled val="1"/>
        </dgm:presLayoutVars>
      </dgm:prSet>
      <dgm:spPr/>
      <dgm:t>
        <a:bodyPr/>
        <a:lstStyle/>
        <a:p>
          <a:endParaRPr lang="en-US"/>
        </a:p>
      </dgm:t>
    </dgm:pt>
  </dgm:ptLst>
  <dgm:cxnLst>
    <dgm:cxn modelId="{298CAD19-CA05-ED41-BD31-0D4B3F4B2AAA}" srcId="{438D506A-1386-CE47-9634-96965E18E4EB}" destId="{72190CFF-3596-144C-944D-EEC60EF07E72}" srcOrd="0" destOrd="0" parTransId="{0C6EC0B0-9EC6-D341-9AFE-27534D7D847A}" sibTransId="{C4EA0B10-ED10-1842-A027-DD141588EA33}"/>
    <dgm:cxn modelId="{AC4A0547-A899-2E4A-A40C-015441216C61}" type="presOf" srcId="{C0EC9111-5F0C-B44D-8600-DC2E8315D5C9}" destId="{D56FC3E8-B3F1-FD46-804A-1FD38C34415C}" srcOrd="0" destOrd="0" presId="urn:microsoft.com/office/officeart/2005/8/layout/StepDownProcess"/>
    <dgm:cxn modelId="{3085EC74-38D0-1A4D-8F5F-74B670CC8E48}" type="presOf" srcId="{438D506A-1386-CE47-9634-96965E18E4EB}" destId="{CCDDE63D-D0D8-4A4D-9BE9-9C60CA0C5C56}" srcOrd="0" destOrd="0" presId="urn:microsoft.com/office/officeart/2005/8/layout/StepDownProcess"/>
    <dgm:cxn modelId="{9BAA471C-BAEC-6344-A23C-757A31076C80}" type="presOf" srcId="{81B6AEE3-B096-404D-AC25-0D6B11164530}" destId="{081CBE2F-386B-0F41-B9A5-751DA22E0723}" srcOrd="0" destOrd="0" presId="urn:microsoft.com/office/officeart/2005/8/layout/StepDownProcess"/>
    <dgm:cxn modelId="{41CA6FB8-C235-CE45-9DDB-EA724B7A8876}" srcId="{438D506A-1386-CE47-9634-96965E18E4EB}" destId="{81B6AEE3-B096-404D-AC25-0D6B11164530}" srcOrd="1" destOrd="0" parTransId="{B84F5921-4B39-9046-9839-82B29C4C5A1F}" sibTransId="{59AD72C8-F706-094A-BCCD-9C3BDC60F4EC}"/>
    <dgm:cxn modelId="{9D3D6347-14F5-2D4E-91E9-E1CB869422FD}" type="presOf" srcId="{72190CFF-3596-144C-944D-EEC60EF07E72}" destId="{93055BC7-8F3F-BA44-9177-498F63671D40}" srcOrd="0" destOrd="0" presId="urn:microsoft.com/office/officeart/2005/8/layout/StepDownProcess"/>
    <dgm:cxn modelId="{24AF532D-6715-B44E-8B54-EC11C603F755}" srcId="{81B6AEE3-B096-404D-AC25-0D6B11164530}" destId="{C0EC9111-5F0C-B44D-8600-DC2E8315D5C9}" srcOrd="0" destOrd="0" parTransId="{CC042EB9-BE4C-BA48-953B-BBE23B709A34}" sibTransId="{DE4B8D8C-1B74-874A-A0B5-BBE5404F310F}"/>
    <dgm:cxn modelId="{FC9A0280-178D-6B48-9143-5D485B75030D}" type="presParOf" srcId="{CCDDE63D-D0D8-4A4D-9BE9-9C60CA0C5C56}" destId="{FAC115CD-5B42-914A-B3D5-844741D69BE7}" srcOrd="0" destOrd="0" presId="urn:microsoft.com/office/officeart/2005/8/layout/StepDownProcess"/>
    <dgm:cxn modelId="{2BED1EB4-8A0B-0A45-81CE-4691B9DCDFE9}" type="presParOf" srcId="{FAC115CD-5B42-914A-B3D5-844741D69BE7}" destId="{1D7AFE26-A58F-104E-B629-323A489B3E7B}" srcOrd="0" destOrd="0" presId="urn:microsoft.com/office/officeart/2005/8/layout/StepDownProcess"/>
    <dgm:cxn modelId="{BE197E29-B1D7-214F-A8EF-123DF453B889}" type="presParOf" srcId="{FAC115CD-5B42-914A-B3D5-844741D69BE7}" destId="{93055BC7-8F3F-BA44-9177-498F63671D40}" srcOrd="1" destOrd="0" presId="urn:microsoft.com/office/officeart/2005/8/layout/StepDownProcess"/>
    <dgm:cxn modelId="{E867F8C3-E43D-B94E-8474-6A3F1623C79A}" type="presParOf" srcId="{FAC115CD-5B42-914A-B3D5-844741D69BE7}" destId="{10EDB098-F28E-1340-804B-2EE79F5B32AA}" srcOrd="2" destOrd="0" presId="urn:microsoft.com/office/officeart/2005/8/layout/StepDownProcess"/>
    <dgm:cxn modelId="{3876CC1C-F241-BF4C-B2D9-5BD319F297E7}" type="presParOf" srcId="{CCDDE63D-D0D8-4A4D-9BE9-9C60CA0C5C56}" destId="{BA892726-6A8C-AE46-9419-4211B76777A2}" srcOrd="1" destOrd="0" presId="urn:microsoft.com/office/officeart/2005/8/layout/StepDownProcess"/>
    <dgm:cxn modelId="{B9A1C3F5-1F5B-3848-A2E1-32C4458A824B}" type="presParOf" srcId="{CCDDE63D-D0D8-4A4D-9BE9-9C60CA0C5C56}" destId="{17D937A9-1E03-ED42-B053-569C893A7AA9}" srcOrd="2" destOrd="0" presId="urn:microsoft.com/office/officeart/2005/8/layout/StepDownProcess"/>
    <dgm:cxn modelId="{083FDEDB-AF64-C242-8C7E-DB54C008CEF8}" type="presParOf" srcId="{17D937A9-1E03-ED42-B053-569C893A7AA9}" destId="{081CBE2F-386B-0F41-B9A5-751DA22E0723}" srcOrd="0" destOrd="0" presId="urn:microsoft.com/office/officeart/2005/8/layout/StepDownProcess"/>
    <dgm:cxn modelId="{EE0BFCC7-1F65-9C48-ADF3-F86AE8879625}" type="presParOf" srcId="{17D937A9-1E03-ED42-B053-569C893A7AA9}" destId="{D56FC3E8-B3F1-FD46-804A-1FD38C34415C}"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38D506A-1386-CE47-9634-96965E18E4EB}" type="doc">
      <dgm:prSet loTypeId="urn:microsoft.com/office/officeart/2005/8/layout/StepDownProcess" loCatId="" qsTypeId="urn:microsoft.com/office/officeart/2005/8/quickstyle/simple4" qsCatId="simple" csTypeId="urn:microsoft.com/office/officeart/2005/8/colors/accent1_2" csCatId="accent1" phldr="1"/>
      <dgm:spPr/>
      <dgm:t>
        <a:bodyPr/>
        <a:lstStyle/>
        <a:p>
          <a:endParaRPr lang="en-US"/>
        </a:p>
      </dgm:t>
    </dgm:pt>
    <dgm:pt modelId="{72190CFF-3596-144C-944D-EEC60EF07E72}">
      <dgm:prSet phldrT="[Text]" custT="1"/>
      <dgm:spPr/>
      <dgm:t>
        <a:bodyPr/>
        <a:lstStyle/>
        <a:p>
          <a:r>
            <a:rPr lang="en-US" sz="4800" dirty="0" smtClean="0">
              <a:solidFill>
                <a:schemeClr val="tx2"/>
              </a:solidFill>
              <a:latin typeface="Avenir Next Condensed Demi Bold"/>
              <a:cs typeface="Avenir Next Condensed Demi Bold"/>
            </a:rPr>
            <a:t>S</a:t>
          </a:r>
          <a:r>
            <a:rPr lang="en-US" sz="2400" dirty="0" smtClean="0">
              <a:latin typeface="Avenir Next Condensed Demi Bold"/>
              <a:cs typeface="Avenir Next Condensed Demi Bold"/>
            </a:rPr>
            <a:t>ENSE</a:t>
          </a:r>
          <a:endParaRPr lang="en-US" sz="2400" dirty="0">
            <a:latin typeface="Avenir Next Condensed Demi Bold"/>
            <a:cs typeface="Avenir Next Condensed Demi Bold"/>
          </a:endParaRPr>
        </a:p>
      </dgm:t>
    </dgm:pt>
    <dgm:pt modelId="{0C6EC0B0-9EC6-D341-9AFE-27534D7D847A}" type="parTrans" cxnId="{298CAD19-CA05-ED41-BD31-0D4B3F4B2AAA}">
      <dgm:prSet/>
      <dgm:spPr/>
      <dgm:t>
        <a:bodyPr/>
        <a:lstStyle/>
        <a:p>
          <a:endParaRPr lang="en-US"/>
        </a:p>
      </dgm:t>
    </dgm:pt>
    <dgm:pt modelId="{C4EA0B10-ED10-1842-A027-DD141588EA33}" type="sibTrans" cxnId="{298CAD19-CA05-ED41-BD31-0D4B3F4B2AAA}">
      <dgm:prSet/>
      <dgm:spPr/>
      <dgm:t>
        <a:bodyPr/>
        <a:lstStyle/>
        <a:p>
          <a:endParaRPr lang="en-US"/>
        </a:p>
      </dgm:t>
    </dgm:pt>
    <dgm:pt modelId="{81B6AEE3-B096-404D-AC25-0D6B11164530}">
      <dgm:prSet phldrT="[Text]" custT="1"/>
      <dgm:spPr/>
      <dgm:t>
        <a:bodyPr/>
        <a:lstStyle/>
        <a:p>
          <a:r>
            <a:rPr lang="en-US" sz="4800" dirty="0" smtClean="0">
              <a:solidFill>
                <a:schemeClr val="tx2"/>
              </a:solidFill>
              <a:latin typeface="Avenir Next Condensed Demi Bold"/>
              <a:cs typeface="Avenir Next Condensed Demi Bold"/>
            </a:rPr>
            <a:t>R</a:t>
          </a:r>
          <a:r>
            <a:rPr lang="en-US" sz="2400" dirty="0" smtClean="0"/>
            <a:t>ESPOND</a:t>
          </a:r>
          <a:r>
            <a:rPr lang="en-US" sz="2400" dirty="0"/>
            <a:t>	</a:t>
          </a:r>
        </a:p>
      </dgm:t>
    </dgm:pt>
    <dgm:pt modelId="{B84F5921-4B39-9046-9839-82B29C4C5A1F}" type="parTrans" cxnId="{41CA6FB8-C235-CE45-9DDB-EA724B7A8876}">
      <dgm:prSet/>
      <dgm:spPr/>
      <dgm:t>
        <a:bodyPr/>
        <a:lstStyle/>
        <a:p>
          <a:endParaRPr lang="en-US"/>
        </a:p>
      </dgm:t>
    </dgm:pt>
    <dgm:pt modelId="{59AD72C8-F706-094A-BCCD-9C3BDC60F4EC}" type="sibTrans" cxnId="{41CA6FB8-C235-CE45-9DDB-EA724B7A8876}">
      <dgm:prSet/>
      <dgm:spPr/>
      <dgm:t>
        <a:bodyPr/>
        <a:lstStyle/>
        <a:p>
          <a:endParaRPr lang="en-US"/>
        </a:p>
      </dgm:t>
    </dgm:pt>
    <dgm:pt modelId="{C0EC9111-5F0C-B44D-8600-DC2E8315D5C9}">
      <dgm:prSet phldrT="[Text]" custT="1"/>
      <dgm:spPr/>
      <dgm:t>
        <a:bodyPr/>
        <a:lstStyle/>
        <a:p>
          <a:r>
            <a:rPr lang="en-US" sz="4000" dirty="0" smtClean="0">
              <a:solidFill>
                <a:srgbClr val="0000FF"/>
              </a:solidFill>
            </a:rPr>
            <a:t>  T</a:t>
          </a:r>
          <a:r>
            <a:rPr lang="en-US" sz="2000" dirty="0" smtClean="0"/>
            <a:t>IMELY</a:t>
          </a:r>
          <a:endParaRPr lang="en-US" sz="2000" dirty="0"/>
        </a:p>
      </dgm:t>
    </dgm:pt>
    <dgm:pt modelId="{CC042EB9-BE4C-BA48-953B-BBE23B709A34}" type="parTrans" cxnId="{24AF532D-6715-B44E-8B54-EC11C603F755}">
      <dgm:prSet/>
      <dgm:spPr/>
      <dgm:t>
        <a:bodyPr/>
        <a:lstStyle/>
        <a:p>
          <a:endParaRPr lang="en-US"/>
        </a:p>
      </dgm:t>
    </dgm:pt>
    <dgm:pt modelId="{DE4B8D8C-1B74-874A-A0B5-BBE5404F310F}" type="sibTrans" cxnId="{24AF532D-6715-B44E-8B54-EC11C603F755}">
      <dgm:prSet/>
      <dgm:spPr/>
      <dgm:t>
        <a:bodyPr/>
        <a:lstStyle/>
        <a:p>
          <a:endParaRPr lang="en-US"/>
        </a:p>
      </dgm:t>
    </dgm:pt>
    <dgm:pt modelId="{CCDDE63D-D0D8-4A4D-9BE9-9C60CA0C5C56}" type="pres">
      <dgm:prSet presAssocID="{438D506A-1386-CE47-9634-96965E18E4EB}" presName="rootnode" presStyleCnt="0">
        <dgm:presLayoutVars>
          <dgm:chMax/>
          <dgm:chPref/>
          <dgm:dir/>
          <dgm:animLvl val="lvl"/>
        </dgm:presLayoutVars>
      </dgm:prSet>
      <dgm:spPr/>
      <dgm:t>
        <a:bodyPr/>
        <a:lstStyle/>
        <a:p>
          <a:endParaRPr lang="en-US"/>
        </a:p>
      </dgm:t>
    </dgm:pt>
    <dgm:pt modelId="{FAC115CD-5B42-914A-B3D5-844741D69BE7}" type="pres">
      <dgm:prSet presAssocID="{72190CFF-3596-144C-944D-EEC60EF07E72}" presName="composite" presStyleCnt="0"/>
      <dgm:spPr/>
    </dgm:pt>
    <dgm:pt modelId="{1D7AFE26-A58F-104E-B629-323A489B3E7B}" type="pres">
      <dgm:prSet presAssocID="{72190CFF-3596-144C-944D-EEC60EF07E72}" presName="bentUpArrow1" presStyleLbl="alignImgPlace1" presStyleIdx="0" presStyleCnt="1" custLinFactNeighborX="18617" custLinFactNeighborY="-28321"/>
      <dgm:spPr/>
    </dgm:pt>
    <dgm:pt modelId="{93055BC7-8F3F-BA44-9177-498F63671D40}" type="pres">
      <dgm:prSet presAssocID="{72190CFF-3596-144C-944D-EEC60EF07E72}" presName="ParentText" presStyleLbl="node1" presStyleIdx="0" presStyleCnt="2" custLinFactNeighborY="-23331">
        <dgm:presLayoutVars>
          <dgm:chMax val="1"/>
          <dgm:chPref val="1"/>
          <dgm:bulletEnabled val="1"/>
        </dgm:presLayoutVars>
      </dgm:prSet>
      <dgm:spPr/>
      <dgm:t>
        <a:bodyPr/>
        <a:lstStyle/>
        <a:p>
          <a:endParaRPr lang="en-US"/>
        </a:p>
      </dgm:t>
    </dgm:pt>
    <dgm:pt modelId="{10EDB098-F28E-1340-804B-2EE79F5B32AA}" type="pres">
      <dgm:prSet presAssocID="{72190CFF-3596-144C-944D-EEC60EF07E72}" presName="ChildText" presStyleLbl="revTx" presStyleIdx="0" presStyleCnt="2" custScaleX="312174" custLinFactNeighborX="72884" custLinFactNeighborY="38562">
        <dgm:presLayoutVars>
          <dgm:chMax val="0"/>
          <dgm:chPref val="0"/>
          <dgm:bulletEnabled val="1"/>
        </dgm:presLayoutVars>
      </dgm:prSet>
      <dgm:spPr/>
      <dgm:t>
        <a:bodyPr/>
        <a:lstStyle/>
        <a:p>
          <a:endParaRPr lang="en-US"/>
        </a:p>
      </dgm:t>
    </dgm:pt>
    <dgm:pt modelId="{BA892726-6A8C-AE46-9419-4211B76777A2}" type="pres">
      <dgm:prSet presAssocID="{C4EA0B10-ED10-1842-A027-DD141588EA33}" presName="sibTrans" presStyleCnt="0"/>
      <dgm:spPr/>
    </dgm:pt>
    <dgm:pt modelId="{17D937A9-1E03-ED42-B053-569C893A7AA9}" type="pres">
      <dgm:prSet presAssocID="{81B6AEE3-B096-404D-AC25-0D6B11164530}" presName="composite" presStyleCnt="0"/>
      <dgm:spPr/>
    </dgm:pt>
    <dgm:pt modelId="{081CBE2F-386B-0F41-B9A5-751DA22E0723}" type="pres">
      <dgm:prSet presAssocID="{81B6AEE3-B096-404D-AC25-0D6B11164530}" presName="ParentText" presStyleLbl="node1" presStyleIdx="1" presStyleCnt="2" custScaleX="157390" custLinFactNeighborX="-15427" custLinFactNeighborY="6963">
        <dgm:presLayoutVars>
          <dgm:chMax val="1"/>
          <dgm:chPref val="1"/>
          <dgm:bulletEnabled val="1"/>
        </dgm:presLayoutVars>
      </dgm:prSet>
      <dgm:spPr/>
      <dgm:t>
        <a:bodyPr/>
        <a:lstStyle/>
        <a:p>
          <a:endParaRPr lang="en-US"/>
        </a:p>
      </dgm:t>
    </dgm:pt>
    <dgm:pt modelId="{D56FC3E8-B3F1-FD46-804A-1FD38C34415C}" type="pres">
      <dgm:prSet presAssocID="{81B6AEE3-B096-404D-AC25-0D6B11164530}" presName="FinalChildText" presStyleLbl="revTx" presStyleIdx="1" presStyleCnt="2" custScaleX="141126" custLinFactNeighborX="17100" custLinFactNeighborY="80149">
        <dgm:presLayoutVars>
          <dgm:chMax val="0"/>
          <dgm:chPref val="0"/>
          <dgm:bulletEnabled val="1"/>
        </dgm:presLayoutVars>
      </dgm:prSet>
      <dgm:spPr/>
      <dgm:t>
        <a:bodyPr/>
        <a:lstStyle/>
        <a:p>
          <a:endParaRPr lang="en-US"/>
        </a:p>
      </dgm:t>
    </dgm:pt>
  </dgm:ptLst>
  <dgm:cxnLst>
    <dgm:cxn modelId="{298CAD19-CA05-ED41-BD31-0D4B3F4B2AAA}" srcId="{438D506A-1386-CE47-9634-96965E18E4EB}" destId="{72190CFF-3596-144C-944D-EEC60EF07E72}" srcOrd="0" destOrd="0" parTransId="{0C6EC0B0-9EC6-D341-9AFE-27534D7D847A}" sibTransId="{C4EA0B10-ED10-1842-A027-DD141588EA33}"/>
    <dgm:cxn modelId="{0A442865-D1EB-7C4B-AEA9-A15A19D78BA3}" type="presOf" srcId="{438D506A-1386-CE47-9634-96965E18E4EB}" destId="{CCDDE63D-D0D8-4A4D-9BE9-9C60CA0C5C56}" srcOrd="0" destOrd="0" presId="urn:microsoft.com/office/officeart/2005/8/layout/StepDownProcess"/>
    <dgm:cxn modelId="{D436D520-C710-1B4A-9428-31FAAE98F4E3}" type="presOf" srcId="{C0EC9111-5F0C-B44D-8600-DC2E8315D5C9}" destId="{D56FC3E8-B3F1-FD46-804A-1FD38C34415C}" srcOrd="0" destOrd="0" presId="urn:microsoft.com/office/officeart/2005/8/layout/StepDownProcess"/>
    <dgm:cxn modelId="{41CA6FB8-C235-CE45-9DDB-EA724B7A8876}" srcId="{438D506A-1386-CE47-9634-96965E18E4EB}" destId="{81B6AEE3-B096-404D-AC25-0D6B11164530}" srcOrd="1" destOrd="0" parTransId="{B84F5921-4B39-9046-9839-82B29C4C5A1F}" sibTransId="{59AD72C8-F706-094A-BCCD-9C3BDC60F4EC}"/>
    <dgm:cxn modelId="{2A724CC1-93A3-EC46-907F-7DE84236270B}" type="presOf" srcId="{72190CFF-3596-144C-944D-EEC60EF07E72}" destId="{93055BC7-8F3F-BA44-9177-498F63671D40}" srcOrd="0" destOrd="0" presId="urn:microsoft.com/office/officeart/2005/8/layout/StepDownProcess"/>
    <dgm:cxn modelId="{A8FD5801-C23C-DF4E-9621-D01493D0EB44}" type="presOf" srcId="{81B6AEE3-B096-404D-AC25-0D6B11164530}" destId="{081CBE2F-386B-0F41-B9A5-751DA22E0723}" srcOrd="0" destOrd="0" presId="urn:microsoft.com/office/officeart/2005/8/layout/StepDownProcess"/>
    <dgm:cxn modelId="{24AF532D-6715-B44E-8B54-EC11C603F755}" srcId="{81B6AEE3-B096-404D-AC25-0D6B11164530}" destId="{C0EC9111-5F0C-B44D-8600-DC2E8315D5C9}" srcOrd="0" destOrd="0" parTransId="{CC042EB9-BE4C-BA48-953B-BBE23B709A34}" sibTransId="{DE4B8D8C-1B74-874A-A0B5-BBE5404F310F}"/>
    <dgm:cxn modelId="{2EDD96B2-FB52-D240-B7C6-B514AA644143}" type="presParOf" srcId="{CCDDE63D-D0D8-4A4D-9BE9-9C60CA0C5C56}" destId="{FAC115CD-5B42-914A-B3D5-844741D69BE7}" srcOrd="0" destOrd="0" presId="urn:microsoft.com/office/officeart/2005/8/layout/StepDownProcess"/>
    <dgm:cxn modelId="{EB564163-5963-6443-8F8A-96FAC3961186}" type="presParOf" srcId="{FAC115CD-5B42-914A-B3D5-844741D69BE7}" destId="{1D7AFE26-A58F-104E-B629-323A489B3E7B}" srcOrd="0" destOrd="0" presId="urn:microsoft.com/office/officeart/2005/8/layout/StepDownProcess"/>
    <dgm:cxn modelId="{3F42ADA7-BA30-0145-A8AD-11F1DD6D2C37}" type="presParOf" srcId="{FAC115CD-5B42-914A-B3D5-844741D69BE7}" destId="{93055BC7-8F3F-BA44-9177-498F63671D40}" srcOrd="1" destOrd="0" presId="urn:microsoft.com/office/officeart/2005/8/layout/StepDownProcess"/>
    <dgm:cxn modelId="{97FB522F-0C27-B14C-B611-C3AD4E4475B2}" type="presParOf" srcId="{FAC115CD-5B42-914A-B3D5-844741D69BE7}" destId="{10EDB098-F28E-1340-804B-2EE79F5B32AA}" srcOrd="2" destOrd="0" presId="urn:microsoft.com/office/officeart/2005/8/layout/StepDownProcess"/>
    <dgm:cxn modelId="{FE58BF21-12DA-E641-9AEE-B0CC5A2C16AE}" type="presParOf" srcId="{CCDDE63D-D0D8-4A4D-9BE9-9C60CA0C5C56}" destId="{BA892726-6A8C-AE46-9419-4211B76777A2}" srcOrd="1" destOrd="0" presId="urn:microsoft.com/office/officeart/2005/8/layout/StepDownProcess"/>
    <dgm:cxn modelId="{7D966DA9-D9F1-1D40-B6A2-83DBE107F5EF}" type="presParOf" srcId="{CCDDE63D-D0D8-4A4D-9BE9-9C60CA0C5C56}" destId="{17D937A9-1E03-ED42-B053-569C893A7AA9}" srcOrd="2" destOrd="0" presId="urn:microsoft.com/office/officeart/2005/8/layout/StepDownProcess"/>
    <dgm:cxn modelId="{00FB868A-8E9E-5948-860D-D5D9A205FA8F}" type="presParOf" srcId="{17D937A9-1E03-ED42-B053-569C893A7AA9}" destId="{081CBE2F-386B-0F41-B9A5-751DA22E0723}" srcOrd="0" destOrd="0" presId="urn:microsoft.com/office/officeart/2005/8/layout/StepDownProcess"/>
    <dgm:cxn modelId="{FE991FC9-05FC-024D-B12D-1C057878C547}" type="presParOf" srcId="{17D937A9-1E03-ED42-B053-569C893A7AA9}" destId="{D56FC3E8-B3F1-FD46-804A-1FD38C34415C}"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38D506A-1386-CE47-9634-96965E18E4EB}" type="doc">
      <dgm:prSet loTypeId="urn:microsoft.com/office/officeart/2005/8/layout/StepDownProcess" loCatId="" qsTypeId="urn:microsoft.com/office/officeart/2005/8/quickstyle/simple4" qsCatId="simple" csTypeId="urn:microsoft.com/office/officeart/2005/8/colors/accent1_2" csCatId="accent1" phldr="1"/>
      <dgm:spPr/>
      <dgm:t>
        <a:bodyPr/>
        <a:lstStyle/>
        <a:p>
          <a:endParaRPr lang="en-US"/>
        </a:p>
      </dgm:t>
    </dgm:pt>
    <dgm:pt modelId="{72190CFF-3596-144C-944D-EEC60EF07E72}">
      <dgm:prSet phldrT="[Text]" custT="1"/>
      <dgm:spPr/>
      <dgm:t>
        <a:bodyPr/>
        <a:lstStyle/>
        <a:p>
          <a:r>
            <a:rPr lang="en-US" sz="4800" dirty="0" smtClean="0">
              <a:solidFill>
                <a:schemeClr val="tx2"/>
              </a:solidFill>
              <a:latin typeface="Avenir Next Condensed Demi Bold"/>
              <a:cs typeface="Avenir Next Condensed Demi Bold"/>
            </a:rPr>
            <a:t>S</a:t>
          </a:r>
          <a:r>
            <a:rPr lang="en-US" sz="2400" dirty="0" smtClean="0">
              <a:latin typeface="Avenir Next Condensed Demi Bold"/>
              <a:cs typeface="Avenir Next Condensed Demi Bold"/>
            </a:rPr>
            <a:t>ENSE</a:t>
          </a:r>
          <a:endParaRPr lang="en-US" sz="2400" dirty="0">
            <a:latin typeface="Avenir Next Condensed Demi Bold"/>
            <a:cs typeface="Avenir Next Condensed Demi Bold"/>
          </a:endParaRPr>
        </a:p>
      </dgm:t>
    </dgm:pt>
    <dgm:pt modelId="{0C6EC0B0-9EC6-D341-9AFE-27534D7D847A}" type="parTrans" cxnId="{298CAD19-CA05-ED41-BD31-0D4B3F4B2AAA}">
      <dgm:prSet/>
      <dgm:spPr/>
      <dgm:t>
        <a:bodyPr/>
        <a:lstStyle/>
        <a:p>
          <a:endParaRPr lang="en-US"/>
        </a:p>
      </dgm:t>
    </dgm:pt>
    <dgm:pt modelId="{C4EA0B10-ED10-1842-A027-DD141588EA33}" type="sibTrans" cxnId="{298CAD19-CA05-ED41-BD31-0D4B3F4B2AAA}">
      <dgm:prSet/>
      <dgm:spPr/>
      <dgm:t>
        <a:bodyPr/>
        <a:lstStyle/>
        <a:p>
          <a:endParaRPr lang="en-US"/>
        </a:p>
      </dgm:t>
    </dgm:pt>
    <dgm:pt modelId="{F37353A7-DCBB-A841-AD6C-8DD0A33DDF04}">
      <dgm:prSet phldrT="[Text]" custT="1"/>
      <dgm:spPr/>
      <dgm:t>
        <a:bodyPr/>
        <a:lstStyle/>
        <a:p>
          <a:pPr algn="l"/>
          <a:endParaRPr lang="en-US" sz="1900" dirty="0"/>
        </a:p>
      </dgm:t>
    </dgm:pt>
    <dgm:pt modelId="{97617780-5311-754A-B010-A3F28211D5D0}" type="parTrans" cxnId="{6A56A6EC-9B0D-3B4D-89A1-C51593EAAE93}">
      <dgm:prSet/>
      <dgm:spPr/>
      <dgm:t>
        <a:bodyPr/>
        <a:lstStyle/>
        <a:p>
          <a:endParaRPr lang="en-US"/>
        </a:p>
      </dgm:t>
    </dgm:pt>
    <dgm:pt modelId="{C937B7B7-7E13-0D41-A390-53790FD89F0A}" type="sibTrans" cxnId="{6A56A6EC-9B0D-3B4D-89A1-C51593EAAE93}">
      <dgm:prSet/>
      <dgm:spPr/>
      <dgm:t>
        <a:bodyPr/>
        <a:lstStyle/>
        <a:p>
          <a:endParaRPr lang="en-US"/>
        </a:p>
      </dgm:t>
    </dgm:pt>
    <dgm:pt modelId="{77F3BCF8-C201-1C4D-8FDD-5CCB2A2DC4B2}">
      <dgm:prSet phldrT="[Text]" custT="1"/>
      <dgm:spPr/>
      <dgm:t>
        <a:bodyPr/>
        <a:lstStyle/>
        <a:p>
          <a:r>
            <a:rPr lang="en-US" sz="4800" dirty="0">
              <a:solidFill>
                <a:schemeClr val="tx2"/>
              </a:solidFill>
              <a:latin typeface="Avenir Next Condensed Demi Bold"/>
              <a:cs typeface="Avenir Next Condensed Demi Bold"/>
            </a:rPr>
            <a:t>A</a:t>
          </a:r>
          <a:r>
            <a:rPr lang="en-US" sz="2400" dirty="0"/>
            <a:t>NALYZE</a:t>
          </a:r>
        </a:p>
      </dgm:t>
    </dgm:pt>
    <dgm:pt modelId="{BC783A56-CC05-3C46-85A5-99CF00385FCD}" type="parTrans" cxnId="{08B858CA-F78D-F843-BEC3-02866CD448B3}">
      <dgm:prSet/>
      <dgm:spPr/>
      <dgm:t>
        <a:bodyPr/>
        <a:lstStyle/>
        <a:p>
          <a:endParaRPr lang="en-US"/>
        </a:p>
      </dgm:t>
    </dgm:pt>
    <dgm:pt modelId="{7E8CD470-9390-F046-A32E-DD8202690FFC}" type="sibTrans" cxnId="{08B858CA-F78D-F843-BEC3-02866CD448B3}">
      <dgm:prSet/>
      <dgm:spPr/>
      <dgm:t>
        <a:bodyPr/>
        <a:lstStyle/>
        <a:p>
          <a:endParaRPr lang="en-US"/>
        </a:p>
      </dgm:t>
    </dgm:pt>
    <dgm:pt modelId="{81B6AEE3-B096-404D-AC25-0D6B11164530}">
      <dgm:prSet phldrT="[Text]" custT="1"/>
      <dgm:spPr/>
      <dgm:t>
        <a:bodyPr/>
        <a:lstStyle/>
        <a:p>
          <a:r>
            <a:rPr lang="en-US" sz="4800" dirty="0" smtClean="0">
              <a:solidFill>
                <a:schemeClr val="tx2"/>
              </a:solidFill>
              <a:latin typeface="Avenir Next Condensed Demi Bold"/>
              <a:cs typeface="Avenir Next Condensed Demi Bold"/>
            </a:rPr>
            <a:t>R</a:t>
          </a:r>
          <a:r>
            <a:rPr lang="en-US" sz="2400" dirty="0" smtClean="0"/>
            <a:t>ESPOND</a:t>
          </a:r>
          <a:r>
            <a:rPr lang="en-US" sz="2400" dirty="0"/>
            <a:t>	</a:t>
          </a:r>
        </a:p>
      </dgm:t>
    </dgm:pt>
    <dgm:pt modelId="{B84F5921-4B39-9046-9839-82B29C4C5A1F}" type="parTrans" cxnId="{41CA6FB8-C235-CE45-9DDB-EA724B7A8876}">
      <dgm:prSet/>
      <dgm:spPr/>
      <dgm:t>
        <a:bodyPr/>
        <a:lstStyle/>
        <a:p>
          <a:endParaRPr lang="en-US"/>
        </a:p>
      </dgm:t>
    </dgm:pt>
    <dgm:pt modelId="{59AD72C8-F706-094A-BCCD-9C3BDC60F4EC}" type="sibTrans" cxnId="{41CA6FB8-C235-CE45-9DDB-EA724B7A8876}">
      <dgm:prSet/>
      <dgm:spPr/>
      <dgm:t>
        <a:bodyPr/>
        <a:lstStyle/>
        <a:p>
          <a:endParaRPr lang="en-US"/>
        </a:p>
      </dgm:t>
    </dgm:pt>
    <dgm:pt modelId="{C0EC9111-5F0C-B44D-8600-DC2E8315D5C9}">
      <dgm:prSet phldrT="[Text]" custT="1"/>
      <dgm:spPr/>
      <dgm:t>
        <a:bodyPr/>
        <a:lstStyle/>
        <a:p>
          <a:r>
            <a:rPr lang="en-US" sz="4000" dirty="0" smtClean="0">
              <a:solidFill>
                <a:srgbClr val="0000FF"/>
              </a:solidFill>
            </a:rPr>
            <a:t>T</a:t>
          </a:r>
          <a:r>
            <a:rPr lang="en-US" sz="2000" dirty="0" smtClean="0"/>
            <a:t>IMELY</a:t>
          </a:r>
          <a:endParaRPr lang="en-US" sz="2000" dirty="0"/>
        </a:p>
      </dgm:t>
    </dgm:pt>
    <dgm:pt modelId="{CC042EB9-BE4C-BA48-953B-BBE23B709A34}" type="parTrans" cxnId="{24AF532D-6715-B44E-8B54-EC11C603F755}">
      <dgm:prSet/>
      <dgm:spPr/>
      <dgm:t>
        <a:bodyPr/>
        <a:lstStyle/>
        <a:p>
          <a:endParaRPr lang="en-US"/>
        </a:p>
      </dgm:t>
    </dgm:pt>
    <dgm:pt modelId="{DE4B8D8C-1B74-874A-A0B5-BBE5404F310F}" type="sibTrans" cxnId="{24AF532D-6715-B44E-8B54-EC11C603F755}">
      <dgm:prSet/>
      <dgm:spPr/>
      <dgm:t>
        <a:bodyPr/>
        <a:lstStyle/>
        <a:p>
          <a:endParaRPr lang="en-US"/>
        </a:p>
      </dgm:t>
    </dgm:pt>
    <dgm:pt modelId="{CCDDE63D-D0D8-4A4D-9BE9-9C60CA0C5C56}" type="pres">
      <dgm:prSet presAssocID="{438D506A-1386-CE47-9634-96965E18E4EB}" presName="rootnode" presStyleCnt="0">
        <dgm:presLayoutVars>
          <dgm:chMax/>
          <dgm:chPref/>
          <dgm:dir/>
          <dgm:animLvl val="lvl"/>
        </dgm:presLayoutVars>
      </dgm:prSet>
      <dgm:spPr/>
      <dgm:t>
        <a:bodyPr/>
        <a:lstStyle/>
        <a:p>
          <a:endParaRPr lang="en-US"/>
        </a:p>
      </dgm:t>
    </dgm:pt>
    <dgm:pt modelId="{FAC115CD-5B42-914A-B3D5-844741D69BE7}" type="pres">
      <dgm:prSet presAssocID="{72190CFF-3596-144C-944D-EEC60EF07E72}" presName="composite" presStyleCnt="0"/>
      <dgm:spPr/>
    </dgm:pt>
    <dgm:pt modelId="{1D7AFE26-A58F-104E-B629-323A489B3E7B}" type="pres">
      <dgm:prSet presAssocID="{72190CFF-3596-144C-944D-EEC60EF07E72}" presName="bentUpArrow1" presStyleLbl="alignImgPlace1" presStyleIdx="0" presStyleCnt="2" custLinFactNeighborX="18617" custLinFactNeighborY="-28321"/>
      <dgm:spPr/>
    </dgm:pt>
    <dgm:pt modelId="{93055BC7-8F3F-BA44-9177-498F63671D40}" type="pres">
      <dgm:prSet presAssocID="{72190CFF-3596-144C-944D-EEC60EF07E72}" presName="ParentText" presStyleLbl="node1" presStyleIdx="0" presStyleCnt="3" custLinFactNeighborY="-23331">
        <dgm:presLayoutVars>
          <dgm:chMax val="1"/>
          <dgm:chPref val="1"/>
          <dgm:bulletEnabled val="1"/>
        </dgm:presLayoutVars>
      </dgm:prSet>
      <dgm:spPr/>
      <dgm:t>
        <a:bodyPr/>
        <a:lstStyle/>
        <a:p>
          <a:endParaRPr lang="en-US"/>
        </a:p>
      </dgm:t>
    </dgm:pt>
    <dgm:pt modelId="{10EDB098-F28E-1340-804B-2EE79F5B32AA}" type="pres">
      <dgm:prSet presAssocID="{72190CFF-3596-144C-944D-EEC60EF07E72}" presName="ChildText" presStyleLbl="revTx" presStyleIdx="0" presStyleCnt="3" custScaleX="312174" custLinFactNeighborX="77971" custLinFactNeighborY="52709">
        <dgm:presLayoutVars>
          <dgm:chMax val="0"/>
          <dgm:chPref val="0"/>
          <dgm:bulletEnabled val="1"/>
        </dgm:presLayoutVars>
      </dgm:prSet>
      <dgm:spPr/>
      <dgm:t>
        <a:bodyPr/>
        <a:lstStyle/>
        <a:p>
          <a:endParaRPr lang="en-US"/>
        </a:p>
      </dgm:t>
    </dgm:pt>
    <dgm:pt modelId="{BA892726-6A8C-AE46-9419-4211B76777A2}" type="pres">
      <dgm:prSet presAssocID="{C4EA0B10-ED10-1842-A027-DD141588EA33}" presName="sibTrans" presStyleCnt="0"/>
      <dgm:spPr/>
    </dgm:pt>
    <dgm:pt modelId="{53251B4A-A37B-C14E-A2C7-C15E30D4FD43}" type="pres">
      <dgm:prSet presAssocID="{77F3BCF8-C201-1C4D-8FDD-5CCB2A2DC4B2}" presName="composite" presStyleCnt="0"/>
      <dgm:spPr/>
    </dgm:pt>
    <dgm:pt modelId="{50997E49-CE95-9F4C-96DD-CEA3EC16AF1F}" type="pres">
      <dgm:prSet presAssocID="{77F3BCF8-C201-1C4D-8FDD-5CCB2A2DC4B2}" presName="bentUpArrow1" presStyleLbl="alignImgPlace1" presStyleIdx="1" presStyleCnt="2"/>
      <dgm:spPr/>
    </dgm:pt>
    <dgm:pt modelId="{C905A274-E10F-AB40-9E26-C634EB6BCF07}" type="pres">
      <dgm:prSet presAssocID="{77F3BCF8-C201-1C4D-8FDD-5CCB2A2DC4B2}" presName="ParentText" presStyleLbl="node1" presStyleIdx="1" presStyleCnt="3" custScaleX="123709" custLinFactNeighborX="-18907">
        <dgm:presLayoutVars>
          <dgm:chMax val="1"/>
          <dgm:chPref val="1"/>
          <dgm:bulletEnabled val="1"/>
        </dgm:presLayoutVars>
      </dgm:prSet>
      <dgm:spPr/>
      <dgm:t>
        <a:bodyPr/>
        <a:lstStyle/>
        <a:p>
          <a:endParaRPr lang="en-US"/>
        </a:p>
      </dgm:t>
    </dgm:pt>
    <dgm:pt modelId="{FE12B82A-2715-5542-9EF5-7BC311F5A997}" type="pres">
      <dgm:prSet presAssocID="{77F3BCF8-C201-1C4D-8FDD-5CCB2A2DC4B2}" presName="ChildText" presStyleLbl="revTx" presStyleIdx="1" presStyleCnt="3">
        <dgm:presLayoutVars>
          <dgm:chMax val="0"/>
          <dgm:chPref val="0"/>
          <dgm:bulletEnabled val="1"/>
        </dgm:presLayoutVars>
      </dgm:prSet>
      <dgm:spPr/>
      <dgm:t>
        <a:bodyPr/>
        <a:lstStyle/>
        <a:p>
          <a:endParaRPr lang="en-US"/>
        </a:p>
      </dgm:t>
    </dgm:pt>
    <dgm:pt modelId="{AA59941C-7127-484D-B047-2CD00DFFE425}" type="pres">
      <dgm:prSet presAssocID="{7E8CD470-9390-F046-A32E-DD8202690FFC}" presName="sibTrans" presStyleCnt="0"/>
      <dgm:spPr/>
    </dgm:pt>
    <dgm:pt modelId="{17D937A9-1E03-ED42-B053-569C893A7AA9}" type="pres">
      <dgm:prSet presAssocID="{81B6AEE3-B096-404D-AC25-0D6B11164530}" presName="composite" presStyleCnt="0"/>
      <dgm:spPr/>
    </dgm:pt>
    <dgm:pt modelId="{081CBE2F-386B-0F41-B9A5-751DA22E0723}" type="pres">
      <dgm:prSet presAssocID="{81B6AEE3-B096-404D-AC25-0D6B11164530}" presName="ParentText" presStyleLbl="node1" presStyleIdx="2" presStyleCnt="3" custScaleX="157390" custLinFactNeighborX="-15427" custLinFactNeighborY="6963">
        <dgm:presLayoutVars>
          <dgm:chMax val="1"/>
          <dgm:chPref val="1"/>
          <dgm:bulletEnabled val="1"/>
        </dgm:presLayoutVars>
      </dgm:prSet>
      <dgm:spPr/>
      <dgm:t>
        <a:bodyPr/>
        <a:lstStyle/>
        <a:p>
          <a:endParaRPr lang="en-US"/>
        </a:p>
      </dgm:t>
    </dgm:pt>
    <dgm:pt modelId="{D56FC3E8-B3F1-FD46-804A-1FD38C34415C}" type="pres">
      <dgm:prSet presAssocID="{81B6AEE3-B096-404D-AC25-0D6B11164530}" presName="FinalChildText" presStyleLbl="revTx" presStyleIdx="2" presStyleCnt="3" custScaleX="141126" custScaleY="59174" custLinFactNeighborX="3858" custLinFactNeighborY="97476">
        <dgm:presLayoutVars>
          <dgm:chMax val="0"/>
          <dgm:chPref val="0"/>
          <dgm:bulletEnabled val="1"/>
        </dgm:presLayoutVars>
      </dgm:prSet>
      <dgm:spPr/>
      <dgm:t>
        <a:bodyPr/>
        <a:lstStyle/>
        <a:p>
          <a:endParaRPr lang="en-US"/>
        </a:p>
      </dgm:t>
    </dgm:pt>
  </dgm:ptLst>
  <dgm:cxnLst>
    <dgm:cxn modelId="{EF66A6C5-08A1-0144-A866-355087A2A0CB}" type="presOf" srcId="{77F3BCF8-C201-1C4D-8FDD-5CCB2A2DC4B2}" destId="{C905A274-E10F-AB40-9E26-C634EB6BCF07}" srcOrd="0" destOrd="0" presId="urn:microsoft.com/office/officeart/2005/8/layout/StepDownProcess"/>
    <dgm:cxn modelId="{08B858CA-F78D-F843-BEC3-02866CD448B3}" srcId="{438D506A-1386-CE47-9634-96965E18E4EB}" destId="{77F3BCF8-C201-1C4D-8FDD-5CCB2A2DC4B2}" srcOrd="1" destOrd="0" parTransId="{BC783A56-CC05-3C46-85A5-99CF00385FCD}" sibTransId="{7E8CD470-9390-F046-A32E-DD8202690FFC}"/>
    <dgm:cxn modelId="{24AF532D-6715-B44E-8B54-EC11C603F755}" srcId="{81B6AEE3-B096-404D-AC25-0D6B11164530}" destId="{C0EC9111-5F0C-B44D-8600-DC2E8315D5C9}" srcOrd="0" destOrd="0" parTransId="{CC042EB9-BE4C-BA48-953B-BBE23B709A34}" sibTransId="{DE4B8D8C-1B74-874A-A0B5-BBE5404F310F}"/>
    <dgm:cxn modelId="{298CAD19-CA05-ED41-BD31-0D4B3F4B2AAA}" srcId="{438D506A-1386-CE47-9634-96965E18E4EB}" destId="{72190CFF-3596-144C-944D-EEC60EF07E72}" srcOrd="0" destOrd="0" parTransId="{0C6EC0B0-9EC6-D341-9AFE-27534D7D847A}" sibTransId="{C4EA0B10-ED10-1842-A027-DD141588EA33}"/>
    <dgm:cxn modelId="{1001AF15-8292-9B4F-AC2B-FCDEF290BABB}" type="presOf" srcId="{72190CFF-3596-144C-944D-EEC60EF07E72}" destId="{93055BC7-8F3F-BA44-9177-498F63671D40}" srcOrd="0" destOrd="0" presId="urn:microsoft.com/office/officeart/2005/8/layout/StepDownProcess"/>
    <dgm:cxn modelId="{7E14C361-D1A2-4242-8186-0A387E225100}" type="presOf" srcId="{C0EC9111-5F0C-B44D-8600-DC2E8315D5C9}" destId="{D56FC3E8-B3F1-FD46-804A-1FD38C34415C}" srcOrd="0" destOrd="0" presId="urn:microsoft.com/office/officeart/2005/8/layout/StepDownProcess"/>
    <dgm:cxn modelId="{41CA6FB8-C235-CE45-9DDB-EA724B7A8876}" srcId="{438D506A-1386-CE47-9634-96965E18E4EB}" destId="{81B6AEE3-B096-404D-AC25-0D6B11164530}" srcOrd="2" destOrd="0" parTransId="{B84F5921-4B39-9046-9839-82B29C4C5A1F}" sibTransId="{59AD72C8-F706-094A-BCCD-9C3BDC60F4EC}"/>
    <dgm:cxn modelId="{BD51A32B-6A2B-5B42-8BBB-084C45276FA7}" type="presOf" srcId="{F37353A7-DCBB-A841-AD6C-8DD0A33DDF04}" destId="{10EDB098-F28E-1340-804B-2EE79F5B32AA}" srcOrd="0" destOrd="0" presId="urn:microsoft.com/office/officeart/2005/8/layout/StepDownProcess"/>
    <dgm:cxn modelId="{50567A3F-0AEF-9246-BB8D-277D9212874B}" type="presOf" srcId="{438D506A-1386-CE47-9634-96965E18E4EB}" destId="{CCDDE63D-D0D8-4A4D-9BE9-9C60CA0C5C56}" srcOrd="0" destOrd="0" presId="urn:microsoft.com/office/officeart/2005/8/layout/StepDownProcess"/>
    <dgm:cxn modelId="{6A56A6EC-9B0D-3B4D-89A1-C51593EAAE93}" srcId="{72190CFF-3596-144C-944D-EEC60EF07E72}" destId="{F37353A7-DCBB-A841-AD6C-8DD0A33DDF04}" srcOrd="0" destOrd="0" parTransId="{97617780-5311-754A-B010-A3F28211D5D0}" sibTransId="{C937B7B7-7E13-0D41-A390-53790FD89F0A}"/>
    <dgm:cxn modelId="{02A0369C-BC21-6F45-B38B-299D1D107181}" type="presOf" srcId="{81B6AEE3-B096-404D-AC25-0D6B11164530}" destId="{081CBE2F-386B-0F41-B9A5-751DA22E0723}" srcOrd="0" destOrd="0" presId="urn:microsoft.com/office/officeart/2005/8/layout/StepDownProcess"/>
    <dgm:cxn modelId="{0D09FAAA-EED2-2A41-A973-428E0A67970C}" type="presParOf" srcId="{CCDDE63D-D0D8-4A4D-9BE9-9C60CA0C5C56}" destId="{FAC115CD-5B42-914A-B3D5-844741D69BE7}" srcOrd="0" destOrd="0" presId="urn:microsoft.com/office/officeart/2005/8/layout/StepDownProcess"/>
    <dgm:cxn modelId="{7B092724-385E-D44D-BB5D-8A4AD889CD65}" type="presParOf" srcId="{FAC115CD-5B42-914A-B3D5-844741D69BE7}" destId="{1D7AFE26-A58F-104E-B629-323A489B3E7B}" srcOrd="0" destOrd="0" presId="urn:microsoft.com/office/officeart/2005/8/layout/StepDownProcess"/>
    <dgm:cxn modelId="{4E856E8C-F1B7-0E41-B8D4-58BD88C69180}" type="presParOf" srcId="{FAC115CD-5B42-914A-B3D5-844741D69BE7}" destId="{93055BC7-8F3F-BA44-9177-498F63671D40}" srcOrd="1" destOrd="0" presId="urn:microsoft.com/office/officeart/2005/8/layout/StepDownProcess"/>
    <dgm:cxn modelId="{3CA42943-DE43-4243-B2EF-C8729516E7D5}" type="presParOf" srcId="{FAC115CD-5B42-914A-B3D5-844741D69BE7}" destId="{10EDB098-F28E-1340-804B-2EE79F5B32AA}" srcOrd="2" destOrd="0" presId="urn:microsoft.com/office/officeart/2005/8/layout/StepDownProcess"/>
    <dgm:cxn modelId="{6E5D3E9E-0D14-DE41-AB06-1D1C4309911D}" type="presParOf" srcId="{CCDDE63D-D0D8-4A4D-9BE9-9C60CA0C5C56}" destId="{BA892726-6A8C-AE46-9419-4211B76777A2}" srcOrd="1" destOrd="0" presId="urn:microsoft.com/office/officeart/2005/8/layout/StepDownProcess"/>
    <dgm:cxn modelId="{14BDFC32-18F5-E24F-BD81-F10D432B2A4B}" type="presParOf" srcId="{CCDDE63D-D0D8-4A4D-9BE9-9C60CA0C5C56}" destId="{53251B4A-A37B-C14E-A2C7-C15E30D4FD43}" srcOrd="2" destOrd="0" presId="urn:microsoft.com/office/officeart/2005/8/layout/StepDownProcess"/>
    <dgm:cxn modelId="{490F807D-1EFB-BA48-9B2E-3DE4F9B2F0D2}" type="presParOf" srcId="{53251B4A-A37B-C14E-A2C7-C15E30D4FD43}" destId="{50997E49-CE95-9F4C-96DD-CEA3EC16AF1F}" srcOrd="0" destOrd="0" presId="urn:microsoft.com/office/officeart/2005/8/layout/StepDownProcess"/>
    <dgm:cxn modelId="{C7D471B5-2CA1-7344-AF4B-6D41B4E8AE03}" type="presParOf" srcId="{53251B4A-A37B-C14E-A2C7-C15E30D4FD43}" destId="{C905A274-E10F-AB40-9E26-C634EB6BCF07}" srcOrd="1" destOrd="0" presId="urn:microsoft.com/office/officeart/2005/8/layout/StepDownProcess"/>
    <dgm:cxn modelId="{66DB0E7E-0D24-B24B-B7E0-40B94FA98610}" type="presParOf" srcId="{53251B4A-A37B-C14E-A2C7-C15E30D4FD43}" destId="{FE12B82A-2715-5542-9EF5-7BC311F5A997}" srcOrd="2" destOrd="0" presId="urn:microsoft.com/office/officeart/2005/8/layout/StepDownProcess"/>
    <dgm:cxn modelId="{A05A5D4E-1D1D-254F-B446-A316975C6C65}" type="presParOf" srcId="{CCDDE63D-D0D8-4A4D-9BE9-9C60CA0C5C56}" destId="{AA59941C-7127-484D-B047-2CD00DFFE425}" srcOrd="3" destOrd="0" presId="urn:microsoft.com/office/officeart/2005/8/layout/StepDownProcess"/>
    <dgm:cxn modelId="{A37E8188-8026-A848-9223-88FB53170486}" type="presParOf" srcId="{CCDDE63D-D0D8-4A4D-9BE9-9C60CA0C5C56}" destId="{17D937A9-1E03-ED42-B053-569C893A7AA9}" srcOrd="4" destOrd="0" presId="urn:microsoft.com/office/officeart/2005/8/layout/StepDownProcess"/>
    <dgm:cxn modelId="{401F0359-16D0-5C4A-B0C3-26ED6000FF45}" type="presParOf" srcId="{17D937A9-1E03-ED42-B053-569C893A7AA9}" destId="{081CBE2F-386B-0F41-B9A5-751DA22E0723}" srcOrd="0" destOrd="0" presId="urn:microsoft.com/office/officeart/2005/8/layout/StepDownProcess"/>
    <dgm:cxn modelId="{922CDDAA-AFE7-0846-8BC4-31CA9748DF9A}" type="presParOf" srcId="{17D937A9-1E03-ED42-B053-569C893A7AA9}" destId="{D56FC3E8-B3F1-FD46-804A-1FD38C34415C}"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38D506A-1386-CE47-9634-96965E18E4EB}" type="doc">
      <dgm:prSet loTypeId="urn:microsoft.com/office/officeart/2005/8/layout/StepDownProcess" loCatId="" qsTypeId="urn:microsoft.com/office/officeart/2005/8/quickstyle/simple4" qsCatId="simple" csTypeId="urn:microsoft.com/office/officeart/2005/8/colors/accent1_2" csCatId="accent1" phldr="1"/>
      <dgm:spPr/>
      <dgm:t>
        <a:bodyPr/>
        <a:lstStyle/>
        <a:p>
          <a:endParaRPr lang="en-US"/>
        </a:p>
      </dgm:t>
    </dgm:pt>
    <dgm:pt modelId="{72190CFF-3596-144C-944D-EEC60EF07E72}">
      <dgm:prSet phldrT="[Text]" custT="1"/>
      <dgm:spPr/>
      <dgm:t>
        <a:bodyPr/>
        <a:lstStyle/>
        <a:p>
          <a:r>
            <a:rPr lang="en-US" sz="4800" dirty="0" smtClean="0">
              <a:solidFill>
                <a:schemeClr val="tx2"/>
              </a:solidFill>
              <a:latin typeface="Avenir Next Condensed Demi Bold"/>
              <a:cs typeface="Avenir Next Condensed Demi Bold"/>
            </a:rPr>
            <a:t>S</a:t>
          </a:r>
          <a:r>
            <a:rPr lang="en-US" sz="2400" dirty="0" smtClean="0">
              <a:latin typeface="Avenir Next Condensed Demi Bold"/>
              <a:cs typeface="Avenir Next Condensed Demi Bold"/>
            </a:rPr>
            <a:t>ENSE</a:t>
          </a:r>
          <a:endParaRPr lang="en-US" sz="2400" dirty="0">
            <a:latin typeface="Avenir Next Condensed Demi Bold"/>
            <a:cs typeface="Avenir Next Condensed Demi Bold"/>
          </a:endParaRPr>
        </a:p>
      </dgm:t>
    </dgm:pt>
    <dgm:pt modelId="{0C6EC0B0-9EC6-D341-9AFE-27534D7D847A}" type="parTrans" cxnId="{298CAD19-CA05-ED41-BD31-0D4B3F4B2AAA}">
      <dgm:prSet/>
      <dgm:spPr/>
      <dgm:t>
        <a:bodyPr/>
        <a:lstStyle/>
        <a:p>
          <a:endParaRPr lang="en-US"/>
        </a:p>
      </dgm:t>
    </dgm:pt>
    <dgm:pt modelId="{C4EA0B10-ED10-1842-A027-DD141588EA33}" type="sibTrans" cxnId="{298CAD19-CA05-ED41-BD31-0D4B3F4B2AAA}">
      <dgm:prSet/>
      <dgm:spPr/>
      <dgm:t>
        <a:bodyPr/>
        <a:lstStyle/>
        <a:p>
          <a:endParaRPr lang="en-US"/>
        </a:p>
      </dgm:t>
    </dgm:pt>
    <dgm:pt modelId="{F37353A7-DCBB-A841-AD6C-8DD0A33DDF04}">
      <dgm:prSet phldrT="[Text]" custT="1"/>
      <dgm:spPr/>
      <dgm:t>
        <a:bodyPr/>
        <a:lstStyle/>
        <a:p>
          <a:pPr algn="l"/>
          <a:r>
            <a:rPr lang="en-US" sz="4000" dirty="0">
              <a:solidFill>
                <a:srgbClr val="0000FF"/>
              </a:solidFill>
            </a:rPr>
            <a:t>M</a:t>
          </a:r>
          <a:r>
            <a:rPr lang="en-US" sz="1900" dirty="0"/>
            <a:t>EANINGFULLY</a:t>
          </a:r>
        </a:p>
      </dgm:t>
    </dgm:pt>
    <dgm:pt modelId="{97617780-5311-754A-B010-A3F28211D5D0}" type="parTrans" cxnId="{6A56A6EC-9B0D-3B4D-89A1-C51593EAAE93}">
      <dgm:prSet/>
      <dgm:spPr/>
      <dgm:t>
        <a:bodyPr/>
        <a:lstStyle/>
        <a:p>
          <a:endParaRPr lang="en-US"/>
        </a:p>
      </dgm:t>
    </dgm:pt>
    <dgm:pt modelId="{C937B7B7-7E13-0D41-A390-53790FD89F0A}" type="sibTrans" cxnId="{6A56A6EC-9B0D-3B4D-89A1-C51593EAAE93}">
      <dgm:prSet/>
      <dgm:spPr/>
      <dgm:t>
        <a:bodyPr/>
        <a:lstStyle/>
        <a:p>
          <a:endParaRPr lang="en-US"/>
        </a:p>
      </dgm:t>
    </dgm:pt>
    <dgm:pt modelId="{77F3BCF8-C201-1C4D-8FDD-5CCB2A2DC4B2}">
      <dgm:prSet phldrT="[Text]" custT="1"/>
      <dgm:spPr/>
      <dgm:t>
        <a:bodyPr/>
        <a:lstStyle/>
        <a:p>
          <a:r>
            <a:rPr lang="en-US" sz="4800" dirty="0">
              <a:solidFill>
                <a:schemeClr val="tx2"/>
              </a:solidFill>
              <a:latin typeface="Avenir Next Condensed Demi Bold"/>
              <a:cs typeface="Avenir Next Condensed Demi Bold"/>
            </a:rPr>
            <a:t>A</a:t>
          </a:r>
          <a:r>
            <a:rPr lang="en-US" sz="2400" dirty="0"/>
            <a:t>NALYZE</a:t>
          </a:r>
        </a:p>
      </dgm:t>
    </dgm:pt>
    <dgm:pt modelId="{BC783A56-CC05-3C46-85A5-99CF00385FCD}" type="parTrans" cxnId="{08B858CA-F78D-F843-BEC3-02866CD448B3}">
      <dgm:prSet/>
      <dgm:spPr/>
      <dgm:t>
        <a:bodyPr/>
        <a:lstStyle/>
        <a:p>
          <a:endParaRPr lang="en-US"/>
        </a:p>
      </dgm:t>
    </dgm:pt>
    <dgm:pt modelId="{7E8CD470-9390-F046-A32E-DD8202690FFC}" type="sibTrans" cxnId="{08B858CA-F78D-F843-BEC3-02866CD448B3}">
      <dgm:prSet/>
      <dgm:spPr/>
      <dgm:t>
        <a:bodyPr/>
        <a:lstStyle/>
        <a:p>
          <a:endParaRPr lang="en-US"/>
        </a:p>
      </dgm:t>
    </dgm:pt>
    <dgm:pt modelId="{81B6AEE3-B096-404D-AC25-0D6B11164530}">
      <dgm:prSet phldrT="[Text]" custT="1"/>
      <dgm:spPr/>
      <dgm:t>
        <a:bodyPr/>
        <a:lstStyle/>
        <a:p>
          <a:r>
            <a:rPr lang="en-US" sz="4800" dirty="0" smtClean="0">
              <a:solidFill>
                <a:schemeClr val="tx2"/>
              </a:solidFill>
              <a:latin typeface="Avenir Next Condensed Demi Bold"/>
              <a:cs typeface="Avenir Next Condensed Demi Bold"/>
            </a:rPr>
            <a:t>R</a:t>
          </a:r>
          <a:r>
            <a:rPr lang="en-US" sz="2400" dirty="0" smtClean="0"/>
            <a:t>ESPOND</a:t>
          </a:r>
          <a:r>
            <a:rPr lang="en-US" sz="2400" dirty="0"/>
            <a:t>	</a:t>
          </a:r>
        </a:p>
      </dgm:t>
    </dgm:pt>
    <dgm:pt modelId="{B84F5921-4B39-9046-9839-82B29C4C5A1F}" type="parTrans" cxnId="{41CA6FB8-C235-CE45-9DDB-EA724B7A8876}">
      <dgm:prSet/>
      <dgm:spPr/>
      <dgm:t>
        <a:bodyPr/>
        <a:lstStyle/>
        <a:p>
          <a:endParaRPr lang="en-US"/>
        </a:p>
      </dgm:t>
    </dgm:pt>
    <dgm:pt modelId="{59AD72C8-F706-094A-BCCD-9C3BDC60F4EC}" type="sibTrans" cxnId="{41CA6FB8-C235-CE45-9DDB-EA724B7A8876}">
      <dgm:prSet/>
      <dgm:spPr/>
      <dgm:t>
        <a:bodyPr/>
        <a:lstStyle/>
        <a:p>
          <a:endParaRPr lang="en-US"/>
        </a:p>
      </dgm:t>
    </dgm:pt>
    <dgm:pt modelId="{C0EC9111-5F0C-B44D-8600-DC2E8315D5C9}">
      <dgm:prSet phldrT="[Text]" custT="1"/>
      <dgm:spPr/>
      <dgm:t>
        <a:bodyPr/>
        <a:lstStyle/>
        <a:p>
          <a:r>
            <a:rPr lang="en-US" sz="4000" dirty="0" smtClean="0">
              <a:solidFill>
                <a:srgbClr val="0000FF"/>
              </a:solidFill>
            </a:rPr>
            <a:t>T</a:t>
          </a:r>
          <a:r>
            <a:rPr lang="en-US" sz="2000" dirty="0" smtClean="0"/>
            <a:t>IMELY</a:t>
          </a:r>
          <a:endParaRPr lang="en-US" sz="2000" dirty="0"/>
        </a:p>
      </dgm:t>
    </dgm:pt>
    <dgm:pt modelId="{CC042EB9-BE4C-BA48-953B-BBE23B709A34}" type="parTrans" cxnId="{24AF532D-6715-B44E-8B54-EC11C603F755}">
      <dgm:prSet/>
      <dgm:spPr/>
      <dgm:t>
        <a:bodyPr/>
        <a:lstStyle/>
        <a:p>
          <a:endParaRPr lang="en-US"/>
        </a:p>
      </dgm:t>
    </dgm:pt>
    <dgm:pt modelId="{DE4B8D8C-1B74-874A-A0B5-BBE5404F310F}" type="sibTrans" cxnId="{24AF532D-6715-B44E-8B54-EC11C603F755}">
      <dgm:prSet/>
      <dgm:spPr/>
      <dgm:t>
        <a:bodyPr/>
        <a:lstStyle/>
        <a:p>
          <a:endParaRPr lang="en-US"/>
        </a:p>
      </dgm:t>
    </dgm:pt>
    <dgm:pt modelId="{CCDDE63D-D0D8-4A4D-9BE9-9C60CA0C5C56}" type="pres">
      <dgm:prSet presAssocID="{438D506A-1386-CE47-9634-96965E18E4EB}" presName="rootnode" presStyleCnt="0">
        <dgm:presLayoutVars>
          <dgm:chMax/>
          <dgm:chPref/>
          <dgm:dir/>
          <dgm:animLvl val="lvl"/>
        </dgm:presLayoutVars>
      </dgm:prSet>
      <dgm:spPr/>
      <dgm:t>
        <a:bodyPr/>
        <a:lstStyle/>
        <a:p>
          <a:endParaRPr lang="en-US"/>
        </a:p>
      </dgm:t>
    </dgm:pt>
    <dgm:pt modelId="{FAC115CD-5B42-914A-B3D5-844741D69BE7}" type="pres">
      <dgm:prSet presAssocID="{72190CFF-3596-144C-944D-EEC60EF07E72}" presName="composite" presStyleCnt="0"/>
      <dgm:spPr/>
    </dgm:pt>
    <dgm:pt modelId="{1D7AFE26-A58F-104E-B629-323A489B3E7B}" type="pres">
      <dgm:prSet presAssocID="{72190CFF-3596-144C-944D-EEC60EF07E72}" presName="bentUpArrow1" presStyleLbl="alignImgPlace1" presStyleIdx="0" presStyleCnt="2" custLinFactNeighborX="18617" custLinFactNeighborY="-28321"/>
      <dgm:spPr/>
    </dgm:pt>
    <dgm:pt modelId="{93055BC7-8F3F-BA44-9177-498F63671D40}" type="pres">
      <dgm:prSet presAssocID="{72190CFF-3596-144C-944D-EEC60EF07E72}" presName="ParentText" presStyleLbl="node1" presStyleIdx="0" presStyleCnt="3" custLinFactNeighborY="-23331">
        <dgm:presLayoutVars>
          <dgm:chMax val="1"/>
          <dgm:chPref val="1"/>
          <dgm:bulletEnabled val="1"/>
        </dgm:presLayoutVars>
      </dgm:prSet>
      <dgm:spPr/>
      <dgm:t>
        <a:bodyPr/>
        <a:lstStyle/>
        <a:p>
          <a:endParaRPr lang="en-US"/>
        </a:p>
      </dgm:t>
    </dgm:pt>
    <dgm:pt modelId="{10EDB098-F28E-1340-804B-2EE79F5B32AA}" type="pres">
      <dgm:prSet presAssocID="{72190CFF-3596-144C-944D-EEC60EF07E72}" presName="ChildText" presStyleLbl="revTx" presStyleIdx="0" presStyleCnt="3" custScaleX="312174" custLinFactNeighborX="77971" custLinFactNeighborY="52709">
        <dgm:presLayoutVars>
          <dgm:chMax val="0"/>
          <dgm:chPref val="0"/>
          <dgm:bulletEnabled val="1"/>
        </dgm:presLayoutVars>
      </dgm:prSet>
      <dgm:spPr/>
      <dgm:t>
        <a:bodyPr/>
        <a:lstStyle/>
        <a:p>
          <a:endParaRPr lang="en-US"/>
        </a:p>
      </dgm:t>
    </dgm:pt>
    <dgm:pt modelId="{BA892726-6A8C-AE46-9419-4211B76777A2}" type="pres">
      <dgm:prSet presAssocID="{C4EA0B10-ED10-1842-A027-DD141588EA33}" presName="sibTrans" presStyleCnt="0"/>
      <dgm:spPr/>
    </dgm:pt>
    <dgm:pt modelId="{53251B4A-A37B-C14E-A2C7-C15E30D4FD43}" type="pres">
      <dgm:prSet presAssocID="{77F3BCF8-C201-1C4D-8FDD-5CCB2A2DC4B2}" presName="composite" presStyleCnt="0"/>
      <dgm:spPr/>
    </dgm:pt>
    <dgm:pt modelId="{50997E49-CE95-9F4C-96DD-CEA3EC16AF1F}" type="pres">
      <dgm:prSet presAssocID="{77F3BCF8-C201-1C4D-8FDD-5CCB2A2DC4B2}" presName="bentUpArrow1" presStyleLbl="alignImgPlace1" presStyleIdx="1" presStyleCnt="2"/>
      <dgm:spPr/>
    </dgm:pt>
    <dgm:pt modelId="{C905A274-E10F-AB40-9E26-C634EB6BCF07}" type="pres">
      <dgm:prSet presAssocID="{77F3BCF8-C201-1C4D-8FDD-5CCB2A2DC4B2}" presName="ParentText" presStyleLbl="node1" presStyleIdx="1" presStyleCnt="3" custScaleX="123709" custLinFactNeighborX="-18907">
        <dgm:presLayoutVars>
          <dgm:chMax val="1"/>
          <dgm:chPref val="1"/>
          <dgm:bulletEnabled val="1"/>
        </dgm:presLayoutVars>
      </dgm:prSet>
      <dgm:spPr/>
      <dgm:t>
        <a:bodyPr/>
        <a:lstStyle/>
        <a:p>
          <a:endParaRPr lang="en-US"/>
        </a:p>
      </dgm:t>
    </dgm:pt>
    <dgm:pt modelId="{FE12B82A-2715-5542-9EF5-7BC311F5A997}" type="pres">
      <dgm:prSet presAssocID="{77F3BCF8-C201-1C4D-8FDD-5CCB2A2DC4B2}" presName="ChildText" presStyleLbl="revTx" presStyleIdx="1" presStyleCnt="3">
        <dgm:presLayoutVars>
          <dgm:chMax val="0"/>
          <dgm:chPref val="0"/>
          <dgm:bulletEnabled val="1"/>
        </dgm:presLayoutVars>
      </dgm:prSet>
      <dgm:spPr/>
      <dgm:t>
        <a:bodyPr/>
        <a:lstStyle/>
        <a:p>
          <a:endParaRPr lang="en-US"/>
        </a:p>
      </dgm:t>
    </dgm:pt>
    <dgm:pt modelId="{AA59941C-7127-484D-B047-2CD00DFFE425}" type="pres">
      <dgm:prSet presAssocID="{7E8CD470-9390-F046-A32E-DD8202690FFC}" presName="sibTrans" presStyleCnt="0"/>
      <dgm:spPr/>
    </dgm:pt>
    <dgm:pt modelId="{17D937A9-1E03-ED42-B053-569C893A7AA9}" type="pres">
      <dgm:prSet presAssocID="{81B6AEE3-B096-404D-AC25-0D6B11164530}" presName="composite" presStyleCnt="0"/>
      <dgm:spPr/>
    </dgm:pt>
    <dgm:pt modelId="{081CBE2F-386B-0F41-B9A5-751DA22E0723}" type="pres">
      <dgm:prSet presAssocID="{81B6AEE3-B096-404D-AC25-0D6B11164530}" presName="ParentText" presStyleLbl="node1" presStyleIdx="2" presStyleCnt="3" custScaleX="157390" custLinFactNeighborX="-15427" custLinFactNeighborY="6963">
        <dgm:presLayoutVars>
          <dgm:chMax val="1"/>
          <dgm:chPref val="1"/>
          <dgm:bulletEnabled val="1"/>
        </dgm:presLayoutVars>
      </dgm:prSet>
      <dgm:spPr/>
      <dgm:t>
        <a:bodyPr/>
        <a:lstStyle/>
        <a:p>
          <a:endParaRPr lang="en-US"/>
        </a:p>
      </dgm:t>
    </dgm:pt>
    <dgm:pt modelId="{D56FC3E8-B3F1-FD46-804A-1FD38C34415C}" type="pres">
      <dgm:prSet presAssocID="{81B6AEE3-B096-404D-AC25-0D6B11164530}" presName="FinalChildText" presStyleLbl="revTx" presStyleIdx="2" presStyleCnt="3" custScaleX="141126" custScaleY="59174" custLinFactNeighborX="3858" custLinFactNeighborY="97476">
        <dgm:presLayoutVars>
          <dgm:chMax val="0"/>
          <dgm:chPref val="0"/>
          <dgm:bulletEnabled val="1"/>
        </dgm:presLayoutVars>
      </dgm:prSet>
      <dgm:spPr/>
      <dgm:t>
        <a:bodyPr/>
        <a:lstStyle/>
        <a:p>
          <a:endParaRPr lang="en-US"/>
        </a:p>
      </dgm:t>
    </dgm:pt>
  </dgm:ptLst>
  <dgm:cxnLst>
    <dgm:cxn modelId="{6A56A6EC-9B0D-3B4D-89A1-C51593EAAE93}" srcId="{72190CFF-3596-144C-944D-EEC60EF07E72}" destId="{F37353A7-DCBB-A841-AD6C-8DD0A33DDF04}" srcOrd="0" destOrd="0" parTransId="{97617780-5311-754A-B010-A3F28211D5D0}" sibTransId="{C937B7B7-7E13-0D41-A390-53790FD89F0A}"/>
    <dgm:cxn modelId="{B03AE356-9EA5-8348-B9C1-EAE96736AE64}" type="presOf" srcId="{81B6AEE3-B096-404D-AC25-0D6B11164530}" destId="{081CBE2F-386B-0F41-B9A5-751DA22E0723}" srcOrd="0" destOrd="0" presId="urn:microsoft.com/office/officeart/2005/8/layout/StepDownProcess"/>
    <dgm:cxn modelId="{53AD9898-EB9B-034D-98D7-1C0A7D24ADED}" type="presOf" srcId="{438D506A-1386-CE47-9634-96965E18E4EB}" destId="{CCDDE63D-D0D8-4A4D-9BE9-9C60CA0C5C56}" srcOrd="0" destOrd="0" presId="urn:microsoft.com/office/officeart/2005/8/layout/StepDownProcess"/>
    <dgm:cxn modelId="{08B858CA-F78D-F843-BEC3-02866CD448B3}" srcId="{438D506A-1386-CE47-9634-96965E18E4EB}" destId="{77F3BCF8-C201-1C4D-8FDD-5CCB2A2DC4B2}" srcOrd="1" destOrd="0" parTransId="{BC783A56-CC05-3C46-85A5-99CF00385FCD}" sibTransId="{7E8CD470-9390-F046-A32E-DD8202690FFC}"/>
    <dgm:cxn modelId="{18E8FDB7-B90F-BE42-AB6E-A91A19DCBA18}" type="presOf" srcId="{77F3BCF8-C201-1C4D-8FDD-5CCB2A2DC4B2}" destId="{C905A274-E10F-AB40-9E26-C634EB6BCF07}" srcOrd="0" destOrd="0" presId="urn:microsoft.com/office/officeart/2005/8/layout/StepDownProcess"/>
    <dgm:cxn modelId="{71F63C46-72C4-184B-A949-62469E83D8BA}" type="presOf" srcId="{C0EC9111-5F0C-B44D-8600-DC2E8315D5C9}" destId="{D56FC3E8-B3F1-FD46-804A-1FD38C34415C}" srcOrd="0" destOrd="0" presId="urn:microsoft.com/office/officeart/2005/8/layout/StepDownProcess"/>
    <dgm:cxn modelId="{24AF532D-6715-B44E-8B54-EC11C603F755}" srcId="{81B6AEE3-B096-404D-AC25-0D6B11164530}" destId="{C0EC9111-5F0C-B44D-8600-DC2E8315D5C9}" srcOrd="0" destOrd="0" parTransId="{CC042EB9-BE4C-BA48-953B-BBE23B709A34}" sibTransId="{DE4B8D8C-1B74-874A-A0B5-BBE5404F310F}"/>
    <dgm:cxn modelId="{41CA6FB8-C235-CE45-9DDB-EA724B7A8876}" srcId="{438D506A-1386-CE47-9634-96965E18E4EB}" destId="{81B6AEE3-B096-404D-AC25-0D6B11164530}" srcOrd="2" destOrd="0" parTransId="{B84F5921-4B39-9046-9839-82B29C4C5A1F}" sibTransId="{59AD72C8-F706-094A-BCCD-9C3BDC60F4EC}"/>
    <dgm:cxn modelId="{298CAD19-CA05-ED41-BD31-0D4B3F4B2AAA}" srcId="{438D506A-1386-CE47-9634-96965E18E4EB}" destId="{72190CFF-3596-144C-944D-EEC60EF07E72}" srcOrd="0" destOrd="0" parTransId="{0C6EC0B0-9EC6-D341-9AFE-27534D7D847A}" sibTransId="{C4EA0B10-ED10-1842-A027-DD141588EA33}"/>
    <dgm:cxn modelId="{BB80906C-E3CB-C440-81F5-08DA6AAF5E42}" type="presOf" srcId="{72190CFF-3596-144C-944D-EEC60EF07E72}" destId="{93055BC7-8F3F-BA44-9177-498F63671D40}" srcOrd="0" destOrd="0" presId="urn:microsoft.com/office/officeart/2005/8/layout/StepDownProcess"/>
    <dgm:cxn modelId="{655B980F-5FAF-C646-8F24-F75B6EDC699B}" type="presOf" srcId="{F37353A7-DCBB-A841-AD6C-8DD0A33DDF04}" destId="{10EDB098-F28E-1340-804B-2EE79F5B32AA}" srcOrd="0" destOrd="0" presId="urn:microsoft.com/office/officeart/2005/8/layout/StepDownProcess"/>
    <dgm:cxn modelId="{7ABE7526-3A7E-0A46-8EF9-89B8E7A8C79C}" type="presParOf" srcId="{CCDDE63D-D0D8-4A4D-9BE9-9C60CA0C5C56}" destId="{FAC115CD-5B42-914A-B3D5-844741D69BE7}" srcOrd="0" destOrd="0" presId="urn:microsoft.com/office/officeart/2005/8/layout/StepDownProcess"/>
    <dgm:cxn modelId="{96BF16FA-3BCE-9346-B089-E6FB912C6F78}" type="presParOf" srcId="{FAC115CD-5B42-914A-B3D5-844741D69BE7}" destId="{1D7AFE26-A58F-104E-B629-323A489B3E7B}" srcOrd="0" destOrd="0" presId="urn:microsoft.com/office/officeart/2005/8/layout/StepDownProcess"/>
    <dgm:cxn modelId="{197856ED-DD34-1E4E-86A2-B1848C5CB179}" type="presParOf" srcId="{FAC115CD-5B42-914A-B3D5-844741D69BE7}" destId="{93055BC7-8F3F-BA44-9177-498F63671D40}" srcOrd="1" destOrd="0" presId="urn:microsoft.com/office/officeart/2005/8/layout/StepDownProcess"/>
    <dgm:cxn modelId="{C2F56DFA-7AE6-BD45-912F-009408B7A554}" type="presParOf" srcId="{FAC115CD-5B42-914A-B3D5-844741D69BE7}" destId="{10EDB098-F28E-1340-804B-2EE79F5B32AA}" srcOrd="2" destOrd="0" presId="urn:microsoft.com/office/officeart/2005/8/layout/StepDownProcess"/>
    <dgm:cxn modelId="{78230A10-12DF-4747-8D8B-C1FC7A5914CC}" type="presParOf" srcId="{CCDDE63D-D0D8-4A4D-9BE9-9C60CA0C5C56}" destId="{BA892726-6A8C-AE46-9419-4211B76777A2}" srcOrd="1" destOrd="0" presId="urn:microsoft.com/office/officeart/2005/8/layout/StepDownProcess"/>
    <dgm:cxn modelId="{C1975359-E05C-8E45-A137-715B5F88C782}" type="presParOf" srcId="{CCDDE63D-D0D8-4A4D-9BE9-9C60CA0C5C56}" destId="{53251B4A-A37B-C14E-A2C7-C15E30D4FD43}" srcOrd="2" destOrd="0" presId="urn:microsoft.com/office/officeart/2005/8/layout/StepDownProcess"/>
    <dgm:cxn modelId="{87F162E8-E509-884B-92AB-1D3254635771}" type="presParOf" srcId="{53251B4A-A37B-C14E-A2C7-C15E30D4FD43}" destId="{50997E49-CE95-9F4C-96DD-CEA3EC16AF1F}" srcOrd="0" destOrd="0" presId="urn:microsoft.com/office/officeart/2005/8/layout/StepDownProcess"/>
    <dgm:cxn modelId="{B0FD51D7-3F03-3641-9CDA-BAC914763F0B}" type="presParOf" srcId="{53251B4A-A37B-C14E-A2C7-C15E30D4FD43}" destId="{C905A274-E10F-AB40-9E26-C634EB6BCF07}" srcOrd="1" destOrd="0" presId="urn:microsoft.com/office/officeart/2005/8/layout/StepDownProcess"/>
    <dgm:cxn modelId="{0965517B-6C00-CF4D-A563-128CE863ECF0}" type="presParOf" srcId="{53251B4A-A37B-C14E-A2C7-C15E30D4FD43}" destId="{FE12B82A-2715-5542-9EF5-7BC311F5A997}" srcOrd="2" destOrd="0" presId="urn:microsoft.com/office/officeart/2005/8/layout/StepDownProcess"/>
    <dgm:cxn modelId="{1DE903AB-71BA-224C-A7BE-3CE3ACB22BE8}" type="presParOf" srcId="{CCDDE63D-D0D8-4A4D-9BE9-9C60CA0C5C56}" destId="{AA59941C-7127-484D-B047-2CD00DFFE425}" srcOrd="3" destOrd="0" presId="urn:microsoft.com/office/officeart/2005/8/layout/StepDownProcess"/>
    <dgm:cxn modelId="{C97675F8-A3F9-C045-B83E-2F4860F348DE}" type="presParOf" srcId="{CCDDE63D-D0D8-4A4D-9BE9-9C60CA0C5C56}" destId="{17D937A9-1E03-ED42-B053-569C893A7AA9}" srcOrd="4" destOrd="0" presId="urn:microsoft.com/office/officeart/2005/8/layout/StepDownProcess"/>
    <dgm:cxn modelId="{9E441A10-6E8F-6547-913F-668DD1D8A89E}" type="presParOf" srcId="{17D937A9-1E03-ED42-B053-569C893A7AA9}" destId="{081CBE2F-386B-0F41-B9A5-751DA22E0723}" srcOrd="0" destOrd="0" presId="urn:microsoft.com/office/officeart/2005/8/layout/StepDownProcess"/>
    <dgm:cxn modelId="{271A268B-1C15-0449-82FF-F678E7759265}" type="presParOf" srcId="{17D937A9-1E03-ED42-B053-569C893A7AA9}" destId="{D56FC3E8-B3F1-FD46-804A-1FD38C34415C}"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38D506A-1386-CE47-9634-96965E18E4EB}" type="doc">
      <dgm:prSet loTypeId="urn:microsoft.com/office/officeart/2005/8/layout/StepDownProcess" loCatId="" qsTypeId="urn:microsoft.com/office/officeart/2005/8/quickstyle/simple4" qsCatId="simple" csTypeId="urn:microsoft.com/office/officeart/2005/8/colors/accent1_2" csCatId="accent1" phldr="1"/>
      <dgm:spPr/>
      <dgm:t>
        <a:bodyPr/>
        <a:lstStyle/>
        <a:p>
          <a:endParaRPr lang="en-US"/>
        </a:p>
      </dgm:t>
    </dgm:pt>
    <dgm:pt modelId="{72190CFF-3596-144C-944D-EEC60EF07E72}">
      <dgm:prSet phldrT="[Text]" custT="1"/>
      <dgm:spPr/>
      <dgm:t>
        <a:bodyPr/>
        <a:lstStyle/>
        <a:p>
          <a:r>
            <a:rPr lang="en-US" sz="4800" dirty="0" smtClean="0">
              <a:solidFill>
                <a:schemeClr val="tx2"/>
              </a:solidFill>
              <a:latin typeface="Avenir Next Condensed Demi Bold"/>
              <a:cs typeface="Avenir Next Condensed Demi Bold"/>
            </a:rPr>
            <a:t>S</a:t>
          </a:r>
          <a:r>
            <a:rPr lang="en-US" sz="2400" dirty="0" smtClean="0">
              <a:latin typeface="Avenir Next Condensed Demi Bold"/>
              <a:cs typeface="Avenir Next Condensed Demi Bold"/>
            </a:rPr>
            <a:t>ENSE</a:t>
          </a:r>
          <a:endParaRPr lang="en-US" sz="2400" dirty="0">
            <a:latin typeface="Avenir Next Condensed Demi Bold"/>
            <a:cs typeface="Avenir Next Condensed Demi Bold"/>
          </a:endParaRPr>
        </a:p>
      </dgm:t>
    </dgm:pt>
    <dgm:pt modelId="{0C6EC0B0-9EC6-D341-9AFE-27534D7D847A}" type="parTrans" cxnId="{298CAD19-CA05-ED41-BD31-0D4B3F4B2AAA}">
      <dgm:prSet/>
      <dgm:spPr/>
      <dgm:t>
        <a:bodyPr/>
        <a:lstStyle/>
        <a:p>
          <a:endParaRPr lang="en-US"/>
        </a:p>
      </dgm:t>
    </dgm:pt>
    <dgm:pt modelId="{C4EA0B10-ED10-1842-A027-DD141588EA33}" type="sibTrans" cxnId="{298CAD19-CA05-ED41-BD31-0D4B3F4B2AAA}">
      <dgm:prSet/>
      <dgm:spPr/>
      <dgm:t>
        <a:bodyPr/>
        <a:lstStyle/>
        <a:p>
          <a:endParaRPr lang="en-US"/>
        </a:p>
      </dgm:t>
    </dgm:pt>
    <dgm:pt modelId="{F37353A7-DCBB-A841-AD6C-8DD0A33DDF04}">
      <dgm:prSet phldrT="[Text]" custT="1"/>
      <dgm:spPr/>
      <dgm:t>
        <a:bodyPr/>
        <a:lstStyle/>
        <a:p>
          <a:pPr algn="l"/>
          <a:r>
            <a:rPr lang="en-US" sz="4000" dirty="0">
              <a:solidFill>
                <a:srgbClr val="0000FF"/>
              </a:solidFill>
            </a:rPr>
            <a:t>M</a:t>
          </a:r>
          <a:r>
            <a:rPr lang="en-US" sz="1900" dirty="0"/>
            <a:t>EANINGFULLY</a:t>
          </a:r>
        </a:p>
      </dgm:t>
    </dgm:pt>
    <dgm:pt modelId="{97617780-5311-754A-B010-A3F28211D5D0}" type="parTrans" cxnId="{6A56A6EC-9B0D-3B4D-89A1-C51593EAAE93}">
      <dgm:prSet/>
      <dgm:spPr/>
      <dgm:t>
        <a:bodyPr/>
        <a:lstStyle/>
        <a:p>
          <a:endParaRPr lang="en-US"/>
        </a:p>
      </dgm:t>
    </dgm:pt>
    <dgm:pt modelId="{C937B7B7-7E13-0D41-A390-53790FD89F0A}" type="sibTrans" cxnId="{6A56A6EC-9B0D-3B4D-89A1-C51593EAAE93}">
      <dgm:prSet/>
      <dgm:spPr/>
      <dgm:t>
        <a:bodyPr/>
        <a:lstStyle/>
        <a:p>
          <a:endParaRPr lang="en-US"/>
        </a:p>
      </dgm:t>
    </dgm:pt>
    <dgm:pt modelId="{77F3BCF8-C201-1C4D-8FDD-5CCB2A2DC4B2}">
      <dgm:prSet phldrT="[Text]" custT="1"/>
      <dgm:spPr/>
      <dgm:t>
        <a:bodyPr/>
        <a:lstStyle/>
        <a:p>
          <a:r>
            <a:rPr lang="en-US" sz="4800" dirty="0">
              <a:solidFill>
                <a:schemeClr val="tx2"/>
              </a:solidFill>
              <a:latin typeface="Avenir Next Condensed Demi Bold"/>
              <a:cs typeface="Avenir Next Condensed Demi Bold"/>
            </a:rPr>
            <a:t>A</a:t>
          </a:r>
          <a:r>
            <a:rPr lang="en-US" sz="2400" dirty="0"/>
            <a:t>NALYZE</a:t>
          </a:r>
        </a:p>
      </dgm:t>
    </dgm:pt>
    <dgm:pt modelId="{BC783A56-CC05-3C46-85A5-99CF00385FCD}" type="parTrans" cxnId="{08B858CA-F78D-F843-BEC3-02866CD448B3}">
      <dgm:prSet/>
      <dgm:spPr/>
      <dgm:t>
        <a:bodyPr/>
        <a:lstStyle/>
        <a:p>
          <a:endParaRPr lang="en-US"/>
        </a:p>
      </dgm:t>
    </dgm:pt>
    <dgm:pt modelId="{7E8CD470-9390-F046-A32E-DD8202690FFC}" type="sibTrans" cxnId="{08B858CA-F78D-F843-BEC3-02866CD448B3}">
      <dgm:prSet/>
      <dgm:spPr/>
      <dgm:t>
        <a:bodyPr/>
        <a:lstStyle/>
        <a:p>
          <a:endParaRPr lang="en-US"/>
        </a:p>
      </dgm:t>
    </dgm:pt>
    <dgm:pt modelId="{81B6AEE3-B096-404D-AC25-0D6B11164530}">
      <dgm:prSet phldrT="[Text]" custT="1"/>
      <dgm:spPr/>
      <dgm:t>
        <a:bodyPr/>
        <a:lstStyle/>
        <a:p>
          <a:r>
            <a:rPr lang="en-US" sz="4800" dirty="0" smtClean="0">
              <a:solidFill>
                <a:schemeClr val="tx2"/>
              </a:solidFill>
              <a:latin typeface="Avenir Next Condensed Demi Bold"/>
              <a:cs typeface="Avenir Next Condensed Demi Bold"/>
            </a:rPr>
            <a:t>R</a:t>
          </a:r>
          <a:r>
            <a:rPr lang="en-US" sz="2400" dirty="0" smtClean="0"/>
            <a:t>ESPOND</a:t>
          </a:r>
          <a:r>
            <a:rPr lang="en-US" sz="2400" dirty="0"/>
            <a:t>	</a:t>
          </a:r>
        </a:p>
      </dgm:t>
    </dgm:pt>
    <dgm:pt modelId="{B84F5921-4B39-9046-9839-82B29C4C5A1F}" type="parTrans" cxnId="{41CA6FB8-C235-CE45-9DDB-EA724B7A8876}">
      <dgm:prSet/>
      <dgm:spPr/>
      <dgm:t>
        <a:bodyPr/>
        <a:lstStyle/>
        <a:p>
          <a:endParaRPr lang="en-US"/>
        </a:p>
      </dgm:t>
    </dgm:pt>
    <dgm:pt modelId="{59AD72C8-F706-094A-BCCD-9C3BDC60F4EC}" type="sibTrans" cxnId="{41CA6FB8-C235-CE45-9DDB-EA724B7A8876}">
      <dgm:prSet/>
      <dgm:spPr/>
      <dgm:t>
        <a:bodyPr/>
        <a:lstStyle/>
        <a:p>
          <a:endParaRPr lang="en-US"/>
        </a:p>
      </dgm:t>
    </dgm:pt>
    <dgm:pt modelId="{C0EC9111-5F0C-B44D-8600-DC2E8315D5C9}">
      <dgm:prSet phldrT="[Text]" custT="1"/>
      <dgm:spPr/>
      <dgm:t>
        <a:bodyPr/>
        <a:lstStyle/>
        <a:p>
          <a:r>
            <a:rPr lang="en-US" sz="4000" dirty="0" smtClean="0">
              <a:solidFill>
                <a:srgbClr val="0000FF"/>
              </a:solidFill>
            </a:rPr>
            <a:t>T</a:t>
          </a:r>
          <a:r>
            <a:rPr lang="en-US" sz="2000" dirty="0" smtClean="0"/>
            <a:t>IMELY</a:t>
          </a:r>
          <a:endParaRPr lang="en-US" sz="2000" dirty="0"/>
        </a:p>
      </dgm:t>
    </dgm:pt>
    <dgm:pt modelId="{CC042EB9-BE4C-BA48-953B-BBE23B709A34}" type="parTrans" cxnId="{24AF532D-6715-B44E-8B54-EC11C603F755}">
      <dgm:prSet/>
      <dgm:spPr/>
      <dgm:t>
        <a:bodyPr/>
        <a:lstStyle/>
        <a:p>
          <a:endParaRPr lang="en-US"/>
        </a:p>
      </dgm:t>
    </dgm:pt>
    <dgm:pt modelId="{DE4B8D8C-1B74-874A-A0B5-BBE5404F310F}" type="sibTrans" cxnId="{24AF532D-6715-B44E-8B54-EC11C603F755}">
      <dgm:prSet/>
      <dgm:spPr/>
      <dgm:t>
        <a:bodyPr/>
        <a:lstStyle/>
        <a:p>
          <a:endParaRPr lang="en-US"/>
        </a:p>
      </dgm:t>
    </dgm:pt>
    <dgm:pt modelId="{CCDDE63D-D0D8-4A4D-9BE9-9C60CA0C5C56}" type="pres">
      <dgm:prSet presAssocID="{438D506A-1386-CE47-9634-96965E18E4EB}" presName="rootnode" presStyleCnt="0">
        <dgm:presLayoutVars>
          <dgm:chMax/>
          <dgm:chPref/>
          <dgm:dir/>
          <dgm:animLvl val="lvl"/>
        </dgm:presLayoutVars>
      </dgm:prSet>
      <dgm:spPr/>
      <dgm:t>
        <a:bodyPr/>
        <a:lstStyle/>
        <a:p>
          <a:endParaRPr lang="en-US"/>
        </a:p>
      </dgm:t>
    </dgm:pt>
    <dgm:pt modelId="{FAC115CD-5B42-914A-B3D5-844741D69BE7}" type="pres">
      <dgm:prSet presAssocID="{72190CFF-3596-144C-944D-EEC60EF07E72}" presName="composite" presStyleCnt="0"/>
      <dgm:spPr/>
    </dgm:pt>
    <dgm:pt modelId="{1D7AFE26-A58F-104E-B629-323A489B3E7B}" type="pres">
      <dgm:prSet presAssocID="{72190CFF-3596-144C-944D-EEC60EF07E72}" presName="bentUpArrow1" presStyleLbl="alignImgPlace1" presStyleIdx="0" presStyleCnt="2" custLinFactNeighborX="18617" custLinFactNeighborY="-28321"/>
      <dgm:spPr/>
    </dgm:pt>
    <dgm:pt modelId="{93055BC7-8F3F-BA44-9177-498F63671D40}" type="pres">
      <dgm:prSet presAssocID="{72190CFF-3596-144C-944D-EEC60EF07E72}" presName="ParentText" presStyleLbl="node1" presStyleIdx="0" presStyleCnt="3" custLinFactNeighborY="-23331">
        <dgm:presLayoutVars>
          <dgm:chMax val="1"/>
          <dgm:chPref val="1"/>
          <dgm:bulletEnabled val="1"/>
        </dgm:presLayoutVars>
      </dgm:prSet>
      <dgm:spPr/>
      <dgm:t>
        <a:bodyPr/>
        <a:lstStyle/>
        <a:p>
          <a:endParaRPr lang="en-US"/>
        </a:p>
      </dgm:t>
    </dgm:pt>
    <dgm:pt modelId="{10EDB098-F28E-1340-804B-2EE79F5B32AA}" type="pres">
      <dgm:prSet presAssocID="{72190CFF-3596-144C-944D-EEC60EF07E72}" presName="ChildText" presStyleLbl="revTx" presStyleIdx="0" presStyleCnt="3" custScaleX="312174" custLinFactNeighborX="77971" custLinFactNeighborY="52709">
        <dgm:presLayoutVars>
          <dgm:chMax val="0"/>
          <dgm:chPref val="0"/>
          <dgm:bulletEnabled val="1"/>
        </dgm:presLayoutVars>
      </dgm:prSet>
      <dgm:spPr/>
      <dgm:t>
        <a:bodyPr/>
        <a:lstStyle/>
        <a:p>
          <a:endParaRPr lang="en-US"/>
        </a:p>
      </dgm:t>
    </dgm:pt>
    <dgm:pt modelId="{BA892726-6A8C-AE46-9419-4211B76777A2}" type="pres">
      <dgm:prSet presAssocID="{C4EA0B10-ED10-1842-A027-DD141588EA33}" presName="sibTrans" presStyleCnt="0"/>
      <dgm:spPr/>
    </dgm:pt>
    <dgm:pt modelId="{53251B4A-A37B-C14E-A2C7-C15E30D4FD43}" type="pres">
      <dgm:prSet presAssocID="{77F3BCF8-C201-1C4D-8FDD-5CCB2A2DC4B2}" presName="composite" presStyleCnt="0"/>
      <dgm:spPr/>
    </dgm:pt>
    <dgm:pt modelId="{50997E49-CE95-9F4C-96DD-CEA3EC16AF1F}" type="pres">
      <dgm:prSet presAssocID="{77F3BCF8-C201-1C4D-8FDD-5CCB2A2DC4B2}" presName="bentUpArrow1" presStyleLbl="alignImgPlace1" presStyleIdx="1" presStyleCnt="2"/>
      <dgm:spPr/>
    </dgm:pt>
    <dgm:pt modelId="{C905A274-E10F-AB40-9E26-C634EB6BCF07}" type="pres">
      <dgm:prSet presAssocID="{77F3BCF8-C201-1C4D-8FDD-5CCB2A2DC4B2}" presName="ParentText" presStyleLbl="node1" presStyleIdx="1" presStyleCnt="3" custScaleX="123709" custLinFactNeighborX="-18907">
        <dgm:presLayoutVars>
          <dgm:chMax val="1"/>
          <dgm:chPref val="1"/>
          <dgm:bulletEnabled val="1"/>
        </dgm:presLayoutVars>
      </dgm:prSet>
      <dgm:spPr/>
      <dgm:t>
        <a:bodyPr/>
        <a:lstStyle/>
        <a:p>
          <a:endParaRPr lang="en-US"/>
        </a:p>
      </dgm:t>
    </dgm:pt>
    <dgm:pt modelId="{FE12B82A-2715-5542-9EF5-7BC311F5A997}" type="pres">
      <dgm:prSet presAssocID="{77F3BCF8-C201-1C4D-8FDD-5CCB2A2DC4B2}" presName="ChildText" presStyleLbl="revTx" presStyleIdx="1" presStyleCnt="3">
        <dgm:presLayoutVars>
          <dgm:chMax val="0"/>
          <dgm:chPref val="0"/>
          <dgm:bulletEnabled val="1"/>
        </dgm:presLayoutVars>
      </dgm:prSet>
      <dgm:spPr/>
      <dgm:t>
        <a:bodyPr/>
        <a:lstStyle/>
        <a:p>
          <a:endParaRPr lang="en-US"/>
        </a:p>
      </dgm:t>
    </dgm:pt>
    <dgm:pt modelId="{AA59941C-7127-484D-B047-2CD00DFFE425}" type="pres">
      <dgm:prSet presAssocID="{7E8CD470-9390-F046-A32E-DD8202690FFC}" presName="sibTrans" presStyleCnt="0"/>
      <dgm:spPr/>
    </dgm:pt>
    <dgm:pt modelId="{17D937A9-1E03-ED42-B053-569C893A7AA9}" type="pres">
      <dgm:prSet presAssocID="{81B6AEE3-B096-404D-AC25-0D6B11164530}" presName="composite" presStyleCnt="0"/>
      <dgm:spPr/>
    </dgm:pt>
    <dgm:pt modelId="{081CBE2F-386B-0F41-B9A5-751DA22E0723}" type="pres">
      <dgm:prSet presAssocID="{81B6AEE3-B096-404D-AC25-0D6B11164530}" presName="ParentText" presStyleLbl="node1" presStyleIdx="2" presStyleCnt="3" custScaleX="157390" custLinFactNeighborX="-15427" custLinFactNeighborY="6963">
        <dgm:presLayoutVars>
          <dgm:chMax val="1"/>
          <dgm:chPref val="1"/>
          <dgm:bulletEnabled val="1"/>
        </dgm:presLayoutVars>
      </dgm:prSet>
      <dgm:spPr/>
      <dgm:t>
        <a:bodyPr/>
        <a:lstStyle/>
        <a:p>
          <a:endParaRPr lang="en-US"/>
        </a:p>
      </dgm:t>
    </dgm:pt>
    <dgm:pt modelId="{D56FC3E8-B3F1-FD46-804A-1FD38C34415C}" type="pres">
      <dgm:prSet presAssocID="{81B6AEE3-B096-404D-AC25-0D6B11164530}" presName="FinalChildText" presStyleLbl="revTx" presStyleIdx="2" presStyleCnt="3" custScaleX="141126" custScaleY="59174" custLinFactNeighborX="3858" custLinFactNeighborY="97476">
        <dgm:presLayoutVars>
          <dgm:chMax val="0"/>
          <dgm:chPref val="0"/>
          <dgm:bulletEnabled val="1"/>
        </dgm:presLayoutVars>
      </dgm:prSet>
      <dgm:spPr/>
      <dgm:t>
        <a:bodyPr/>
        <a:lstStyle/>
        <a:p>
          <a:endParaRPr lang="en-US"/>
        </a:p>
      </dgm:t>
    </dgm:pt>
  </dgm:ptLst>
  <dgm:cxnLst>
    <dgm:cxn modelId="{24AF532D-6715-B44E-8B54-EC11C603F755}" srcId="{81B6AEE3-B096-404D-AC25-0D6B11164530}" destId="{C0EC9111-5F0C-B44D-8600-DC2E8315D5C9}" srcOrd="0" destOrd="0" parTransId="{CC042EB9-BE4C-BA48-953B-BBE23B709A34}" sibTransId="{DE4B8D8C-1B74-874A-A0B5-BBE5404F310F}"/>
    <dgm:cxn modelId="{08B858CA-F78D-F843-BEC3-02866CD448B3}" srcId="{438D506A-1386-CE47-9634-96965E18E4EB}" destId="{77F3BCF8-C201-1C4D-8FDD-5CCB2A2DC4B2}" srcOrd="1" destOrd="0" parTransId="{BC783A56-CC05-3C46-85A5-99CF00385FCD}" sibTransId="{7E8CD470-9390-F046-A32E-DD8202690FFC}"/>
    <dgm:cxn modelId="{2D6CA1B1-C3D7-3D49-8061-7E36CA92E572}" type="presOf" srcId="{F37353A7-DCBB-A841-AD6C-8DD0A33DDF04}" destId="{10EDB098-F28E-1340-804B-2EE79F5B32AA}" srcOrd="0" destOrd="0" presId="urn:microsoft.com/office/officeart/2005/8/layout/StepDownProcess"/>
    <dgm:cxn modelId="{298CAD19-CA05-ED41-BD31-0D4B3F4B2AAA}" srcId="{438D506A-1386-CE47-9634-96965E18E4EB}" destId="{72190CFF-3596-144C-944D-EEC60EF07E72}" srcOrd="0" destOrd="0" parTransId="{0C6EC0B0-9EC6-D341-9AFE-27534D7D847A}" sibTransId="{C4EA0B10-ED10-1842-A027-DD141588EA33}"/>
    <dgm:cxn modelId="{44CA45EC-B18A-3840-8ED4-F0526D517355}" type="presOf" srcId="{438D506A-1386-CE47-9634-96965E18E4EB}" destId="{CCDDE63D-D0D8-4A4D-9BE9-9C60CA0C5C56}" srcOrd="0" destOrd="0" presId="urn:microsoft.com/office/officeart/2005/8/layout/StepDownProcess"/>
    <dgm:cxn modelId="{51139130-61ED-EF4D-A68F-4AA013192206}" type="presOf" srcId="{72190CFF-3596-144C-944D-EEC60EF07E72}" destId="{93055BC7-8F3F-BA44-9177-498F63671D40}" srcOrd="0" destOrd="0" presId="urn:microsoft.com/office/officeart/2005/8/layout/StepDownProcess"/>
    <dgm:cxn modelId="{41CA6FB8-C235-CE45-9DDB-EA724B7A8876}" srcId="{438D506A-1386-CE47-9634-96965E18E4EB}" destId="{81B6AEE3-B096-404D-AC25-0D6B11164530}" srcOrd="2" destOrd="0" parTransId="{B84F5921-4B39-9046-9839-82B29C4C5A1F}" sibTransId="{59AD72C8-F706-094A-BCCD-9C3BDC60F4EC}"/>
    <dgm:cxn modelId="{6A56A6EC-9B0D-3B4D-89A1-C51593EAAE93}" srcId="{72190CFF-3596-144C-944D-EEC60EF07E72}" destId="{F37353A7-DCBB-A841-AD6C-8DD0A33DDF04}" srcOrd="0" destOrd="0" parTransId="{97617780-5311-754A-B010-A3F28211D5D0}" sibTransId="{C937B7B7-7E13-0D41-A390-53790FD89F0A}"/>
    <dgm:cxn modelId="{554901B9-3168-434A-8859-86986A482F91}" type="presOf" srcId="{77F3BCF8-C201-1C4D-8FDD-5CCB2A2DC4B2}" destId="{C905A274-E10F-AB40-9E26-C634EB6BCF07}" srcOrd="0" destOrd="0" presId="urn:microsoft.com/office/officeart/2005/8/layout/StepDownProcess"/>
    <dgm:cxn modelId="{237D063C-F809-CB4C-89BD-5BBF9709F663}" type="presOf" srcId="{81B6AEE3-B096-404D-AC25-0D6B11164530}" destId="{081CBE2F-386B-0F41-B9A5-751DA22E0723}" srcOrd="0" destOrd="0" presId="urn:microsoft.com/office/officeart/2005/8/layout/StepDownProcess"/>
    <dgm:cxn modelId="{9C182DF0-A43D-3D43-BBF4-1E9B00CBEBEA}" type="presOf" srcId="{C0EC9111-5F0C-B44D-8600-DC2E8315D5C9}" destId="{D56FC3E8-B3F1-FD46-804A-1FD38C34415C}" srcOrd="0" destOrd="0" presId="urn:microsoft.com/office/officeart/2005/8/layout/StepDownProcess"/>
    <dgm:cxn modelId="{A6009011-6548-4E45-9E92-4E3BE75D9F8F}" type="presParOf" srcId="{CCDDE63D-D0D8-4A4D-9BE9-9C60CA0C5C56}" destId="{FAC115CD-5B42-914A-B3D5-844741D69BE7}" srcOrd="0" destOrd="0" presId="urn:microsoft.com/office/officeart/2005/8/layout/StepDownProcess"/>
    <dgm:cxn modelId="{4EFF5770-B043-2946-83F8-51D4D85D8743}" type="presParOf" srcId="{FAC115CD-5B42-914A-B3D5-844741D69BE7}" destId="{1D7AFE26-A58F-104E-B629-323A489B3E7B}" srcOrd="0" destOrd="0" presId="urn:microsoft.com/office/officeart/2005/8/layout/StepDownProcess"/>
    <dgm:cxn modelId="{C1A5AB45-A674-834B-B2D1-3DAA02ED355F}" type="presParOf" srcId="{FAC115CD-5B42-914A-B3D5-844741D69BE7}" destId="{93055BC7-8F3F-BA44-9177-498F63671D40}" srcOrd="1" destOrd="0" presId="urn:microsoft.com/office/officeart/2005/8/layout/StepDownProcess"/>
    <dgm:cxn modelId="{FF59B22C-BC40-1245-8390-DF427B2BCE91}" type="presParOf" srcId="{FAC115CD-5B42-914A-B3D5-844741D69BE7}" destId="{10EDB098-F28E-1340-804B-2EE79F5B32AA}" srcOrd="2" destOrd="0" presId="urn:microsoft.com/office/officeart/2005/8/layout/StepDownProcess"/>
    <dgm:cxn modelId="{1A8213CF-E199-B84E-A962-1105B0E7BEAD}" type="presParOf" srcId="{CCDDE63D-D0D8-4A4D-9BE9-9C60CA0C5C56}" destId="{BA892726-6A8C-AE46-9419-4211B76777A2}" srcOrd="1" destOrd="0" presId="urn:microsoft.com/office/officeart/2005/8/layout/StepDownProcess"/>
    <dgm:cxn modelId="{B1B71CF7-9B42-0B40-B67C-FE18D7D0E7C3}" type="presParOf" srcId="{CCDDE63D-D0D8-4A4D-9BE9-9C60CA0C5C56}" destId="{53251B4A-A37B-C14E-A2C7-C15E30D4FD43}" srcOrd="2" destOrd="0" presId="urn:microsoft.com/office/officeart/2005/8/layout/StepDownProcess"/>
    <dgm:cxn modelId="{7EB03673-E36A-1E48-AD0A-A79173B1BC30}" type="presParOf" srcId="{53251B4A-A37B-C14E-A2C7-C15E30D4FD43}" destId="{50997E49-CE95-9F4C-96DD-CEA3EC16AF1F}" srcOrd="0" destOrd="0" presId="urn:microsoft.com/office/officeart/2005/8/layout/StepDownProcess"/>
    <dgm:cxn modelId="{2392B3AE-23E3-D14D-ADD3-F9C9CF2B29A0}" type="presParOf" srcId="{53251B4A-A37B-C14E-A2C7-C15E30D4FD43}" destId="{C905A274-E10F-AB40-9E26-C634EB6BCF07}" srcOrd="1" destOrd="0" presId="urn:microsoft.com/office/officeart/2005/8/layout/StepDownProcess"/>
    <dgm:cxn modelId="{D43BFC2D-6FF0-8142-A367-1AC4EE1EED9A}" type="presParOf" srcId="{53251B4A-A37B-C14E-A2C7-C15E30D4FD43}" destId="{FE12B82A-2715-5542-9EF5-7BC311F5A997}" srcOrd="2" destOrd="0" presId="urn:microsoft.com/office/officeart/2005/8/layout/StepDownProcess"/>
    <dgm:cxn modelId="{A8045124-8610-574D-95B2-21D6302E4F20}" type="presParOf" srcId="{CCDDE63D-D0D8-4A4D-9BE9-9C60CA0C5C56}" destId="{AA59941C-7127-484D-B047-2CD00DFFE425}" srcOrd="3" destOrd="0" presId="urn:microsoft.com/office/officeart/2005/8/layout/StepDownProcess"/>
    <dgm:cxn modelId="{D6AA4104-766E-C64E-BE1F-D221FC7FBF99}" type="presParOf" srcId="{CCDDE63D-D0D8-4A4D-9BE9-9C60CA0C5C56}" destId="{17D937A9-1E03-ED42-B053-569C893A7AA9}" srcOrd="4" destOrd="0" presId="urn:microsoft.com/office/officeart/2005/8/layout/StepDownProcess"/>
    <dgm:cxn modelId="{560946D9-B9FA-3E4F-8947-7CA7EE50FD2F}" type="presParOf" srcId="{17D937A9-1E03-ED42-B053-569C893A7AA9}" destId="{081CBE2F-386B-0F41-B9A5-751DA22E0723}" srcOrd="0" destOrd="0" presId="urn:microsoft.com/office/officeart/2005/8/layout/StepDownProcess"/>
    <dgm:cxn modelId="{CA52CFC1-141C-EF4E-A532-3B486D5062F3}" type="presParOf" srcId="{17D937A9-1E03-ED42-B053-569C893A7AA9}" destId="{D56FC3E8-B3F1-FD46-804A-1FD38C34415C}"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438D506A-1386-CE47-9634-96965E18E4EB}" type="doc">
      <dgm:prSet loTypeId="urn:microsoft.com/office/officeart/2005/8/layout/StepDownProcess" loCatId="" qsTypeId="urn:microsoft.com/office/officeart/2005/8/quickstyle/simple4" qsCatId="simple" csTypeId="urn:microsoft.com/office/officeart/2005/8/colors/accent1_2" csCatId="accent1" phldr="1"/>
      <dgm:spPr/>
      <dgm:t>
        <a:bodyPr/>
        <a:lstStyle/>
        <a:p>
          <a:endParaRPr lang="en-US"/>
        </a:p>
      </dgm:t>
    </dgm:pt>
    <dgm:pt modelId="{72190CFF-3596-144C-944D-EEC60EF07E72}">
      <dgm:prSet phldrT="[Text]" custT="1"/>
      <dgm:spPr/>
      <dgm:t>
        <a:bodyPr/>
        <a:lstStyle/>
        <a:p>
          <a:r>
            <a:rPr lang="en-US" sz="4800" dirty="0" smtClean="0">
              <a:solidFill>
                <a:schemeClr val="tx2"/>
              </a:solidFill>
              <a:latin typeface="Avenir Next Condensed Demi Bold"/>
              <a:cs typeface="Avenir Next Condensed Demi Bold"/>
            </a:rPr>
            <a:t>S</a:t>
          </a:r>
          <a:r>
            <a:rPr lang="en-US" sz="2400" dirty="0" smtClean="0">
              <a:latin typeface="Avenir Next Condensed Demi Bold"/>
              <a:cs typeface="Avenir Next Condensed Demi Bold"/>
            </a:rPr>
            <a:t>ENSE</a:t>
          </a:r>
          <a:endParaRPr lang="en-US" sz="2400" dirty="0">
            <a:latin typeface="Avenir Next Condensed Demi Bold"/>
            <a:cs typeface="Avenir Next Condensed Demi Bold"/>
          </a:endParaRPr>
        </a:p>
      </dgm:t>
    </dgm:pt>
    <dgm:pt modelId="{0C6EC0B0-9EC6-D341-9AFE-27534D7D847A}" type="parTrans" cxnId="{298CAD19-CA05-ED41-BD31-0D4B3F4B2AAA}">
      <dgm:prSet/>
      <dgm:spPr/>
      <dgm:t>
        <a:bodyPr/>
        <a:lstStyle/>
        <a:p>
          <a:endParaRPr lang="en-US"/>
        </a:p>
      </dgm:t>
    </dgm:pt>
    <dgm:pt modelId="{C4EA0B10-ED10-1842-A027-DD141588EA33}" type="sibTrans" cxnId="{298CAD19-CA05-ED41-BD31-0D4B3F4B2AAA}">
      <dgm:prSet/>
      <dgm:spPr/>
      <dgm:t>
        <a:bodyPr/>
        <a:lstStyle/>
        <a:p>
          <a:endParaRPr lang="en-US"/>
        </a:p>
      </dgm:t>
    </dgm:pt>
    <dgm:pt modelId="{F37353A7-DCBB-A841-AD6C-8DD0A33DDF04}">
      <dgm:prSet phldrT="[Text]" custT="1"/>
      <dgm:spPr/>
      <dgm:t>
        <a:bodyPr/>
        <a:lstStyle/>
        <a:p>
          <a:pPr algn="l"/>
          <a:r>
            <a:rPr lang="en-US" sz="4000" dirty="0">
              <a:solidFill>
                <a:srgbClr val="0000FF"/>
              </a:solidFill>
            </a:rPr>
            <a:t>M</a:t>
          </a:r>
          <a:r>
            <a:rPr lang="en-US" sz="1900" dirty="0"/>
            <a:t>EANINGFULLY</a:t>
          </a:r>
        </a:p>
      </dgm:t>
    </dgm:pt>
    <dgm:pt modelId="{97617780-5311-754A-B010-A3F28211D5D0}" type="parTrans" cxnId="{6A56A6EC-9B0D-3B4D-89A1-C51593EAAE93}">
      <dgm:prSet/>
      <dgm:spPr/>
      <dgm:t>
        <a:bodyPr/>
        <a:lstStyle/>
        <a:p>
          <a:endParaRPr lang="en-US"/>
        </a:p>
      </dgm:t>
    </dgm:pt>
    <dgm:pt modelId="{C937B7B7-7E13-0D41-A390-53790FD89F0A}" type="sibTrans" cxnId="{6A56A6EC-9B0D-3B4D-89A1-C51593EAAE93}">
      <dgm:prSet/>
      <dgm:spPr/>
      <dgm:t>
        <a:bodyPr/>
        <a:lstStyle/>
        <a:p>
          <a:endParaRPr lang="en-US"/>
        </a:p>
      </dgm:t>
    </dgm:pt>
    <dgm:pt modelId="{77F3BCF8-C201-1C4D-8FDD-5CCB2A2DC4B2}">
      <dgm:prSet phldrT="[Text]" custT="1"/>
      <dgm:spPr/>
      <dgm:t>
        <a:bodyPr/>
        <a:lstStyle/>
        <a:p>
          <a:r>
            <a:rPr lang="en-US" sz="4800" dirty="0">
              <a:solidFill>
                <a:schemeClr val="tx2"/>
              </a:solidFill>
              <a:latin typeface="Avenir Next Condensed Demi Bold"/>
              <a:cs typeface="Avenir Next Condensed Demi Bold"/>
            </a:rPr>
            <a:t>A</a:t>
          </a:r>
          <a:r>
            <a:rPr lang="en-US" sz="2400" dirty="0"/>
            <a:t>NALYZE</a:t>
          </a:r>
        </a:p>
      </dgm:t>
    </dgm:pt>
    <dgm:pt modelId="{BC783A56-CC05-3C46-85A5-99CF00385FCD}" type="parTrans" cxnId="{08B858CA-F78D-F843-BEC3-02866CD448B3}">
      <dgm:prSet/>
      <dgm:spPr/>
      <dgm:t>
        <a:bodyPr/>
        <a:lstStyle/>
        <a:p>
          <a:endParaRPr lang="en-US"/>
        </a:p>
      </dgm:t>
    </dgm:pt>
    <dgm:pt modelId="{7E8CD470-9390-F046-A32E-DD8202690FFC}" type="sibTrans" cxnId="{08B858CA-F78D-F843-BEC3-02866CD448B3}">
      <dgm:prSet/>
      <dgm:spPr/>
      <dgm:t>
        <a:bodyPr/>
        <a:lstStyle/>
        <a:p>
          <a:endParaRPr lang="en-US"/>
        </a:p>
      </dgm:t>
    </dgm:pt>
    <dgm:pt modelId="{81B6AEE3-B096-404D-AC25-0D6B11164530}">
      <dgm:prSet phldrT="[Text]" custT="1"/>
      <dgm:spPr/>
      <dgm:t>
        <a:bodyPr/>
        <a:lstStyle/>
        <a:p>
          <a:r>
            <a:rPr lang="en-US" sz="4800" dirty="0" smtClean="0">
              <a:solidFill>
                <a:schemeClr val="tx2"/>
              </a:solidFill>
              <a:latin typeface="Avenir Next Condensed Demi Bold"/>
              <a:cs typeface="Avenir Next Condensed Demi Bold"/>
            </a:rPr>
            <a:t>R</a:t>
          </a:r>
          <a:r>
            <a:rPr lang="en-US" sz="2400" dirty="0" smtClean="0"/>
            <a:t>ESPOND</a:t>
          </a:r>
          <a:r>
            <a:rPr lang="en-US" sz="2400" dirty="0"/>
            <a:t>	</a:t>
          </a:r>
        </a:p>
      </dgm:t>
    </dgm:pt>
    <dgm:pt modelId="{B84F5921-4B39-9046-9839-82B29C4C5A1F}" type="parTrans" cxnId="{41CA6FB8-C235-CE45-9DDB-EA724B7A8876}">
      <dgm:prSet/>
      <dgm:spPr/>
      <dgm:t>
        <a:bodyPr/>
        <a:lstStyle/>
        <a:p>
          <a:endParaRPr lang="en-US"/>
        </a:p>
      </dgm:t>
    </dgm:pt>
    <dgm:pt modelId="{59AD72C8-F706-094A-BCCD-9C3BDC60F4EC}" type="sibTrans" cxnId="{41CA6FB8-C235-CE45-9DDB-EA724B7A8876}">
      <dgm:prSet/>
      <dgm:spPr/>
      <dgm:t>
        <a:bodyPr/>
        <a:lstStyle/>
        <a:p>
          <a:endParaRPr lang="en-US"/>
        </a:p>
      </dgm:t>
    </dgm:pt>
    <dgm:pt modelId="{C0EC9111-5F0C-B44D-8600-DC2E8315D5C9}">
      <dgm:prSet phldrT="[Text]" custT="1"/>
      <dgm:spPr/>
      <dgm:t>
        <a:bodyPr/>
        <a:lstStyle/>
        <a:p>
          <a:r>
            <a:rPr lang="en-US" sz="4000" dirty="0" smtClean="0">
              <a:solidFill>
                <a:srgbClr val="0000FF"/>
              </a:solidFill>
            </a:rPr>
            <a:t>T</a:t>
          </a:r>
          <a:r>
            <a:rPr lang="en-US" sz="2000" dirty="0" smtClean="0"/>
            <a:t>IMELY</a:t>
          </a:r>
          <a:endParaRPr lang="en-US" sz="2000" dirty="0"/>
        </a:p>
      </dgm:t>
    </dgm:pt>
    <dgm:pt modelId="{CC042EB9-BE4C-BA48-953B-BBE23B709A34}" type="parTrans" cxnId="{24AF532D-6715-B44E-8B54-EC11C603F755}">
      <dgm:prSet/>
      <dgm:spPr/>
      <dgm:t>
        <a:bodyPr/>
        <a:lstStyle/>
        <a:p>
          <a:endParaRPr lang="en-US"/>
        </a:p>
      </dgm:t>
    </dgm:pt>
    <dgm:pt modelId="{DE4B8D8C-1B74-874A-A0B5-BBE5404F310F}" type="sibTrans" cxnId="{24AF532D-6715-B44E-8B54-EC11C603F755}">
      <dgm:prSet/>
      <dgm:spPr/>
      <dgm:t>
        <a:bodyPr/>
        <a:lstStyle/>
        <a:p>
          <a:endParaRPr lang="en-US"/>
        </a:p>
      </dgm:t>
    </dgm:pt>
    <dgm:pt modelId="{CCDDE63D-D0D8-4A4D-9BE9-9C60CA0C5C56}" type="pres">
      <dgm:prSet presAssocID="{438D506A-1386-CE47-9634-96965E18E4EB}" presName="rootnode" presStyleCnt="0">
        <dgm:presLayoutVars>
          <dgm:chMax/>
          <dgm:chPref/>
          <dgm:dir/>
          <dgm:animLvl val="lvl"/>
        </dgm:presLayoutVars>
      </dgm:prSet>
      <dgm:spPr/>
      <dgm:t>
        <a:bodyPr/>
        <a:lstStyle/>
        <a:p>
          <a:endParaRPr lang="en-US"/>
        </a:p>
      </dgm:t>
    </dgm:pt>
    <dgm:pt modelId="{FAC115CD-5B42-914A-B3D5-844741D69BE7}" type="pres">
      <dgm:prSet presAssocID="{72190CFF-3596-144C-944D-EEC60EF07E72}" presName="composite" presStyleCnt="0"/>
      <dgm:spPr/>
    </dgm:pt>
    <dgm:pt modelId="{1D7AFE26-A58F-104E-B629-323A489B3E7B}" type="pres">
      <dgm:prSet presAssocID="{72190CFF-3596-144C-944D-EEC60EF07E72}" presName="bentUpArrow1" presStyleLbl="alignImgPlace1" presStyleIdx="0" presStyleCnt="2" custLinFactNeighborX="18617" custLinFactNeighborY="-28321"/>
      <dgm:spPr/>
    </dgm:pt>
    <dgm:pt modelId="{93055BC7-8F3F-BA44-9177-498F63671D40}" type="pres">
      <dgm:prSet presAssocID="{72190CFF-3596-144C-944D-EEC60EF07E72}" presName="ParentText" presStyleLbl="node1" presStyleIdx="0" presStyleCnt="3" custLinFactNeighborY="-23331">
        <dgm:presLayoutVars>
          <dgm:chMax val="1"/>
          <dgm:chPref val="1"/>
          <dgm:bulletEnabled val="1"/>
        </dgm:presLayoutVars>
      </dgm:prSet>
      <dgm:spPr/>
      <dgm:t>
        <a:bodyPr/>
        <a:lstStyle/>
        <a:p>
          <a:endParaRPr lang="en-US"/>
        </a:p>
      </dgm:t>
    </dgm:pt>
    <dgm:pt modelId="{10EDB098-F28E-1340-804B-2EE79F5B32AA}" type="pres">
      <dgm:prSet presAssocID="{72190CFF-3596-144C-944D-EEC60EF07E72}" presName="ChildText" presStyleLbl="revTx" presStyleIdx="0" presStyleCnt="3" custScaleX="312174" custLinFactNeighborX="77971" custLinFactNeighborY="52343">
        <dgm:presLayoutVars>
          <dgm:chMax val="0"/>
          <dgm:chPref val="0"/>
          <dgm:bulletEnabled val="1"/>
        </dgm:presLayoutVars>
      </dgm:prSet>
      <dgm:spPr/>
      <dgm:t>
        <a:bodyPr/>
        <a:lstStyle/>
        <a:p>
          <a:endParaRPr lang="en-US"/>
        </a:p>
      </dgm:t>
    </dgm:pt>
    <dgm:pt modelId="{BA892726-6A8C-AE46-9419-4211B76777A2}" type="pres">
      <dgm:prSet presAssocID="{C4EA0B10-ED10-1842-A027-DD141588EA33}" presName="sibTrans" presStyleCnt="0"/>
      <dgm:spPr/>
    </dgm:pt>
    <dgm:pt modelId="{53251B4A-A37B-C14E-A2C7-C15E30D4FD43}" type="pres">
      <dgm:prSet presAssocID="{77F3BCF8-C201-1C4D-8FDD-5CCB2A2DC4B2}" presName="composite" presStyleCnt="0"/>
      <dgm:spPr/>
    </dgm:pt>
    <dgm:pt modelId="{50997E49-CE95-9F4C-96DD-CEA3EC16AF1F}" type="pres">
      <dgm:prSet presAssocID="{77F3BCF8-C201-1C4D-8FDD-5CCB2A2DC4B2}" presName="bentUpArrow1" presStyleLbl="alignImgPlace1" presStyleIdx="1" presStyleCnt="2"/>
      <dgm:spPr/>
    </dgm:pt>
    <dgm:pt modelId="{C905A274-E10F-AB40-9E26-C634EB6BCF07}" type="pres">
      <dgm:prSet presAssocID="{77F3BCF8-C201-1C4D-8FDD-5CCB2A2DC4B2}" presName="ParentText" presStyleLbl="node1" presStyleIdx="1" presStyleCnt="3" custScaleX="123709" custLinFactNeighborX="-18907">
        <dgm:presLayoutVars>
          <dgm:chMax val="1"/>
          <dgm:chPref val="1"/>
          <dgm:bulletEnabled val="1"/>
        </dgm:presLayoutVars>
      </dgm:prSet>
      <dgm:spPr/>
      <dgm:t>
        <a:bodyPr/>
        <a:lstStyle/>
        <a:p>
          <a:endParaRPr lang="en-US"/>
        </a:p>
      </dgm:t>
    </dgm:pt>
    <dgm:pt modelId="{FE12B82A-2715-5542-9EF5-7BC311F5A997}" type="pres">
      <dgm:prSet presAssocID="{77F3BCF8-C201-1C4D-8FDD-5CCB2A2DC4B2}" presName="ChildText" presStyleLbl="revTx" presStyleIdx="1" presStyleCnt="3">
        <dgm:presLayoutVars>
          <dgm:chMax val="0"/>
          <dgm:chPref val="0"/>
          <dgm:bulletEnabled val="1"/>
        </dgm:presLayoutVars>
      </dgm:prSet>
      <dgm:spPr/>
      <dgm:t>
        <a:bodyPr/>
        <a:lstStyle/>
        <a:p>
          <a:endParaRPr lang="en-US"/>
        </a:p>
      </dgm:t>
    </dgm:pt>
    <dgm:pt modelId="{AA59941C-7127-484D-B047-2CD00DFFE425}" type="pres">
      <dgm:prSet presAssocID="{7E8CD470-9390-F046-A32E-DD8202690FFC}" presName="sibTrans" presStyleCnt="0"/>
      <dgm:spPr/>
    </dgm:pt>
    <dgm:pt modelId="{17D937A9-1E03-ED42-B053-569C893A7AA9}" type="pres">
      <dgm:prSet presAssocID="{81B6AEE3-B096-404D-AC25-0D6B11164530}" presName="composite" presStyleCnt="0"/>
      <dgm:spPr/>
    </dgm:pt>
    <dgm:pt modelId="{081CBE2F-386B-0F41-B9A5-751DA22E0723}" type="pres">
      <dgm:prSet presAssocID="{81B6AEE3-B096-404D-AC25-0D6B11164530}" presName="ParentText" presStyleLbl="node1" presStyleIdx="2" presStyleCnt="3" custScaleX="157390" custLinFactNeighborX="-15427" custLinFactNeighborY="6963">
        <dgm:presLayoutVars>
          <dgm:chMax val="1"/>
          <dgm:chPref val="1"/>
          <dgm:bulletEnabled val="1"/>
        </dgm:presLayoutVars>
      </dgm:prSet>
      <dgm:spPr/>
      <dgm:t>
        <a:bodyPr/>
        <a:lstStyle/>
        <a:p>
          <a:endParaRPr lang="en-US"/>
        </a:p>
      </dgm:t>
    </dgm:pt>
    <dgm:pt modelId="{D56FC3E8-B3F1-FD46-804A-1FD38C34415C}" type="pres">
      <dgm:prSet presAssocID="{81B6AEE3-B096-404D-AC25-0D6B11164530}" presName="FinalChildText" presStyleLbl="revTx" presStyleIdx="2" presStyleCnt="3" custScaleX="141126" custScaleY="59174" custLinFactNeighborX="3858" custLinFactNeighborY="97476">
        <dgm:presLayoutVars>
          <dgm:chMax val="0"/>
          <dgm:chPref val="0"/>
          <dgm:bulletEnabled val="1"/>
        </dgm:presLayoutVars>
      </dgm:prSet>
      <dgm:spPr/>
      <dgm:t>
        <a:bodyPr/>
        <a:lstStyle/>
        <a:p>
          <a:endParaRPr lang="en-US"/>
        </a:p>
      </dgm:t>
    </dgm:pt>
  </dgm:ptLst>
  <dgm:cxnLst>
    <dgm:cxn modelId="{6A56A6EC-9B0D-3B4D-89A1-C51593EAAE93}" srcId="{72190CFF-3596-144C-944D-EEC60EF07E72}" destId="{F37353A7-DCBB-A841-AD6C-8DD0A33DDF04}" srcOrd="0" destOrd="0" parTransId="{97617780-5311-754A-B010-A3F28211D5D0}" sibTransId="{C937B7B7-7E13-0D41-A390-53790FD89F0A}"/>
    <dgm:cxn modelId="{491B0D22-8C01-7441-B2A7-0618F20E6C2B}" type="presOf" srcId="{77F3BCF8-C201-1C4D-8FDD-5CCB2A2DC4B2}" destId="{C905A274-E10F-AB40-9E26-C634EB6BCF07}" srcOrd="0" destOrd="0" presId="urn:microsoft.com/office/officeart/2005/8/layout/StepDownProcess"/>
    <dgm:cxn modelId="{08B858CA-F78D-F843-BEC3-02866CD448B3}" srcId="{438D506A-1386-CE47-9634-96965E18E4EB}" destId="{77F3BCF8-C201-1C4D-8FDD-5CCB2A2DC4B2}" srcOrd="1" destOrd="0" parTransId="{BC783A56-CC05-3C46-85A5-99CF00385FCD}" sibTransId="{7E8CD470-9390-F046-A32E-DD8202690FFC}"/>
    <dgm:cxn modelId="{AB9A498B-2DB2-1F43-8F09-4172A62D9260}" type="presOf" srcId="{F37353A7-DCBB-A841-AD6C-8DD0A33DDF04}" destId="{10EDB098-F28E-1340-804B-2EE79F5B32AA}" srcOrd="0" destOrd="0" presId="urn:microsoft.com/office/officeart/2005/8/layout/StepDownProcess"/>
    <dgm:cxn modelId="{601F1E4C-B20A-F247-BE09-71C7448F7E2F}" type="presOf" srcId="{438D506A-1386-CE47-9634-96965E18E4EB}" destId="{CCDDE63D-D0D8-4A4D-9BE9-9C60CA0C5C56}" srcOrd="0" destOrd="0" presId="urn:microsoft.com/office/officeart/2005/8/layout/StepDownProcess"/>
    <dgm:cxn modelId="{24AF532D-6715-B44E-8B54-EC11C603F755}" srcId="{81B6AEE3-B096-404D-AC25-0D6B11164530}" destId="{C0EC9111-5F0C-B44D-8600-DC2E8315D5C9}" srcOrd="0" destOrd="0" parTransId="{CC042EB9-BE4C-BA48-953B-BBE23B709A34}" sibTransId="{DE4B8D8C-1B74-874A-A0B5-BBE5404F310F}"/>
    <dgm:cxn modelId="{41CA6FB8-C235-CE45-9DDB-EA724B7A8876}" srcId="{438D506A-1386-CE47-9634-96965E18E4EB}" destId="{81B6AEE3-B096-404D-AC25-0D6B11164530}" srcOrd="2" destOrd="0" parTransId="{B84F5921-4B39-9046-9839-82B29C4C5A1F}" sibTransId="{59AD72C8-F706-094A-BCCD-9C3BDC60F4EC}"/>
    <dgm:cxn modelId="{A85B8B30-5928-9741-B7BC-D499FF06BCB8}" type="presOf" srcId="{81B6AEE3-B096-404D-AC25-0D6B11164530}" destId="{081CBE2F-386B-0F41-B9A5-751DA22E0723}" srcOrd="0" destOrd="0" presId="urn:microsoft.com/office/officeart/2005/8/layout/StepDownProcess"/>
    <dgm:cxn modelId="{73E7D196-6732-3845-86BE-D530E9A91C56}" type="presOf" srcId="{72190CFF-3596-144C-944D-EEC60EF07E72}" destId="{93055BC7-8F3F-BA44-9177-498F63671D40}" srcOrd="0" destOrd="0" presId="urn:microsoft.com/office/officeart/2005/8/layout/StepDownProcess"/>
    <dgm:cxn modelId="{D3507CC0-928D-AA49-9C54-E4CECD375C94}" type="presOf" srcId="{C0EC9111-5F0C-B44D-8600-DC2E8315D5C9}" destId="{D56FC3E8-B3F1-FD46-804A-1FD38C34415C}" srcOrd="0" destOrd="0" presId="urn:microsoft.com/office/officeart/2005/8/layout/StepDownProcess"/>
    <dgm:cxn modelId="{298CAD19-CA05-ED41-BD31-0D4B3F4B2AAA}" srcId="{438D506A-1386-CE47-9634-96965E18E4EB}" destId="{72190CFF-3596-144C-944D-EEC60EF07E72}" srcOrd="0" destOrd="0" parTransId="{0C6EC0B0-9EC6-D341-9AFE-27534D7D847A}" sibTransId="{C4EA0B10-ED10-1842-A027-DD141588EA33}"/>
    <dgm:cxn modelId="{91229E3C-43E6-6941-9C57-164FA96FC32E}" type="presParOf" srcId="{CCDDE63D-D0D8-4A4D-9BE9-9C60CA0C5C56}" destId="{FAC115CD-5B42-914A-B3D5-844741D69BE7}" srcOrd="0" destOrd="0" presId="urn:microsoft.com/office/officeart/2005/8/layout/StepDownProcess"/>
    <dgm:cxn modelId="{6EC8314D-8AA9-0345-8EDF-614E6C06CF4E}" type="presParOf" srcId="{FAC115CD-5B42-914A-B3D5-844741D69BE7}" destId="{1D7AFE26-A58F-104E-B629-323A489B3E7B}" srcOrd="0" destOrd="0" presId="urn:microsoft.com/office/officeart/2005/8/layout/StepDownProcess"/>
    <dgm:cxn modelId="{E894807B-FC01-1D4D-A5D5-6EEE28B5D01E}" type="presParOf" srcId="{FAC115CD-5B42-914A-B3D5-844741D69BE7}" destId="{93055BC7-8F3F-BA44-9177-498F63671D40}" srcOrd="1" destOrd="0" presId="urn:microsoft.com/office/officeart/2005/8/layout/StepDownProcess"/>
    <dgm:cxn modelId="{A404B1EE-A434-A941-950E-06F7D0AFFEC2}" type="presParOf" srcId="{FAC115CD-5B42-914A-B3D5-844741D69BE7}" destId="{10EDB098-F28E-1340-804B-2EE79F5B32AA}" srcOrd="2" destOrd="0" presId="urn:microsoft.com/office/officeart/2005/8/layout/StepDownProcess"/>
    <dgm:cxn modelId="{D32AA741-B28C-8948-A684-F31EEFA724E6}" type="presParOf" srcId="{CCDDE63D-D0D8-4A4D-9BE9-9C60CA0C5C56}" destId="{BA892726-6A8C-AE46-9419-4211B76777A2}" srcOrd="1" destOrd="0" presId="urn:microsoft.com/office/officeart/2005/8/layout/StepDownProcess"/>
    <dgm:cxn modelId="{D7DE3F63-C370-6944-AD2F-20916FD64EC0}" type="presParOf" srcId="{CCDDE63D-D0D8-4A4D-9BE9-9C60CA0C5C56}" destId="{53251B4A-A37B-C14E-A2C7-C15E30D4FD43}" srcOrd="2" destOrd="0" presId="urn:microsoft.com/office/officeart/2005/8/layout/StepDownProcess"/>
    <dgm:cxn modelId="{6C02802B-07DE-2D44-AC3A-E3B3642EB9FA}" type="presParOf" srcId="{53251B4A-A37B-C14E-A2C7-C15E30D4FD43}" destId="{50997E49-CE95-9F4C-96DD-CEA3EC16AF1F}" srcOrd="0" destOrd="0" presId="urn:microsoft.com/office/officeart/2005/8/layout/StepDownProcess"/>
    <dgm:cxn modelId="{7BDA85AB-B2E0-784A-921F-7697E2B7FFA4}" type="presParOf" srcId="{53251B4A-A37B-C14E-A2C7-C15E30D4FD43}" destId="{C905A274-E10F-AB40-9E26-C634EB6BCF07}" srcOrd="1" destOrd="0" presId="urn:microsoft.com/office/officeart/2005/8/layout/StepDownProcess"/>
    <dgm:cxn modelId="{941274CF-698B-DE4E-9D4B-D7CA5FDFC369}" type="presParOf" srcId="{53251B4A-A37B-C14E-A2C7-C15E30D4FD43}" destId="{FE12B82A-2715-5542-9EF5-7BC311F5A997}" srcOrd="2" destOrd="0" presId="urn:microsoft.com/office/officeart/2005/8/layout/StepDownProcess"/>
    <dgm:cxn modelId="{89FA3996-ED6A-9049-9BDC-5A0FB8437E02}" type="presParOf" srcId="{CCDDE63D-D0D8-4A4D-9BE9-9C60CA0C5C56}" destId="{AA59941C-7127-484D-B047-2CD00DFFE425}" srcOrd="3" destOrd="0" presId="urn:microsoft.com/office/officeart/2005/8/layout/StepDownProcess"/>
    <dgm:cxn modelId="{8EFE94EF-6438-F34E-988C-2CDF9C4F4ABD}" type="presParOf" srcId="{CCDDE63D-D0D8-4A4D-9BE9-9C60CA0C5C56}" destId="{17D937A9-1E03-ED42-B053-569C893A7AA9}" srcOrd="4" destOrd="0" presId="urn:microsoft.com/office/officeart/2005/8/layout/StepDownProcess"/>
    <dgm:cxn modelId="{59A66D42-90E0-6848-AD3D-AC225CC61D45}" type="presParOf" srcId="{17D937A9-1E03-ED42-B053-569C893A7AA9}" destId="{081CBE2F-386B-0F41-B9A5-751DA22E0723}" srcOrd="0" destOrd="0" presId="urn:microsoft.com/office/officeart/2005/8/layout/StepDownProcess"/>
    <dgm:cxn modelId="{14AA5937-C054-654A-BBB8-48A8E5F8D7CE}" type="presParOf" srcId="{17D937A9-1E03-ED42-B053-569C893A7AA9}" destId="{D56FC3E8-B3F1-FD46-804A-1FD38C34415C}"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7E1CB5-A0EA-B149-B411-8D3FD5E470B7}" type="doc">
      <dgm:prSet loTypeId="urn:microsoft.com/office/officeart/2005/8/layout/vList2" loCatId="" qsTypeId="urn:microsoft.com/office/officeart/2005/8/quickstyle/simple4" qsCatId="simple" csTypeId="urn:microsoft.com/office/officeart/2005/8/colors/accent1_2" csCatId="accent1" phldr="1"/>
      <dgm:spPr/>
      <dgm:t>
        <a:bodyPr/>
        <a:lstStyle/>
        <a:p>
          <a:endParaRPr lang="en-US"/>
        </a:p>
      </dgm:t>
    </dgm:pt>
    <dgm:pt modelId="{1F69D1DE-B1AD-AD45-B15C-E8D63982B2F9}">
      <dgm:prSet phldrT="[Text]" custT="1"/>
      <dgm:spPr/>
      <dgm:t>
        <a:bodyPr/>
        <a:lstStyle/>
        <a:p>
          <a:r>
            <a:rPr lang="en-US" sz="2000" i="0" dirty="0">
              <a:latin typeface="Myriad Pro" charset="0"/>
              <a:ea typeface="ヒラギノ明朝 ProN W3" charset="0"/>
            </a:rPr>
            <a:t>Reduce unnecessary consumption</a:t>
          </a:r>
        </a:p>
      </dgm:t>
    </dgm:pt>
    <dgm:pt modelId="{0E36C652-D4A6-854E-B418-8AE2A4657B2E}" type="parTrans" cxnId="{A25F1152-6F92-FA44-A1ED-158B2D4E4543}">
      <dgm:prSet/>
      <dgm:spPr/>
      <dgm:t>
        <a:bodyPr/>
        <a:lstStyle/>
        <a:p>
          <a:endParaRPr lang="en-US" sz="2400"/>
        </a:p>
      </dgm:t>
    </dgm:pt>
    <dgm:pt modelId="{796CE745-5748-A74F-BCA5-47847E9B0603}" type="sibTrans" cxnId="{A25F1152-6F92-FA44-A1ED-158B2D4E4543}">
      <dgm:prSet/>
      <dgm:spPr/>
      <dgm:t>
        <a:bodyPr/>
        <a:lstStyle/>
        <a:p>
          <a:endParaRPr lang="en-US" sz="2400"/>
        </a:p>
      </dgm:t>
    </dgm:pt>
    <dgm:pt modelId="{BFB68913-7A18-234A-B741-1D0B148EE134}">
      <dgm:prSet phldrT="[Text]" custT="1"/>
      <dgm:spPr/>
      <dgm:t>
        <a:bodyPr/>
        <a:lstStyle/>
        <a:p>
          <a:r>
            <a:rPr lang="en-US" sz="2400" dirty="0"/>
            <a:t>Increase reliance on sustainable energy sources</a:t>
          </a:r>
        </a:p>
      </dgm:t>
    </dgm:pt>
    <dgm:pt modelId="{FF9A8F41-B8E4-A343-B3F2-8EB87CAE3C3F}" type="parTrans" cxnId="{7FAE8927-B047-C243-B51C-E42E80479CED}">
      <dgm:prSet/>
      <dgm:spPr/>
      <dgm:t>
        <a:bodyPr/>
        <a:lstStyle/>
        <a:p>
          <a:endParaRPr lang="en-US" sz="2400"/>
        </a:p>
      </dgm:t>
    </dgm:pt>
    <dgm:pt modelId="{1D767690-558C-284A-934C-CC0D007BBBD3}" type="sibTrans" cxnId="{7FAE8927-B047-C243-B51C-E42E80479CED}">
      <dgm:prSet/>
      <dgm:spPr/>
      <dgm:t>
        <a:bodyPr/>
        <a:lstStyle/>
        <a:p>
          <a:endParaRPr lang="en-US" sz="2400"/>
        </a:p>
      </dgm:t>
    </dgm:pt>
    <dgm:pt modelId="{208873A8-9DFC-C746-8C32-071E15CB384B}">
      <dgm:prSet phldrT="[Text]" custT="1"/>
      <dgm:spPr/>
      <dgm:t>
        <a:bodyPr/>
        <a:lstStyle/>
        <a:p>
          <a:pPr algn="l"/>
          <a:r>
            <a:rPr lang="en-US" sz="2000" dirty="0">
              <a:latin typeface="Myriad Pro" charset="0"/>
              <a:ea typeface="ヒラギノ明朝 ProN W3" charset="0"/>
            </a:rPr>
            <a:t>Exploit renewables</a:t>
          </a:r>
        </a:p>
      </dgm:t>
    </dgm:pt>
    <dgm:pt modelId="{CDDA7BFF-67DB-B143-B420-ED24A11BA9FC}" type="parTrans" cxnId="{2B5B8E3E-F01A-F548-A6F8-CF1DE7146918}">
      <dgm:prSet/>
      <dgm:spPr/>
      <dgm:t>
        <a:bodyPr/>
        <a:lstStyle/>
        <a:p>
          <a:endParaRPr lang="en-US" sz="2400"/>
        </a:p>
      </dgm:t>
    </dgm:pt>
    <dgm:pt modelId="{46CE9756-C9B8-B546-A3B0-CCF9269782D7}" type="sibTrans" cxnId="{2B5B8E3E-F01A-F548-A6F8-CF1DE7146918}">
      <dgm:prSet/>
      <dgm:spPr/>
      <dgm:t>
        <a:bodyPr/>
        <a:lstStyle/>
        <a:p>
          <a:endParaRPr lang="en-US" sz="2400"/>
        </a:p>
      </dgm:t>
    </dgm:pt>
    <dgm:pt modelId="{B84DC368-3BC7-D54B-8E72-C665CFBE2CD9}">
      <dgm:prSet phldrT="[Text]" custT="1"/>
      <dgm:spPr/>
      <dgm:t>
        <a:bodyPr/>
        <a:lstStyle/>
        <a:p>
          <a:r>
            <a:rPr lang="en-US" sz="2000" i="0" dirty="0">
              <a:latin typeface="Myriad Pro" charset="0"/>
              <a:ea typeface="ヒラギノ明朝 ProN W3" charset="0"/>
            </a:rPr>
            <a:t>Flatten peaks in consumption</a:t>
          </a:r>
        </a:p>
      </dgm:t>
    </dgm:pt>
    <dgm:pt modelId="{1E0EBD9F-B232-074C-AE3F-6EF38688A95B}" type="parTrans" cxnId="{E0DC6F4D-965E-E944-A448-FD3C234636EE}">
      <dgm:prSet/>
      <dgm:spPr/>
      <dgm:t>
        <a:bodyPr/>
        <a:lstStyle/>
        <a:p>
          <a:endParaRPr lang="en-US" sz="2400"/>
        </a:p>
      </dgm:t>
    </dgm:pt>
    <dgm:pt modelId="{DC59568B-CD4B-564B-BE9E-6A82D163409C}" type="sibTrans" cxnId="{E0DC6F4D-965E-E944-A448-FD3C234636EE}">
      <dgm:prSet/>
      <dgm:spPr/>
      <dgm:t>
        <a:bodyPr/>
        <a:lstStyle/>
        <a:p>
          <a:endParaRPr lang="en-US" sz="2400"/>
        </a:p>
      </dgm:t>
    </dgm:pt>
    <dgm:pt modelId="{4FD33617-0763-C943-8ED3-BA9826D340FE}">
      <dgm:prSet custT="1"/>
      <dgm:spPr/>
      <dgm:t>
        <a:bodyPr/>
        <a:lstStyle/>
        <a:p>
          <a:r>
            <a:rPr lang="en-US" sz="2400" dirty="0"/>
            <a:t>Reduce need for unsustainable energy sources</a:t>
          </a:r>
        </a:p>
      </dgm:t>
    </dgm:pt>
    <dgm:pt modelId="{7633962E-242B-D64E-8E52-5614029DF6C5}" type="parTrans" cxnId="{5EFEF7CB-5DFC-0543-AD4E-3358F8337973}">
      <dgm:prSet/>
      <dgm:spPr/>
      <dgm:t>
        <a:bodyPr/>
        <a:lstStyle/>
        <a:p>
          <a:endParaRPr lang="en-US" sz="2400"/>
        </a:p>
      </dgm:t>
    </dgm:pt>
    <dgm:pt modelId="{28A74004-0AFE-484A-A343-4FD6CE88011B}" type="sibTrans" cxnId="{5EFEF7CB-5DFC-0543-AD4E-3358F8337973}">
      <dgm:prSet/>
      <dgm:spPr/>
      <dgm:t>
        <a:bodyPr/>
        <a:lstStyle/>
        <a:p>
          <a:endParaRPr lang="en-US" sz="2400"/>
        </a:p>
      </dgm:t>
    </dgm:pt>
    <dgm:pt modelId="{A206C56A-C5C4-3B45-9663-A88288ABAFF7}">
      <dgm:prSet phldrT="[Text]" custT="1"/>
      <dgm:spPr/>
      <dgm:t>
        <a:bodyPr/>
        <a:lstStyle/>
        <a:p>
          <a:pPr algn="l"/>
          <a:r>
            <a:rPr lang="en-US" sz="2000" dirty="0">
              <a:latin typeface="Myriad Pro" charset="0"/>
              <a:ea typeface="ヒラギノ明朝 ProN W3" charset="0"/>
            </a:rPr>
            <a:t>Store excess energy</a:t>
          </a:r>
        </a:p>
      </dgm:t>
    </dgm:pt>
    <dgm:pt modelId="{372F6D6E-60B3-FE46-98EE-6B18910DF62C}" type="parTrans" cxnId="{7DFE18FD-56F7-C546-8D37-B6F4488945B2}">
      <dgm:prSet/>
      <dgm:spPr/>
      <dgm:t>
        <a:bodyPr/>
        <a:lstStyle/>
        <a:p>
          <a:endParaRPr lang="en-US" sz="2400"/>
        </a:p>
      </dgm:t>
    </dgm:pt>
    <dgm:pt modelId="{B1628A17-5C8A-EA43-B24F-D696B7A7C0A2}" type="sibTrans" cxnId="{7DFE18FD-56F7-C546-8D37-B6F4488945B2}">
      <dgm:prSet/>
      <dgm:spPr/>
      <dgm:t>
        <a:bodyPr/>
        <a:lstStyle/>
        <a:p>
          <a:endParaRPr lang="en-US" sz="2400"/>
        </a:p>
      </dgm:t>
    </dgm:pt>
    <dgm:pt modelId="{C7DE9C73-AA5B-FD46-A2C9-8CC1469F3558}" type="pres">
      <dgm:prSet presAssocID="{EA7E1CB5-A0EA-B149-B411-8D3FD5E470B7}" presName="linear" presStyleCnt="0">
        <dgm:presLayoutVars>
          <dgm:animLvl val="lvl"/>
          <dgm:resizeHandles val="exact"/>
        </dgm:presLayoutVars>
      </dgm:prSet>
      <dgm:spPr/>
      <dgm:t>
        <a:bodyPr/>
        <a:lstStyle/>
        <a:p>
          <a:endParaRPr lang="en-US"/>
        </a:p>
      </dgm:t>
    </dgm:pt>
    <dgm:pt modelId="{327F3F2B-B3B7-0C44-AE61-ADA1A79084AA}" type="pres">
      <dgm:prSet presAssocID="{4FD33617-0763-C943-8ED3-BA9826D340FE}" presName="parentText" presStyleLbl="node1" presStyleIdx="0" presStyleCnt="2" custLinFactNeighborY="-7224">
        <dgm:presLayoutVars>
          <dgm:chMax val="0"/>
          <dgm:bulletEnabled val="1"/>
        </dgm:presLayoutVars>
      </dgm:prSet>
      <dgm:spPr/>
      <dgm:t>
        <a:bodyPr/>
        <a:lstStyle/>
        <a:p>
          <a:endParaRPr lang="en-US"/>
        </a:p>
      </dgm:t>
    </dgm:pt>
    <dgm:pt modelId="{F43BE6C0-175C-0D4B-8402-2221F6796B34}" type="pres">
      <dgm:prSet presAssocID="{4FD33617-0763-C943-8ED3-BA9826D340FE}" presName="childText" presStyleLbl="revTx" presStyleIdx="0" presStyleCnt="2">
        <dgm:presLayoutVars>
          <dgm:bulletEnabled val="1"/>
        </dgm:presLayoutVars>
      </dgm:prSet>
      <dgm:spPr/>
      <dgm:t>
        <a:bodyPr/>
        <a:lstStyle/>
        <a:p>
          <a:endParaRPr lang="en-US"/>
        </a:p>
      </dgm:t>
    </dgm:pt>
    <dgm:pt modelId="{C8F58072-5E9A-E641-AA04-4D0B343AB05D}" type="pres">
      <dgm:prSet presAssocID="{BFB68913-7A18-234A-B741-1D0B148EE134}" presName="parentText" presStyleLbl="node1" presStyleIdx="1" presStyleCnt="2" custLinFactNeighborY="-6197">
        <dgm:presLayoutVars>
          <dgm:chMax val="0"/>
          <dgm:bulletEnabled val="1"/>
        </dgm:presLayoutVars>
      </dgm:prSet>
      <dgm:spPr/>
      <dgm:t>
        <a:bodyPr/>
        <a:lstStyle/>
        <a:p>
          <a:endParaRPr lang="en-US"/>
        </a:p>
      </dgm:t>
    </dgm:pt>
    <dgm:pt modelId="{5210ED32-A1E7-5448-9EBE-C8CA3AAB242E}" type="pres">
      <dgm:prSet presAssocID="{BFB68913-7A18-234A-B741-1D0B148EE134}" presName="childText" presStyleLbl="revTx" presStyleIdx="1" presStyleCnt="2">
        <dgm:presLayoutVars>
          <dgm:bulletEnabled val="1"/>
        </dgm:presLayoutVars>
      </dgm:prSet>
      <dgm:spPr/>
      <dgm:t>
        <a:bodyPr/>
        <a:lstStyle/>
        <a:p>
          <a:endParaRPr lang="en-US"/>
        </a:p>
      </dgm:t>
    </dgm:pt>
  </dgm:ptLst>
  <dgm:cxnLst>
    <dgm:cxn modelId="{1FAC1828-B951-514D-ABDB-74B1FE31C392}" type="presOf" srcId="{BFB68913-7A18-234A-B741-1D0B148EE134}" destId="{C8F58072-5E9A-E641-AA04-4D0B343AB05D}" srcOrd="0" destOrd="0" presId="urn:microsoft.com/office/officeart/2005/8/layout/vList2"/>
    <dgm:cxn modelId="{7FAE8927-B047-C243-B51C-E42E80479CED}" srcId="{EA7E1CB5-A0EA-B149-B411-8D3FD5E470B7}" destId="{BFB68913-7A18-234A-B741-1D0B148EE134}" srcOrd="1" destOrd="0" parTransId="{FF9A8F41-B8E4-A343-B3F2-8EB87CAE3C3F}" sibTransId="{1D767690-558C-284A-934C-CC0D007BBBD3}"/>
    <dgm:cxn modelId="{7DFE18FD-56F7-C546-8D37-B6F4488945B2}" srcId="{BFB68913-7A18-234A-B741-1D0B148EE134}" destId="{A206C56A-C5C4-3B45-9663-A88288ABAFF7}" srcOrd="1" destOrd="0" parTransId="{372F6D6E-60B3-FE46-98EE-6B18910DF62C}" sibTransId="{B1628A17-5C8A-EA43-B24F-D696B7A7C0A2}"/>
    <dgm:cxn modelId="{2B5B8E3E-F01A-F548-A6F8-CF1DE7146918}" srcId="{BFB68913-7A18-234A-B741-1D0B148EE134}" destId="{208873A8-9DFC-C746-8C32-071E15CB384B}" srcOrd="0" destOrd="0" parTransId="{CDDA7BFF-67DB-B143-B420-ED24A11BA9FC}" sibTransId="{46CE9756-C9B8-B546-A3B0-CCF9269782D7}"/>
    <dgm:cxn modelId="{5EFEF7CB-5DFC-0543-AD4E-3358F8337973}" srcId="{EA7E1CB5-A0EA-B149-B411-8D3FD5E470B7}" destId="{4FD33617-0763-C943-8ED3-BA9826D340FE}" srcOrd="0" destOrd="0" parTransId="{7633962E-242B-D64E-8E52-5614029DF6C5}" sibTransId="{28A74004-0AFE-484A-A343-4FD6CE88011B}"/>
    <dgm:cxn modelId="{DA385299-D022-5944-9D66-35CAC8D268FE}" type="presOf" srcId="{1F69D1DE-B1AD-AD45-B15C-E8D63982B2F9}" destId="{F43BE6C0-175C-0D4B-8402-2221F6796B34}" srcOrd="0" destOrd="0" presId="urn:microsoft.com/office/officeart/2005/8/layout/vList2"/>
    <dgm:cxn modelId="{E0DC6F4D-965E-E944-A448-FD3C234636EE}" srcId="{4FD33617-0763-C943-8ED3-BA9826D340FE}" destId="{B84DC368-3BC7-D54B-8E72-C665CFBE2CD9}" srcOrd="1" destOrd="0" parTransId="{1E0EBD9F-B232-074C-AE3F-6EF38688A95B}" sibTransId="{DC59568B-CD4B-564B-BE9E-6A82D163409C}"/>
    <dgm:cxn modelId="{284B2F87-DE71-CA47-84E4-DD9D1439D45A}" type="presOf" srcId="{EA7E1CB5-A0EA-B149-B411-8D3FD5E470B7}" destId="{C7DE9C73-AA5B-FD46-A2C9-8CC1469F3558}" srcOrd="0" destOrd="0" presId="urn:microsoft.com/office/officeart/2005/8/layout/vList2"/>
    <dgm:cxn modelId="{565D1BE8-0064-0045-8C6B-891B61761FEE}" type="presOf" srcId="{4FD33617-0763-C943-8ED3-BA9826D340FE}" destId="{327F3F2B-B3B7-0C44-AE61-ADA1A79084AA}" srcOrd="0" destOrd="0" presId="urn:microsoft.com/office/officeart/2005/8/layout/vList2"/>
    <dgm:cxn modelId="{A25F1152-6F92-FA44-A1ED-158B2D4E4543}" srcId="{4FD33617-0763-C943-8ED3-BA9826D340FE}" destId="{1F69D1DE-B1AD-AD45-B15C-E8D63982B2F9}" srcOrd="0" destOrd="0" parTransId="{0E36C652-D4A6-854E-B418-8AE2A4657B2E}" sibTransId="{796CE745-5748-A74F-BCA5-47847E9B0603}"/>
    <dgm:cxn modelId="{9109697A-447A-4342-9337-B5BD8F31DD7F}" type="presOf" srcId="{B84DC368-3BC7-D54B-8E72-C665CFBE2CD9}" destId="{F43BE6C0-175C-0D4B-8402-2221F6796B34}" srcOrd="0" destOrd="1" presId="urn:microsoft.com/office/officeart/2005/8/layout/vList2"/>
    <dgm:cxn modelId="{5E73A130-FEE8-3445-B329-46445DC73393}" type="presOf" srcId="{208873A8-9DFC-C746-8C32-071E15CB384B}" destId="{5210ED32-A1E7-5448-9EBE-C8CA3AAB242E}" srcOrd="0" destOrd="0" presId="urn:microsoft.com/office/officeart/2005/8/layout/vList2"/>
    <dgm:cxn modelId="{A4B0537B-D9C7-864F-A714-D3E9DE42511A}" type="presOf" srcId="{A206C56A-C5C4-3B45-9663-A88288ABAFF7}" destId="{5210ED32-A1E7-5448-9EBE-C8CA3AAB242E}" srcOrd="0" destOrd="1" presId="urn:microsoft.com/office/officeart/2005/8/layout/vList2"/>
    <dgm:cxn modelId="{C6406BEB-7A4C-C34E-9FD4-3F9AF2EAFF6A}" type="presParOf" srcId="{C7DE9C73-AA5B-FD46-A2C9-8CC1469F3558}" destId="{327F3F2B-B3B7-0C44-AE61-ADA1A79084AA}" srcOrd="0" destOrd="0" presId="urn:microsoft.com/office/officeart/2005/8/layout/vList2"/>
    <dgm:cxn modelId="{4CEBC4AA-3374-664C-ABE7-11171D5287E8}" type="presParOf" srcId="{C7DE9C73-AA5B-FD46-A2C9-8CC1469F3558}" destId="{F43BE6C0-175C-0D4B-8402-2221F6796B34}" srcOrd="1" destOrd="0" presId="urn:microsoft.com/office/officeart/2005/8/layout/vList2"/>
    <dgm:cxn modelId="{E38804C7-B4FF-7248-8366-D9E1C4AB5C24}" type="presParOf" srcId="{C7DE9C73-AA5B-FD46-A2C9-8CC1469F3558}" destId="{C8F58072-5E9A-E641-AA04-4D0B343AB05D}" srcOrd="2" destOrd="0" presId="urn:microsoft.com/office/officeart/2005/8/layout/vList2"/>
    <dgm:cxn modelId="{4CBAF326-AF40-964C-B82F-4A57B9BF0FCB}" type="presParOf" srcId="{C7DE9C73-AA5B-FD46-A2C9-8CC1469F3558}" destId="{5210ED32-A1E7-5448-9EBE-C8CA3AAB242E}"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438D506A-1386-CE47-9634-96965E18E4EB}" type="doc">
      <dgm:prSet loTypeId="urn:microsoft.com/office/officeart/2005/8/layout/StepDownProcess" loCatId="" qsTypeId="urn:microsoft.com/office/officeart/2005/8/quickstyle/simple4" qsCatId="simple" csTypeId="urn:microsoft.com/office/officeart/2005/8/colors/accent1_2" csCatId="accent1" phldr="1"/>
      <dgm:spPr/>
      <dgm:t>
        <a:bodyPr/>
        <a:lstStyle/>
        <a:p>
          <a:endParaRPr lang="en-US"/>
        </a:p>
      </dgm:t>
    </dgm:pt>
    <dgm:pt modelId="{72190CFF-3596-144C-944D-EEC60EF07E72}">
      <dgm:prSet phldrT="[Text]" custT="1"/>
      <dgm:spPr/>
      <dgm:t>
        <a:bodyPr/>
        <a:lstStyle/>
        <a:p>
          <a:r>
            <a:rPr lang="en-US" sz="4800" dirty="0" smtClean="0">
              <a:solidFill>
                <a:schemeClr val="tx2"/>
              </a:solidFill>
              <a:latin typeface="Avenir Next Condensed Demi Bold"/>
              <a:cs typeface="Avenir Next Condensed Demi Bold"/>
            </a:rPr>
            <a:t>S</a:t>
          </a:r>
          <a:r>
            <a:rPr lang="en-US" sz="2400" dirty="0" smtClean="0">
              <a:latin typeface="Avenir Next Condensed Demi Bold"/>
              <a:cs typeface="Avenir Next Condensed Demi Bold"/>
            </a:rPr>
            <a:t>ENSE</a:t>
          </a:r>
          <a:endParaRPr lang="en-US" sz="2400" dirty="0">
            <a:latin typeface="Avenir Next Condensed Demi Bold"/>
            <a:cs typeface="Avenir Next Condensed Demi Bold"/>
          </a:endParaRPr>
        </a:p>
      </dgm:t>
    </dgm:pt>
    <dgm:pt modelId="{0C6EC0B0-9EC6-D341-9AFE-27534D7D847A}" type="parTrans" cxnId="{298CAD19-CA05-ED41-BD31-0D4B3F4B2AAA}">
      <dgm:prSet/>
      <dgm:spPr/>
      <dgm:t>
        <a:bodyPr/>
        <a:lstStyle/>
        <a:p>
          <a:endParaRPr lang="en-US"/>
        </a:p>
      </dgm:t>
    </dgm:pt>
    <dgm:pt modelId="{C4EA0B10-ED10-1842-A027-DD141588EA33}" type="sibTrans" cxnId="{298CAD19-CA05-ED41-BD31-0D4B3F4B2AAA}">
      <dgm:prSet/>
      <dgm:spPr/>
      <dgm:t>
        <a:bodyPr/>
        <a:lstStyle/>
        <a:p>
          <a:endParaRPr lang="en-US"/>
        </a:p>
      </dgm:t>
    </dgm:pt>
    <dgm:pt modelId="{F37353A7-DCBB-A841-AD6C-8DD0A33DDF04}">
      <dgm:prSet phldrT="[Text]" custT="1"/>
      <dgm:spPr/>
      <dgm:t>
        <a:bodyPr/>
        <a:lstStyle/>
        <a:p>
          <a:pPr algn="l"/>
          <a:r>
            <a:rPr lang="en-US" sz="4000" dirty="0">
              <a:solidFill>
                <a:srgbClr val="0000FF"/>
              </a:solidFill>
            </a:rPr>
            <a:t>M</a:t>
          </a:r>
          <a:r>
            <a:rPr lang="en-US" sz="1900" dirty="0"/>
            <a:t>EANINGFULLY</a:t>
          </a:r>
        </a:p>
      </dgm:t>
    </dgm:pt>
    <dgm:pt modelId="{97617780-5311-754A-B010-A3F28211D5D0}" type="parTrans" cxnId="{6A56A6EC-9B0D-3B4D-89A1-C51593EAAE93}">
      <dgm:prSet/>
      <dgm:spPr/>
      <dgm:t>
        <a:bodyPr/>
        <a:lstStyle/>
        <a:p>
          <a:endParaRPr lang="en-US"/>
        </a:p>
      </dgm:t>
    </dgm:pt>
    <dgm:pt modelId="{C937B7B7-7E13-0D41-A390-53790FD89F0A}" type="sibTrans" cxnId="{6A56A6EC-9B0D-3B4D-89A1-C51593EAAE93}">
      <dgm:prSet/>
      <dgm:spPr/>
      <dgm:t>
        <a:bodyPr/>
        <a:lstStyle/>
        <a:p>
          <a:endParaRPr lang="en-US"/>
        </a:p>
      </dgm:t>
    </dgm:pt>
    <dgm:pt modelId="{77F3BCF8-C201-1C4D-8FDD-5CCB2A2DC4B2}">
      <dgm:prSet phldrT="[Text]" custT="1"/>
      <dgm:spPr/>
      <dgm:t>
        <a:bodyPr/>
        <a:lstStyle/>
        <a:p>
          <a:r>
            <a:rPr lang="en-US" sz="4800" dirty="0">
              <a:solidFill>
                <a:schemeClr val="tx2"/>
              </a:solidFill>
              <a:latin typeface="Avenir Next Condensed Demi Bold"/>
              <a:cs typeface="Avenir Next Condensed Demi Bold"/>
            </a:rPr>
            <a:t>A</a:t>
          </a:r>
          <a:r>
            <a:rPr lang="en-US" sz="2400" dirty="0"/>
            <a:t>NALYZE</a:t>
          </a:r>
        </a:p>
      </dgm:t>
    </dgm:pt>
    <dgm:pt modelId="{BC783A56-CC05-3C46-85A5-99CF00385FCD}" type="parTrans" cxnId="{08B858CA-F78D-F843-BEC3-02866CD448B3}">
      <dgm:prSet/>
      <dgm:spPr/>
      <dgm:t>
        <a:bodyPr/>
        <a:lstStyle/>
        <a:p>
          <a:endParaRPr lang="en-US"/>
        </a:p>
      </dgm:t>
    </dgm:pt>
    <dgm:pt modelId="{7E8CD470-9390-F046-A32E-DD8202690FFC}" type="sibTrans" cxnId="{08B858CA-F78D-F843-BEC3-02866CD448B3}">
      <dgm:prSet/>
      <dgm:spPr/>
      <dgm:t>
        <a:bodyPr/>
        <a:lstStyle/>
        <a:p>
          <a:endParaRPr lang="en-US"/>
        </a:p>
      </dgm:t>
    </dgm:pt>
    <dgm:pt modelId="{81B6AEE3-B096-404D-AC25-0D6B11164530}">
      <dgm:prSet phldrT="[Text]" custT="1"/>
      <dgm:spPr/>
      <dgm:t>
        <a:bodyPr/>
        <a:lstStyle/>
        <a:p>
          <a:r>
            <a:rPr lang="en-US" sz="4800" dirty="0" smtClean="0">
              <a:solidFill>
                <a:schemeClr val="tx2"/>
              </a:solidFill>
              <a:latin typeface="Avenir Next Condensed Demi Bold"/>
              <a:cs typeface="Avenir Next Condensed Demi Bold"/>
            </a:rPr>
            <a:t>R</a:t>
          </a:r>
          <a:r>
            <a:rPr lang="en-US" sz="2400" dirty="0" smtClean="0"/>
            <a:t>ESPOND</a:t>
          </a:r>
          <a:r>
            <a:rPr lang="en-US" sz="2400" dirty="0"/>
            <a:t>	</a:t>
          </a:r>
        </a:p>
      </dgm:t>
    </dgm:pt>
    <dgm:pt modelId="{B84F5921-4B39-9046-9839-82B29C4C5A1F}" type="parTrans" cxnId="{41CA6FB8-C235-CE45-9DDB-EA724B7A8876}">
      <dgm:prSet/>
      <dgm:spPr/>
      <dgm:t>
        <a:bodyPr/>
        <a:lstStyle/>
        <a:p>
          <a:endParaRPr lang="en-US"/>
        </a:p>
      </dgm:t>
    </dgm:pt>
    <dgm:pt modelId="{59AD72C8-F706-094A-BCCD-9C3BDC60F4EC}" type="sibTrans" cxnId="{41CA6FB8-C235-CE45-9DDB-EA724B7A8876}">
      <dgm:prSet/>
      <dgm:spPr/>
      <dgm:t>
        <a:bodyPr/>
        <a:lstStyle/>
        <a:p>
          <a:endParaRPr lang="en-US"/>
        </a:p>
      </dgm:t>
    </dgm:pt>
    <dgm:pt modelId="{C0EC9111-5F0C-B44D-8600-DC2E8315D5C9}">
      <dgm:prSet phldrT="[Text]" custT="1"/>
      <dgm:spPr/>
      <dgm:t>
        <a:bodyPr/>
        <a:lstStyle/>
        <a:p>
          <a:r>
            <a:rPr lang="en-US" sz="4000" dirty="0" smtClean="0">
              <a:solidFill>
                <a:srgbClr val="0000FF"/>
              </a:solidFill>
            </a:rPr>
            <a:t>T</a:t>
          </a:r>
          <a:r>
            <a:rPr lang="en-US" sz="2000" dirty="0" smtClean="0"/>
            <a:t>IMELY</a:t>
          </a:r>
          <a:endParaRPr lang="en-US" sz="2000" dirty="0"/>
        </a:p>
      </dgm:t>
    </dgm:pt>
    <dgm:pt modelId="{CC042EB9-BE4C-BA48-953B-BBE23B709A34}" type="parTrans" cxnId="{24AF532D-6715-B44E-8B54-EC11C603F755}">
      <dgm:prSet/>
      <dgm:spPr/>
      <dgm:t>
        <a:bodyPr/>
        <a:lstStyle/>
        <a:p>
          <a:endParaRPr lang="en-US"/>
        </a:p>
      </dgm:t>
    </dgm:pt>
    <dgm:pt modelId="{DE4B8D8C-1B74-874A-A0B5-BBE5404F310F}" type="sibTrans" cxnId="{24AF532D-6715-B44E-8B54-EC11C603F755}">
      <dgm:prSet/>
      <dgm:spPr/>
      <dgm:t>
        <a:bodyPr/>
        <a:lstStyle/>
        <a:p>
          <a:endParaRPr lang="en-US"/>
        </a:p>
      </dgm:t>
    </dgm:pt>
    <dgm:pt modelId="{CCDDE63D-D0D8-4A4D-9BE9-9C60CA0C5C56}" type="pres">
      <dgm:prSet presAssocID="{438D506A-1386-CE47-9634-96965E18E4EB}" presName="rootnode" presStyleCnt="0">
        <dgm:presLayoutVars>
          <dgm:chMax/>
          <dgm:chPref/>
          <dgm:dir/>
          <dgm:animLvl val="lvl"/>
        </dgm:presLayoutVars>
      </dgm:prSet>
      <dgm:spPr/>
      <dgm:t>
        <a:bodyPr/>
        <a:lstStyle/>
        <a:p>
          <a:endParaRPr lang="en-US"/>
        </a:p>
      </dgm:t>
    </dgm:pt>
    <dgm:pt modelId="{FAC115CD-5B42-914A-B3D5-844741D69BE7}" type="pres">
      <dgm:prSet presAssocID="{72190CFF-3596-144C-944D-EEC60EF07E72}" presName="composite" presStyleCnt="0"/>
      <dgm:spPr/>
    </dgm:pt>
    <dgm:pt modelId="{1D7AFE26-A58F-104E-B629-323A489B3E7B}" type="pres">
      <dgm:prSet presAssocID="{72190CFF-3596-144C-944D-EEC60EF07E72}" presName="bentUpArrow1" presStyleLbl="alignImgPlace1" presStyleIdx="0" presStyleCnt="2" custLinFactNeighborX="18617" custLinFactNeighborY="-28321"/>
      <dgm:spPr/>
    </dgm:pt>
    <dgm:pt modelId="{93055BC7-8F3F-BA44-9177-498F63671D40}" type="pres">
      <dgm:prSet presAssocID="{72190CFF-3596-144C-944D-EEC60EF07E72}" presName="ParentText" presStyleLbl="node1" presStyleIdx="0" presStyleCnt="3" custLinFactNeighborY="-23331">
        <dgm:presLayoutVars>
          <dgm:chMax val="1"/>
          <dgm:chPref val="1"/>
          <dgm:bulletEnabled val="1"/>
        </dgm:presLayoutVars>
      </dgm:prSet>
      <dgm:spPr/>
      <dgm:t>
        <a:bodyPr/>
        <a:lstStyle/>
        <a:p>
          <a:endParaRPr lang="en-US"/>
        </a:p>
      </dgm:t>
    </dgm:pt>
    <dgm:pt modelId="{10EDB098-F28E-1340-804B-2EE79F5B32AA}" type="pres">
      <dgm:prSet presAssocID="{72190CFF-3596-144C-944D-EEC60EF07E72}" presName="ChildText" presStyleLbl="revTx" presStyleIdx="0" presStyleCnt="3" custScaleX="312174" custLinFactNeighborX="77971" custLinFactNeighborY="52798">
        <dgm:presLayoutVars>
          <dgm:chMax val="0"/>
          <dgm:chPref val="0"/>
          <dgm:bulletEnabled val="1"/>
        </dgm:presLayoutVars>
      </dgm:prSet>
      <dgm:spPr/>
      <dgm:t>
        <a:bodyPr/>
        <a:lstStyle/>
        <a:p>
          <a:endParaRPr lang="en-US"/>
        </a:p>
      </dgm:t>
    </dgm:pt>
    <dgm:pt modelId="{BA892726-6A8C-AE46-9419-4211B76777A2}" type="pres">
      <dgm:prSet presAssocID="{C4EA0B10-ED10-1842-A027-DD141588EA33}" presName="sibTrans" presStyleCnt="0"/>
      <dgm:spPr/>
    </dgm:pt>
    <dgm:pt modelId="{53251B4A-A37B-C14E-A2C7-C15E30D4FD43}" type="pres">
      <dgm:prSet presAssocID="{77F3BCF8-C201-1C4D-8FDD-5CCB2A2DC4B2}" presName="composite" presStyleCnt="0"/>
      <dgm:spPr/>
    </dgm:pt>
    <dgm:pt modelId="{50997E49-CE95-9F4C-96DD-CEA3EC16AF1F}" type="pres">
      <dgm:prSet presAssocID="{77F3BCF8-C201-1C4D-8FDD-5CCB2A2DC4B2}" presName="bentUpArrow1" presStyleLbl="alignImgPlace1" presStyleIdx="1" presStyleCnt="2"/>
      <dgm:spPr/>
    </dgm:pt>
    <dgm:pt modelId="{C905A274-E10F-AB40-9E26-C634EB6BCF07}" type="pres">
      <dgm:prSet presAssocID="{77F3BCF8-C201-1C4D-8FDD-5CCB2A2DC4B2}" presName="ParentText" presStyleLbl="node1" presStyleIdx="1" presStyleCnt="3" custScaleX="123709" custLinFactNeighborX="-18907">
        <dgm:presLayoutVars>
          <dgm:chMax val="1"/>
          <dgm:chPref val="1"/>
          <dgm:bulletEnabled val="1"/>
        </dgm:presLayoutVars>
      </dgm:prSet>
      <dgm:spPr/>
      <dgm:t>
        <a:bodyPr/>
        <a:lstStyle/>
        <a:p>
          <a:endParaRPr lang="en-US"/>
        </a:p>
      </dgm:t>
    </dgm:pt>
    <dgm:pt modelId="{FE12B82A-2715-5542-9EF5-7BC311F5A997}" type="pres">
      <dgm:prSet presAssocID="{77F3BCF8-C201-1C4D-8FDD-5CCB2A2DC4B2}" presName="ChildText" presStyleLbl="revTx" presStyleIdx="1" presStyleCnt="3">
        <dgm:presLayoutVars>
          <dgm:chMax val="0"/>
          <dgm:chPref val="0"/>
          <dgm:bulletEnabled val="1"/>
        </dgm:presLayoutVars>
      </dgm:prSet>
      <dgm:spPr/>
      <dgm:t>
        <a:bodyPr/>
        <a:lstStyle/>
        <a:p>
          <a:endParaRPr lang="en-US"/>
        </a:p>
      </dgm:t>
    </dgm:pt>
    <dgm:pt modelId="{AA59941C-7127-484D-B047-2CD00DFFE425}" type="pres">
      <dgm:prSet presAssocID="{7E8CD470-9390-F046-A32E-DD8202690FFC}" presName="sibTrans" presStyleCnt="0"/>
      <dgm:spPr/>
    </dgm:pt>
    <dgm:pt modelId="{17D937A9-1E03-ED42-B053-569C893A7AA9}" type="pres">
      <dgm:prSet presAssocID="{81B6AEE3-B096-404D-AC25-0D6B11164530}" presName="composite" presStyleCnt="0"/>
      <dgm:spPr/>
    </dgm:pt>
    <dgm:pt modelId="{081CBE2F-386B-0F41-B9A5-751DA22E0723}" type="pres">
      <dgm:prSet presAssocID="{81B6AEE3-B096-404D-AC25-0D6B11164530}" presName="ParentText" presStyleLbl="node1" presStyleIdx="2" presStyleCnt="3" custScaleX="157390" custLinFactNeighborX="-15427" custLinFactNeighborY="6963">
        <dgm:presLayoutVars>
          <dgm:chMax val="1"/>
          <dgm:chPref val="1"/>
          <dgm:bulletEnabled val="1"/>
        </dgm:presLayoutVars>
      </dgm:prSet>
      <dgm:spPr/>
      <dgm:t>
        <a:bodyPr/>
        <a:lstStyle/>
        <a:p>
          <a:endParaRPr lang="en-US"/>
        </a:p>
      </dgm:t>
    </dgm:pt>
    <dgm:pt modelId="{D56FC3E8-B3F1-FD46-804A-1FD38C34415C}" type="pres">
      <dgm:prSet presAssocID="{81B6AEE3-B096-404D-AC25-0D6B11164530}" presName="FinalChildText" presStyleLbl="revTx" presStyleIdx="2" presStyleCnt="3" custScaleX="141126" custScaleY="72651" custLinFactNeighborX="3858" custLinFactNeighborY="97674">
        <dgm:presLayoutVars>
          <dgm:chMax val="0"/>
          <dgm:chPref val="0"/>
          <dgm:bulletEnabled val="1"/>
        </dgm:presLayoutVars>
      </dgm:prSet>
      <dgm:spPr/>
      <dgm:t>
        <a:bodyPr/>
        <a:lstStyle/>
        <a:p>
          <a:endParaRPr lang="en-US"/>
        </a:p>
      </dgm:t>
    </dgm:pt>
  </dgm:ptLst>
  <dgm:cxnLst>
    <dgm:cxn modelId="{D490D392-90DB-C648-BFFC-30DB2656685C}" type="presOf" srcId="{F37353A7-DCBB-A841-AD6C-8DD0A33DDF04}" destId="{10EDB098-F28E-1340-804B-2EE79F5B32AA}" srcOrd="0" destOrd="0" presId="urn:microsoft.com/office/officeart/2005/8/layout/StepDownProcess"/>
    <dgm:cxn modelId="{08B858CA-F78D-F843-BEC3-02866CD448B3}" srcId="{438D506A-1386-CE47-9634-96965E18E4EB}" destId="{77F3BCF8-C201-1C4D-8FDD-5CCB2A2DC4B2}" srcOrd="1" destOrd="0" parTransId="{BC783A56-CC05-3C46-85A5-99CF00385FCD}" sibTransId="{7E8CD470-9390-F046-A32E-DD8202690FFC}"/>
    <dgm:cxn modelId="{24AF532D-6715-B44E-8B54-EC11C603F755}" srcId="{81B6AEE3-B096-404D-AC25-0D6B11164530}" destId="{C0EC9111-5F0C-B44D-8600-DC2E8315D5C9}" srcOrd="0" destOrd="0" parTransId="{CC042EB9-BE4C-BA48-953B-BBE23B709A34}" sibTransId="{DE4B8D8C-1B74-874A-A0B5-BBE5404F310F}"/>
    <dgm:cxn modelId="{D5E4F322-E892-5246-8E3A-58612DD0E79B}" type="presOf" srcId="{77F3BCF8-C201-1C4D-8FDD-5CCB2A2DC4B2}" destId="{C905A274-E10F-AB40-9E26-C634EB6BCF07}" srcOrd="0" destOrd="0" presId="urn:microsoft.com/office/officeart/2005/8/layout/StepDownProcess"/>
    <dgm:cxn modelId="{298CAD19-CA05-ED41-BD31-0D4B3F4B2AAA}" srcId="{438D506A-1386-CE47-9634-96965E18E4EB}" destId="{72190CFF-3596-144C-944D-EEC60EF07E72}" srcOrd="0" destOrd="0" parTransId="{0C6EC0B0-9EC6-D341-9AFE-27534D7D847A}" sibTransId="{C4EA0B10-ED10-1842-A027-DD141588EA33}"/>
    <dgm:cxn modelId="{D317D088-19B2-064C-A391-EBD24A1BE06A}" type="presOf" srcId="{C0EC9111-5F0C-B44D-8600-DC2E8315D5C9}" destId="{D56FC3E8-B3F1-FD46-804A-1FD38C34415C}" srcOrd="0" destOrd="0" presId="urn:microsoft.com/office/officeart/2005/8/layout/StepDownProcess"/>
    <dgm:cxn modelId="{41CA6FB8-C235-CE45-9DDB-EA724B7A8876}" srcId="{438D506A-1386-CE47-9634-96965E18E4EB}" destId="{81B6AEE3-B096-404D-AC25-0D6B11164530}" srcOrd="2" destOrd="0" parTransId="{B84F5921-4B39-9046-9839-82B29C4C5A1F}" sibTransId="{59AD72C8-F706-094A-BCCD-9C3BDC60F4EC}"/>
    <dgm:cxn modelId="{6A56A6EC-9B0D-3B4D-89A1-C51593EAAE93}" srcId="{72190CFF-3596-144C-944D-EEC60EF07E72}" destId="{F37353A7-DCBB-A841-AD6C-8DD0A33DDF04}" srcOrd="0" destOrd="0" parTransId="{97617780-5311-754A-B010-A3F28211D5D0}" sibTransId="{C937B7B7-7E13-0D41-A390-53790FD89F0A}"/>
    <dgm:cxn modelId="{EF45F18C-F1CC-2E4F-AB50-CD253131C56F}" type="presOf" srcId="{438D506A-1386-CE47-9634-96965E18E4EB}" destId="{CCDDE63D-D0D8-4A4D-9BE9-9C60CA0C5C56}" srcOrd="0" destOrd="0" presId="urn:microsoft.com/office/officeart/2005/8/layout/StepDownProcess"/>
    <dgm:cxn modelId="{EE4506D3-762A-8C4B-95E8-3D86FBEFADC5}" type="presOf" srcId="{72190CFF-3596-144C-944D-EEC60EF07E72}" destId="{93055BC7-8F3F-BA44-9177-498F63671D40}" srcOrd="0" destOrd="0" presId="urn:microsoft.com/office/officeart/2005/8/layout/StepDownProcess"/>
    <dgm:cxn modelId="{344BD631-76F2-7942-B237-4591170FC0D8}" type="presOf" srcId="{81B6AEE3-B096-404D-AC25-0D6B11164530}" destId="{081CBE2F-386B-0F41-B9A5-751DA22E0723}" srcOrd="0" destOrd="0" presId="urn:microsoft.com/office/officeart/2005/8/layout/StepDownProcess"/>
    <dgm:cxn modelId="{E824E597-DDBF-CF4E-ACB2-C8E889E765A5}" type="presParOf" srcId="{CCDDE63D-D0D8-4A4D-9BE9-9C60CA0C5C56}" destId="{FAC115CD-5B42-914A-B3D5-844741D69BE7}" srcOrd="0" destOrd="0" presId="urn:microsoft.com/office/officeart/2005/8/layout/StepDownProcess"/>
    <dgm:cxn modelId="{4BB73B5D-159D-C844-A99A-E089C33BC1CA}" type="presParOf" srcId="{FAC115CD-5B42-914A-B3D5-844741D69BE7}" destId="{1D7AFE26-A58F-104E-B629-323A489B3E7B}" srcOrd="0" destOrd="0" presId="urn:microsoft.com/office/officeart/2005/8/layout/StepDownProcess"/>
    <dgm:cxn modelId="{EE7C175F-1473-4743-BBCE-17CD5F177CE2}" type="presParOf" srcId="{FAC115CD-5B42-914A-B3D5-844741D69BE7}" destId="{93055BC7-8F3F-BA44-9177-498F63671D40}" srcOrd="1" destOrd="0" presId="urn:microsoft.com/office/officeart/2005/8/layout/StepDownProcess"/>
    <dgm:cxn modelId="{D8EAD808-F016-4D46-A331-3BE98A579170}" type="presParOf" srcId="{FAC115CD-5B42-914A-B3D5-844741D69BE7}" destId="{10EDB098-F28E-1340-804B-2EE79F5B32AA}" srcOrd="2" destOrd="0" presId="urn:microsoft.com/office/officeart/2005/8/layout/StepDownProcess"/>
    <dgm:cxn modelId="{54175244-6852-B343-A9B9-5388C3256EAA}" type="presParOf" srcId="{CCDDE63D-D0D8-4A4D-9BE9-9C60CA0C5C56}" destId="{BA892726-6A8C-AE46-9419-4211B76777A2}" srcOrd="1" destOrd="0" presId="urn:microsoft.com/office/officeart/2005/8/layout/StepDownProcess"/>
    <dgm:cxn modelId="{99217FEC-A413-CF41-8E1C-81FFD3B2E112}" type="presParOf" srcId="{CCDDE63D-D0D8-4A4D-9BE9-9C60CA0C5C56}" destId="{53251B4A-A37B-C14E-A2C7-C15E30D4FD43}" srcOrd="2" destOrd="0" presId="urn:microsoft.com/office/officeart/2005/8/layout/StepDownProcess"/>
    <dgm:cxn modelId="{DD38C34E-BD97-AA4F-B401-3CDB5CD58383}" type="presParOf" srcId="{53251B4A-A37B-C14E-A2C7-C15E30D4FD43}" destId="{50997E49-CE95-9F4C-96DD-CEA3EC16AF1F}" srcOrd="0" destOrd="0" presId="urn:microsoft.com/office/officeart/2005/8/layout/StepDownProcess"/>
    <dgm:cxn modelId="{166CAD83-97CE-5249-85A1-F325A2813CAF}" type="presParOf" srcId="{53251B4A-A37B-C14E-A2C7-C15E30D4FD43}" destId="{C905A274-E10F-AB40-9E26-C634EB6BCF07}" srcOrd="1" destOrd="0" presId="urn:microsoft.com/office/officeart/2005/8/layout/StepDownProcess"/>
    <dgm:cxn modelId="{17A38987-50F7-EE43-B5A2-6B0C5E03DDBC}" type="presParOf" srcId="{53251B4A-A37B-C14E-A2C7-C15E30D4FD43}" destId="{FE12B82A-2715-5542-9EF5-7BC311F5A997}" srcOrd="2" destOrd="0" presId="urn:microsoft.com/office/officeart/2005/8/layout/StepDownProcess"/>
    <dgm:cxn modelId="{20353FC9-17C4-DB49-8060-D35F73BC4F59}" type="presParOf" srcId="{CCDDE63D-D0D8-4A4D-9BE9-9C60CA0C5C56}" destId="{AA59941C-7127-484D-B047-2CD00DFFE425}" srcOrd="3" destOrd="0" presId="urn:microsoft.com/office/officeart/2005/8/layout/StepDownProcess"/>
    <dgm:cxn modelId="{B18813DC-11E6-EF45-8AD9-91E8A2C55FD9}" type="presParOf" srcId="{CCDDE63D-D0D8-4A4D-9BE9-9C60CA0C5C56}" destId="{17D937A9-1E03-ED42-B053-569C893A7AA9}" srcOrd="4" destOrd="0" presId="urn:microsoft.com/office/officeart/2005/8/layout/StepDownProcess"/>
    <dgm:cxn modelId="{A8214BC8-C39C-944D-BAE8-902AC4C21831}" type="presParOf" srcId="{17D937A9-1E03-ED42-B053-569C893A7AA9}" destId="{081CBE2F-386B-0F41-B9A5-751DA22E0723}" srcOrd="0" destOrd="0" presId="urn:microsoft.com/office/officeart/2005/8/layout/StepDownProcess"/>
    <dgm:cxn modelId="{8F44434C-4E3C-C34D-81A2-F165CF47A94F}" type="presParOf" srcId="{17D937A9-1E03-ED42-B053-569C893A7AA9}" destId="{D56FC3E8-B3F1-FD46-804A-1FD38C34415C}"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438D506A-1386-CE47-9634-96965E18E4EB}" type="doc">
      <dgm:prSet loTypeId="urn:microsoft.com/office/officeart/2005/8/layout/StepDownProcess" loCatId="" qsTypeId="urn:microsoft.com/office/officeart/2005/8/quickstyle/simple4" qsCatId="simple" csTypeId="urn:microsoft.com/office/officeart/2005/8/colors/accent1_2" csCatId="accent1" phldr="1"/>
      <dgm:spPr/>
      <dgm:t>
        <a:bodyPr/>
        <a:lstStyle/>
        <a:p>
          <a:endParaRPr lang="en-US"/>
        </a:p>
      </dgm:t>
    </dgm:pt>
    <dgm:pt modelId="{72190CFF-3596-144C-944D-EEC60EF07E72}">
      <dgm:prSet phldrT="[Text]" custT="1"/>
      <dgm:spPr/>
      <dgm:t>
        <a:bodyPr/>
        <a:lstStyle/>
        <a:p>
          <a:r>
            <a:rPr lang="en-US" sz="4800" dirty="0" smtClean="0">
              <a:solidFill>
                <a:schemeClr val="tx2"/>
              </a:solidFill>
              <a:latin typeface="Avenir Next Condensed Demi Bold"/>
              <a:cs typeface="Avenir Next Condensed Demi Bold"/>
            </a:rPr>
            <a:t>S</a:t>
          </a:r>
          <a:r>
            <a:rPr lang="en-US" sz="2400" dirty="0" smtClean="0">
              <a:latin typeface="Avenir Next Condensed Demi Bold"/>
              <a:cs typeface="Avenir Next Condensed Demi Bold"/>
            </a:rPr>
            <a:t>ENSE</a:t>
          </a:r>
          <a:endParaRPr lang="en-US" sz="2400" dirty="0">
            <a:latin typeface="Avenir Next Condensed Demi Bold"/>
            <a:cs typeface="Avenir Next Condensed Demi Bold"/>
          </a:endParaRPr>
        </a:p>
      </dgm:t>
    </dgm:pt>
    <dgm:pt modelId="{0C6EC0B0-9EC6-D341-9AFE-27534D7D847A}" type="parTrans" cxnId="{298CAD19-CA05-ED41-BD31-0D4B3F4B2AAA}">
      <dgm:prSet/>
      <dgm:spPr/>
      <dgm:t>
        <a:bodyPr/>
        <a:lstStyle/>
        <a:p>
          <a:endParaRPr lang="en-US"/>
        </a:p>
      </dgm:t>
    </dgm:pt>
    <dgm:pt modelId="{C4EA0B10-ED10-1842-A027-DD141588EA33}" type="sibTrans" cxnId="{298CAD19-CA05-ED41-BD31-0D4B3F4B2AAA}">
      <dgm:prSet/>
      <dgm:spPr/>
      <dgm:t>
        <a:bodyPr/>
        <a:lstStyle/>
        <a:p>
          <a:endParaRPr lang="en-US"/>
        </a:p>
      </dgm:t>
    </dgm:pt>
    <dgm:pt modelId="{F37353A7-DCBB-A841-AD6C-8DD0A33DDF04}">
      <dgm:prSet phldrT="[Text]" custT="1"/>
      <dgm:spPr/>
      <dgm:t>
        <a:bodyPr/>
        <a:lstStyle/>
        <a:p>
          <a:pPr algn="l"/>
          <a:r>
            <a:rPr lang="en-US" sz="4000" dirty="0">
              <a:solidFill>
                <a:srgbClr val="0000FF"/>
              </a:solidFill>
            </a:rPr>
            <a:t>M</a:t>
          </a:r>
          <a:r>
            <a:rPr lang="en-US" sz="1900" dirty="0"/>
            <a:t>EANINGFULLY</a:t>
          </a:r>
        </a:p>
      </dgm:t>
    </dgm:pt>
    <dgm:pt modelId="{97617780-5311-754A-B010-A3F28211D5D0}" type="parTrans" cxnId="{6A56A6EC-9B0D-3B4D-89A1-C51593EAAE93}">
      <dgm:prSet/>
      <dgm:spPr/>
      <dgm:t>
        <a:bodyPr/>
        <a:lstStyle/>
        <a:p>
          <a:endParaRPr lang="en-US"/>
        </a:p>
      </dgm:t>
    </dgm:pt>
    <dgm:pt modelId="{C937B7B7-7E13-0D41-A390-53790FD89F0A}" type="sibTrans" cxnId="{6A56A6EC-9B0D-3B4D-89A1-C51593EAAE93}">
      <dgm:prSet/>
      <dgm:spPr/>
      <dgm:t>
        <a:bodyPr/>
        <a:lstStyle/>
        <a:p>
          <a:endParaRPr lang="en-US"/>
        </a:p>
      </dgm:t>
    </dgm:pt>
    <dgm:pt modelId="{77F3BCF8-C201-1C4D-8FDD-5CCB2A2DC4B2}">
      <dgm:prSet phldrT="[Text]" custT="1"/>
      <dgm:spPr/>
      <dgm:t>
        <a:bodyPr/>
        <a:lstStyle/>
        <a:p>
          <a:r>
            <a:rPr lang="en-US" sz="4800" dirty="0">
              <a:solidFill>
                <a:schemeClr val="tx2"/>
              </a:solidFill>
              <a:latin typeface="Avenir Next Condensed Demi Bold"/>
              <a:cs typeface="Avenir Next Condensed Demi Bold"/>
            </a:rPr>
            <a:t>A</a:t>
          </a:r>
          <a:r>
            <a:rPr lang="en-US" sz="2400" dirty="0"/>
            <a:t>NALYZE</a:t>
          </a:r>
        </a:p>
      </dgm:t>
    </dgm:pt>
    <dgm:pt modelId="{BC783A56-CC05-3C46-85A5-99CF00385FCD}" type="parTrans" cxnId="{08B858CA-F78D-F843-BEC3-02866CD448B3}">
      <dgm:prSet/>
      <dgm:spPr/>
      <dgm:t>
        <a:bodyPr/>
        <a:lstStyle/>
        <a:p>
          <a:endParaRPr lang="en-US"/>
        </a:p>
      </dgm:t>
    </dgm:pt>
    <dgm:pt modelId="{7E8CD470-9390-F046-A32E-DD8202690FFC}" type="sibTrans" cxnId="{08B858CA-F78D-F843-BEC3-02866CD448B3}">
      <dgm:prSet/>
      <dgm:spPr/>
      <dgm:t>
        <a:bodyPr/>
        <a:lstStyle/>
        <a:p>
          <a:endParaRPr lang="en-US"/>
        </a:p>
      </dgm:t>
    </dgm:pt>
    <dgm:pt modelId="{81B6AEE3-B096-404D-AC25-0D6B11164530}">
      <dgm:prSet phldrT="[Text]" custT="1"/>
      <dgm:spPr/>
      <dgm:t>
        <a:bodyPr/>
        <a:lstStyle/>
        <a:p>
          <a:r>
            <a:rPr lang="en-US" sz="4800" dirty="0" smtClean="0">
              <a:solidFill>
                <a:schemeClr val="tx2"/>
              </a:solidFill>
              <a:latin typeface="Avenir Next Condensed Demi Bold"/>
              <a:cs typeface="Avenir Next Condensed Demi Bold"/>
            </a:rPr>
            <a:t>R</a:t>
          </a:r>
          <a:r>
            <a:rPr lang="en-US" sz="2400" dirty="0" smtClean="0"/>
            <a:t>ESPOND</a:t>
          </a:r>
          <a:r>
            <a:rPr lang="en-US" sz="2400" dirty="0"/>
            <a:t>	</a:t>
          </a:r>
        </a:p>
      </dgm:t>
    </dgm:pt>
    <dgm:pt modelId="{B84F5921-4B39-9046-9839-82B29C4C5A1F}" type="parTrans" cxnId="{41CA6FB8-C235-CE45-9DDB-EA724B7A8876}">
      <dgm:prSet/>
      <dgm:spPr/>
      <dgm:t>
        <a:bodyPr/>
        <a:lstStyle/>
        <a:p>
          <a:endParaRPr lang="en-US"/>
        </a:p>
      </dgm:t>
    </dgm:pt>
    <dgm:pt modelId="{59AD72C8-F706-094A-BCCD-9C3BDC60F4EC}" type="sibTrans" cxnId="{41CA6FB8-C235-CE45-9DDB-EA724B7A8876}">
      <dgm:prSet/>
      <dgm:spPr/>
      <dgm:t>
        <a:bodyPr/>
        <a:lstStyle/>
        <a:p>
          <a:endParaRPr lang="en-US"/>
        </a:p>
      </dgm:t>
    </dgm:pt>
    <dgm:pt modelId="{C0EC9111-5F0C-B44D-8600-DC2E8315D5C9}">
      <dgm:prSet phldrT="[Text]" custT="1"/>
      <dgm:spPr/>
      <dgm:t>
        <a:bodyPr/>
        <a:lstStyle/>
        <a:p>
          <a:r>
            <a:rPr lang="en-US" sz="4000" dirty="0" smtClean="0">
              <a:solidFill>
                <a:srgbClr val="0000FF"/>
              </a:solidFill>
            </a:rPr>
            <a:t>T</a:t>
          </a:r>
          <a:r>
            <a:rPr lang="en-US" sz="2000" dirty="0" smtClean="0"/>
            <a:t>IMELY</a:t>
          </a:r>
          <a:endParaRPr lang="en-US" sz="2000" dirty="0"/>
        </a:p>
      </dgm:t>
    </dgm:pt>
    <dgm:pt modelId="{CC042EB9-BE4C-BA48-953B-BBE23B709A34}" type="parTrans" cxnId="{24AF532D-6715-B44E-8B54-EC11C603F755}">
      <dgm:prSet/>
      <dgm:spPr/>
      <dgm:t>
        <a:bodyPr/>
        <a:lstStyle/>
        <a:p>
          <a:endParaRPr lang="en-US"/>
        </a:p>
      </dgm:t>
    </dgm:pt>
    <dgm:pt modelId="{DE4B8D8C-1B74-874A-A0B5-BBE5404F310F}" type="sibTrans" cxnId="{24AF532D-6715-B44E-8B54-EC11C603F755}">
      <dgm:prSet/>
      <dgm:spPr/>
      <dgm:t>
        <a:bodyPr/>
        <a:lstStyle/>
        <a:p>
          <a:endParaRPr lang="en-US"/>
        </a:p>
      </dgm:t>
    </dgm:pt>
    <dgm:pt modelId="{CCDDE63D-D0D8-4A4D-9BE9-9C60CA0C5C56}" type="pres">
      <dgm:prSet presAssocID="{438D506A-1386-CE47-9634-96965E18E4EB}" presName="rootnode" presStyleCnt="0">
        <dgm:presLayoutVars>
          <dgm:chMax/>
          <dgm:chPref/>
          <dgm:dir/>
          <dgm:animLvl val="lvl"/>
        </dgm:presLayoutVars>
      </dgm:prSet>
      <dgm:spPr/>
      <dgm:t>
        <a:bodyPr/>
        <a:lstStyle/>
        <a:p>
          <a:endParaRPr lang="en-US"/>
        </a:p>
      </dgm:t>
    </dgm:pt>
    <dgm:pt modelId="{FAC115CD-5B42-914A-B3D5-844741D69BE7}" type="pres">
      <dgm:prSet presAssocID="{72190CFF-3596-144C-944D-EEC60EF07E72}" presName="composite" presStyleCnt="0"/>
      <dgm:spPr/>
    </dgm:pt>
    <dgm:pt modelId="{1D7AFE26-A58F-104E-B629-323A489B3E7B}" type="pres">
      <dgm:prSet presAssocID="{72190CFF-3596-144C-944D-EEC60EF07E72}" presName="bentUpArrow1" presStyleLbl="alignImgPlace1" presStyleIdx="0" presStyleCnt="2" custLinFactNeighborX="18617" custLinFactNeighborY="-28321"/>
      <dgm:spPr/>
    </dgm:pt>
    <dgm:pt modelId="{93055BC7-8F3F-BA44-9177-498F63671D40}" type="pres">
      <dgm:prSet presAssocID="{72190CFF-3596-144C-944D-EEC60EF07E72}" presName="ParentText" presStyleLbl="node1" presStyleIdx="0" presStyleCnt="3" custLinFactNeighborY="-23331">
        <dgm:presLayoutVars>
          <dgm:chMax val="1"/>
          <dgm:chPref val="1"/>
          <dgm:bulletEnabled val="1"/>
        </dgm:presLayoutVars>
      </dgm:prSet>
      <dgm:spPr/>
      <dgm:t>
        <a:bodyPr/>
        <a:lstStyle/>
        <a:p>
          <a:endParaRPr lang="en-US"/>
        </a:p>
      </dgm:t>
    </dgm:pt>
    <dgm:pt modelId="{10EDB098-F28E-1340-804B-2EE79F5B32AA}" type="pres">
      <dgm:prSet presAssocID="{72190CFF-3596-144C-944D-EEC60EF07E72}" presName="ChildText" presStyleLbl="revTx" presStyleIdx="0" presStyleCnt="3" custScaleX="312174" custLinFactNeighborX="77971" custLinFactNeighborY="52798">
        <dgm:presLayoutVars>
          <dgm:chMax val="0"/>
          <dgm:chPref val="0"/>
          <dgm:bulletEnabled val="1"/>
        </dgm:presLayoutVars>
      </dgm:prSet>
      <dgm:spPr/>
      <dgm:t>
        <a:bodyPr/>
        <a:lstStyle/>
        <a:p>
          <a:endParaRPr lang="en-US"/>
        </a:p>
      </dgm:t>
    </dgm:pt>
    <dgm:pt modelId="{BA892726-6A8C-AE46-9419-4211B76777A2}" type="pres">
      <dgm:prSet presAssocID="{C4EA0B10-ED10-1842-A027-DD141588EA33}" presName="sibTrans" presStyleCnt="0"/>
      <dgm:spPr/>
    </dgm:pt>
    <dgm:pt modelId="{53251B4A-A37B-C14E-A2C7-C15E30D4FD43}" type="pres">
      <dgm:prSet presAssocID="{77F3BCF8-C201-1C4D-8FDD-5CCB2A2DC4B2}" presName="composite" presStyleCnt="0"/>
      <dgm:spPr/>
    </dgm:pt>
    <dgm:pt modelId="{50997E49-CE95-9F4C-96DD-CEA3EC16AF1F}" type="pres">
      <dgm:prSet presAssocID="{77F3BCF8-C201-1C4D-8FDD-5CCB2A2DC4B2}" presName="bentUpArrow1" presStyleLbl="alignImgPlace1" presStyleIdx="1" presStyleCnt="2"/>
      <dgm:spPr/>
    </dgm:pt>
    <dgm:pt modelId="{C905A274-E10F-AB40-9E26-C634EB6BCF07}" type="pres">
      <dgm:prSet presAssocID="{77F3BCF8-C201-1C4D-8FDD-5CCB2A2DC4B2}" presName="ParentText" presStyleLbl="node1" presStyleIdx="1" presStyleCnt="3" custScaleX="123709" custLinFactNeighborX="-18907">
        <dgm:presLayoutVars>
          <dgm:chMax val="1"/>
          <dgm:chPref val="1"/>
          <dgm:bulletEnabled val="1"/>
        </dgm:presLayoutVars>
      </dgm:prSet>
      <dgm:spPr/>
      <dgm:t>
        <a:bodyPr/>
        <a:lstStyle/>
        <a:p>
          <a:endParaRPr lang="en-US"/>
        </a:p>
      </dgm:t>
    </dgm:pt>
    <dgm:pt modelId="{FE12B82A-2715-5542-9EF5-7BC311F5A997}" type="pres">
      <dgm:prSet presAssocID="{77F3BCF8-C201-1C4D-8FDD-5CCB2A2DC4B2}" presName="ChildText" presStyleLbl="revTx" presStyleIdx="1" presStyleCnt="3">
        <dgm:presLayoutVars>
          <dgm:chMax val="0"/>
          <dgm:chPref val="0"/>
          <dgm:bulletEnabled val="1"/>
        </dgm:presLayoutVars>
      </dgm:prSet>
      <dgm:spPr/>
      <dgm:t>
        <a:bodyPr/>
        <a:lstStyle/>
        <a:p>
          <a:endParaRPr lang="en-US"/>
        </a:p>
      </dgm:t>
    </dgm:pt>
    <dgm:pt modelId="{AA59941C-7127-484D-B047-2CD00DFFE425}" type="pres">
      <dgm:prSet presAssocID="{7E8CD470-9390-F046-A32E-DD8202690FFC}" presName="sibTrans" presStyleCnt="0"/>
      <dgm:spPr/>
    </dgm:pt>
    <dgm:pt modelId="{17D937A9-1E03-ED42-B053-569C893A7AA9}" type="pres">
      <dgm:prSet presAssocID="{81B6AEE3-B096-404D-AC25-0D6B11164530}" presName="composite" presStyleCnt="0"/>
      <dgm:spPr/>
    </dgm:pt>
    <dgm:pt modelId="{081CBE2F-386B-0F41-B9A5-751DA22E0723}" type="pres">
      <dgm:prSet presAssocID="{81B6AEE3-B096-404D-AC25-0D6B11164530}" presName="ParentText" presStyleLbl="node1" presStyleIdx="2" presStyleCnt="3" custScaleX="157390" custLinFactNeighborX="-15427" custLinFactNeighborY="6963">
        <dgm:presLayoutVars>
          <dgm:chMax val="1"/>
          <dgm:chPref val="1"/>
          <dgm:bulletEnabled val="1"/>
        </dgm:presLayoutVars>
      </dgm:prSet>
      <dgm:spPr/>
      <dgm:t>
        <a:bodyPr/>
        <a:lstStyle/>
        <a:p>
          <a:endParaRPr lang="en-US"/>
        </a:p>
      </dgm:t>
    </dgm:pt>
    <dgm:pt modelId="{D56FC3E8-B3F1-FD46-804A-1FD38C34415C}" type="pres">
      <dgm:prSet presAssocID="{81B6AEE3-B096-404D-AC25-0D6B11164530}" presName="FinalChildText" presStyleLbl="revTx" presStyleIdx="2" presStyleCnt="3" custScaleX="141126" custScaleY="72651" custLinFactNeighborX="3858" custLinFactNeighborY="97674">
        <dgm:presLayoutVars>
          <dgm:chMax val="0"/>
          <dgm:chPref val="0"/>
          <dgm:bulletEnabled val="1"/>
        </dgm:presLayoutVars>
      </dgm:prSet>
      <dgm:spPr/>
      <dgm:t>
        <a:bodyPr/>
        <a:lstStyle/>
        <a:p>
          <a:endParaRPr lang="en-US"/>
        </a:p>
      </dgm:t>
    </dgm:pt>
  </dgm:ptLst>
  <dgm:cxnLst>
    <dgm:cxn modelId="{6A56A6EC-9B0D-3B4D-89A1-C51593EAAE93}" srcId="{72190CFF-3596-144C-944D-EEC60EF07E72}" destId="{F37353A7-DCBB-A841-AD6C-8DD0A33DDF04}" srcOrd="0" destOrd="0" parTransId="{97617780-5311-754A-B010-A3F28211D5D0}" sibTransId="{C937B7B7-7E13-0D41-A390-53790FD89F0A}"/>
    <dgm:cxn modelId="{9F68606D-F77C-7C47-A90E-226E20B37E64}" type="presOf" srcId="{C0EC9111-5F0C-B44D-8600-DC2E8315D5C9}" destId="{D56FC3E8-B3F1-FD46-804A-1FD38C34415C}" srcOrd="0" destOrd="0" presId="urn:microsoft.com/office/officeart/2005/8/layout/StepDownProcess"/>
    <dgm:cxn modelId="{08B858CA-F78D-F843-BEC3-02866CD448B3}" srcId="{438D506A-1386-CE47-9634-96965E18E4EB}" destId="{77F3BCF8-C201-1C4D-8FDD-5CCB2A2DC4B2}" srcOrd="1" destOrd="0" parTransId="{BC783A56-CC05-3C46-85A5-99CF00385FCD}" sibTransId="{7E8CD470-9390-F046-A32E-DD8202690FFC}"/>
    <dgm:cxn modelId="{3B5992FE-0D5D-1341-B9AA-52CF127A679A}" type="presOf" srcId="{72190CFF-3596-144C-944D-EEC60EF07E72}" destId="{93055BC7-8F3F-BA44-9177-498F63671D40}" srcOrd="0" destOrd="0" presId="urn:microsoft.com/office/officeart/2005/8/layout/StepDownProcess"/>
    <dgm:cxn modelId="{95A04845-675D-7640-BFF5-0B71B204D38D}" type="presOf" srcId="{F37353A7-DCBB-A841-AD6C-8DD0A33DDF04}" destId="{10EDB098-F28E-1340-804B-2EE79F5B32AA}" srcOrd="0" destOrd="0" presId="urn:microsoft.com/office/officeart/2005/8/layout/StepDownProcess"/>
    <dgm:cxn modelId="{A7D53990-7CA5-2247-8DB1-9B6ACB765F99}" type="presOf" srcId="{77F3BCF8-C201-1C4D-8FDD-5CCB2A2DC4B2}" destId="{C905A274-E10F-AB40-9E26-C634EB6BCF07}" srcOrd="0" destOrd="0" presId="urn:microsoft.com/office/officeart/2005/8/layout/StepDownProcess"/>
    <dgm:cxn modelId="{B91EB7F1-3CA6-924A-BD47-02DF2085F2DE}" type="presOf" srcId="{438D506A-1386-CE47-9634-96965E18E4EB}" destId="{CCDDE63D-D0D8-4A4D-9BE9-9C60CA0C5C56}" srcOrd="0" destOrd="0" presId="urn:microsoft.com/office/officeart/2005/8/layout/StepDownProcess"/>
    <dgm:cxn modelId="{24AF532D-6715-B44E-8B54-EC11C603F755}" srcId="{81B6AEE3-B096-404D-AC25-0D6B11164530}" destId="{C0EC9111-5F0C-B44D-8600-DC2E8315D5C9}" srcOrd="0" destOrd="0" parTransId="{CC042EB9-BE4C-BA48-953B-BBE23B709A34}" sibTransId="{DE4B8D8C-1B74-874A-A0B5-BBE5404F310F}"/>
    <dgm:cxn modelId="{41CA6FB8-C235-CE45-9DDB-EA724B7A8876}" srcId="{438D506A-1386-CE47-9634-96965E18E4EB}" destId="{81B6AEE3-B096-404D-AC25-0D6B11164530}" srcOrd="2" destOrd="0" parTransId="{B84F5921-4B39-9046-9839-82B29C4C5A1F}" sibTransId="{59AD72C8-F706-094A-BCCD-9C3BDC60F4EC}"/>
    <dgm:cxn modelId="{35F78DE4-6927-274F-8EA1-B456B2E83221}" type="presOf" srcId="{81B6AEE3-B096-404D-AC25-0D6B11164530}" destId="{081CBE2F-386B-0F41-B9A5-751DA22E0723}" srcOrd="0" destOrd="0" presId="urn:microsoft.com/office/officeart/2005/8/layout/StepDownProcess"/>
    <dgm:cxn modelId="{298CAD19-CA05-ED41-BD31-0D4B3F4B2AAA}" srcId="{438D506A-1386-CE47-9634-96965E18E4EB}" destId="{72190CFF-3596-144C-944D-EEC60EF07E72}" srcOrd="0" destOrd="0" parTransId="{0C6EC0B0-9EC6-D341-9AFE-27534D7D847A}" sibTransId="{C4EA0B10-ED10-1842-A027-DD141588EA33}"/>
    <dgm:cxn modelId="{E2F386BB-9535-0D42-9D61-B056882A01C6}" type="presParOf" srcId="{CCDDE63D-D0D8-4A4D-9BE9-9C60CA0C5C56}" destId="{FAC115CD-5B42-914A-B3D5-844741D69BE7}" srcOrd="0" destOrd="0" presId="urn:microsoft.com/office/officeart/2005/8/layout/StepDownProcess"/>
    <dgm:cxn modelId="{1F8CC26F-1511-5A4F-9013-C52D571C95AE}" type="presParOf" srcId="{FAC115CD-5B42-914A-B3D5-844741D69BE7}" destId="{1D7AFE26-A58F-104E-B629-323A489B3E7B}" srcOrd="0" destOrd="0" presId="urn:microsoft.com/office/officeart/2005/8/layout/StepDownProcess"/>
    <dgm:cxn modelId="{FBB724B9-19EB-9E4D-8F14-E9E77D59DC85}" type="presParOf" srcId="{FAC115CD-5B42-914A-B3D5-844741D69BE7}" destId="{93055BC7-8F3F-BA44-9177-498F63671D40}" srcOrd="1" destOrd="0" presId="urn:microsoft.com/office/officeart/2005/8/layout/StepDownProcess"/>
    <dgm:cxn modelId="{714274E1-7112-B64E-86E6-B3EFB4AB0415}" type="presParOf" srcId="{FAC115CD-5B42-914A-B3D5-844741D69BE7}" destId="{10EDB098-F28E-1340-804B-2EE79F5B32AA}" srcOrd="2" destOrd="0" presId="urn:microsoft.com/office/officeart/2005/8/layout/StepDownProcess"/>
    <dgm:cxn modelId="{415FC21D-2889-EC42-A562-F64A4901FC50}" type="presParOf" srcId="{CCDDE63D-D0D8-4A4D-9BE9-9C60CA0C5C56}" destId="{BA892726-6A8C-AE46-9419-4211B76777A2}" srcOrd="1" destOrd="0" presId="urn:microsoft.com/office/officeart/2005/8/layout/StepDownProcess"/>
    <dgm:cxn modelId="{A7C432D1-6306-964B-8954-170B40707E96}" type="presParOf" srcId="{CCDDE63D-D0D8-4A4D-9BE9-9C60CA0C5C56}" destId="{53251B4A-A37B-C14E-A2C7-C15E30D4FD43}" srcOrd="2" destOrd="0" presId="urn:microsoft.com/office/officeart/2005/8/layout/StepDownProcess"/>
    <dgm:cxn modelId="{E9366E37-9A3F-D644-B342-D87D71984690}" type="presParOf" srcId="{53251B4A-A37B-C14E-A2C7-C15E30D4FD43}" destId="{50997E49-CE95-9F4C-96DD-CEA3EC16AF1F}" srcOrd="0" destOrd="0" presId="urn:microsoft.com/office/officeart/2005/8/layout/StepDownProcess"/>
    <dgm:cxn modelId="{3959AAE7-9B39-FB4D-9849-AD05569D76D5}" type="presParOf" srcId="{53251B4A-A37B-C14E-A2C7-C15E30D4FD43}" destId="{C905A274-E10F-AB40-9E26-C634EB6BCF07}" srcOrd="1" destOrd="0" presId="urn:microsoft.com/office/officeart/2005/8/layout/StepDownProcess"/>
    <dgm:cxn modelId="{7D99FF97-32FD-834E-B24E-2AB4D819D6F1}" type="presParOf" srcId="{53251B4A-A37B-C14E-A2C7-C15E30D4FD43}" destId="{FE12B82A-2715-5542-9EF5-7BC311F5A997}" srcOrd="2" destOrd="0" presId="urn:microsoft.com/office/officeart/2005/8/layout/StepDownProcess"/>
    <dgm:cxn modelId="{5BF56E1E-B151-1142-B191-10BCD4742840}" type="presParOf" srcId="{CCDDE63D-D0D8-4A4D-9BE9-9C60CA0C5C56}" destId="{AA59941C-7127-484D-B047-2CD00DFFE425}" srcOrd="3" destOrd="0" presId="urn:microsoft.com/office/officeart/2005/8/layout/StepDownProcess"/>
    <dgm:cxn modelId="{5E8743EF-683A-834B-8F83-EAEF0598AF0C}" type="presParOf" srcId="{CCDDE63D-D0D8-4A4D-9BE9-9C60CA0C5C56}" destId="{17D937A9-1E03-ED42-B053-569C893A7AA9}" srcOrd="4" destOrd="0" presId="urn:microsoft.com/office/officeart/2005/8/layout/StepDownProcess"/>
    <dgm:cxn modelId="{D735760E-7726-EC4F-B1E2-2278EF1B3B0D}" type="presParOf" srcId="{17D937A9-1E03-ED42-B053-569C893A7AA9}" destId="{081CBE2F-386B-0F41-B9A5-751DA22E0723}" srcOrd="0" destOrd="0" presId="urn:microsoft.com/office/officeart/2005/8/layout/StepDownProcess"/>
    <dgm:cxn modelId="{722BDD6C-9AAA-5B44-9347-70E3C9C7FAAD}" type="presParOf" srcId="{17D937A9-1E03-ED42-B053-569C893A7AA9}" destId="{D56FC3E8-B3F1-FD46-804A-1FD38C34415C}"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86BF69DB-6FA0-504E-BF95-17ADD6482BFF}" type="doc">
      <dgm:prSet loTypeId="urn:microsoft.com/office/officeart/2005/8/layout/gear1" loCatId="" qsTypeId="urn:microsoft.com/office/officeart/2005/8/quickstyle/3D3" qsCatId="3D" csTypeId="urn:microsoft.com/office/officeart/2005/8/colors/accent1_2" csCatId="accent1"/>
      <dgm:spPr/>
      <dgm:t>
        <a:bodyPr/>
        <a:lstStyle/>
        <a:p>
          <a:endParaRPr lang="en-US"/>
        </a:p>
      </dgm:t>
    </dgm:pt>
    <dgm:pt modelId="{2B6DB2F9-099A-364B-860A-9345F152B8FF}">
      <dgm:prSet custT="1"/>
      <dgm:spPr/>
      <dgm:t>
        <a:bodyPr/>
        <a:lstStyle/>
        <a:p>
          <a:pPr rtl="0"/>
          <a:r>
            <a:rPr lang="en-US" sz="3600" dirty="0">
              <a:solidFill>
                <a:srgbClr val="0D0D0D"/>
              </a:solidFill>
            </a:rPr>
            <a:t>Design Time</a:t>
          </a:r>
        </a:p>
      </dgm:t>
    </dgm:pt>
    <dgm:pt modelId="{4A71ABBA-51E0-2341-BB9A-647EF107E0C1}" type="parTrans" cxnId="{0E97B10F-FA04-AC47-806E-3009229A7337}">
      <dgm:prSet/>
      <dgm:spPr/>
      <dgm:t>
        <a:bodyPr/>
        <a:lstStyle/>
        <a:p>
          <a:endParaRPr lang="en-US"/>
        </a:p>
      </dgm:t>
    </dgm:pt>
    <dgm:pt modelId="{6F908117-DCD2-DE46-B865-CF552B9FF284}" type="sibTrans" cxnId="{0E97B10F-FA04-AC47-806E-3009229A7337}">
      <dgm:prSet/>
      <dgm:spPr/>
      <dgm:t>
        <a:bodyPr/>
        <a:lstStyle/>
        <a:p>
          <a:endParaRPr lang="en-US"/>
        </a:p>
      </dgm:t>
    </dgm:pt>
    <dgm:pt modelId="{41C5F862-F7E9-B242-B0B2-87F75293D60B}">
      <dgm:prSet custT="1"/>
      <dgm:spPr/>
      <dgm:t>
        <a:bodyPr/>
        <a:lstStyle/>
        <a:p>
          <a:pPr rtl="0"/>
          <a:r>
            <a:rPr lang="en-US" sz="2400" dirty="0">
              <a:solidFill>
                <a:srgbClr val="0D0D0D"/>
              </a:solidFill>
            </a:rPr>
            <a:t>Deployment Time</a:t>
          </a:r>
        </a:p>
      </dgm:t>
    </dgm:pt>
    <dgm:pt modelId="{7A94A9AF-2D7B-F44A-A622-11B42C7DBC87}" type="parTrans" cxnId="{05BED489-67F8-3F49-9E03-BAFE214648B9}">
      <dgm:prSet/>
      <dgm:spPr/>
      <dgm:t>
        <a:bodyPr/>
        <a:lstStyle/>
        <a:p>
          <a:endParaRPr lang="en-US"/>
        </a:p>
      </dgm:t>
    </dgm:pt>
    <dgm:pt modelId="{FCCDF289-D75B-A541-951E-06641C50BC20}" type="sibTrans" cxnId="{05BED489-67F8-3F49-9E03-BAFE214648B9}">
      <dgm:prSet/>
      <dgm:spPr/>
      <dgm:t>
        <a:bodyPr/>
        <a:lstStyle/>
        <a:p>
          <a:endParaRPr lang="en-US"/>
        </a:p>
      </dgm:t>
    </dgm:pt>
    <dgm:pt modelId="{80213988-03EB-9141-92C1-C571940988BB}">
      <dgm:prSet custT="1"/>
      <dgm:spPr/>
      <dgm:t>
        <a:bodyPr/>
        <a:lstStyle/>
        <a:p>
          <a:pPr rtl="0"/>
          <a:r>
            <a:rPr lang="en-US" sz="2400" dirty="0">
              <a:solidFill>
                <a:schemeClr val="tx1">
                  <a:lumMod val="95000"/>
                  <a:lumOff val="5000"/>
                </a:schemeClr>
              </a:solidFill>
            </a:rPr>
            <a:t>Initialization Time</a:t>
          </a:r>
        </a:p>
      </dgm:t>
    </dgm:pt>
    <dgm:pt modelId="{D05A880A-6756-5F4B-A93A-3CE1A1E15577}" type="parTrans" cxnId="{277EBE56-1761-EA47-B090-888A74DD216D}">
      <dgm:prSet/>
      <dgm:spPr/>
      <dgm:t>
        <a:bodyPr/>
        <a:lstStyle/>
        <a:p>
          <a:endParaRPr lang="en-US"/>
        </a:p>
      </dgm:t>
    </dgm:pt>
    <dgm:pt modelId="{97B97F12-74DD-3346-AF16-DBB1D030EC00}" type="sibTrans" cxnId="{277EBE56-1761-EA47-B090-888A74DD216D}">
      <dgm:prSet/>
      <dgm:spPr/>
      <dgm:t>
        <a:bodyPr/>
        <a:lstStyle/>
        <a:p>
          <a:endParaRPr lang="en-US"/>
        </a:p>
      </dgm:t>
    </dgm:pt>
    <dgm:pt modelId="{B180E431-35C4-D34C-A74E-BCD4B63665D4}">
      <dgm:prSet/>
      <dgm:spPr/>
      <dgm:t>
        <a:bodyPr/>
        <a:lstStyle/>
        <a:p>
          <a:endParaRPr lang="en-US" dirty="0"/>
        </a:p>
      </dgm:t>
    </dgm:pt>
    <dgm:pt modelId="{74F27F88-6805-8A48-8CD9-17F8BE489DFD}" type="parTrans" cxnId="{F104FCAD-93E5-EA4B-9F2F-510C44B0EA95}">
      <dgm:prSet/>
      <dgm:spPr/>
      <dgm:t>
        <a:bodyPr/>
        <a:lstStyle/>
        <a:p>
          <a:endParaRPr lang="en-US"/>
        </a:p>
      </dgm:t>
    </dgm:pt>
    <dgm:pt modelId="{5FA23B25-7FE5-D84C-968C-7DF0D8669A1A}" type="sibTrans" cxnId="{F104FCAD-93E5-EA4B-9F2F-510C44B0EA95}">
      <dgm:prSet/>
      <dgm:spPr/>
      <dgm:t>
        <a:bodyPr/>
        <a:lstStyle/>
        <a:p>
          <a:endParaRPr lang="en-US"/>
        </a:p>
      </dgm:t>
    </dgm:pt>
    <dgm:pt modelId="{CF6BA719-83A1-774A-A5AE-D0DFEF0F217E}" type="pres">
      <dgm:prSet presAssocID="{86BF69DB-6FA0-504E-BF95-17ADD6482BFF}" presName="composite" presStyleCnt="0">
        <dgm:presLayoutVars>
          <dgm:chMax val="3"/>
          <dgm:animLvl val="lvl"/>
          <dgm:resizeHandles val="exact"/>
        </dgm:presLayoutVars>
      </dgm:prSet>
      <dgm:spPr/>
      <dgm:t>
        <a:bodyPr/>
        <a:lstStyle/>
        <a:p>
          <a:endParaRPr lang="en-US"/>
        </a:p>
      </dgm:t>
    </dgm:pt>
    <dgm:pt modelId="{E99EB140-5F89-CE49-9E27-74FA7CD2EB08}" type="pres">
      <dgm:prSet presAssocID="{2B6DB2F9-099A-364B-860A-9345F152B8FF}" presName="gear1" presStyleLbl="node1" presStyleIdx="0" presStyleCnt="3">
        <dgm:presLayoutVars>
          <dgm:chMax val="1"/>
          <dgm:bulletEnabled val="1"/>
        </dgm:presLayoutVars>
      </dgm:prSet>
      <dgm:spPr/>
      <dgm:t>
        <a:bodyPr/>
        <a:lstStyle/>
        <a:p>
          <a:endParaRPr lang="en-US"/>
        </a:p>
      </dgm:t>
    </dgm:pt>
    <dgm:pt modelId="{022A0F96-703A-8F44-8D87-1956A0C83F2E}" type="pres">
      <dgm:prSet presAssocID="{2B6DB2F9-099A-364B-860A-9345F152B8FF}" presName="gear1srcNode" presStyleLbl="node1" presStyleIdx="0" presStyleCnt="3"/>
      <dgm:spPr/>
      <dgm:t>
        <a:bodyPr/>
        <a:lstStyle/>
        <a:p>
          <a:endParaRPr lang="en-US"/>
        </a:p>
      </dgm:t>
    </dgm:pt>
    <dgm:pt modelId="{58E2D178-2D94-AA41-8A27-6B661BB891AD}" type="pres">
      <dgm:prSet presAssocID="{2B6DB2F9-099A-364B-860A-9345F152B8FF}" presName="gear1dstNode" presStyleLbl="node1" presStyleIdx="0" presStyleCnt="3"/>
      <dgm:spPr/>
      <dgm:t>
        <a:bodyPr/>
        <a:lstStyle/>
        <a:p>
          <a:endParaRPr lang="en-US"/>
        </a:p>
      </dgm:t>
    </dgm:pt>
    <dgm:pt modelId="{7322A36E-8970-8C45-9D7C-28F023629075}" type="pres">
      <dgm:prSet presAssocID="{41C5F862-F7E9-B242-B0B2-87F75293D60B}" presName="gear2" presStyleLbl="node1" presStyleIdx="1" presStyleCnt="3">
        <dgm:presLayoutVars>
          <dgm:chMax val="1"/>
          <dgm:bulletEnabled val="1"/>
        </dgm:presLayoutVars>
      </dgm:prSet>
      <dgm:spPr/>
      <dgm:t>
        <a:bodyPr/>
        <a:lstStyle/>
        <a:p>
          <a:endParaRPr lang="en-US"/>
        </a:p>
      </dgm:t>
    </dgm:pt>
    <dgm:pt modelId="{D1E73238-E05B-5949-BF11-F2C9AF4A7C0C}" type="pres">
      <dgm:prSet presAssocID="{41C5F862-F7E9-B242-B0B2-87F75293D60B}" presName="gear2srcNode" presStyleLbl="node1" presStyleIdx="1" presStyleCnt="3"/>
      <dgm:spPr/>
      <dgm:t>
        <a:bodyPr/>
        <a:lstStyle/>
        <a:p>
          <a:endParaRPr lang="en-US"/>
        </a:p>
      </dgm:t>
    </dgm:pt>
    <dgm:pt modelId="{82A10A63-9916-3845-AD35-1D94EA848B7C}" type="pres">
      <dgm:prSet presAssocID="{41C5F862-F7E9-B242-B0B2-87F75293D60B}" presName="gear2dstNode" presStyleLbl="node1" presStyleIdx="1" presStyleCnt="3"/>
      <dgm:spPr/>
      <dgm:t>
        <a:bodyPr/>
        <a:lstStyle/>
        <a:p>
          <a:endParaRPr lang="en-US"/>
        </a:p>
      </dgm:t>
    </dgm:pt>
    <dgm:pt modelId="{7351E33A-8C8B-1841-91BA-80B10F611EA2}" type="pres">
      <dgm:prSet presAssocID="{80213988-03EB-9141-92C1-C571940988BB}" presName="gear3" presStyleLbl="node1" presStyleIdx="2" presStyleCnt="3" custLinFactNeighborX="2864" custLinFactNeighborY="0"/>
      <dgm:spPr/>
      <dgm:t>
        <a:bodyPr/>
        <a:lstStyle/>
        <a:p>
          <a:endParaRPr lang="en-US"/>
        </a:p>
      </dgm:t>
    </dgm:pt>
    <dgm:pt modelId="{B6DCD9D5-242A-CC40-BF85-49B81BB1E2AE}" type="pres">
      <dgm:prSet presAssocID="{80213988-03EB-9141-92C1-C571940988BB}" presName="gear3tx" presStyleLbl="node1" presStyleIdx="2" presStyleCnt="3">
        <dgm:presLayoutVars>
          <dgm:chMax val="1"/>
          <dgm:bulletEnabled val="1"/>
        </dgm:presLayoutVars>
      </dgm:prSet>
      <dgm:spPr/>
      <dgm:t>
        <a:bodyPr/>
        <a:lstStyle/>
        <a:p>
          <a:endParaRPr lang="en-US"/>
        </a:p>
      </dgm:t>
    </dgm:pt>
    <dgm:pt modelId="{10623CB1-3D5B-1746-9AAD-525CEB80C927}" type="pres">
      <dgm:prSet presAssocID="{80213988-03EB-9141-92C1-C571940988BB}" presName="gear3srcNode" presStyleLbl="node1" presStyleIdx="2" presStyleCnt="3"/>
      <dgm:spPr/>
      <dgm:t>
        <a:bodyPr/>
        <a:lstStyle/>
        <a:p>
          <a:endParaRPr lang="en-US"/>
        </a:p>
      </dgm:t>
    </dgm:pt>
    <dgm:pt modelId="{6F5264CF-D8E5-4E4E-B8DB-D9EE28D59FFE}" type="pres">
      <dgm:prSet presAssocID="{80213988-03EB-9141-92C1-C571940988BB}" presName="gear3dstNode" presStyleLbl="node1" presStyleIdx="2" presStyleCnt="3"/>
      <dgm:spPr/>
      <dgm:t>
        <a:bodyPr/>
        <a:lstStyle/>
        <a:p>
          <a:endParaRPr lang="en-US"/>
        </a:p>
      </dgm:t>
    </dgm:pt>
    <dgm:pt modelId="{6A6F57DA-AD6F-C34A-AA35-AEE4F9488BAA}" type="pres">
      <dgm:prSet presAssocID="{6F908117-DCD2-DE46-B865-CF552B9FF284}" presName="connector1" presStyleLbl="sibTrans2D1" presStyleIdx="0" presStyleCnt="3"/>
      <dgm:spPr/>
      <dgm:t>
        <a:bodyPr/>
        <a:lstStyle/>
        <a:p>
          <a:endParaRPr lang="en-US"/>
        </a:p>
      </dgm:t>
    </dgm:pt>
    <dgm:pt modelId="{CD6BA31C-DF16-5B47-AB82-8AA88797E69E}" type="pres">
      <dgm:prSet presAssocID="{FCCDF289-D75B-A541-951E-06641C50BC20}" presName="connector2" presStyleLbl="sibTrans2D1" presStyleIdx="1" presStyleCnt="3"/>
      <dgm:spPr/>
      <dgm:t>
        <a:bodyPr/>
        <a:lstStyle/>
        <a:p>
          <a:endParaRPr lang="en-US"/>
        </a:p>
      </dgm:t>
    </dgm:pt>
    <dgm:pt modelId="{27E85751-F24B-7147-BA82-BA90B5285D41}" type="pres">
      <dgm:prSet presAssocID="{97B97F12-74DD-3346-AF16-DBB1D030EC00}" presName="connector3" presStyleLbl="sibTrans2D1" presStyleIdx="2" presStyleCnt="3"/>
      <dgm:spPr/>
      <dgm:t>
        <a:bodyPr/>
        <a:lstStyle/>
        <a:p>
          <a:endParaRPr lang="en-US"/>
        </a:p>
      </dgm:t>
    </dgm:pt>
  </dgm:ptLst>
  <dgm:cxnLst>
    <dgm:cxn modelId="{2748FD3A-A9DA-274A-9142-A5579E32AE50}" type="presOf" srcId="{80213988-03EB-9141-92C1-C571940988BB}" destId="{10623CB1-3D5B-1746-9AAD-525CEB80C927}" srcOrd="2" destOrd="0" presId="urn:microsoft.com/office/officeart/2005/8/layout/gear1"/>
    <dgm:cxn modelId="{D023E281-CFFB-4D43-B006-CC3884632AFF}" type="presOf" srcId="{80213988-03EB-9141-92C1-C571940988BB}" destId="{7351E33A-8C8B-1841-91BA-80B10F611EA2}" srcOrd="0" destOrd="0" presId="urn:microsoft.com/office/officeart/2005/8/layout/gear1"/>
    <dgm:cxn modelId="{05BED489-67F8-3F49-9E03-BAFE214648B9}" srcId="{86BF69DB-6FA0-504E-BF95-17ADD6482BFF}" destId="{41C5F862-F7E9-B242-B0B2-87F75293D60B}" srcOrd="1" destOrd="0" parTransId="{7A94A9AF-2D7B-F44A-A622-11B42C7DBC87}" sibTransId="{FCCDF289-D75B-A541-951E-06641C50BC20}"/>
    <dgm:cxn modelId="{3650DBA8-F387-4640-8ADC-1493053B4D56}" type="presOf" srcId="{80213988-03EB-9141-92C1-C571940988BB}" destId="{6F5264CF-D8E5-4E4E-B8DB-D9EE28D59FFE}" srcOrd="3" destOrd="0" presId="urn:microsoft.com/office/officeart/2005/8/layout/gear1"/>
    <dgm:cxn modelId="{593DEAD5-DFFD-E344-85A6-F32A66F97365}" type="presOf" srcId="{86BF69DB-6FA0-504E-BF95-17ADD6482BFF}" destId="{CF6BA719-83A1-774A-A5AE-D0DFEF0F217E}" srcOrd="0" destOrd="0" presId="urn:microsoft.com/office/officeart/2005/8/layout/gear1"/>
    <dgm:cxn modelId="{F1FE4317-C86A-7F44-B0A9-96E2842CA4E0}" type="presOf" srcId="{6F908117-DCD2-DE46-B865-CF552B9FF284}" destId="{6A6F57DA-AD6F-C34A-AA35-AEE4F9488BAA}" srcOrd="0" destOrd="0" presId="urn:microsoft.com/office/officeart/2005/8/layout/gear1"/>
    <dgm:cxn modelId="{E148B4F9-122E-304F-806C-90983782E840}" type="presOf" srcId="{80213988-03EB-9141-92C1-C571940988BB}" destId="{B6DCD9D5-242A-CC40-BF85-49B81BB1E2AE}" srcOrd="1" destOrd="0" presId="urn:microsoft.com/office/officeart/2005/8/layout/gear1"/>
    <dgm:cxn modelId="{32089EDE-0855-B140-9316-17ED9805BCCB}" type="presOf" srcId="{41C5F862-F7E9-B242-B0B2-87F75293D60B}" destId="{D1E73238-E05B-5949-BF11-F2C9AF4A7C0C}" srcOrd="1" destOrd="0" presId="urn:microsoft.com/office/officeart/2005/8/layout/gear1"/>
    <dgm:cxn modelId="{87FD4F43-F796-3A4B-84A5-140A94412A6D}" type="presOf" srcId="{41C5F862-F7E9-B242-B0B2-87F75293D60B}" destId="{82A10A63-9916-3845-AD35-1D94EA848B7C}" srcOrd="2" destOrd="0" presId="urn:microsoft.com/office/officeart/2005/8/layout/gear1"/>
    <dgm:cxn modelId="{E104C9DF-9EF7-6B48-9F40-E8A074DDFFD8}" type="presOf" srcId="{2B6DB2F9-099A-364B-860A-9345F152B8FF}" destId="{E99EB140-5F89-CE49-9E27-74FA7CD2EB08}" srcOrd="0" destOrd="0" presId="urn:microsoft.com/office/officeart/2005/8/layout/gear1"/>
    <dgm:cxn modelId="{F6AEE0BD-E09B-E446-A2E0-2C9BD7C464BE}" type="presOf" srcId="{FCCDF289-D75B-A541-951E-06641C50BC20}" destId="{CD6BA31C-DF16-5B47-AB82-8AA88797E69E}" srcOrd="0" destOrd="0" presId="urn:microsoft.com/office/officeart/2005/8/layout/gear1"/>
    <dgm:cxn modelId="{0E97B10F-FA04-AC47-806E-3009229A7337}" srcId="{86BF69DB-6FA0-504E-BF95-17ADD6482BFF}" destId="{2B6DB2F9-099A-364B-860A-9345F152B8FF}" srcOrd="0" destOrd="0" parTransId="{4A71ABBA-51E0-2341-BB9A-647EF107E0C1}" sibTransId="{6F908117-DCD2-DE46-B865-CF552B9FF284}"/>
    <dgm:cxn modelId="{4B61B049-BBAB-8B4E-9915-674FE4F41043}" type="presOf" srcId="{2B6DB2F9-099A-364B-860A-9345F152B8FF}" destId="{022A0F96-703A-8F44-8D87-1956A0C83F2E}" srcOrd="1" destOrd="0" presId="urn:microsoft.com/office/officeart/2005/8/layout/gear1"/>
    <dgm:cxn modelId="{277EBE56-1761-EA47-B090-888A74DD216D}" srcId="{86BF69DB-6FA0-504E-BF95-17ADD6482BFF}" destId="{80213988-03EB-9141-92C1-C571940988BB}" srcOrd="2" destOrd="0" parTransId="{D05A880A-6756-5F4B-A93A-3CE1A1E15577}" sibTransId="{97B97F12-74DD-3346-AF16-DBB1D030EC00}"/>
    <dgm:cxn modelId="{E3D42EE3-9801-5D47-B025-CC1B80FB00EF}" type="presOf" srcId="{97B97F12-74DD-3346-AF16-DBB1D030EC00}" destId="{27E85751-F24B-7147-BA82-BA90B5285D41}" srcOrd="0" destOrd="0" presId="urn:microsoft.com/office/officeart/2005/8/layout/gear1"/>
    <dgm:cxn modelId="{F104FCAD-93E5-EA4B-9F2F-510C44B0EA95}" srcId="{86BF69DB-6FA0-504E-BF95-17ADD6482BFF}" destId="{B180E431-35C4-D34C-A74E-BCD4B63665D4}" srcOrd="3" destOrd="0" parTransId="{74F27F88-6805-8A48-8CD9-17F8BE489DFD}" sibTransId="{5FA23B25-7FE5-D84C-968C-7DF0D8669A1A}"/>
    <dgm:cxn modelId="{ED53759E-DA4B-F249-A92C-9296947BC376}" type="presOf" srcId="{2B6DB2F9-099A-364B-860A-9345F152B8FF}" destId="{58E2D178-2D94-AA41-8A27-6B661BB891AD}" srcOrd="2" destOrd="0" presId="urn:microsoft.com/office/officeart/2005/8/layout/gear1"/>
    <dgm:cxn modelId="{AB39E302-F125-1440-A10F-35DEE5528FC7}" type="presOf" srcId="{41C5F862-F7E9-B242-B0B2-87F75293D60B}" destId="{7322A36E-8970-8C45-9D7C-28F023629075}" srcOrd="0" destOrd="0" presId="urn:microsoft.com/office/officeart/2005/8/layout/gear1"/>
    <dgm:cxn modelId="{584E393C-61AC-224A-9B9F-0D3267251D2C}" type="presParOf" srcId="{CF6BA719-83A1-774A-A5AE-D0DFEF0F217E}" destId="{E99EB140-5F89-CE49-9E27-74FA7CD2EB08}" srcOrd="0" destOrd="0" presId="urn:microsoft.com/office/officeart/2005/8/layout/gear1"/>
    <dgm:cxn modelId="{97C9BE52-1FA9-E14A-ABB0-F63FA3F4DB5C}" type="presParOf" srcId="{CF6BA719-83A1-774A-A5AE-D0DFEF0F217E}" destId="{022A0F96-703A-8F44-8D87-1956A0C83F2E}" srcOrd="1" destOrd="0" presId="urn:microsoft.com/office/officeart/2005/8/layout/gear1"/>
    <dgm:cxn modelId="{D37CE04B-A797-4647-858D-A6F71262AEBE}" type="presParOf" srcId="{CF6BA719-83A1-774A-A5AE-D0DFEF0F217E}" destId="{58E2D178-2D94-AA41-8A27-6B661BB891AD}" srcOrd="2" destOrd="0" presId="urn:microsoft.com/office/officeart/2005/8/layout/gear1"/>
    <dgm:cxn modelId="{57A2A2FA-3B8E-A545-8141-EE52BEE69E76}" type="presParOf" srcId="{CF6BA719-83A1-774A-A5AE-D0DFEF0F217E}" destId="{7322A36E-8970-8C45-9D7C-28F023629075}" srcOrd="3" destOrd="0" presId="urn:microsoft.com/office/officeart/2005/8/layout/gear1"/>
    <dgm:cxn modelId="{DB6969D9-80DA-7644-AD26-B349ECA7C2FF}" type="presParOf" srcId="{CF6BA719-83A1-774A-A5AE-D0DFEF0F217E}" destId="{D1E73238-E05B-5949-BF11-F2C9AF4A7C0C}" srcOrd="4" destOrd="0" presId="urn:microsoft.com/office/officeart/2005/8/layout/gear1"/>
    <dgm:cxn modelId="{4A789EBE-C182-3D4D-9E22-9BCCE9B13A53}" type="presParOf" srcId="{CF6BA719-83A1-774A-A5AE-D0DFEF0F217E}" destId="{82A10A63-9916-3845-AD35-1D94EA848B7C}" srcOrd="5" destOrd="0" presId="urn:microsoft.com/office/officeart/2005/8/layout/gear1"/>
    <dgm:cxn modelId="{1E9E1A60-4411-1C4E-97E2-A4B6BE0CAB86}" type="presParOf" srcId="{CF6BA719-83A1-774A-A5AE-D0DFEF0F217E}" destId="{7351E33A-8C8B-1841-91BA-80B10F611EA2}" srcOrd="6" destOrd="0" presId="urn:microsoft.com/office/officeart/2005/8/layout/gear1"/>
    <dgm:cxn modelId="{1D986B75-D9E9-2C4D-B252-DDF3889DAC68}" type="presParOf" srcId="{CF6BA719-83A1-774A-A5AE-D0DFEF0F217E}" destId="{B6DCD9D5-242A-CC40-BF85-49B81BB1E2AE}" srcOrd="7" destOrd="0" presId="urn:microsoft.com/office/officeart/2005/8/layout/gear1"/>
    <dgm:cxn modelId="{92753B77-10EE-0346-BF78-D18145DCA12E}" type="presParOf" srcId="{CF6BA719-83A1-774A-A5AE-D0DFEF0F217E}" destId="{10623CB1-3D5B-1746-9AAD-525CEB80C927}" srcOrd="8" destOrd="0" presId="urn:microsoft.com/office/officeart/2005/8/layout/gear1"/>
    <dgm:cxn modelId="{50F24B36-89E6-554D-A7B2-098AB5D9285A}" type="presParOf" srcId="{CF6BA719-83A1-774A-A5AE-D0DFEF0F217E}" destId="{6F5264CF-D8E5-4E4E-B8DB-D9EE28D59FFE}" srcOrd="9" destOrd="0" presId="urn:microsoft.com/office/officeart/2005/8/layout/gear1"/>
    <dgm:cxn modelId="{BDFC36C0-2771-114B-9C27-F65361686E38}" type="presParOf" srcId="{CF6BA719-83A1-774A-A5AE-D0DFEF0F217E}" destId="{6A6F57DA-AD6F-C34A-AA35-AEE4F9488BAA}" srcOrd="10" destOrd="0" presId="urn:microsoft.com/office/officeart/2005/8/layout/gear1"/>
    <dgm:cxn modelId="{A1E7C0D9-3639-1743-89FC-8599F51226E2}" type="presParOf" srcId="{CF6BA719-83A1-774A-A5AE-D0DFEF0F217E}" destId="{CD6BA31C-DF16-5B47-AB82-8AA88797E69E}" srcOrd="11" destOrd="0" presId="urn:microsoft.com/office/officeart/2005/8/layout/gear1"/>
    <dgm:cxn modelId="{4B50B2EC-F535-194D-953A-9CFB6D91D3A1}" type="presParOf" srcId="{CF6BA719-83A1-774A-A5AE-D0DFEF0F217E}" destId="{27E85751-F24B-7147-BA82-BA90B5285D41}"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B834C81D-FC3D-497E-A78A-602B10D3DC55}"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D0A96E34-FD0B-404A-B1A3-4A68B2A1ED20}">
      <dgm:prSet phldrT="[Text]" custT="1"/>
      <dgm:spPr/>
      <dgm:t>
        <a:bodyPr/>
        <a:lstStyle/>
        <a:p>
          <a:r>
            <a:rPr lang="en-US" sz="3200" dirty="0"/>
            <a:t>Smart Auditorium/</a:t>
          </a:r>
          <a:br>
            <a:rPr lang="en-US" sz="3200" dirty="0"/>
          </a:br>
          <a:r>
            <a:rPr lang="en-US" sz="3200" dirty="0"/>
            <a:t>Classroom</a:t>
          </a:r>
        </a:p>
      </dgm:t>
    </dgm:pt>
    <dgm:pt modelId="{9BCEEF2F-84F6-43D8-A0C4-58C1AAF31EB0}" type="parTrans" cxnId="{B6F5254C-6981-4F3A-9C6E-EEF6BE844AB8}">
      <dgm:prSet/>
      <dgm:spPr/>
      <dgm:t>
        <a:bodyPr/>
        <a:lstStyle/>
        <a:p>
          <a:endParaRPr lang="en-US"/>
        </a:p>
      </dgm:t>
    </dgm:pt>
    <dgm:pt modelId="{0276F1CA-F6AA-4DD7-8E9F-78C78D80BFDB}" type="sibTrans" cxnId="{B6F5254C-6981-4F3A-9C6E-EEF6BE844AB8}">
      <dgm:prSet/>
      <dgm:spPr/>
      <dgm:t>
        <a:bodyPr/>
        <a:lstStyle/>
        <a:p>
          <a:endParaRPr lang="en-US"/>
        </a:p>
      </dgm:t>
    </dgm:pt>
    <dgm:pt modelId="{FB6B33CD-9581-4338-8B7F-07CD68DCB373}">
      <dgm:prSet phldrT="[Text]" custT="1"/>
      <dgm:spPr/>
      <dgm:t>
        <a:bodyPr/>
        <a:lstStyle/>
        <a:p>
          <a:r>
            <a:rPr lang="en-US" sz="3600" dirty="0"/>
            <a:t>Smart Door</a:t>
          </a:r>
        </a:p>
      </dgm:t>
    </dgm:pt>
    <dgm:pt modelId="{006EBF57-FC98-48BB-9BC6-BB9C5D60FD0F}" type="parTrans" cxnId="{CFA4D9AC-7E3D-4478-8417-55BC07F83C29}">
      <dgm:prSet/>
      <dgm:spPr/>
      <dgm:t>
        <a:bodyPr/>
        <a:lstStyle/>
        <a:p>
          <a:endParaRPr lang="en-US"/>
        </a:p>
      </dgm:t>
    </dgm:pt>
    <dgm:pt modelId="{351B062F-107C-4532-9990-62632193D84C}" type="sibTrans" cxnId="{CFA4D9AC-7E3D-4478-8417-55BC07F83C29}">
      <dgm:prSet/>
      <dgm:spPr/>
      <dgm:t>
        <a:bodyPr/>
        <a:lstStyle/>
        <a:p>
          <a:endParaRPr lang="en-US"/>
        </a:p>
      </dgm:t>
    </dgm:pt>
    <dgm:pt modelId="{A9518536-5260-4E0A-B6A4-190908AE6779}">
      <dgm:prSet phldrT="[Text]" custT="1"/>
      <dgm:spPr/>
      <dgm:t>
        <a:bodyPr/>
        <a:lstStyle/>
        <a:p>
          <a:r>
            <a:rPr lang="en-US" sz="3600" dirty="0"/>
            <a:t>Smart Chair</a:t>
          </a:r>
        </a:p>
      </dgm:t>
    </dgm:pt>
    <dgm:pt modelId="{EA55B9C8-387E-4EF0-88CA-238085E6348F}" type="parTrans" cxnId="{CE888BA6-2967-4F16-BBDC-B05CF8CE833E}">
      <dgm:prSet/>
      <dgm:spPr/>
      <dgm:t>
        <a:bodyPr/>
        <a:lstStyle/>
        <a:p>
          <a:endParaRPr lang="en-US"/>
        </a:p>
      </dgm:t>
    </dgm:pt>
    <dgm:pt modelId="{273E23C7-9446-4447-BC92-A719D24E9E45}" type="sibTrans" cxnId="{CE888BA6-2967-4F16-BBDC-B05CF8CE833E}">
      <dgm:prSet/>
      <dgm:spPr/>
      <dgm:t>
        <a:bodyPr/>
        <a:lstStyle/>
        <a:p>
          <a:endParaRPr lang="en-US"/>
        </a:p>
      </dgm:t>
    </dgm:pt>
    <dgm:pt modelId="{696E6FDB-F268-44EA-A5C1-B1D75AF1F145}">
      <dgm:prSet phldrT="[Text]" custT="1"/>
      <dgm:spPr/>
      <dgm:t>
        <a:bodyPr/>
        <a:lstStyle/>
        <a:p>
          <a:r>
            <a:rPr lang="en-US" sz="3600" dirty="0"/>
            <a:t>Smart HVAC</a:t>
          </a:r>
        </a:p>
      </dgm:t>
    </dgm:pt>
    <dgm:pt modelId="{8ED12927-9977-49E8-B80D-3F91AE7FC29C}" type="parTrans" cxnId="{222377D5-0FED-4D65-8531-83C986E9249D}">
      <dgm:prSet/>
      <dgm:spPr/>
      <dgm:t>
        <a:bodyPr/>
        <a:lstStyle/>
        <a:p>
          <a:endParaRPr lang="en-US"/>
        </a:p>
      </dgm:t>
    </dgm:pt>
    <dgm:pt modelId="{07F30B38-B3F4-4D79-906A-4222CC32A72B}" type="sibTrans" cxnId="{222377D5-0FED-4D65-8531-83C986E9249D}">
      <dgm:prSet/>
      <dgm:spPr/>
      <dgm:t>
        <a:bodyPr/>
        <a:lstStyle/>
        <a:p>
          <a:endParaRPr lang="en-US"/>
        </a:p>
      </dgm:t>
    </dgm:pt>
    <dgm:pt modelId="{56D1ACE9-696A-4256-B81F-A67E26AE9F47}">
      <dgm:prSet phldrT="[Text]" custT="1"/>
      <dgm:spPr/>
      <dgm:t>
        <a:bodyPr/>
        <a:lstStyle/>
        <a:p>
          <a:r>
            <a:rPr lang="en-US" sz="3600" dirty="0"/>
            <a:t>Smart Office</a:t>
          </a:r>
        </a:p>
      </dgm:t>
    </dgm:pt>
    <dgm:pt modelId="{7CC3DA7E-B1B1-4A81-941A-B90CB2F71FD4}" type="sibTrans" cxnId="{0C00B459-7818-43CD-BA37-D8CF1CF2AA67}">
      <dgm:prSet/>
      <dgm:spPr/>
      <dgm:t>
        <a:bodyPr/>
        <a:lstStyle/>
        <a:p>
          <a:endParaRPr lang="en-US"/>
        </a:p>
      </dgm:t>
    </dgm:pt>
    <dgm:pt modelId="{014DA11A-519D-4D90-829C-0A3DBA6021C8}" type="parTrans" cxnId="{0C00B459-7818-43CD-BA37-D8CF1CF2AA67}">
      <dgm:prSet/>
      <dgm:spPr/>
      <dgm:t>
        <a:bodyPr/>
        <a:lstStyle/>
        <a:p>
          <a:endParaRPr lang="en-US"/>
        </a:p>
      </dgm:t>
    </dgm:pt>
    <dgm:pt modelId="{B555C55E-BE73-4F01-ADD8-4D00E00FCBBA}" type="pres">
      <dgm:prSet presAssocID="{B834C81D-FC3D-497E-A78A-602B10D3DC55}" presName="diagram" presStyleCnt="0">
        <dgm:presLayoutVars>
          <dgm:chMax val="1"/>
          <dgm:dir/>
          <dgm:animLvl val="ctr"/>
          <dgm:resizeHandles val="exact"/>
        </dgm:presLayoutVars>
      </dgm:prSet>
      <dgm:spPr/>
      <dgm:t>
        <a:bodyPr/>
        <a:lstStyle/>
        <a:p>
          <a:endParaRPr lang="en-US"/>
        </a:p>
      </dgm:t>
    </dgm:pt>
    <dgm:pt modelId="{322824F3-193D-4CBD-9E9C-6323CB36DBEB}" type="pres">
      <dgm:prSet presAssocID="{B834C81D-FC3D-497E-A78A-602B10D3DC55}" presName="matrix" presStyleCnt="0"/>
      <dgm:spPr/>
    </dgm:pt>
    <dgm:pt modelId="{B9EC3BE4-7D84-4148-81D5-930C4BC6DAF7}" type="pres">
      <dgm:prSet presAssocID="{B834C81D-FC3D-497E-A78A-602B10D3DC55}" presName="tile1" presStyleLbl="node1" presStyleIdx="0" presStyleCnt="4"/>
      <dgm:spPr/>
      <dgm:t>
        <a:bodyPr/>
        <a:lstStyle/>
        <a:p>
          <a:endParaRPr lang="en-US"/>
        </a:p>
      </dgm:t>
    </dgm:pt>
    <dgm:pt modelId="{EB1D2CB2-76E7-468E-A6A9-D60075C5F860}" type="pres">
      <dgm:prSet presAssocID="{B834C81D-FC3D-497E-A78A-602B10D3DC55}" presName="tile1text" presStyleLbl="node1" presStyleIdx="0" presStyleCnt="4">
        <dgm:presLayoutVars>
          <dgm:chMax val="0"/>
          <dgm:chPref val="0"/>
          <dgm:bulletEnabled val="1"/>
        </dgm:presLayoutVars>
      </dgm:prSet>
      <dgm:spPr/>
      <dgm:t>
        <a:bodyPr/>
        <a:lstStyle/>
        <a:p>
          <a:endParaRPr lang="en-US"/>
        </a:p>
      </dgm:t>
    </dgm:pt>
    <dgm:pt modelId="{B463F6A0-44C0-4C99-9FBD-F631F0672E30}" type="pres">
      <dgm:prSet presAssocID="{B834C81D-FC3D-497E-A78A-602B10D3DC55}" presName="tile2" presStyleLbl="node1" presStyleIdx="1" presStyleCnt="4"/>
      <dgm:spPr/>
      <dgm:t>
        <a:bodyPr/>
        <a:lstStyle/>
        <a:p>
          <a:endParaRPr lang="en-US"/>
        </a:p>
      </dgm:t>
    </dgm:pt>
    <dgm:pt modelId="{4BE509A3-50F6-4984-8976-EA27C99871F0}" type="pres">
      <dgm:prSet presAssocID="{B834C81D-FC3D-497E-A78A-602B10D3DC55}" presName="tile2text" presStyleLbl="node1" presStyleIdx="1" presStyleCnt="4">
        <dgm:presLayoutVars>
          <dgm:chMax val="0"/>
          <dgm:chPref val="0"/>
          <dgm:bulletEnabled val="1"/>
        </dgm:presLayoutVars>
      </dgm:prSet>
      <dgm:spPr/>
      <dgm:t>
        <a:bodyPr/>
        <a:lstStyle/>
        <a:p>
          <a:endParaRPr lang="en-US"/>
        </a:p>
      </dgm:t>
    </dgm:pt>
    <dgm:pt modelId="{01A1DD4E-E9EA-4B96-92C6-925BB5E9D347}" type="pres">
      <dgm:prSet presAssocID="{B834C81D-FC3D-497E-A78A-602B10D3DC55}" presName="tile3" presStyleLbl="node1" presStyleIdx="2" presStyleCnt="4"/>
      <dgm:spPr/>
      <dgm:t>
        <a:bodyPr/>
        <a:lstStyle/>
        <a:p>
          <a:endParaRPr lang="en-US"/>
        </a:p>
      </dgm:t>
    </dgm:pt>
    <dgm:pt modelId="{786A6CAA-2192-45C9-9F3C-0913FAFC0FB9}" type="pres">
      <dgm:prSet presAssocID="{B834C81D-FC3D-497E-A78A-602B10D3DC55}" presName="tile3text" presStyleLbl="node1" presStyleIdx="2" presStyleCnt="4">
        <dgm:presLayoutVars>
          <dgm:chMax val="0"/>
          <dgm:chPref val="0"/>
          <dgm:bulletEnabled val="1"/>
        </dgm:presLayoutVars>
      </dgm:prSet>
      <dgm:spPr/>
      <dgm:t>
        <a:bodyPr/>
        <a:lstStyle/>
        <a:p>
          <a:endParaRPr lang="en-US"/>
        </a:p>
      </dgm:t>
    </dgm:pt>
    <dgm:pt modelId="{349E9ED0-52F4-4E80-82CD-E382CCBC2D1A}" type="pres">
      <dgm:prSet presAssocID="{B834C81D-FC3D-497E-A78A-602B10D3DC55}" presName="tile4" presStyleLbl="node1" presStyleIdx="3" presStyleCnt="4"/>
      <dgm:spPr/>
      <dgm:t>
        <a:bodyPr/>
        <a:lstStyle/>
        <a:p>
          <a:endParaRPr lang="en-US"/>
        </a:p>
      </dgm:t>
    </dgm:pt>
    <dgm:pt modelId="{A80F4064-ED00-49EF-80FC-C90223BBFE85}" type="pres">
      <dgm:prSet presAssocID="{B834C81D-FC3D-497E-A78A-602B10D3DC55}" presName="tile4text" presStyleLbl="node1" presStyleIdx="3" presStyleCnt="4">
        <dgm:presLayoutVars>
          <dgm:chMax val="0"/>
          <dgm:chPref val="0"/>
          <dgm:bulletEnabled val="1"/>
        </dgm:presLayoutVars>
      </dgm:prSet>
      <dgm:spPr/>
      <dgm:t>
        <a:bodyPr/>
        <a:lstStyle/>
        <a:p>
          <a:endParaRPr lang="en-US"/>
        </a:p>
      </dgm:t>
    </dgm:pt>
    <dgm:pt modelId="{E6576397-9650-4D58-B6B6-442BE55FF21B}" type="pres">
      <dgm:prSet presAssocID="{B834C81D-FC3D-497E-A78A-602B10D3DC55}" presName="centerTile" presStyleLbl="fgShp" presStyleIdx="0" presStyleCnt="1" custScaleX="144174" custScaleY="144174">
        <dgm:presLayoutVars>
          <dgm:chMax val="0"/>
          <dgm:chPref val="0"/>
        </dgm:presLayoutVars>
      </dgm:prSet>
      <dgm:spPr/>
      <dgm:t>
        <a:bodyPr/>
        <a:lstStyle/>
        <a:p>
          <a:endParaRPr lang="en-US"/>
        </a:p>
      </dgm:t>
    </dgm:pt>
  </dgm:ptLst>
  <dgm:cxnLst>
    <dgm:cxn modelId="{305D89D0-F003-3245-92A1-ACE8266D93DB}" type="presOf" srcId="{D0A96E34-FD0B-404A-B1A3-4A68B2A1ED20}" destId="{E6576397-9650-4D58-B6B6-442BE55FF21B}" srcOrd="0" destOrd="0" presId="urn:microsoft.com/office/officeart/2005/8/layout/matrix1"/>
    <dgm:cxn modelId="{0FCFFCC0-5710-E140-8D88-AAC413F79216}" type="presOf" srcId="{A9518536-5260-4E0A-B6A4-190908AE6779}" destId="{01A1DD4E-E9EA-4B96-92C6-925BB5E9D347}" srcOrd="0" destOrd="0" presId="urn:microsoft.com/office/officeart/2005/8/layout/matrix1"/>
    <dgm:cxn modelId="{52FFCF14-D48D-CE46-89EA-C6493DE50D07}" type="presOf" srcId="{FB6B33CD-9581-4338-8B7F-07CD68DCB373}" destId="{B9EC3BE4-7D84-4148-81D5-930C4BC6DAF7}" srcOrd="0" destOrd="0" presId="urn:microsoft.com/office/officeart/2005/8/layout/matrix1"/>
    <dgm:cxn modelId="{E79BA94B-8B3F-794A-B706-5817AE42B076}" type="presOf" srcId="{56D1ACE9-696A-4256-B81F-A67E26AE9F47}" destId="{4BE509A3-50F6-4984-8976-EA27C99871F0}" srcOrd="1" destOrd="0" presId="urn:microsoft.com/office/officeart/2005/8/layout/matrix1"/>
    <dgm:cxn modelId="{222377D5-0FED-4D65-8531-83C986E9249D}" srcId="{D0A96E34-FD0B-404A-B1A3-4A68B2A1ED20}" destId="{696E6FDB-F268-44EA-A5C1-B1D75AF1F145}" srcOrd="3" destOrd="0" parTransId="{8ED12927-9977-49E8-B80D-3F91AE7FC29C}" sibTransId="{07F30B38-B3F4-4D79-906A-4222CC32A72B}"/>
    <dgm:cxn modelId="{87791FC9-281B-D44D-850A-CD02550E2A4E}" type="presOf" srcId="{56D1ACE9-696A-4256-B81F-A67E26AE9F47}" destId="{B463F6A0-44C0-4C99-9FBD-F631F0672E30}" srcOrd="0" destOrd="0" presId="urn:microsoft.com/office/officeart/2005/8/layout/matrix1"/>
    <dgm:cxn modelId="{F20AD8C4-E436-2D4A-89DB-7AFB15D0D6B0}" type="presOf" srcId="{A9518536-5260-4E0A-B6A4-190908AE6779}" destId="{786A6CAA-2192-45C9-9F3C-0913FAFC0FB9}" srcOrd="1" destOrd="0" presId="urn:microsoft.com/office/officeart/2005/8/layout/matrix1"/>
    <dgm:cxn modelId="{0C00B459-7818-43CD-BA37-D8CF1CF2AA67}" srcId="{D0A96E34-FD0B-404A-B1A3-4A68B2A1ED20}" destId="{56D1ACE9-696A-4256-B81F-A67E26AE9F47}" srcOrd="1" destOrd="0" parTransId="{014DA11A-519D-4D90-829C-0A3DBA6021C8}" sibTransId="{7CC3DA7E-B1B1-4A81-941A-B90CB2F71FD4}"/>
    <dgm:cxn modelId="{CF48E456-8F12-C64A-B1A1-2701C98467CE}" type="presOf" srcId="{FB6B33CD-9581-4338-8B7F-07CD68DCB373}" destId="{EB1D2CB2-76E7-468E-A6A9-D60075C5F860}" srcOrd="1" destOrd="0" presId="urn:microsoft.com/office/officeart/2005/8/layout/matrix1"/>
    <dgm:cxn modelId="{216C8CB4-B1B2-7F49-AEFB-4475B43D7BD3}" type="presOf" srcId="{B834C81D-FC3D-497E-A78A-602B10D3DC55}" destId="{B555C55E-BE73-4F01-ADD8-4D00E00FCBBA}" srcOrd="0" destOrd="0" presId="urn:microsoft.com/office/officeart/2005/8/layout/matrix1"/>
    <dgm:cxn modelId="{260812A1-91D6-6B4E-B5D9-10D14F79DC50}" type="presOf" srcId="{696E6FDB-F268-44EA-A5C1-B1D75AF1F145}" destId="{349E9ED0-52F4-4E80-82CD-E382CCBC2D1A}" srcOrd="0" destOrd="0" presId="urn:microsoft.com/office/officeart/2005/8/layout/matrix1"/>
    <dgm:cxn modelId="{CFA4D9AC-7E3D-4478-8417-55BC07F83C29}" srcId="{D0A96E34-FD0B-404A-B1A3-4A68B2A1ED20}" destId="{FB6B33CD-9581-4338-8B7F-07CD68DCB373}" srcOrd="0" destOrd="0" parTransId="{006EBF57-FC98-48BB-9BC6-BB9C5D60FD0F}" sibTransId="{351B062F-107C-4532-9990-62632193D84C}"/>
    <dgm:cxn modelId="{7994163D-B776-7F46-9EF3-9E8EBD36FFBD}" type="presOf" srcId="{696E6FDB-F268-44EA-A5C1-B1D75AF1F145}" destId="{A80F4064-ED00-49EF-80FC-C90223BBFE85}" srcOrd="1" destOrd="0" presId="urn:microsoft.com/office/officeart/2005/8/layout/matrix1"/>
    <dgm:cxn modelId="{CE888BA6-2967-4F16-BBDC-B05CF8CE833E}" srcId="{D0A96E34-FD0B-404A-B1A3-4A68B2A1ED20}" destId="{A9518536-5260-4E0A-B6A4-190908AE6779}" srcOrd="2" destOrd="0" parTransId="{EA55B9C8-387E-4EF0-88CA-238085E6348F}" sibTransId="{273E23C7-9446-4447-BC92-A719D24E9E45}"/>
    <dgm:cxn modelId="{B6F5254C-6981-4F3A-9C6E-EEF6BE844AB8}" srcId="{B834C81D-FC3D-497E-A78A-602B10D3DC55}" destId="{D0A96E34-FD0B-404A-B1A3-4A68B2A1ED20}" srcOrd="0" destOrd="0" parTransId="{9BCEEF2F-84F6-43D8-A0C4-58C1AAF31EB0}" sibTransId="{0276F1CA-F6AA-4DD7-8E9F-78C78D80BFDB}"/>
    <dgm:cxn modelId="{96E4BBDE-A1D3-0A4F-A5F7-97237A4397DD}" type="presParOf" srcId="{B555C55E-BE73-4F01-ADD8-4D00E00FCBBA}" destId="{322824F3-193D-4CBD-9E9C-6323CB36DBEB}" srcOrd="0" destOrd="0" presId="urn:microsoft.com/office/officeart/2005/8/layout/matrix1"/>
    <dgm:cxn modelId="{66715440-2303-6D4A-A23A-CD2380C80C34}" type="presParOf" srcId="{322824F3-193D-4CBD-9E9C-6323CB36DBEB}" destId="{B9EC3BE4-7D84-4148-81D5-930C4BC6DAF7}" srcOrd="0" destOrd="0" presId="urn:microsoft.com/office/officeart/2005/8/layout/matrix1"/>
    <dgm:cxn modelId="{352E129A-1038-564D-BCE4-742E1701E5FC}" type="presParOf" srcId="{322824F3-193D-4CBD-9E9C-6323CB36DBEB}" destId="{EB1D2CB2-76E7-468E-A6A9-D60075C5F860}" srcOrd="1" destOrd="0" presId="urn:microsoft.com/office/officeart/2005/8/layout/matrix1"/>
    <dgm:cxn modelId="{E1650DF5-74BA-3B45-954F-6E6E02A1DC89}" type="presParOf" srcId="{322824F3-193D-4CBD-9E9C-6323CB36DBEB}" destId="{B463F6A0-44C0-4C99-9FBD-F631F0672E30}" srcOrd="2" destOrd="0" presId="urn:microsoft.com/office/officeart/2005/8/layout/matrix1"/>
    <dgm:cxn modelId="{A808D508-D0C2-E141-BA36-C0D646EB00E5}" type="presParOf" srcId="{322824F3-193D-4CBD-9E9C-6323CB36DBEB}" destId="{4BE509A3-50F6-4984-8976-EA27C99871F0}" srcOrd="3" destOrd="0" presId="urn:microsoft.com/office/officeart/2005/8/layout/matrix1"/>
    <dgm:cxn modelId="{BE6F9F98-AB36-FB4A-A224-0B2DAF1F228B}" type="presParOf" srcId="{322824F3-193D-4CBD-9E9C-6323CB36DBEB}" destId="{01A1DD4E-E9EA-4B96-92C6-925BB5E9D347}" srcOrd="4" destOrd="0" presId="urn:microsoft.com/office/officeart/2005/8/layout/matrix1"/>
    <dgm:cxn modelId="{8023AA81-D0AE-BA4D-B5E2-A165BA92CC4A}" type="presParOf" srcId="{322824F3-193D-4CBD-9E9C-6323CB36DBEB}" destId="{786A6CAA-2192-45C9-9F3C-0913FAFC0FB9}" srcOrd="5" destOrd="0" presId="urn:microsoft.com/office/officeart/2005/8/layout/matrix1"/>
    <dgm:cxn modelId="{867BE19A-C2D9-5249-A264-A1C4F214A822}" type="presParOf" srcId="{322824F3-193D-4CBD-9E9C-6323CB36DBEB}" destId="{349E9ED0-52F4-4E80-82CD-E382CCBC2D1A}" srcOrd="6" destOrd="0" presId="urn:microsoft.com/office/officeart/2005/8/layout/matrix1"/>
    <dgm:cxn modelId="{3AF1359C-C424-C942-A3F3-6541234D06C9}" type="presParOf" srcId="{322824F3-193D-4CBD-9E9C-6323CB36DBEB}" destId="{A80F4064-ED00-49EF-80FC-C90223BBFE85}" srcOrd="7" destOrd="0" presId="urn:microsoft.com/office/officeart/2005/8/layout/matrix1"/>
    <dgm:cxn modelId="{57708258-73D2-EC44-8954-844A234BE73A}" type="presParOf" srcId="{B555C55E-BE73-4F01-ADD8-4D00E00FCBBA}" destId="{E6576397-9650-4D58-B6B6-442BE55FF21B}"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EA7E1CB5-A0EA-B149-B411-8D3FD5E470B7}" type="doc">
      <dgm:prSet loTypeId="urn:microsoft.com/office/officeart/2005/8/layout/vList2" loCatId="" qsTypeId="urn:microsoft.com/office/officeart/2005/8/quickstyle/simple4" qsCatId="simple" csTypeId="urn:microsoft.com/office/officeart/2005/8/colors/accent1_2" csCatId="accent1" phldr="1"/>
      <dgm:spPr/>
      <dgm:t>
        <a:bodyPr/>
        <a:lstStyle/>
        <a:p>
          <a:endParaRPr lang="en-US"/>
        </a:p>
      </dgm:t>
    </dgm:pt>
    <dgm:pt modelId="{1F69D1DE-B1AD-AD45-B15C-E8D63982B2F9}">
      <dgm:prSet phldrT="[Text]" custT="1"/>
      <dgm:spPr/>
      <dgm:t>
        <a:bodyPr/>
        <a:lstStyle/>
        <a:p>
          <a:r>
            <a:rPr lang="en-US" sz="2000" b="0" i="0" u="none" dirty="0"/>
            <a:t>Reduce unnecessary consumption</a:t>
          </a:r>
        </a:p>
      </dgm:t>
    </dgm:pt>
    <dgm:pt modelId="{0E36C652-D4A6-854E-B418-8AE2A4657B2E}" type="parTrans" cxnId="{A25F1152-6F92-FA44-A1ED-158B2D4E4543}">
      <dgm:prSet/>
      <dgm:spPr/>
      <dgm:t>
        <a:bodyPr/>
        <a:lstStyle/>
        <a:p>
          <a:endParaRPr lang="en-US" sz="2400"/>
        </a:p>
      </dgm:t>
    </dgm:pt>
    <dgm:pt modelId="{796CE745-5748-A74F-BCA5-47847E9B0603}" type="sibTrans" cxnId="{A25F1152-6F92-FA44-A1ED-158B2D4E4543}">
      <dgm:prSet/>
      <dgm:spPr/>
      <dgm:t>
        <a:bodyPr/>
        <a:lstStyle/>
        <a:p>
          <a:endParaRPr lang="en-US" sz="2400"/>
        </a:p>
      </dgm:t>
    </dgm:pt>
    <dgm:pt modelId="{BFB68913-7A18-234A-B741-1D0B148EE134}">
      <dgm:prSet phldrT="[Text]" custT="1"/>
      <dgm:spPr/>
      <dgm:t>
        <a:bodyPr/>
        <a:lstStyle/>
        <a:p>
          <a:r>
            <a:rPr lang="en-US" sz="2400" dirty="0"/>
            <a:t>Increase reliance on sustainable energy sources</a:t>
          </a:r>
        </a:p>
      </dgm:t>
    </dgm:pt>
    <dgm:pt modelId="{FF9A8F41-B8E4-A343-B3F2-8EB87CAE3C3F}" type="parTrans" cxnId="{7FAE8927-B047-C243-B51C-E42E80479CED}">
      <dgm:prSet/>
      <dgm:spPr/>
      <dgm:t>
        <a:bodyPr/>
        <a:lstStyle/>
        <a:p>
          <a:endParaRPr lang="en-US" sz="2400"/>
        </a:p>
      </dgm:t>
    </dgm:pt>
    <dgm:pt modelId="{1D767690-558C-284A-934C-CC0D007BBBD3}" type="sibTrans" cxnId="{7FAE8927-B047-C243-B51C-E42E80479CED}">
      <dgm:prSet/>
      <dgm:spPr/>
      <dgm:t>
        <a:bodyPr/>
        <a:lstStyle/>
        <a:p>
          <a:endParaRPr lang="en-US" sz="2400"/>
        </a:p>
      </dgm:t>
    </dgm:pt>
    <dgm:pt modelId="{208873A8-9DFC-C746-8C32-071E15CB384B}">
      <dgm:prSet phldrT="[Text]" custT="1"/>
      <dgm:spPr/>
      <dgm:t>
        <a:bodyPr/>
        <a:lstStyle/>
        <a:p>
          <a:r>
            <a:rPr lang="en-US" sz="2000" dirty="0"/>
            <a:t>Exploit renewables</a:t>
          </a:r>
          <a:endParaRPr lang="en-US" sz="2000" b="0" i="0" u="none" dirty="0"/>
        </a:p>
      </dgm:t>
    </dgm:pt>
    <dgm:pt modelId="{CDDA7BFF-67DB-B143-B420-ED24A11BA9FC}" type="parTrans" cxnId="{2B5B8E3E-F01A-F548-A6F8-CF1DE7146918}">
      <dgm:prSet/>
      <dgm:spPr/>
      <dgm:t>
        <a:bodyPr/>
        <a:lstStyle/>
        <a:p>
          <a:endParaRPr lang="en-US" sz="2400"/>
        </a:p>
      </dgm:t>
    </dgm:pt>
    <dgm:pt modelId="{46CE9756-C9B8-B546-A3B0-CCF9269782D7}" type="sibTrans" cxnId="{2B5B8E3E-F01A-F548-A6F8-CF1DE7146918}">
      <dgm:prSet/>
      <dgm:spPr/>
      <dgm:t>
        <a:bodyPr/>
        <a:lstStyle/>
        <a:p>
          <a:endParaRPr lang="en-US" sz="2400"/>
        </a:p>
      </dgm:t>
    </dgm:pt>
    <dgm:pt modelId="{B84DC368-3BC7-D54B-8E72-C665CFBE2CD9}">
      <dgm:prSet phldrT="[Text]" custT="1"/>
      <dgm:spPr/>
      <dgm:t>
        <a:bodyPr/>
        <a:lstStyle/>
        <a:p>
          <a:r>
            <a:rPr lang="en-US" sz="2000" b="0" i="0" u="none" dirty="0"/>
            <a:t>Flatten peaks</a:t>
          </a:r>
        </a:p>
      </dgm:t>
    </dgm:pt>
    <dgm:pt modelId="{1E0EBD9F-B232-074C-AE3F-6EF38688A95B}" type="parTrans" cxnId="{E0DC6F4D-965E-E944-A448-FD3C234636EE}">
      <dgm:prSet/>
      <dgm:spPr/>
      <dgm:t>
        <a:bodyPr/>
        <a:lstStyle/>
        <a:p>
          <a:endParaRPr lang="en-US" sz="2400"/>
        </a:p>
      </dgm:t>
    </dgm:pt>
    <dgm:pt modelId="{DC59568B-CD4B-564B-BE9E-6A82D163409C}" type="sibTrans" cxnId="{E0DC6F4D-965E-E944-A448-FD3C234636EE}">
      <dgm:prSet/>
      <dgm:spPr/>
      <dgm:t>
        <a:bodyPr/>
        <a:lstStyle/>
        <a:p>
          <a:endParaRPr lang="en-US" sz="2400"/>
        </a:p>
      </dgm:t>
    </dgm:pt>
    <dgm:pt modelId="{4FD33617-0763-C943-8ED3-BA9826D340FE}">
      <dgm:prSet custT="1"/>
      <dgm:spPr/>
      <dgm:t>
        <a:bodyPr/>
        <a:lstStyle/>
        <a:p>
          <a:r>
            <a:rPr lang="en-US" sz="2400" dirty="0"/>
            <a:t>Reduce need for unsustainable energy sources</a:t>
          </a:r>
        </a:p>
      </dgm:t>
    </dgm:pt>
    <dgm:pt modelId="{7633962E-242B-D64E-8E52-5614029DF6C5}" type="parTrans" cxnId="{5EFEF7CB-5DFC-0543-AD4E-3358F8337973}">
      <dgm:prSet/>
      <dgm:spPr/>
      <dgm:t>
        <a:bodyPr/>
        <a:lstStyle/>
        <a:p>
          <a:endParaRPr lang="en-US" sz="2400"/>
        </a:p>
      </dgm:t>
    </dgm:pt>
    <dgm:pt modelId="{28A74004-0AFE-484A-A343-4FD6CE88011B}" type="sibTrans" cxnId="{5EFEF7CB-5DFC-0543-AD4E-3358F8337973}">
      <dgm:prSet/>
      <dgm:spPr/>
      <dgm:t>
        <a:bodyPr/>
        <a:lstStyle/>
        <a:p>
          <a:endParaRPr lang="en-US" sz="2400"/>
        </a:p>
      </dgm:t>
    </dgm:pt>
    <dgm:pt modelId="{7FFA300B-3781-FE44-97D2-49EF19750191}">
      <dgm:prSet phldrT="[Text]" custT="1"/>
      <dgm:spPr/>
      <dgm:t>
        <a:bodyPr/>
        <a:lstStyle/>
        <a:p>
          <a:r>
            <a:rPr lang="en-US" sz="1800" i="0" dirty="0">
              <a:latin typeface="Myriad Pro" charset="0"/>
              <a:ea typeface="ヒラギノ明朝 ProN W3" charset="0"/>
            </a:rPr>
            <a:t>Store</a:t>
          </a:r>
          <a:r>
            <a:rPr lang="en-US" sz="1800" dirty="0">
              <a:latin typeface="Myriad Pro" charset="0"/>
              <a:ea typeface="ヒラギノ明朝 ProN W3" charset="0"/>
            </a:rPr>
            <a:t> excess energy during off-peak – avoid blackouts</a:t>
          </a:r>
          <a:endParaRPr lang="en-US" sz="1800" dirty="0"/>
        </a:p>
      </dgm:t>
    </dgm:pt>
    <dgm:pt modelId="{B2417039-A9D5-574F-930C-CD7E220204D0}" type="parTrans" cxnId="{742FDDC3-9C49-7944-86D7-9299C1E70F98}">
      <dgm:prSet/>
      <dgm:spPr/>
      <dgm:t>
        <a:bodyPr/>
        <a:lstStyle/>
        <a:p>
          <a:endParaRPr lang="en-US"/>
        </a:p>
      </dgm:t>
    </dgm:pt>
    <dgm:pt modelId="{88A20967-73B9-4E4D-B30E-C150633B29CC}" type="sibTrans" cxnId="{742FDDC3-9C49-7944-86D7-9299C1E70F98}">
      <dgm:prSet/>
      <dgm:spPr/>
      <dgm:t>
        <a:bodyPr/>
        <a:lstStyle/>
        <a:p>
          <a:endParaRPr lang="en-US"/>
        </a:p>
      </dgm:t>
    </dgm:pt>
    <dgm:pt modelId="{C7DE9C73-AA5B-FD46-A2C9-8CC1469F3558}" type="pres">
      <dgm:prSet presAssocID="{EA7E1CB5-A0EA-B149-B411-8D3FD5E470B7}" presName="linear" presStyleCnt="0">
        <dgm:presLayoutVars>
          <dgm:animLvl val="lvl"/>
          <dgm:resizeHandles val="exact"/>
        </dgm:presLayoutVars>
      </dgm:prSet>
      <dgm:spPr/>
      <dgm:t>
        <a:bodyPr/>
        <a:lstStyle/>
        <a:p>
          <a:endParaRPr lang="en-US"/>
        </a:p>
      </dgm:t>
    </dgm:pt>
    <dgm:pt modelId="{327F3F2B-B3B7-0C44-AE61-ADA1A79084AA}" type="pres">
      <dgm:prSet presAssocID="{4FD33617-0763-C943-8ED3-BA9826D340FE}" presName="parentText" presStyleLbl="node1" presStyleIdx="0" presStyleCnt="2" custLinFactNeighborY="-1304">
        <dgm:presLayoutVars>
          <dgm:chMax val="0"/>
          <dgm:bulletEnabled val="1"/>
        </dgm:presLayoutVars>
      </dgm:prSet>
      <dgm:spPr/>
      <dgm:t>
        <a:bodyPr/>
        <a:lstStyle/>
        <a:p>
          <a:endParaRPr lang="en-US"/>
        </a:p>
      </dgm:t>
    </dgm:pt>
    <dgm:pt modelId="{F43BE6C0-175C-0D4B-8402-2221F6796B34}" type="pres">
      <dgm:prSet presAssocID="{4FD33617-0763-C943-8ED3-BA9826D340FE}" presName="childText" presStyleLbl="revTx" presStyleIdx="0" presStyleCnt="2">
        <dgm:presLayoutVars>
          <dgm:bulletEnabled val="1"/>
        </dgm:presLayoutVars>
      </dgm:prSet>
      <dgm:spPr/>
      <dgm:t>
        <a:bodyPr/>
        <a:lstStyle/>
        <a:p>
          <a:endParaRPr lang="en-US"/>
        </a:p>
      </dgm:t>
    </dgm:pt>
    <dgm:pt modelId="{C8F58072-5E9A-E641-AA04-4D0B343AB05D}" type="pres">
      <dgm:prSet presAssocID="{BFB68913-7A18-234A-B741-1D0B148EE134}" presName="parentText" presStyleLbl="node1" presStyleIdx="1" presStyleCnt="2" custLinFactNeighborY="-6966">
        <dgm:presLayoutVars>
          <dgm:chMax val="0"/>
          <dgm:bulletEnabled val="1"/>
        </dgm:presLayoutVars>
      </dgm:prSet>
      <dgm:spPr/>
      <dgm:t>
        <a:bodyPr/>
        <a:lstStyle/>
        <a:p>
          <a:endParaRPr lang="en-US"/>
        </a:p>
      </dgm:t>
    </dgm:pt>
    <dgm:pt modelId="{5210ED32-A1E7-5448-9EBE-C8CA3AAB242E}" type="pres">
      <dgm:prSet presAssocID="{BFB68913-7A18-234A-B741-1D0B148EE134}" presName="childText" presStyleLbl="revTx" presStyleIdx="1" presStyleCnt="2">
        <dgm:presLayoutVars>
          <dgm:bulletEnabled val="1"/>
        </dgm:presLayoutVars>
      </dgm:prSet>
      <dgm:spPr/>
      <dgm:t>
        <a:bodyPr/>
        <a:lstStyle/>
        <a:p>
          <a:endParaRPr lang="en-US"/>
        </a:p>
      </dgm:t>
    </dgm:pt>
  </dgm:ptLst>
  <dgm:cxnLst>
    <dgm:cxn modelId="{144E62AC-A58F-F641-9DCE-7D71B812CF72}" type="presOf" srcId="{4FD33617-0763-C943-8ED3-BA9826D340FE}" destId="{327F3F2B-B3B7-0C44-AE61-ADA1A79084AA}" srcOrd="0" destOrd="0" presId="urn:microsoft.com/office/officeart/2005/8/layout/vList2"/>
    <dgm:cxn modelId="{742FDDC3-9C49-7944-86D7-9299C1E70F98}" srcId="{BFB68913-7A18-234A-B741-1D0B148EE134}" destId="{7FFA300B-3781-FE44-97D2-49EF19750191}" srcOrd="1" destOrd="0" parTransId="{B2417039-A9D5-574F-930C-CD7E220204D0}" sibTransId="{88A20967-73B9-4E4D-B30E-C150633B29CC}"/>
    <dgm:cxn modelId="{B9EC30B9-E842-BF4C-A200-4F2A46609B87}" type="presOf" srcId="{208873A8-9DFC-C746-8C32-071E15CB384B}" destId="{5210ED32-A1E7-5448-9EBE-C8CA3AAB242E}" srcOrd="0" destOrd="0" presId="urn:microsoft.com/office/officeart/2005/8/layout/vList2"/>
    <dgm:cxn modelId="{5EFEF7CB-5DFC-0543-AD4E-3358F8337973}" srcId="{EA7E1CB5-A0EA-B149-B411-8D3FD5E470B7}" destId="{4FD33617-0763-C943-8ED3-BA9826D340FE}" srcOrd="0" destOrd="0" parTransId="{7633962E-242B-D64E-8E52-5614029DF6C5}" sibTransId="{28A74004-0AFE-484A-A343-4FD6CE88011B}"/>
    <dgm:cxn modelId="{7FAE8927-B047-C243-B51C-E42E80479CED}" srcId="{EA7E1CB5-A0EA-B149-B411-8D3FD5E470B7}" destId="{BFB68913-7A18-234A-B741-1D0B148EE134}" srcOrd="1" destOrd="0" parTransId="{FF9A8F41-B8E4-A343-B3F2-8EB87CAE3C3F}" sibTransId="{1D767690-558C-284A-934C-CC0D007BBBD3}"/>
    <dgm:cxn modelId="{A3FBF911-9E5E-6643-B617-8582D93D5384}" type="presOf" srcId="{7FFA300B-3781-FE44-97D2-49EF19750191}" destId="{5210ED32-A1E7-5448-9EBE-C8CA3AAB242E}" srcOrd="0" destOrd="1" presId="urn:microsoft.com/office/officeart/2005/8/layout/vList2"/>
    <dgm:cxn modelId="{A25F1152-6F92-FA44-A1ED-158B2D4E4543}" srcId="{4FD33617-0763-C943-8ED3-BA9826D340FE}" destId="{1F69D1DE-B1AD-AD45-B15C-E8D63982B2F9}" srcOrd="0" destOrd="0" parTransId="{0E36C652-D4A6-854E-B418-8AE2A4657B2E}" sibTransId="{796CE745-5748-A74F-BCA5-47847E9B0603}"/>
    <dgm:cxn modelId="{E0DC6F4D-965E-E944-A448-FD3C234636EE}" srcId="{4FD33617-0763-C943-8ED3-BA9826D340FE}" destId="{B84DC368-3BC7-D54B-8E72-C665CFBE2CD9}" srcOrd="1" destOrd="0" parTransId="{1E0EBD9F-B232-074C-AE3F-6EF38688A95B}" sibTransId="{DC59568B-CD4B-564B-BE9E-6A82D163409C}"/>
    <dgm:cxn modelId="{5115DF3F-9D51-1F45-AA8E-0AA9B3BC4817}" type="presOf" srcId="{EA7E1CB5-A0EA-B149-B411-8D3FD5E470B7}" destId="{C7DE9C73-AA5B-FD46-A2C9-8CC1469F3558}" srcOrd="0" destOrd="0" presId="urn:microsoft.com/office/officeart/2005/8/layout/vList2"/>
    <dgm:cxn modelId="{6CC065EC-AB5B-854B-AD12-C349DDAC3D21}" type="presOf" srcId="{BFB68913-7A18-234A-B741-1D0B148EE134}" destId="{C8F58072-5E9A-E641-AA04-4D0B343AB05D}" srcOrd="0" destOrd="0" presId="urn:microsoft.com/office/officeart/2005/8/layout/vList2"/>
    <dgm:cxn modelId="{2B5B8E3E-F01A-F548-A6F8-CF1DE7146918}" srcId="{BFB68913-7A18-234A-B741-1D0B148EE134}" destId="{208873A8-9DFC-C746-8C32-071E15CB384B}" srcOrd="0" destOrd="0" parTransId="{CDDA7BFF-67DB-B143-B420-ED24A11BA9FC}" sibTransId="{46CE9756-C9B8-B546-A3B0-CCF9269782D7}"/>
    <dgm:cxn modelId="{E2263F04-CFB7-F74C-BF36-6BBAAF63B057}" type="presOf" srcId="{1F69D1DE-B1AD-AD45-B15C-E8D63982B2F9}" destId="{F43BE6C0-175C-0D4B-8402-2221F6796B34}" srcOrd="0" destOrd="0" presId="urn:microsoft.com/office/officeart/2005/8/layout/vList2"/>
    <dgm:cxn modelId="{594BEE55-2EC1-664C-A4D2-D6A1E95864C8}" type="presOf" srcId="{B84DC368-3BC7-D54B-8E72-C665CFBE2CD9}" destId="{F43BE6C0-175C-0D4B-8402-2221F6796B34}" srcOrd="0" destOrd="1" presId="urn:microsoft.com/office/officeart/2005/8/layout/vList2"/>
    <dgm:cxn modelId="{5565C527-2402-FE46-810F-5D25E1BFF4D0}" type="presParOf" srcId="{C7DE9C73-AA5B-FD46-A2C9-8CC1469F3558}" destId="{327F3F2B-B3B7-0C44-AE61-ADA1A79084AA}" srcOrd="0" destOrd="0" presId="urn:microsoft.com/office/officeart/2005/8/layout/vList2"/>
    <dgm:cxn modelId="{E9F01DA9-6317-6E4E-B958-5A254002BC3C}" type="presParOf" srcId="{C7DE9C73-AA5B-FD46-A2C9-8CC1469F3558}" destId="{F43BE6C0-175C-0D4B-8402-2221F6796B34}" srcOrd="1" destOrd="0" presId="urn:microsoft.com/office/officeart/2005/8/layout/vList2"/>
    <dgm:cxn modelId="{B01D132D-D47A-0E48-BD8C-782A48FB3102}" type="presParOf" srcId="{C7DE9C73-AA5B-FD46-A2C9-8CC1469F3558}" destId="{C8F58072-5E9A-E641-AA04-4D0B343AB05D}" srcOrd="2" destOrd="0" presId="urn:microsoft.com/office/officeart/2005/8/layout/vList2"/>
    <dgm:cxn modelId="{BA99D163-9306-1845-9791-2693236E2E28}" type="presParOf" srcId="{C7DE9C73-AA5B-FD46-A2C9-8CC1469F3558}" destId="{5210ED32-A1E7-5448-9EBE-C8CA3AAB242E}"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D7ED6F16-4387-1842-A7FF-31E308F7C4A8}" type="doc">
      <dgm:prSet loTypeId="urn:microsoft.com/office/officeart/2005/8/layout/matrix3" loCatId="" qsTypeId="urn:microsoft.com/office/officeart/2005/8/quickstyle/simple4" qsCatId="simple" csTypeId="urn:microsoft.com/office/officeart/2005/8/colors/accent1_2" csCatId="accent1" phldr="0"/>
      <dgm:spPr/>
      <dgm:t>
        <a:bodyPr/>
        <a:lstStyle/>
        <a:p>
          <a:endParaRPr lang="en-US"/>
        </a:p>
      </dgm:t>
    </dgm:pt>
    <dgm:pt modelId="{2EB07E14-CAA8-B445-8C60-388E65966AF4}" type="pres">
      <dgm:prSet presAssocID="{D7ED6F16-4387-1842-A7FF-31E308F7C4A8}" presName="matrix" presStyleCnt="0">
        <dgm:presLayoutVars>
          <dgm:chMax val="1"/>
          <dgm:dir/>
          <dgm:resizeHandles val="exact"/>
        </dgm:presLayoutVars>
      </dgm:prSet>
      <dgm:spPr/>
      <dgm:t>
        <a:bodyPr/>
        <a:lstStyle/>
        <a:p>
          <a:endParaRPr lang="en-US"/>
        </a:p>
      </dgm:t>
    </dgm:pt>
  </dgm:ptLst>
  <dgm:cxnLst>
    <dgm:cxn modelId="{7176F86A-0DB0-4344-AB56-BEEC0E2A294C}" type="presOf" srcId="{D7ED6F16-4387-1842-A7FF-31E308F7C4A8}" destId="{2EB07E14-CAA8-B445-8C60-388E65966AF4}" srcOrd="0" destOrd="0" presId="urn:microsoft.com/office/officeart/2005/8/layout/matrix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639C330-5E73-4191-ADC2-680C61F092C3}" type="doc">
      <dgm:prSet loTypeId="urn:microsoft.com/office/officeart/2005/8/layout/hChevron3" loCatId="process" qsTypeId="urn:microsoft.com/office/officeart/2005/8/quickstyle/simple1" qsCatId="simple" csTypeId="urn:microsoft.com/office/officeart/2005/8/colors/accent1_2" csCatId="accent1" phldr="1"/>
      <dgm:spPr/>
    </dgm:pt>
    <dgm:pt modelId="{0E561BEA-33B8-4D54-B4ED-CFE982048530}">
      <dgm:prSet phldrT="[Text]"/>
      <dgm:spPr/>
      <dgm:t>
        <a:bodyPr/>
        <a:lstStyle/>
        <a:p>
          <a:r>
            <a:rPr lang="en-US" i="0" u="none" dirty="0"/>
            <a:t>Sense</a:t>
          </a:r>
        </a:p>
      </dgm:t>
    </dgm:pt>
    <dgm:pt modelId="{B55E0AE0-00A3-4F0D-A922-99BDA601824A}" type="parTrans" cxnId="{5817D05D-2260-4EAA-823C-E761C29FD674}">
      <dgm:prSet/>
      <dgm:spPr/>
      <dgm:t>
        <a:bodyPr/>
        <a:lstStyle/>
        <a:p>
          <a:endParaRPr lang="en-US"/>
        </a:p>
      </dgm:t>
    </dgm:pt>
    <dgm:pt modelId="{C88598E2-0AC0-4A8F-BF33-6AE57063CE72}" type="sibTrans" cxnId="{5817D05D-2260-4EAA-823C-E761C29FD674}">
      <dgm:prSet/>
      <dgm:spPr/>
      <dgm:t>
        <a:bodyPr/>
        <a:lstStyle/>
        <a:p>
          <a:endParaRPr lang="en-US"/>
        </a:p>
      </dgm:t>
    </dgm:pt>
    <dgm:pt modelId="{62B0BF48-8710-4E49-9E28-2373D7FD09C3}">
      <dgm:prSet phldrT="[Text]"/>
      <dgm:spPr/>
      <dgm:t>
        <a:bodyPr/>
        <a:lstStyle/>
        <a:p>
          <a:r>
            <a:rPr lang="en-US" i="0" u="none" dirty="0"/>
            <a:t>Analyze</a:t>
          </a:r>
        </a:p>
      </dgm:t>
    </dgm:pt>
    <dgm:pt modelId="{34FB37EF-1A00-4D50-80E2-A06697A8BCD6}" type="parTrans" cxnId="{5293CAB7-2840-44B1-A112-293964478FFF}">
      <dgm:prSet/>
      <dgm:spPr/>
      <dgm:t>
        <a:bodyPr/>
        <a:lstStyle/>
        <a:p>
          <a:endParaRPr lang="en-US"/>
        </a:p>
      </dgm:t>
    </dgm:pt>
    <dgm:pt modelId="{4EB33EFB-24CB-41D6-B730-4444AB09FFD8}" type="sibTrans" cxnId="{5293CAB7-2840-44B1-A112-293964478FFF}">
      <dgm:prSet/>
      <dgm:spPr/>
      <dgm:t>
        <a:bodyPr/>
        <a:lstStyle/>
        <a:p>
          <a:endParaRPr lang="en-US"/>
        </a:p>
      </dgm:t>
    </dgm:pt>
    <dgm:pt modelId="{E24A6A83-57DB-4EF9-87FC-3C31D0A3EE35}">
      <dgm:prSet phldrT="[Text]"/>
      <dgm:spPr/>
      <dgm:t>
        <a:bodyPr/>
        <a:lstStyle/>
        <a:p>
          <a:r>
            <a:rPr lang="en-US" i="0" u="none" dirty="0"/>
            <a:t>Response</a:t>
          </a:r>
        </a:p>
      </dgm:t>
    </dgm:pt>
    <dgm:pt modelId="{0F63F008-DD52-4186-95E4-3AD29D440FED}" type="parTrans" cxnId="{6E4AE13E-F900-4CED-8AF3-66F2C3676330}">
      <dgm:prSet/>
      <dgm:spPr/>
      <dgm:t>
        <a:bodyPr/>
        <a:lstStyle/>
        <a:p>
          <a:endParaRPr lang="en-US"/>
        </a:p>
      </dgm:t>
    </dgm:pt>
    <dgm:pt modelId="{00F28610-AF06-458A-A380-B255419950A5}" type="sibTrans" cxnId="{6E4AE13E-F900-4CED-8AF3-66F2C3676330}">
      <dgm:prSet/>
      <dgm:spPr/>
      <dgm:t>
        <a:bodyPr/>
        <a:lstStyle/>
        <a:p>
          <a:endParaRPr lang="en-US"/>
        </a:p>
      </dgm:t>
    </dgm:pt>
    <dgm:pt modelId="{9FC51782-C41D-40B7-923F-5BDC5579CD3A}" type="pres">
      <dgm:prSet presAssocID="{5639C330-5E73-4191-ADC2-680C61F092C3}" presName="Name0" presStyleCnt="0">
        <dgm:presLayoutVars>
          <dgm:dir/>
          <dgm:resizeHandles val="exact"/>
        </dgm:presLayoutVars>
      </dgm:prSet>
      <dgm:spPr/>
    </dgm:pt>
    <dgm:pt modelId="{4F56DBCD-4944-4061-8BC1-65A6C711F0D6}" type="pres">
      <dgm:prSet presAssocID="{0E561BEA-33B8-4D54-B4ED-CFE982048530}" presName="parTxOnly" presStyleLbl="node1" presStyleIdx="0" presStyleCnt="3">
        <dgm:presLayoutVars>
          <dgm:bulletEnabled val="1"/>
        </dgm:presLayoutVars>
      </dgm:prSet>
      <dgm:spPr/>
      <dgm:t>
        <a:bodyPr/>
        <a:lstStyle/>
        <a:p>
          <a:endParaRPr lang="en-US"/>
        </a:p>
      </dgm:t>
    </dgm:pt>
    <dgm:pt modelId="{8E9284C8-7289-4EC2-BDCF-197979DE3D77}" type="pres">
      <dgm:prSet presAssocID="{C88598E2-0AC0-4A8F-BF33-6AE57063CE72}" presName="parSpace" presStyleCnt="0"/>
      <dgm:spPr/>
    </dgm:pt>
    <dgm:pt modelId="{759089DE-622F-42B6-9FE8-69895FD6CF49}" type="pres">
      <dgm:prSet presAssocID="{62B0BF48-8710-4E49-9E28-2373D7FD09C3}" presName="parTxOnly" presStyleLbl="node1" presStyleIdx="1" presStyleCnt="3">
        <dgm:presLayoutVars>
          <dgm:bulletEnabled val="1"/>
        </dgm:presLayoutVars>
      </dgm:prSet>
      <dgm:spPr/>
      <dgm:t>
        <a:bodyPr/>
        <a:lstStyle/>
        <a:p>
          <a:endParaRPr lang="en-US"/>
        </a:p>
      </dgm:t>
    </dgm:pt>
    <dgm:pt modelId="{9DDBC6DB-D652-4297-AB82-A71073A6692E}" type="pres">
      <dgm:prSet presAssocID="{4EB33EFB-24CB-41D6-B730-4444AB09FFD8}" presName="parSpace" presStyleCnt="0"/>
      <dgm:spPr/>
    </dgm:pt>
    <dgm:pt modelId="{D29F5039-0545-49A7-98FC-39D4C95114DA}" type="pres">
      <dgm:prSet presAssocID="{E24A6A83-57DB-4EF9-87FC-3C31D0A3EE35}" presName="parTxOnly" presStyleLbl="node1" presStyleIdx="2" presStyleCnt="3">
        <dgm:presLayoutVars>
          <dgm:bulletEnabled val="1"/>
        </dgm:presLayoutVars>
      </dgm:prSet>
      <dgm:spPr/>
      <dgm:t>
        <a:bodyPr/>
        <a:lstStyle/>
        <a:p>
          <a:endParaRPr lang="en-US"/>
        </a:p>
      </dgm:t>
    </dgm:pt>
  </dgm:ptLst>
  <dgm:cxnLst>
    <dgm:cxn modelId="{6E4AE13E-F900-4CED-8AF3-66F2C3676330}" srcId="{5639C330-5E73-4191-ADC2-680C61F092C3}" destId="{E24A6A83-57DB-4EF9-87FC-3C31D0A3EE35}" srcOrd="2" destOrd="0" parTransId="{0F63F008-DD52-4186-95E4-3AD29D440FED}" sibTransId="{00F28610-AF06-458A-A380-B255419950A5}"/>
    <dgm:cxn modelId="{C7D11DC5-AAFF-264E-9B5E-C6A10274EFCF}" type="presOf" srcId="{5639C330-5E73-4191-ADC2-680C61F092C3}" destId="{9FC51782-C41D-40B7-923F-5BDC5579CD3A}" srcOrd="0" destOrd="0" presId="urn:microsoft.com/office/officeart/2005/8/layout/hChevron3"/>
    <dgm:cxn modelId="{5E3FE211-304A-6C4A-AA4F-BDAC5B76BDB8}" type="presOf" srcId="{0E561BEA-33B8-4D54-B4ED-CFE982048530}" destId="{4F56DBCD-4944-4061-8BC1-65A6C711F0D6}" srcOrd="0" destOrd="0" presId="urn:microsoft.com/office/officeart/2005/8/layout/hChevron3"/>
    <dgm:cxn modelId="{5293CAB7-2840-44B1-A112-293964478FFF}" srcId="{5639C330-5E73-4191-ADC2-680C61F092C3}" destId="{62B0BF48-8710-4E49-9E28-2373D7FD09C3}" srcOrd="1" destOrd="0" parTransId="{34FB37EF-1A00-4D50-80E2-A06697A8BCD6}" sibTransId="{4EB33EFB-24CB-41D6-B730-4444AB09FFD8}"/>
    <dgm:cxn modelId="{52A8E20C-ED04-DD45-AECF-D679BB7B36AF}" type="presOf" srcId="{E24A6A83-57DB-4EF9-87FC-3C31D0A3EE35}" destId="{D29F5039-0545-49A7-98FC-39D4C95114DA}" srcOrd="0" destOrd="0" presId="urn:microsoft.com/office/officeart/2005/8/layout/hChevron3"/>
    <dgm:cxn modelId="{5817D05D-2260-4EAA-823C-E761C29FD674}" srcId="{5639C330-5E73-4191-ADC2-680C61F092C3}" destId="{0E561BEA-33B8-4D54-B4ED-CFE982048530}" srcOrd="0" destOrd="0" parTransId="{B55E0AE0-00A3-4F0D-A922-99BDA601824A}" sibTransId="{C88598E2-0AC0-4A8F-BF33-6AE57063CE72}"/>
    <dgm:cxn modelId="{D6AB93B7-7846-9940-B9DF-756A2DFFBA97}" type="presOf" srcId="{62B0BF48-8710-4E49-9E28-2373D7FD09C3}" destId="{759089DE-622F-42B6-9FE8-69895FD6CF49}" srcOrd="0" destOrd="0" presId="urn:microsoft.com/office/officeart/2005/8/layout/hChevron3"/>
    <dgm:cxn modelId="{446C961F-BD3E-EC45-83E4-443C141154D8}" type="presParOf" srcId="{9FC51782-C41D-40B7-923F-5BDC5579CD3A}" destId="{4F56DBCD-4944-4061-8BC1-65A6C711F0D6}" srcOrd="0" destOrd="0" presId="urn:microsoft.com/office/officeart/2005/8/layout/hChevron3"/>
    <dgm:cxn modelId="{75B589C7-1875-B440-8D22-61CF223CDB27}" type="presParOf" srcId="{9FC51782-C41D-40B7-923F-5BDC5579CD3A}" destId="{8E9284C8-7289-4EC2-BDCF-197979DE3D77}" srcOrd="1" destOrd="0" presId="urn:microsoft.com/office/officeart/2005/8/layout/hChevron3"/>
    <dgm:cxn modelId="{E6D99800-6917-DF4B-8298-0A0857F53119}" type="presParOf" srcId="{9FC51782-C41D-40B7-923F-5BDC5579CD3A}" destId="{759089DE-622F-42B6-9FE8-69895FD6CF49}" srcOrd="2" destOrd="0" presId="urn:microsoft.com/office/officeart/2005/8/layout/hChevron3"/>
    <dgm:cxn modelId="{EAD30A2D-6599-1A4C-8B18-086AE8FF9601}" type="presParOf" srcId="{9FC51782-C41D-40B7-923F-5BDC5579CD3A}" destId="{9DDBC6DB-D652-4297-AB82-A71073A6692E}" srcOrd="3" destOrd="0" presId="urn:microsoft.com/office/officeart/2005/8/layout/hChevron3"/>
    <dgm:cxn modelId="{D122707C-06B3-AD49-8B9E-402BDD3FEFBD}" type="presParOf" srcId="{9FC51782-C41D-40B7-923F-5BDC5579CD3A}" destId="{D29F5039-0545-49A7-98FC-39D4C95114DA}"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639C330-5E73-4191-ADC2-680C61F092C3}" type="doc">
      <dgm:prSet loTypeId="urn:microsoft.com/office/officeart/2005/8/layout/hChevron3" loCatId="process" qsTypeId="urn:microsoft.com/office/officeart/2005/8/quickstyle/simple1" qsCatId="simple" csTypeId="urn:microsoft.com/office/officeart/2005/8/colors/accent1_2" csCatId="accent1" phldr="1"/>
      <dgm:spPr/>
    </dgm:pt>
    <dgm:pt modelId="{0E561BEA-33B8-4D54-B4ED-CFE982048530}">
      <dgm:prSet phldrT="[Text]"/>
      <dgm:spPr/>
      <dgm:t>
        <a:bodyPr/>
        <a:lstStyle/>
        <a:p>
          <a:r>
            <a:rPr lang="en-US" i="0" u="none" dirty="0"/>
            <a:t>Sense</a:t>
          </a:r>
        </a:p>
      </dgm:t>
    </dgm:pt>
    <dgm:pt modelId="{B55E0AE0-00A3-4F0D-A922-99BDA601824A}" type="parTrans" cxnId="{5817D05D-2260-4EAA-823C-E761C29FD674}">
      <dgm:prSet/>
      <dgm:spPr/>
      <dgm:t>
        <a:bodyPr/>
        <a:lstStyle/>
        <a:p>
          <a:endParaRPr lang="en-US"/>
        </a:p>
      </dgm:t>
    </dgm:pt>
    <dgm:pt modelId="{C88598E2-0AC0-4A8F-BF33-6AE57063CE72}" type="sibTrans" cxnId="{5817D05D-2260-4EAA-823C-E761C29FD674}">
      <dgm:prSet/>
      <dgm:spPr/>
      <dgm:t>
        <a:bodyPr/>
        <a:lstStyle/>
        <a:p>
          <a:endParaRPr lang="en-US"/>
        </a:p>
      </dgm:t>
    </dgm:pt>
    <dgm:pt modelId="{62B0BF48-8710-4E49-9E28-2373D7FD09C3}">
      <dgm:prSet phldrT="[Text]"/>
      <dgm:spPr/>
      <dgm:t>
        <a:bodyPr/>
        <a:lstStyle/>
        <a:p>
          <a:r>
            <a:rPr lang="en-US" i="0" u="none" dirty="0"/>
            <a:t>Analyze</a:t>
          </a:r>
        </a:p>
      </dgm:t>
    </dgm:pt>
    <dgm:pt modelId="{34FB37EF-1A00-4D50-80E2-A06697A8BCD6}" type="parTrans" cxnId="{5293CAB7-2840-44B1-A112-293964478FFF}">
      <dgm:prSet/>
      <dgm:spPr/>
      <dgm:t>
        <a:bodyPr/>
        <a:lstStyle/>
        <a:p>
          <a:endParaRPr lang="en-US"/>
        </a:p>
      </dgm:t>
    </dgm:pt>
    <dgm:pt modelId="{4EB33EFB-24CB-41D6-B730-4444AB09FFD8}" type="sibTrans" cxnId="{5293CAB7-2840-44B1-A112-293964478FFF}">
      <dgm:prSet/>
      <dgm:spPr/>
      <dgm:t>
        <a:bodyPr/>
        <a:lstStyle/>
        <a:p>
          <a:endParaRPr lang="en-US"/>
        </a:p>
      </dgm:t>
    </dgm:pt>
    <dgm:pt modelId="{E24A6A83-57DB-4EF9-87FC-3C31D0A3EE35}">
      <dgm:prSet phldrT="[Text]"/>
      <dgm:spPr/>
      <dgm:t>
        <a:bodyPr/>
        <a:lstStyle/>
        <a:p>
          <a:r>
            <a:rPr lang="en-US" i="0" u="none" dirty="0"/>
            <a:t>Remember</a:t>
          </a:r>
        </a:p>
      </dgm:t>
    </dgm:pt>
    <dgm:pt modelId="{0F63F008-DD52-4186-95E4-3AD29D440FED}" type="parTrans" cxnId="{6E4AE13E-F900-4CED-8AF3-66F2C3676330}">
      <dgm:prSet/>
      <dgm:spPr/>
      <dgm:t>
        <a:bodyPr/>
        <a:lstStyle/>
        <a:p>
          <a:endParaRPr lang="en-US"/>
        </a:p>
      </dgm:t>
    </dgm:pt>
    <dgm:pt modelId="{00F28610-AF06-458A-A380-B255419950A5}" type="sibTrans" cxnId="{6E4AE13E-F900-4CED-8AF3-66F2C3676330}">
      <dgm:prSet/>
      <dgm:spPr/>
      <dgm:t>
        <a:bodyPr/>
        <a:lstStyle/>
        <a:p>
          <a:endParaRPr lang="en-US"/>
        </a:p>
      </dgm:t>
    </dgm:pt>
    <dgm:pt modelId="{9FC51782-C41D-40B7-923F-5BDC5579CD3A}" type="pres">
      <dgm:prSet presAssocID="{5639C330-5E73-4191-ADC2-680C61F092C3}" presName="Name0" presStyleCnt="0">
        <dgm:presLayoutVars>
          <dgm:dir/>
          <dgm:resizeHandles val="exact"/>
        </dgm:presLayoutVars>
      </dgm:prSet>
      <dgm:spPr/>
    </dgm:pt>
    <dgm:pt modelId="{4F56DBCD-4944-4061-8BC1-65A6C711F0D6}" type="pres">
      <dgm:prSet presAssocID="{0E561BEA-33B8-4D54-B4ED-CFE982048530}" presName="parTxOnly" presStyleLbl="node1" presStyleIdx="0" presStyleCnt="3">
        <dgm:presLayoutVars>
          <dgm:bulletEnabled val="1"/>
        </dgm:presLayoutVars>
      </dgm:prSet>
      <dgm:spPr/>
      <dgm:t>
        <a:bodyPr/>
        <a:lstStyle/>
        <a:p>
          <a:endParaRPr lang="en-US"/>
        </a:p>
      </dgm:t>
    </dgm:pt>
    <dgm:pt modelId="{8E9284C8-7289-4EC2-BDCF-197979DE3D77}" type="pres">
      <dgm:prSet presAssocID="{C88598E2-0AC0-4A8F-BF33-6AE57063CE72}" presName="parSpace" presStyleCnt="0"/>
      <dgm:spPr/>
    </dgm:pt>
    <dgm:pt modelId="{759089DE-622F-42B6-9FE8-69895FD6CF49}" type="pres">
      <dgm:prSet presAssocID="{62B0BF48-8710-4E49-9E28-2373D7FD09C3}" presName="parTxOnly" presStyleLbl="node1" presStyleIdx="1" presStyleCnt="3">
        <dgm:presLayoutVars>
          <dgm:bulletEnabled val="1"/>
        </dgm:presLayoutVars>
      </dgm:prSet>
      <dgm:spPr/>
      <dgm:t>
        <a:bodyPr/>
        <a:lstStyle/>
        <a:p>
          <a:endParaRPr lang="en-US"/>
        </a:p>
      </dgm:t>
    </dgm:pt>
    <dgm:pt modelId="{9DDBC6DB-D652-4297-AB82-A71073A6692E}" type="pres">
      <dgm:prSet presAssocID="{4EB33EFB-24CB-41D6-B730-4444AB09FFD8}" presName="parSpace" presStyleCnt="0"/>
      <dgm:spPr/>
    </dgm:pt>
    <dgm:pt modelId="{D29F5039-0545-49A7-98FC-39D4C95114DA}" type="pres">
      <dgm:prSet presAssocID="{E24A6A83-57DB-4EF9-87FC-3C31D0A3EE35}" presName="parTxOnly" presStyleLbl="node1" presStyleIdx="2" presStyleCnt="3" custScaleX="113411">
        <dgm:presLayoutVars>
          <dgm:bulletEnabled val="1"/>
        </dgm:presLayoutVars>
      </dgm:prSet>
      <dgm:spPr/>
      <dgm:t>
        <a:bodyPr/>
        <a:lstStyle/>
        <a:p>
          <a:endParaRPr lang="en-US"/>
        </a:p>
      </dgm:t>
    </dgm:pt>
  </dgm:ptLst>
  <dgm:cxnLst>
    <dgm:cxn modelId="{6E4AE13E-F900-4CED-8AF3-66F2C3676330}" srcId="{5639C330-5E73-4191-ADC2-680C61F092C3}" destId="{E24A6A83-57DB-4EF9-87FC-3C31D0A3EE35}" srcOrd="2" destOrd="0" parTransId="{0F63F008-DD52-4186-95E4-3AD29D440FED}" sibTransId="{00F28610-AF06-458A-A380-B255419950A5}"/>
    <dgm:cxn modelId="{A1BAD757-D1C4-E64F-A205-3BEA9C09414F}" type="presOf" srcId="{5639C330-5E73-4191-ADC2-680C61F092C3}" destId="{9FC51782-C41D-40B7-923F-5BDC5579CD3A}" srcOrd="0" destOrd="0" presId="urn:microsoft.com/office/officeart/2005/8/layout/hChevron3"/>
    <dgm:cxn modelId="{4E303B46-0192-5D43-924B-22C9E51E94B0}" type="presOf" srcId="{0E561BEA-33B8-4D54-B4ED-CFE982048530}" destId="{4F56DBCD-4944-4061-8BC1-65A6C711F0D6}" srcOrd="0" destOrd="0" presId="urn:microsoft.com/office/officeart/2005/8/layout/hChevron3"/>
    <dgm:cxn modelId="{7771D193-395C-564E-AB81-2DFEF8C20E2F}" type="presOf" srcId="{62B0BF48-8710-4E49-9E28-2373D7FD09C3}" destId="{759089DE-622F-42B6-9FE8-69895FD6CF49}" srcOrd="0" destOrd="0" presId="urn:microsoft.com/office/officeart/2005/8/layout/hChevron3"/>
    <dgm:cxn modelId="{EE7A8522-0DE6-2B41-A39B-00754AD273A9}" type="presOf" srcId="{E24A6A83-57DB-4EF9-87FC-3C31D0A3EE35}" destId="{D29F5039-0545-49A7-98FC-39D4C95114DA}" srcOrd="0" destOrd="0" presId="urn:microsoft.com/office/officeart/2005/8/layout/hChevron3"/>
    <dgm:cxn modelId="{5293CAB7-2840-44B1-A112-293964478FFF}" srcId="{5639C330-5E73-4191-ADC2-680C61F092C3}" destId="{62B0BF48-8710-4E49-9E28-2373D7FD09C3}" srcOrd="1" destOrd="0" parTransId="{34FB37EF-1A00-4D50-80E2-A06697A8BCD6}" sibTransId="{4EB33EFB-24CB-41D6-B730-4444AB09FFD8}"/>
    <dgm:cxn modelId="{5817D05D-2260-4EAA-823C-E761C29FD674}" srcId="{5639C330-5E73-4191-ADC2-680C61F092C3}" destId="{0E561BEA-33B8-4D54-B4ED-CFE982048530}" srcOrd="0" destOrd="0" parTransId="{B55E0AE0-00A3-4F0D-A922-99BDA601824A}" sibTransId="{C88598E2-0AC0-4A8F-BF33-6AE57063CE72}"/>
    <dgm:cxn modelId="{8A048E95-4E3A-F542-B1FA-1D9D519B68FA}" type="presParOf" srcId="{9FC51782-C41D-40B7-923F-5BDC5579CD3A}" destId="{4F56DBCD-4944-4061-8BC1-65A6C711F0D6}" srcOrd="0" destOrd="0" presId="urn:microsoft.com/office/officeart/2005/8/layout/hChevron3"/>
    <dgm:cxn modelId="{93666322-DD36-1F45-93D5-EE6871AA6C77}" type="presParOf" srcId="{9FC51782-C41D-40B7-923F-5BDC5579CD3A}" destId="{8E9284C8-7289-4EC2-BDCF-197979DE3D77}" srcOrd="1" destOrd="0" presId="urn:microsoft.com/office/officeart/2005/8/layout/hChevron3"/>
    <dgm:cxn modelId="{3E509BF7-6263-854C-8451-C9D3FE124A0B}" type="presParOf" srcId="{9FC51782-C41D-40B7-923F-5BDC5579CD3A}" destId="{759089DE-622F-42B6-9FE8-69895FD6CF49}" srcOrd="2" destOrd="0" presId="urn:microsoft.com/office/officeart/2005/8/layout/hChevron3"/>
    <dgm:cxn modelId="{DB09C9BE-EBE9-2147-9A9C-5D2544343D4D}" type="presParOf" srcId="{9FC51782-C41D-40B7-923F-5BDC5579CD3A}" destId="{9DDBC6DB-D652-4297-AB82-A71073A6692E}" srcOrd="3" destOrd="0" presId="urn:microsoft.com/office/officeart/2005/8/layout/hChevron3"/>
    <dgm:cxn modelId="{E24E7B59-9DAD-C445-B235-00D6B7B64EA1}" type="presParOf" srcId="{9FC51782-C41D-40B7-923F-5BDC5579CD3A}" destId="{D29F5039-0545-49A7-98FC-39D4C95114DA}" srcOrd="4"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639C330-5E73-4191-ADC2-680C61F092C3}" type="doc">
      <dgm:prSet loTypeId="urn:microsoft.com/office/officeart/2005/8/layout/hChevron3" loCatId="process" qsTypeId="urn:microsoft.com/office/officeart/2005/8/quickstyle/simple1" qsCatId="simple" csTypeId="urn:microsoft.com/office/officeart/2005/8/colors/accent1_2" csCatId="accent1" phldr="1"/>
      <dgm:spPr/>
    </dgm:pt>
    <dgm:pt modelId="{0E561BEA-33B8-4D54-B4ED-CFE982048530}">
      <dgm:prSet phldrT="[Text]"/>
      <dgm:spPr/>
      <dgm:t>
        <a:bodyPr/>
        <a:lstStyle/>
        <a:p>
          <a:r>
            <a:rPr lang="en-US" i="0" u="none" dirty="0"/>
            <a:t>Sense</a:t>
          </a:r>
        </a:p>
      </dgm:t>
    </dgm:pt>
    <dgm:pt modelId="{B55E0AE0-00A3-4F0D-A922-99BDA601824A}" type="parTrans" cxnId="{5817D05D-2260-4EAA-823C-E761C29FD674}">
      <dgm:prSet/>
      <dgm:spPr/>
      <dgm:t>
        <a:bodyPr/>
        <a:lstStyle/>
        <a:p>
          <a:endParaRPr lang="en-US"/>
        </a:p>
      </dgm:t>
    </dgm:pt>
    <dgm:pt modelId="{C88598E2-0AC0-4A8F-BF33-6AE57063CE72}" type="sibTrans" cxnId="{5817D05D-2260-4EAA-823C-E761C29FD674}">
      <dgm:prSet/>
      <dgm:spPr/>
      <dgm:t>
        <a:bodyPr/>
        <a:lstStyle/>
        <a:p>
          <a:endParaRPr lang="en-US"/>
        </a:p>
      </dgm:t>
    </dgm:pt>
    <dgm:pt modelId="{62B0BF48-8710-4E49-9E28-2373D7FD09C3}">
      <dgm:prSet phldrT="[Text]"/>
      <dgm:spPr/>
      <dgm:t>
        <a:bodyPr/>
        <a:lstStyle/>
        <a:p>
          <a:r>
            <a:rPr lang="en-US" i="0" u="none" dirty="0"/>
            <a:t>Analyze</a:t>
          </a:r>
        </a:p>
      </dgm:t>
    </dgm:pt>
    <dgm:pt modelId="{34FB37EF-1A00-4D50-80E2-A06697A8BCD6}" type="parTrans" cxnId="{5293CAB7-2840-44B1-A112-293964478FFF}">
      <dgm:prSet/>
      <dgm:spPr/>
      <dgm:t>
        <a:bodyPr/>
        <a:lstStyle/>
        <a:p>
          <a:endParaRPr lang="en-US"/>
        </a:p>
      </dgm:t>
    </dgm:pt>
    <dgm:pt modelId="{4EB33EFB-24CB-41D6-B730-4444AB09FFD8}" type="sibTrans" cxnId="{5293CAB7-2840-44B1-A112-293964478FFF}">
      <dgm:prSet/>
      <dgm:spPr/>
      <dgm:t>
        <a:bodyPr/>
        <a:lstStyle/>
        <a:p>
          <a:endParaRPr lang="en-US"/>
        </a:p>
      </dgm:t>
    </dgm:pt>
    <dgm:pt modelId="{E24A6A83-57DB-4EF9-87FC-3C31D0A3EE35}">
      <dgm:prSet phldrT="[Text]"/>
      <dgm:spPr/>
      <dgm:t>
        <a:bodyPr/>
        <a:lstStyle/>
        <a:p>
          <a:r>
            <a:rPr lang="en-US" i="0" u="none" dirty="0"/>
            <a:t>Remember</a:t>
          </a:r>
          <a:br>
            <a:rPr lang="en-US" i="0" u="none" dirty="0"/>
          </a:br>
          <a:r>
            <a:rPr lang="en-US" i="0" u="none" dirty="0"/>
            <a:t>Response</a:t>
          </a:r>
        </a:p>
      </dgm:t>
    </dgm:pt>
    <dgm:pt modelId="{0F63F008-DD52-4186-95E4-3AD29D440FED}" type="parTrans" cxnId="{6E4AE13E-F900-4CED-8AF3-66F2C3676330}">
      <dgm:prSet/>
      <dgm:spPr/>
      <dgm:t>
        <a:bodyPr/>
        <a:lstStyle/>
        <a:p>
          <a:endParaRPr lang="en-US"/>
        </a:p>
      </dgm:t>
    </dgm:pt>
    <dgm:pt modelId="{00F28610-AF06-458A-A380-B255419950A5}" type="sibTrans" cxnId="{6E4AE13E-F900-4CED-8AF3-66F2C3676330}">
      <dgm:prSet/>
      <dgm:spPr/>
      <dgm:t>
        <a:bodyPr/>
        <a:lstStyle/>
        <a:p>
          <a:endParaRPr lang="en-US"/>
        </a:p>
      </dgm:t>
    </dgm:pt>
    <dgm:pt modelId="{9FC51782-C41D-40B7-923F-5BDC5579CD3A}" type="pres">
      <dgm:prSet presAssocID="{5639C330-5E73-4191-ADC2-680C61F092C3}" presName="Name0" presStyleCnt="0">
        <dgm:presLayoutVars>
          <dgm:dir/>
          <dgm:resizeHandles val="exact"/>
        </dgm:presLayoutVars>
      </dgm:prSet>
      <dgm:spPr/>
    </dgm:pt>
    <dgm:pt modelId="{4F56DBCD-4944-4061-8BC1-65A6C711F0D6}" type="pres">
      <dgm:prSet presAssocID="{0E561BEA-33B8-4D54-B4ED-CFE982048530}" presName="parTxOnly" presStyleLbl="node1" presStyleIdx="0" presStyleCnt="3">
        <dgm:presLayoutVars>
          <dgm:bulletEnabled val="1"/>
        </dgm:presLayoutVars>
      </dgm:prSet>
      <dgm:spPr/>
      <dgm:t>
        <a:bodyPr/>
        <a:lstStyle/>
        <a:p>
          <a:endParaRPr lang="en-US"/>
        </a:p>
      </dgm:t>
    </dgm:pt>
    <dgm:pt modelId="{8E9284C8-7289-4EC2-BDCF-197979DE3D77}" type="pres">
      <dgm:prSet presAssocID="{C88598E2-0AC0-4A8F-BF33-6AE57063CE72}" presName="parSpace" presStyleCnt="0"/>
      <dgm:spPr/>
    </dgm:pt>
    <dgm:pt modelId="{759089DE-622F-42B6-9FE8-69895FD6CF49}" type="pres">
      <dgm:prSet presAssocID="{62B0BF48-8710-4E49-9E28-2373D7FD09C3}" presName="parTxOnly" presStyleLbl="node1" presStyleIdx="1" presStyleCnt="3">
        <dgm:presLayoutVars>
          <dgm:bulletEnabled val="1"/>
        </dgm:presLayoutVars>
      </dgm:prSet>
      <dgm:spPr/>
      <dgm:t>
        <a:bodyPr/>
        <a:lstStyle/>
        <a:p>
          <a:endParaRPr lang="en-US"/>
        </a:p>
      </dgm:t>
    </dgm:pt>
    <dgm:pt modelId="{9DDBC6DB-D652-4297-AB82-A71073A6692E}" type="pres">
      <dgm:prSet presAssocID="{4EB33EFB-24CB-41D6-B730-4444AB09FFD8}" presName="parSpace" presStyleCnt="0"/>
      <dgm:spPr/>
    </dgm:pt>
    <dgm:pt modelId="{D29F5039-0545-49A7-98FC-39D4C95114DA}" type="pres">
      <dgm:prSet presAssocID="{E24A6A83-57DB-4EF9-87FC-3C31D0A3EE35}" presName="parTxOnly" presStyleLbl="node1" presStyleIdx="2" presStyleCnt="3">
        <dgm:presLayoutVars>
          <dgm:bulletEnabled val="1"/>
        </dgm:presLayoutVars>
      </dgm:prSet>
      <dgm:spPr/>
      <dgm:t>
        <a:bodyPr/>
        <a:lstStyle/>
        <a:p>
          <a:endParaRPr lang="en-US"/>
        </a:p>
      </dgm:t>
    </dgm:pt>
  </dgm:ptLst>
  <dgm:cxnLst>
    <dgm:cxn modelId="{6E4AE13E-F900-4CED-8AF3-66F2C3676330}" srcId="{5639C330-5E73-4191-ADC2-680C61F092C3}" destId="{E24A6A83-57DB-4EF9-87FC-3C31D0A3EE35}" srcOrd="2" destOrd="0" parTransId="{0F63F008-DD52-4186-95E4-3AD29D440FED}" sibTransId="{00F28610-AF06-458A-A380-B255419950A5}"/>
    <dgm:cxn modelId="{D3488154-67A4-4247-AF86-B6B30C00D0BA}" type="presOf" srcId="{62B0BF48-8710-4E49-9E28-2373D7FD09C3}" destId="{759089DE-622F-42B6-9FE8-69895FD6CF49}" srcOrd="0" destOrd="0" presId="urn:microsoft.com/office/officeart/2005/8/layout/hChevron3"/>
    <dgm:cxn modelId="{23A84791-6445-734E-BDED-EC6E50BF197E}" type="presOf" srcId="{0E561BEA-33B8-4D54-B4ED-CFE982048530}" destId="{4F56DBCD-4944-4061-8BC1-65A6C711F0D6}" srcOrd="0" destOrd="0" presId="urn:microsoft.com/office/officeart/2005/8/layout/hChevron3"/>
    <dgm:cxn modelId="{5293CAB7-2840-44B1-A112-293964478FFF}" srcId="{5639C330-5E73-4191-ADC2-680C61F092C3}" destId="{62B0BF48-8710-4E49-9E28-2373D7FD09C3}" srcOrd="1" destOrd="0" parTransId="{34FB37EF-1A00-4D50-80E2-A06697A8BCD6}" sibTransId="{4EB33EFB-24CB-41D6-B730-4444AB09FFD8}"/>
    <dgm:cxn modelId="{E6504438-AFCF-6748-BA88-8522E03D1EAD}" type="presOf" srcId="{5639C330-5E73-4191-ADC2-680C61F092C3}" destId="{9FC51782-C41D-40B7-923F-5BDC5579CD3A}" srcOrd="0" destOrd="0" presId="urn:microsoft.com/office/officeart/2005/8/layout/hChevron3"/>
    <dgm:cxn modelId="{CF7CA4BB-3F6A-0044-8C00-8D4DE8FDEBEE}" type="presOf" srcId="{E24A6A83-57DB-4EF9-87FC-3C31D0A3EE35}" destId="{D29F5039-0545-49A7-98FC-39D4C95114DA}" srcOrd="0" destOrd="0" presId="urn:microsoft.com/office/officeart/2005/8/layout/hChevron3"/>
    <dgm:cxn modelId="{5817D05D-2260-4EAA-823C-E761C29FD674}" srcId="{5639C330-5E73-4191-ADC2-680C61F092C3}" destId="{0E561BEA-33B8-4D54-B4ED-CFE982048530}" srcOrd="0" destOrd="0" parTransId="{B55E0AE0-00A3-4F0D-A922-99BDA601824A}" sibTransId="{C88598E2-0AC0-4A8F-BF33-6AE57063CE72}"/>
    <dgm:cxn modelId="{34A1C5C6-D5BF-294D-87C6-710051A7F267}" type="presParOf" srcId="{9FC51782-C41D-40B7-923F-5BDC5579CD3A}" destId="{4F56DBCD-4944-4061-8BC1-65A6C711F0D6}" srcOrd="0" destOrd="0" presId="urn:microsoft.com/office/officeart/2005/8/layout/hChevron3"/>
    <dgm:cxn modelId="{DB3B2702-BAA5-D04F-ADC6-51802F47A88B}" type="presParOf" srcId="{9FC51782-C41D-40B7-923F-5BDC5579CD3A}" destId="{8E9284C8-7289-4EC2-BDCF-197979DE3D77}" srcOrd="1" destOrd="0" presId="urn:microsoft.com/office/officeart/2005/8/layout/hChevron3"/>
    <dgm:cxn modelId="{0C4FC2FF-7FC6-5844-8B9B-BB1A704241B0}" type="presParOf" srcId="{9FC51782-C41D-40B7-923F-5BDC5579CD3A}" destId="{759089DE-622F-42B6-9FE8-69895FD6CF49}" srcOrd="2" destOrd="0" presId="urn:microsoft.com/office/officeart/2005/8/layout/hChevron3"/>
    <dgm:cxn modelId="{1FD4B78A-CF7E-C341-8F5A-140AFEFD472F}" type="presParOf" srcId="{9FC51782-C41D-40B7-923F-5BDC5579CD3A}" destId="{9DDBC6DB-D652-4297-AB82-A71073A6692E}" srcOrd="3" destOrd="0" presId="urn:microsoft.com/office/officeart/2005/8/layout/hChevron3"/>
    <dgm:cxn modelId="{9E12B7DB-273E-FB40-96A5-A12FDA6C09BC}" type="presParOf" srcId="{9FC51782-C41D-40B7-923F-5BDC5579CD3A}" destId="{D29F5039-0545-49A7-98FC-39D4C95114DA}"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E43D56D-CC52-4F90-AF25-B36880CE3A66}" type="doc">
      <dgm:prSet loTypeId="urn:microsoft.com/office/officeart/2005/8/layout/hChevron3" loCatId="process" qsTypeId="urn:microsoft.com/office/officeart/2005/8/quickstyle/simple1" qsCatId="simple" csTypeId="urn:microsoft.com/office/officeart/2005/8/colors/accent1_2" csCatId="accent1" phldr="1"/>
      <dgm:spPr/>
    </dgm:pt>
    <dgm:pt modelId="{AB5714AA-1703-465E-B9B4-2E9463F76DC6}">
      <dgm:prSet phldrT="[Text]" custT="1"/>
      <dgm:spPr/>
      <dgm:t>
        <a:bodyPr/>
        <a:lstStyle/>
        <a:p>
          <a:r>
            <a:rPr lang="en-US" sz="2000" i="1" u="sng" dirty="0"/>
            <a:t>Sense</a:t>
          </a:r>
        </a:p>
      </dgm:t>
    </dgm:pt>
    <dgm:pt modelId="{1D1D4CD2-0DE0-48B5-9520-B701F7702F5F}" type="parTrans" cxnId="{04C260B4-B1A3-47DC-B4B1-A219DB962A9D}">
      <dgm:prSet/>
      <dgm:spPr/>
      <dgm:t>
        <a:bodyPr/>
        <a:lstStyle/>
        <a:p>
          <a:endParaRPr lang="en-US"/>
        </a:p>
      </dgm:t>
    </dgm:pt>
    <dgm:pt modelId="{FB95E600-DA85-48EF-80C2-ED119A034284}" type="sibTrans" cxnId="{04C260B4-B1A3-47DC-B4B1-A219DB962A9D}">
      <dgm:prSet/>
      <dgm:spPr/>
      <dgm:t>
        <a:bodyPr/>
        <a:lstStyle/>
        <a:p>
          <a:endParaRPr lang="en-US"/>
        </a:p>
      </dgm:t>
    </dgm:pt>
    <dgm:pt modelId="{8A66BBF6-386D-4DCE-8F6F-832B3D43C017}">
      <dgm:prSet phldrT="[Text]" custT="1"/>
      <dgm:spPr/>
      <dgm:t>
        <a:bodyPr/>
        <a:lstStyle/>
        <a:p>
          <a:r>
            <a:rPr lang="en-US" sz="2000" i="1" u="sng" dirty="0"/>
            <a:t>Analyze</a:t>
          </a:r>
        </a:p>
      </dgm:t>
    </dgm:pt>
    <dgm:pt modelId="{81FD0AE6-A42D-4700-8D1B-944DF9CE5DF4}" type="parTrans" cxnId="{9933A002-EC3C-4A61-8A5D-456BB56E8581}">
      <dgm:prSet/>
      <dgm:spPr/>
      <dgm:t>
        <a:bodyPr/>
        <a:lstStyle/>
        <a:p>
          <a:endParaRPr lang="en-US"/>
        </a:p>
      </dgm:t>
    </dgm:pt>
    <dgm:pt modelId="{D7872836-223F-4D1B-8F27-160314D811D3}" type="sibTrans" cxnId="{9933A002-EC3C-4A61-8A5D-456BB56E8581}">
      <dgm:prSet/>
      <dgm:spPr/>
      <dgm:t>
        <a:bodyPr/>
        <a:lstStyle/>
        <a:p>
          <a:endParaRPr lang="en-US"/>
        </a:p>
      </dgm:t>
    </dgm:pt>
    <dgm:pt modelId="{ED5C0CDB-FA65-4F05-AC40-2524EA3AC539}">
      <dgm:prSet phldrT="[Text]" custT="1"/>
      <dgm:spPr/>
      <dgm:t>
        <a:bodyPr/>
        <a:lstStyle/>
        <a:p>
          <a:r>
            <a:rPr lang="en-US" sz="1800" i="1" u="sng" dirty="0"/>
            <a:t>Respond</a:t>
          </a:r>
        </a:p>
      </dgm:t>
    </dgm:pt>
    <dgm:pt modelId="{F98EA48E-626A-4FC9-979B-C8984F5267A4}" type="parTrans" cxnId="{B5F74A47-CA20-4EE5-A893-27559CBEA6F9}">
      <dgm:prSet/>
      <dgm:spPr/>
      <dgm:t>
        <a:bodyPr/>
        <a:lstStyle/>
        <a:p>
          <a:endParaRPr lang="en-US"/>
        </a:p>
      </dgm:t>
    </dgm:pt>
    <dgm:pt modelId="{825DFEA4-EDF1-4EDE-8272-FDBA9A6BDEF9}" type="sibTrans" cxnId="{B5F74A47-CA20-4EE5-A893-27559CBEA6F9}">
      <dgm:prSet/>
      <dgm:spPr/>
      <dgm:t>
        <a:bodyPr/>
        <a:lstStyle/>
        <a:p>
          <a:endParaRPr lang="en-US"/>
        </a:p>
      </dgm:t>
    </dgm:pt>
    <dgm:pt modelId="{311195EC-A0C3-4414-B727-930E95D3C6E9}">
      <dgm:prSet phldrT="[Text]" custT="1"/>
      <dgm:spPr/>
      <dgm:t>
        <a:bodyPr/>
        <a:lstStyle/>
        <a:p>
          <a:r>
            <a:rPr lang="en-US" sz="1600" dirty="0"/>
            <a:t>Temperature of different zones</a:t>
          </a:r>
        </a:p>
      </dgm:t>
    </dgm:pt>
    <dgm:pt modelId="{A0156111-B92B-4B17-9C3B-CC1CC6767C6A}" type="parTrans" cxnId="{D4C6A43F-F5E2-469C-B326-30810D6ECB77}">
      <dgm:prSet/>
      <dgm:spPr/>
      <dgm:t>
        <a:bodyPr/>
        <a:lstStyle/>
        <a:p>
          <a:endParaRPr lang="en-US"/>
        </a:p>
      </dgm:t>
    </dgm:pt>
    <dgm:pt modelId="{037FBE75-0B5B-4427-B247-F5B819A2777B}" type="sibTrans" cxnId="{D4C6A43F-F5E2-469C-B326-30810D6ECB77}">
      <dgm:prSet/>
      <dgm:spPr/>
      <dgm:t>
        <a:bodyPr/>
        <a:lstStyle/>
        <a:p>
          <a:endParaRPr lang="en-US"/>
        </a:p>
      </dgm:t>
    </dgm:pt>
    <dgm:pt modelId="{C5936CF8-CEEC-4FB9-935A-240F1E0D5BBD}">
      <dgm:prSet phldrT="[Text]" custT="1"/>
      <dgm:spPr/>
      <dgm:t>
        <a:bodyPr/>
        <a:lstStyle/>
        <a:p>
          <a:r>
            <a:rPr lang="en-US" sz="1600" dirty="0"/>
            <a:t>Using </a:t>
          </a:r>
          <a:r>
            <a:rPr lang="en-US" sz="1600" dirty="0" err="1"/>
            <a:t>Schedulab-ility</a:t>
          </a:r>
          <a:r>
            <a:rPr lang="en-US" sz="1600" dirty="0"/>
            <a:t> analysis</a:t>
          </a:r>
        </a:p>
      </dgm:t>
    </dgm:pt>
    <dgm:pt modelId="{5256E99F-69FC-48A7-89F2-7249F47CD164}" type="parTrans" cxnId="{8B8684E7-BD32-472E-85BB-FB30B9C5AC97}">
      <dgm:prSet/>
      <dgm:spPr/>
      <dgm:t>
        <a:bodyPr/>
        <a:lstStyle/>
        <a:p>
          <a:endParaRPr lang="en-US"/>
        </a:p>
      </dgm:t>
    </dgm:pt>
    <dgm:pt modelId="{FC4C9F80-F2F2-461A-8867-9EFCACB81356}" type="sibTrans" cxnId="{8B8684E7-BD32-472E-85BB-FB30B9C5AC97}">
      <dgm:prSet/>
      <dgm:spPr/>
      <dgm:t>
        <a:bodyPr/>
        <a:lstStyle/>
        <a:p>
          <a:endParaRPr lang="en-US"/>
        </a:p>
      </dgm:t>
    </dgm:pt>
    <dgm:pt modelId="{92D02ADE-F914-4DA8-A82F-BC62B7E5A05C}">
      <dgm:prSet phldrT="[Text]" custT="1"/>
      <dgm:spPr/>
      <dgm:t>
        <a:bodyPr/>
        <a:lstStyle/>
        <a:p>
          <a:r>
            <a:rPr lang="en-US" sz="1200" dirty="0"/>
            <a:t>Actuate minimum </a:t>
          </a:r>
          <a:r>
            <a:rPr lang="en-US" sz="1400" dirty="0"/>
            <a:t>number </a:t>
          </a:r>
          <a:r>
            <a:rPr lang="en-US" sz="1600" dirty="0"/>
            <a:t>of AC’s</a:t>
          </a:r>
        </a:p>
      </dgm:t>
    </dgm:pt>
    <dgm:pt modelId="{A1DC055D-E2E5-42D9-826F-11DC1D0DCFD0}" type="parTrans" cxnId="{7A1D4374-039C-40ED-8489-57C7A6F09C3C}">
      <dgm:prSet/>
      <dgm:spPr/>
      <dgm:t>
        <a:bodyPr/>
        <a:lstStyle/>
        <a:p>
          <a:endParaRPr lang="en-US"/>
        </a:p>
      </dgm:t>
    </dgm:pt>
    <dgm:pt modelId="{3C5EC819-1ED6-4888-820D-43851433A5F7}" type="sibTrans" cxnId="{7A1D4374-039C-40ED-8489-57C7A6F09C3C}">
      <dgm:prSet/>
      <dgm:spPr/>
      <dgm:t>
        <a:bodyPr/>
        <a:lstStyle/>
        <a:p>
          <a:endParaRPr lang="en-US"/>
        </a:p>
      </dgm:t>
    </dgm:pt>
    <dgm:pt modelId="{FC18ED65-1A23-4191-9509-4E2C6C4A6C38}" type="pres">
      <dgm:prSet presAssocID="{3E43D56D-CC52-4F90-AF25-B36880CE3A66}" presName="Name0" presStyleCnt="0">
        <dgm:presLayoutVars>
          <dgm:dir/>
          <dgm:resizeHandles val="exact"/>
        </dgm:presLayoutVars>
      </dgm:prSet>
      <dgm:spPr/>
    </dgm:pt>
    <dgm:pt modelId="{FFE4A115-AF56-4E7F-B652-9A2AEF673917}" type="pres">
      <dgm:prSet presAssocID="{AB5714AA-1703-465E-B9B4-2E9463F76DC6}" presName="parAndChTx" presStyleLbl="node1" presStyleIdx="0" presStyleCnt="3">
        <dgm:presLayoutVars>
          <dgm:bulletEnabled val="1"/>
        </dgm:presLayoutVars>
      </dgm:prSet>
      <dgm:spPr/>
      <dgm:t>
        <a:bodyPr/>
        <a:lstStyle/>
        <a:p>
          <a:endParaRPr lang="en-US"/>
        </a:p>
      </dgm:t>
    </dgm:pt>
    <dgm:pt modelId="{B1B29817-0C74-445D-BB90-E500120463DE}" type="pres">
      <dgm:prSet presAssocID="{FB95E600-DA85-48EF-80C2-ED119A034284}" presName="parAndChSpace" presStyleCnt="0"/>
      <dgm:spPr/>
    </dgm:pt>
    <dgm:pt modelId="{09D3EA85-6974-4A4F-8B74-2243729B2D26}" type="pres">
      <dgm:prSet presAssocID="{8A66BBF6-386D-4DCE-8F6F-832B3D43C017}" presName="parAndChTx" presStyleLbl="node1" presStyleIdx="1" presStyleCnt="3">
        <dgm:presLayoutVars>
          <dgm:bulletEnabled val="1"/>
        </dgm:presLayoutVars>
      </dgm:prSet>
      <dgm:spPr/>
      <dgm:t>
        <a:bodyPr/>
        <a:lstStyle/>
        <a:p>
          <a:endParaRPr lang="en-US"/>
        </a:p>
      </dgm:t>
    </dgm:pt>
    <dgm:pt modelId="{F0F3B16D-B009-4E01-AC32-F86EC75A827D}" type="pres">
      <dgm:prSet presAssocID="{D7872836-223F-4D1B-8F27-160314D811D3}" presName="parAndChSpace" presStyleCnt="0"/>
      <dgm:spPr/>
    </dgm:pt>
    <dgm:pt modelId="{8BC24F3B-8C4F-47A1-99BE-668282E59A52}" type="pres">
      <dgm:prSet presAssocID="{ED5C0CDB-FA65-4F05-AC40-2524EA3AC539}" presName="parAndChTx" presStyleLbl="node1" presStyleIdx="2" presStyleCnt="3">
        <dgm:presLayoutVars>
          <dgm:bulletEnabled val="1"/>
        </dgm:presLayoutVars>
      </dgm:prSet>
      <dgm:spPr/>
      <dgm:t>
        <a:bodyPr/>
        <a:lstStyle/>
        <a:p>
          <a:endParaRPr lang="en-US"/>
        </a:p>
      </dgm:t>
    </dgm:pt>
  </dgm:ptLst>
  <dgm:cxnLst>
    <dgm:cxn modelId="{CE25AD1C-5599-A041-9AC2-30611C5DB38F}" type="presOf" srcId="{ED5C0CDB-FA65-4F05-AC40-2524EA3AC539}" destId="{8BC24F3B-8C4F-47A1-99BE-668282E59A52}" srcOrd="0" destOrd="0" presId="urn:microsoft.com/office/officeart/2005/8/layout/hChevron3"/>
    <dgm:cxn modelId="{F1A743E0-EC9E-9544-B3FC-EDBA8EE32DD8}" type="presOf" srcId="{8A66BBF6-386D-4DCE-8F6F-832B3D43C017}" destId="{09D3EA85-6974-4A4F-8B74-2243729B2D26}" srcOrd="0" destOrd="0" presId="urn:microsoft.com/office/officeart/2005/8/layout/hChevron3"/>
    <dgm:cxn modelId="{5D5BAA22-9DA2-A140-85FD-22E913FE6759}" type="presOf" srcId="{AB5714AA-1703-465E-B9B4-2E9463F76DC6}" destId="{FFE4A115-AF56-4E7F-B652-9A2AEF673917}" srcOrd="0" destOrd="0" presId="urn:microsoft.com/office/officeart/2005/8/layout/hChevron3"/>
    <dgm:cxn modelId="{B5F74A47-CA20-4EE5-A893-27559CBEA6F9}" srcId="{3E43D56D-CC52-4F90-AF25-B36880CE3A66}" destId="{ED5C0CDB-FA65-4F05-AC40-2524EA3AC539}" srcOrd="2" destOrd="0" parTransId="{F98EA48E-626A-4FC9-979B-C8984F5267A4}" sibTransId="{825DFEA4-EDF1-4EDE-8272-FDBA9A6BDEF9}"/>
    <dgm:cxn modelId="{E3C70C82-D60E-A244-AA81-FAB0784EB1A7}" type="presOf" srcId="{3E43D56D-CC52-4F90-AF25-B36880CE3A66}" destId="{FC18ED65-1A23-4191-9509-4E2C6C4A6C38}" srcOrd="0" destOrd="0" presId="urn:microsoft.com/office/officeart/2005/8/layout/hChevron3"/>
    <dgm:cxn modelId="{D6F13AEE-6211-924E-9879-EF0AB48BA929}" type="presOf" srcId="{C5936CF8-CEEC-4FB9-935A-240F1E0D5BBD}" destId="{09D3EA85-6974-4A4F-8B74-2243729B2D26}" srcOrd="0" destOrd="1" presId="urn:microsoft.com/office/officeart/2005/8/layout/hChevron3"/>
    <dgm:cxn modelId="{4305CAE5-2D4E-8343-A830-D938A10DAFDD}" type="presOf" srcId="{311195EC-A0C3-4414-B727-930E95D3C6E9}" destId="{FFE4A115-AF56-4E7F-B652-9A2AEF673917}" srcOrd="0" destOrd="1" presId="urn:microsoft.com/office/officeart/2005/8/layout/hChevron3"/>
    <dgm:cxn modelId="{7A1D4374-039C-40ED-8489-57C7A6F09C3C}" srcId="{ED5C0CDB-FA65-4F05-AC40-2524EA3AC539}" destId="{92D02ADE-F914-4DA8-A82F-BC62B7E5A05C}" srcOrd="0" destOrd="0" parTransId="{A1DC055D-E2E5-42D9-826F-11DC1D0DCFD0}" sibTransId="{3C5EC819-1ED6-4888-820D-43851433A5F7}"/>
    <dgm:cxn modelId="{8B8684E7-BD32-472E-85BB-FB30B9C5AC97}" srcId="{8A66BBF6-386D-4DCE-8F6F-832B3D43C017}" destId="{C5936CF8-CEEC-4FB9-935A-240F1E0D5BBD}" srcOrd="0" destOrd="0" parTransId="{5256E99F-69FC-48A7-89F2-7249F47CD164}" sibTransId="{FC4C9F80-F2F2-461A-8867-9EFCACB81356}"/>
    <dgm:cxn modelId="{04C260B4-B1A3-47DC-B4B1-A219DB962A9D}" srcId="{3E43D56D-CC52-4F90-AF25-B36880CE3A66}" destId="{AB5714AA-1703-465E-B9B4-2E9463F76DC6}" srcOrd="0" destOrd="0" parTransId="{1D1D4CD2-0DE0-48B5-9520-B701F7702F5F}" sibTransId="{FB95E600-DA85-48EF-80C2-ED119A034284}"/>
    <dgm:cxn modelId="{D4C6A43F-F5E2-469C-B326-30810D6ECB77}" srcId="{AB5714AA-1703-465E-B9B4-2E9463F76DC6}" destId="{311195EC-A0C3-4414-B727-930E95D3C6E9}" srcOrd="0" destOrd="0" parTransId="{A0156111-B92B-4B17-9C3B-CC1CC6767C6A}" sibTransId="{037FBE75-0B5B-4427-B247-F5B819A2777B}"/>
    <dgm:cxn modelId="{CA268FD8-18C1-A140-9BD9-75BB975E9966}" type="presOf" srcId="{92D02ADE-F914-4DA8-A82F-BC62B7E5A05C}" destId="{8BC24F3B-8C4F-47A1-99BE-668282E59A52}" srcOrd="0" destOrd="1" presId="urn:microsoft.com/office/officeart/2005/8/layout/hChevron3"/>
    <dgm:cxn modelId="{9933A002-EC3C-4A61-8A5D-456BB56E8581}" srcId="{3E43D56D-CC52-4F90-AF25-B36880CE3A66}" destId="{8A66BBF6-386D-4DCE-8F6F-832B3D43C017}" srcOrd="1" destOrd="0" parTransId="{81FD0AE6-A42D-4700-8D1B-944DF9CE5DF4}" sibTransId="{D7872836-223F-4D1B-8F27-160314D811D3}"/>
    <dgm:cxn modelId="{92623FE5-A735-F74C-B7C2-E48A3BC39FAA}" type="presParOf" srcId="{FC18ED65-1A23-4191-9509-4E2C6C4A6C38}" destId="{FFE4A115-AF56-4E7F-B652-9A2AEF673917}" srcOrd="0" destOrd="0" presId="urn:microsoft.com/office/officeart/2005/8/layout/hChevron3"/>
    <dgm:cxn modelId="{689F7007-2541-0F47-AD8D-94FED25F9C92}" type="presParOf" srcId="{FC18ED65-1A23-4191-9509-4E2C6C4A6C38}" destId="{B1B29817-0C74-445D-BB90-E500120463DE}" srcOrd="1" destOrd="0" presId="urn:microsoft.com/office/officeart/2005/8/layout/hChevron3"/>
    <dgm:cxn modelId="{FF9DD5AF-3E9C-1A4E-BAC7-206DD59D36B6}" type="presParOf" srcId="{FC18ED65-1A23-4191-9509-4E2C6C4A6C38}" destId="{09D3EA85-6974-4A4F-8B74-2243729B2D26}" srcOrd="2" destOrd="0" presId="urn:microsoft.com/office/officeart/2005/8/layout/hChevron3"/>
    <dgm:cxn modelId="{3EDA5FFC-E77C-5141-B38E-0D8D768F15F4}" type="presParOf" srcId="{FC18ED65-1A23-4191-9509-4E2C6C4A6C38}" destId="{F0F3B16D-B009-4E01-AC32-F86EC75A827D}" srcOrd="3" destOrd="0" presId="urn:microsoft.com/office/officeart/2005/8/layout/hChevron3"/>
    <dgm:cxn modelId="{6DA5CE34-24CE-3E43-9151-CD7C3C349A20}" type="presParOf" srcId="{FC18ED65-1A23-4191-9509-4E2C6C4A6C38}" destId="{8BC24F3B-8C4F-47A1-99BE-668282E59A52}"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639C330-5E73-4191-ADC2-680C61F092C3}" type="doc">
      <dgm:prSet loTypeId="urn:microsoft.com/office/officeart/2005/8/layout/hChevron3" loCatId="process" qsTypeId="urn:microsoft.com/office/officeart/2005/8/quickstyle/simple1" qsCatId="simple" csTypeId="urn:microsoft.com/office/officeart/2005/8/colors/accent1_2" csCatId="accent1" phldr="1"/>
      <dgm:spPr/>
    </dgm:pt>
    <dgm:pt modelId="{9FC51782-C41D-40B7-923F-5BDC5579CD3A}" type="pres">
      <dgm:prSet presAssocID="{5639C330-5E73-4191-ADC2-680C61F092C3}" presName="Name0" presStyleCnt="0">
        <dgm:presLayoutVars>
          <dgm:dir/>
          <dgm:resizeHandles val="exact"/>
        </dgm:presLayoutVars>
      </dgm:prSet>
      <dgm:spPr/>
    </dgm:pt>
  </dgm:ptLst>
  <dgm:cxnLst>
    <dgm:cxn modelId="{56B108E3-8B7B-6942-AFDA-23CFC140F8F5}" type="presOf" srcId="{5639C330-5E73-4191-ADC2-680C61F092C3}" destId="{9FC51782-C41D-40B7-923F-5BDC5579CD3A}" srcOrd="0"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639C330-5E73-4191-ADC2-680C61F092C3}" type="doc">
      <dgm:prSet loTypeId="urn:microsoft.com/office/officeart/2005/8/layout/hChevron3" loCatId="process" qsTypeId="urn:microsoft.com/office/officeart/2005/8/quickstyle/simple1" qsCatId="simple" csTypeId="urn:microsoft.com/office/officeart/2005/8/colors/accent1_2" csCatId="accent1" phldr="1"/>
      <dgm:spPr/>
    </dgm:pt>
    <dgm:pt modelId="{0E561BEA-33B8-4D54-B4ED-CFE982048530}">
      <dgm:prSet phldrT="[Text]"/>
      <dgm:spPr/>
      <dgm:t>
        <a:bodyPr/>
        <a:lstStyle/>
        <a:p>
          <a:r>
            <a:rPr lang="en-US" i="1" u="sng" dirty="0"/>
            <a:t>Sense</a:t>
          </a:r>
        </a:p>
      </dgm:t>
    </dgm:pt>
    <dgm:pt modelId="{B55E0AE0-00A3-4F0D-A922-99BDA601824A}" type="parTrans" cxnId="{5817D05D-2260-4EAA-823C-E761C29FD674}">
      <dgm:prSet/>
      <dgm:spPr/>
      <dgm:t>
        <a:bodyPr/>
        <a:lstStyle/>
        <a:p>
          <a:endParaRPr lang="en-US"/>
        </a:p>
      </dgm:t>
    </dgm:pt>
    <dgm:pt modelId="{C88598E2-0AC0-4A8F-BF33-6AE57063CE72}" type="sibTrans" cxnId="{5817D05D-2260-4EAA-823C-E761C29FD674}">
      <dgm:prSet/>
      <dgm:spPr/>
      <dgm:t>
        <a:bodyPr/>
        <a:lstStyle/>
        <a:p>
          <a:endParaRPr lang="en-US"/>
        </a:p>
      </dgm:t>
    </dgm:pt>
    <dgm:pt modelId="{62B0BF48-8710-4E49-9E28-2373D7FD09C3}">
      <dgm:prSet phldrT="[Text]"/>
      <dgm:spPr/>
      <dgm:t>
        <a:bodyPr/>
        <a:lstStyle/>
        <a:p>
          <a:r>
            <a:rPr lang="en-US" i="1" u="sng" dirty="0"/>
            <a:t>Analyze</a:t>
          </a:r>
        </a:p>
      </dgm:t>
    </dgm:pt>
    <dgm:pt modelId="{34FB37EF-1A00-4D50-80E2-A06697A8BCD6}" type="parTrans" cxnId="{5293CAB7-2840-44B1-A112-293964478FFF}">
      <dgm:prSet/>
      <dgm:spPr/>
      <dgm:t>
        <a:bodyPr/>
        <a:lstStyle/>
        <a:p>
          <a:endParaRPr lang="en-US"/>
        </a:p>
      </dgm:t>
    </dgm:pt>
    <dgm:pt modelId="{4EB33EFB-24CB-41D6-B730-4444AB09FFD8}" type="sibTrans" cxnId="{5293CAB7-2840-44B1-A112-293964478FFF}">
      <dgm:prSet/>
      <dgm:spPr/>
      <dgm:t>
        <a:bodyPr/>
        <a:lstStyle/>
        <a:p>
          <a:endParaRPr lang="en-US"/>
        </a:p>
      </dgm:t>
    </dgm:pt>
    <dgm:pt modelId="{FF0809C1-BC8B-4A5B-8B01-E0C083663958}">
      <dgm:prSet phldrT="[Text]"/>
      <dgm:spPr/>
      <dgm:t>
        <a:bodyPr/>
        <a:lstStyle/>
        <a:p>
          <a:r>
            <a:rPr lang="en-US" i="0" u="none" dirty="0"/>
            <a:t>Machine Learning</a:t>
          </a:r>
        </a:p>
      </dgm:t>
    </dgm:pt>
    <dgm:pt modelId="{92249056-60D7-4302-BF0C-42409D5954B8}" type="parTrans" cxnId="{B1C7D75A-F061-4F49-BF40-2E0A6E03A06F}">
      <dgm:prSet/>
      <dgm:spPr/>
      <dgm:t>
        <a:bodyPr/>
        <a:lstStyle/>
        <a:p>
          <a:endParaRPr lang="en-US"/>
        </a:p>
      </dgm:t>
    </dgm:pt>
    <dgm:pt modelId="{69A86E26-EF43-421B-8BD0-EA12A4246EF7}" type="sibTrans" cxnId="{B1C7D75A-F061-4F49-BF40-2E0A6E03A06F}">
      <dgm:prSet/>
      <dgm:spPr/>
      <dgm:t>
        <a:bodyPr/>
        <a:lstStyle/>
        <a:p>
          <a:endParaRPr lang="en-US"/>
        </a:p>
      </dgm:t>
    </dgm:pt>
    <dgm:pt modelId="{05C0EA8D-7587-493C-BCF5-53FFF6FF1555}">
      <dgm:prSet phldrT="[Text]"/>
      <dgm:spPr/>
      <dgm:t>
        <a:bodyPr/>
        <a:lstStyle/>
        <a:p>
          <a:r>
            <a:rPr lang="en-US" i="0" u="none" dirty="0"/>
            <a:t>Logical Reasoning</a:t>
          </a:r>
        </a:p>
      </dgm:t>
    </dgm:pt>
    <dgm:pt modelId="{2DCD63A5-6494-41BA-AAE7-408C6622E353}" type="parTrans" cxnId="{6E85CE73-E071-4B95-AFB5-E61BF7335D9E}">
      <dgm:prSet/>
      <dgm:spPr/>
      <dgm:t>
        <a:bodyPr/>
        <a:lstStyle/>
        <a:p>
          <a:endParaRPr lang="en-US"/>
        </a:p>
      </dgm:t>
    </dgm:pt>
    <dgm:pt modelId="{22265C64-4353-4F2C-8BCE-C83145867126}" type="sibTrans" cxnId="{6E85CE73-E071-4B95-AFB5-E61BF7335D9E}">
      <dgm:prSet/>
      <dgm:spPr/>
      <dgm:t>
        <a:bodyPr/>
        <a:lstStyle/>
        <a:p>
          <a:endParaRPr lang="en-US"/>
        </a:p>
      </dgm:t>
    </dgm:pt>
    <dgm:pt modelId="{2AD10E37-4E3C-44E1-B330-2360929B2BB2}">
      <dgm:prSet phldrT="[Text]"/>
      <dgm:spPr/>
      <dgm:t>
        <a:bodyPr/>
        <a:lstStyle/>
        <a:p>
          <a:r>
            <a:rPr lang="en-US" i="0" u="none" dirty="0"/>
            <a:t>Schedule</a:t>
          </a:r>
        </a:p>
      </dgm:t>
    </dgm:pt>
    <dgm:pt modelId="{BBCAFC32-624A-416A-916C-6703590D88C6}" type="parTrans" cxnId="{07CDF3C7-96CF-4DF9-ADA9-FEB432231044}">
      <dgm:prSet/>
      <dgm:spPr/>
      <dgm:t>
        <a:bodyPr/>
        <a:lstStyle/>
        <a:p>
          <a:endParaRPr lang="en-US"/>
        </a:p>
      </dgm:t>
    </dgm:pt>
    <dgm:pt modelId="{0B83621C-03EA-4930-BE75-6E55FEEC239A}" type="sibTrans" cxnId="{07CDF3C7-96CF-4DF9-ADA9-FEB432231044}">
      <dgm:prSet/>
      <dgm:spPr/>
      <dgm:t>
        <a:bodyPr/>
        <a:lstStyle/>
        <a:p>
          <a:endParaRPr lang="en-US"/>
        </a:p>
      </dgm:t>
    </dgm:pt>
    <dgm:pt modelId="{41AC2A2D-9F87-4418-B604-7CB94EF5B121}">
      <dgm:prSet phldrT="[Text]"/>
      <dgm:spPr/>
      <dgm:t>
        <a:bodyPr/>
        <a:lstStyle/>
        <a:p>
          <a:r>
            <a:rPr lang="en-US" i="0" u="none" dirty="0"/>
            <a:t>Time of Day</a:t>
          </a:r>
        </a:p>
      </dgm:t>
    </dgm:pt>
    <dgm:pt modelId="{C040F37A-5196-41EA-8EB2-E13B8E4446BF}" type="parTrans" cxnId="{100017EC-3416-46E4-A281-06292E4254E1}">
      <dgm:prSet/>
      <dgm:spPr/>
      <dgm:t>
        <a:bodyPr/>
        <a:lstStyle/>
        <a:p>
          <a:endParaRPr lang="en-US"/>
        </a:p>
      </dgm:t>
    </dgm:pt>
    <dgm:pt modelId="{5EE913E6-2EE4-4822-96C5-E2F16301DD71}" type="sibTrans" cxnId="{100017EC-3416-46E4-A281-06292E4254E1}">
      <dgm:prSet/>
      <dgm:spPr/>
      <dgm:t>
        <a:bodyPr/>
        <a:lstStyle/>
        <a:p>
          <a:endParaRPr lang="en-US"/>
        </a:p>
      </dgm:t>
    </dgm:pt>
    <dgm:pt modelId="{449BC088-99C6-4F81-A432-9ED8A354A916}">
      <dgm:prSet phldrT="[Text]"/>
      <dgm:spPr/>
      <dgm:t>
        <a:bodyPr/>
        <a:lstStyle/>
        <a:p>
          <a:r>
            <a:rPr lang="en-US" i="1" u="sng" dirty="0"/>
            <a:t>Response</a:t>
          </a:r>
        </a:p>
      </dgm:t>
    </dgm:pt>
    <dgm:pt modelId="{47F5CB1F-969B-4BCF-A25D-E643D1F17F36}" type="parTrans" cxnId="{884681A7-9256-414F-92DC-86A0224B536F}">
      <dgm:prSet/>
      <dgm:spPr/>
      <dgm:t>
        <a:bodyPr/>
        <a:lstStyle/>
        <a:p>
          <a:endParaRPr lang="en-US"/>
        </a:p>
      </dgm:t>
    </dgm:pt>
    <dgm:pt modelId="{0A069214-EEE2-4C9C-A15A-D787A5D97F41}" type="sibTrans" cxnId="{884681A7-9256-414F-92DC-86A0224B536F}">
      <dgm:prSet/>
      <dgm:spPr/>
      <dgm:t>
        <a:bodyPr/>
        <a:lstStyle/>
        <a:p>
          <a:endParaRPr lang="en-US"/>
        </a:p>
      </dgm:t>
    </dgm:pt>
    <dgm:pt modelId="{5F2E5D42-3BC3-4D32-9BE1-8BCB229101C0}">
      <dgm:prSet phldrT="[Text]"/>
      <dgm:spPr/>
      <dgm:t>
        <a:bodyPr/>
        <a:lstStyle/>
        <a:p>
          <a:r>
            <a:rPr lang="en-US" dirty="0"/>
            <a:t>Number of Occupants &amp; ID’s</a:t>
          </a:r>
          <a:endParaRPr lang="en-US" i="0" u="none" dirty="0"/>
        </a:p>
      </dgm:t>
    </dgm:pt>
    <dgm:pt modelId="{17DE592A-3E3A-48D9-9768-8A7CB00782F1}" type="parTrans" cxnId="{FB404F38-A9DB-4902-B9EC-5B2A44819FA4}">
      <dgm:prSet/>
      <dgm:spPr/>
      <dgm:t>
        <a:bodyPr/>
        <a:lstStyle/>
        <a:p>
          <a:endParaRPr lang="en-US"/>
        </a:p>
      </dgm:t>
    </dgm:pt>
    <dgm:pt modelId="{3B82A170-5693-4F98-947A-4F84F0D8CAFD}" type="sibTrans" cxnId="{FB404F38-A9DB-4902-B9EC-5B2A44819FA4}">
      <dgm:prSet/>
      <dgm:spPr/>
      <dgm:t>
        <a:bodyPr/>
        <a:lstStyle/>
        <a:p>
          <a:endParaRPr lang="en-US"/>
        </a:p>
      </dgm:t>
    </dgm:pt>
    <dgm:pt modelId="{9FC51782-C41D-40B7-923F-5BDC5579CD3A}" type="pres">
      <dgm:prSet presAssocID="{5639C330-5E73-4191-ADC2-680C61F092C3}" presName="Name0" presStyleCnt="0">
        <dgm:presLayoutVars>
          <dgm:dir/>
          <dgm:resizeHandles val="exact"/>
        </dgm:presLayoutVars>
      </dgm:prSet>
      <dgm:spPr/>
    </dgm:pt>
    <dgm:pt modelId="{54390808-FD70-4895-8E98-13E70774D35E}" type="pres">
      <dgm:prSet presAssocID="{0E561BEA-33B8-4D54-B4ED-CFE982048530}" presName="parAndChTx" presStyleLbl="node1" presStyleIdx="0" presStyleCnt="3">
        <dgm:presLayoutVars>
          <dgm:bulletEnabled val="1"/>
        </dgm:presLayoutVars>
      </dgm:prSet>
      <dgm:spPr/>
      <dgm:t>
        <a:bodyPr/>
        <a:lstStyle/>
        <a:p>
          <a:endParaRPr lang="en-US"/>
        </a:p>
      </dgm:t>
    </dgm:pt>
    <dgm:pt modelId="{6F867E6C-D651-4AB5-ACCD-9686ED83DC1C}" type="pres">
      <dgm:prSet presAssocID="{C88598E2-0AC0-4A8F-BF33-6AE57063CE72}" presName="parAndChSpace" presStyleCnt="0"/>
      <dgm:spPr/>
    </dgm:pt>
    <dgm:pt modelId="{C7AE734E-9FB0-41EA-A8B3-C5062911BDFF}" type="pres">
      <dgm:prSet presAssocID="{62B0BF48-8710-4E49-9E28-2373D7FD09C3}" presName="parAndChTx" presStyleLbl="node1" presStyleIdx="1" presStyleCnt="3">
        <dgm:presLayoutVars>
          <dgm:bulletEnabled val="1"/>
        </dgm:presLayoutVars>
      </dgm:prSet>
      <dgm:spPr/>
      <dgm:t>
        <a:bodyPr/>
        <a:lstStyle/>
        <a:p>
          <a:endParaRPr lang="en-US"/>
        </a:p>
      </dgm:t>
    </dgm:pt>
    <dgm:pt modelId="{1EFE8B6D-3AB6-42E8-9973-0B1C35E15635}" type="pres">
      <dgm:prSet presAssocID="{4EB33EFB-24CB-41D6-B730-4444AB09FFD8}" presName="parAndChSpace" presStyleCnt="0"/>
      <dgm:spPr/>
    </dgm:pt>
    <dgm:pt modelId="{DC1E9DC7-4E70-4C0F-BEA2-BFAF2E965768}" type="pres">
      <dgm:prSet presAssocID="{449BC088-99C6-4F81-A432-9ED8A354A916}" presName="parAndChTx" presStyleLbl="node1" presStyleIdx="2" presStyleCnt="3">
        <dgm:presLayoutVars>
          <dgm:bulletEnabled val="1"/>
        </dgm:presLayoutVars>
      </dgm:prSet>
      <dgm:spPr/>
      <dgm:t>
        <a:bodyPr/>
        <a:lstStyle/>
        <a:p>
          <a:endParaRPr lang="en-US"/>
        </a:p>
      </dgm:t>
    </dgm:pt>
  </dgm:ptLst>
  <dgm:cxnLst>
    <dgm:cxn modelId="{6E85CE73-E071-4B95-AFB5-E61BF7335D9E}" srcId="{62B0BF48-8710-4E49-9E28-2373D7FD09C3}" destId="{05C0EA8D-7587-493C-BCF5-53FFF6FF1555}" srcOrd="1" destOrd="0" parTransId="{2DCD63A5-6494-41BA-AAE7-408C6622E353}" sibTransId="{22265C64-4353-4F2C-8BCE-C83145867126}"/>
    <dgm:cxn modelId="{49E63620-179E-BC46-B464-CBDF13F260FC}" type="presOf" srcId="{0E561BEA-33B8-4D54-B4ED-CFE982048530}" destId="{54390808-FD70-4895-8E98-13E70774D35E}" srcOrd="0" destOrd="0" presId="urn:microsoft.com/office/officeart/2005/8/layout/hChevron3"/>
    <dgm:cxn modelId="{40EF506B-20D7-2249-B061-4486B18A9407}" type="presOf" srcId="{449BC088-99C6-4F81-A432-9ED8A354A916}" destId="{DC1E9DC7-4E70-4C0F-BEA2-BFAF2E965768}" srcOrd="0" destOrd="0" presId="urn:microsoft.com/office/officeart/2005/8/layout/hChevron3"/>
    <dgm:cxn modelId="{884681A7-9256-414F-92DC-86A0224B536F}" srcId="{5639C330-5E73-4191-ADC2-680C61F092C3}" destId="{449BC088-99C6-4F81-A432-9ED8A354A916}" srcOrd="2" destOrd="0" parTransId="{47F5CB1F-969B-4BCF-A25D-E643D1F17F36}" sibTransId="{0A069214-EEE2-4C9C-A15A-D787A5D97F41}"/>
    <dgm:cxn modelId="{07CDF3C7-96CF-4DF9-ADA9-FEB432231044}" srcId="{0E561BEA-33B8-4D54-B4ED-CFE982048530}" destId="{2AD10E37-4E3C-44E1-B330-2360929B2BB2}" srcOrd="0" destOrd="0" parTransId="{BBCAFC32-624A-416A-916C-6703590D88C6}" sibTransId="{0B83621C-03EA-4930-BE75-6E55FEEC239A}"/>
    <dgm:cxn modelId="{5817D05D-2260-4EAA-823C-E761C29FD674}" srcId="{5639C330-5E73-4191-ADC2-680C61F092C3}" destId="{0E561BEA-33B8-4D54-B4ED-CFE982048530}" srcOrd="0" destOrd="0" parTransId="{B55E0AE0-00A3-4F0D-A922-99BDA601824A}" sibTransId="{C88598E2-0AC0-4A8F-BF33-6AE57063CE72}"/>
    <dgm:cxn modelId="{5293CAB7-2840-44B1-A112-293964478FFF}" srcId="{5639C330-5E73-4191-ADC2-680C61F092C3}" destId="{62B0BF48-8710-4E49-9E28-2373D7FD09C3}" srcOrd="1" destOrd="0" parTransId="{34FB37EF-1A00-4D50-80E2-A06697A8BCD6}" sibTransId="{4EB33EFB-24CB-41D6-B730-4444AB09FFD8}"/>
    <dgm:cxn modelId="{C3EE1A4B-84BF-A54C-A6C7-5B2F4B14F583}" type="presOf" srcId="{5F2E5D42-3BC3-4D32-9BE1-8BCB229101C0}" destId="{DC1E9DC7-4E70-4C0F-BEA2-BFAF2E965768}" srcOrd="0" destOrd="1" presId="urn:microsoft.com/office/officeart/2005/8/layout/hChevron3"/>
    <dgm:cxn modelId="{100017EC-3416-46E4-A281-06292E4254E1}" srcId="{0E561BEA-33B8-4D54-B4ED-CFE982048530}" destId="{41AC2A2D-9F87-4418-B604-7CB94EF5B121}" srcOrd="1" destOrd="0" parTransId="{C040F37A-5196-41EA-8EB2-E13B8E4446BF}" sibTransId="{5EE913E6-2EE4-4822-96C5-E2F16301DD71}"/>
    <dgm:cxn modelId="{91DCDAE0-CCC1-884F-8C4E-C61BE369DD20}" type="presOf" srcId="{5639C330-5E73-4191-ADC2-680C61F092C3}" destId="{9FC51782-C41D-40B7-923F-5BDC5579CD3A}" srcOrd="0" destOrd="0" presId="urn:microsoft.com/office/officeart/2005/8/layout/hChevron3"/>
    <dgm:cxn modelId="{B1C7D75A-F061-4F49-BF40-2E0A6E03A06F}" srcId="{62B0BF48-8710-4E49-9E28-2373D7FD09C3}" destId="{FF0809C1-BC8B-4A5B-8B01-E0C083663958}" srcOrd="0" destOrd="0" parTransId="{92249056-60D7-4302-BF0C-42409D5954B8}" sibTransId="{69A86E26-EF43-421B-8BD0-EA12A4246EF7}"/>
    <dgm:cxn modelId="{DAB4B2A6-124B-004F-BACE-F64129E3C8C1}" type="presOf" srcId="{2AD10E37-4E3C-44E1-B330-2360929B2BB2}" destId="{54390808-FD70-4895-8E98-13E70774D35E}" srcOrd="0" destOrd="1" presId="urn:microsoft.com/office/officeart/2005/8/layout/hChevron3"/>
    <dgm:cxn modelId="{ECE2C2A1-F161-1942-A069-E268128C5A6D}" type="presOf" srcId="{FF0809C1-BC8B-4A5B-8B01-E0C083663958}" destId="{C7AE734E-9FB0-41EA-A8B3-C5062911BDFF}" srcOrd="0" destOrd="1" presId="urn:microsoft.com/office/officeart/2005/8/layout/hChevron3"/>
    <dgm:cxn modelId="{FB404F38-A9DB-4902-B9EC-5B2A44819FA4}" srcId="{449BC088-99C6-4F81-A432-9ED8A354A916}" destId="{5F2E5D42-3BC3-4D32-9BE1-8BCB229101C0}" srcOrd="0" destOrd="0" parTransId="{17DE592A-3E3A-48D9-9768-8A7CB00782F1}" sibTransId="{3B82A170-5693-4F98-947A-4F84F0D8CAFD}"/>
    <dgm:cxn modelId="{7C508D84-731B-9944-BC8E-99ED1FEEAE5B}" type="presOf" srcId="{41AC2A2D-9F87-4418-B604-7CB94EF5B121}" destId="{54390808-FD70-4895-8E98-13E70774D35E}" srcOrd="0" destOrd="2" presId="urn:microsoft.com/office/officeart/2005/8/layout/hChevron3"/>
    <dgm:cxn modelId="{7918DB11-E571-D94F-A5CF-9D87C05AD942}" type="presOf" srcId="{05C0EA8D-7587-493C-BCF5-53FFF6FF1555}" destId="{C7AE734E-9FB0-41EA-A8B3-C5062911BDFF}" srcOrd="0" destOrd="2" presId="urn:microsoft.com/office/officeart/2005/8/layout/hChevron3"/>
    <dgm:cxn modelId="{8346D3C8-596D-0C47-A176-E296A6539940}" type="presOf" srcId="{62B0BF48-8710-4E49-9E28-2373D7FD09C3}" destId="{C7AE734E-9FB0-41EA-A8B3-C5062911BDFF}" srcOrd="0" destOrd="0" presId="urn:microsoft.com/office/officeart/2005/8/layout/hChevron3"/>
    <dgm:cxn modelId="{986F265A-6E25-C748-9997-F64F059E0EE4}" type="presParOf" srcId="{9FC51782-C41D-40B7-923F-5BDC5579CD3A}" destId="{54390808-FD70-4895-8E98-13E70774D35E}" srcOrd="0" destOrd="0" presId="urn:microsoft.com/office/officeart/2005/8/layout/hChevron3"/>
    <dgm:cxn modelId="{7BD880B9-F87B-6C4A-828B-70F93F053576}" type="presParOf" srcId="{9FC51782-C41D-40B7-923F-5BDC5579CD3A}" destId="{6F867E6C-D651-4AB5-ACCD-9686ED83DC1C}" srcOrd="1" destOrd="0" presId="urn:microsoft.com/office/officeart/2005/8/layout/hChevron3"/>
    <dgm:cxn modelId="{83DA7260-7235-3E45-AC13-629E1A7DAC5E}" type="presParOf" srcId="{9FC51782-C41D-40B7-923F-5BDC5579CD3A}" destId="{C7AE734E-9FB0-41EA-A8B3-C5062911BDFF}" srcOrd="2" destOrd="0" presId="urn:microsoft.com/office/officeart/2005/8/layout/hChevron3"/>
    <dgm:cxn modelId="{235C6F6D-CAF2-4041-BBA0-633D5FEC3B29}" type="presParOf" srcId="{9FC51782-C41D-40B7-923F-5BDC5579CD3A}" destId="{1EFE8B6D-3AB6-42E8-9973-0B1C35E15635}" srcOrd="3" destOrd="0" presId="urn:microsoft.com/office/officeart/2005/8/layout/hChevron3"/>
    <dgm:cxn modelId="{162AF041-EDCD-2041-8880-492A57CACD14}" type="presParOf" srcId="{9FC51782-C41D-40B7-923F-5BDC5579CD3A}" destId="{DC1E9DC7-4E70-4C0F-BEA2-BFAF2E965768}" srcOrd="4" destOrd="0" presId="urn:microsoft.com/office/officeart/2005/8/layout/hChevron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639C330-5E73-4191-ADC2-680C61F092C3}" type="doc">
      <dgm:prSet loTypeId="urn:microsoft.com/office/officeart/2005/8/layout/hChevron3" loCatId="process" qsTypeId="urn:microsoft.com/office/officeart/2005/8/quickstyle/simple1" qsCatId="simple" csTypeId="urn:microsoft.com/office/officeart/2005/8/colors/accent1_2" csCatId="accent1" phldr="1"/>
      <dgm:spPr/>
    </dgm:pt>
    <dgm:pt modelId="{0E561BEA-33B8-4D54-B4ED-CFE982048530}">
      <dgm:prSet phldrT="[Text]"/>
      <dgm:spPr/>
      <dgm:t>
        <a:bodyPr/>
        <a:lstStyle/>
        <a:p>
          <a:r>
            <a:rPr lang="en-US" i="1" u="sng" dirty="0"/>
            <a:t>Sense</a:t>
          </a:r>
        </a:p>
      </dgm:t>
    </dgm:pt>
    <dgm:pt modelId="{B55E0AE0-00A3-4F0D-A922-99BDA601824A}" type="parTrans" cxnId="{5817D05D-2260-4EAA-823C-E761C29FD674}">
      <dgm:prSet/>
      <dgm:spPr/>
      <dgm:t>
        <a:bodyPr/>
        <a:lstStyle/>
        <a:p>
          <a:endParaRPr lang="en-US"/>
        </a:p>
      </dgm:t>
    </dgm:pt>
    <dgm:pt modelId="{C88598E2-0AC0-4A8F-BF33-6AE57063CE72}" type="sibTrans" cxnId="{5817D05D-2260-4EAA-823C-E761C29FD674}">
      <dgm:prSet/>
      <dgm:spPr/>
      <dgm:t>
        <a:bodyPr/>
        <a:lstStyle/>
        <a:p>
          <a:endParaRPr lang="en-US"/>
        </a:p>
      </dgm:t>
    </dgm:pt>
    <dgm:pt modelId="{62B0BF48-8710-4E49-9E28-2373D7FD09C3}">
      <dgm:prSet phldrT="[Text]"/>
      <dgm:spPr/>
      <dgm:t>
        <a:bodyPr/>
        <a:lstStyle/>
        <a:p>
          <a:r>
            <a:rPr lang="en-US" i="1" u="sng" dirty="0"/>
            <a:t>Analyze</a:t>
          </a:r>
        </a:p>
      </dgm:t>
    </dgm:pt>
    <dgm:pt modelId="{34FB37EF-1A00-4D50-80E2-A06697A8BCD6}" type="parTrans" cxnId="{5293CAB7-2840-44B1-A112-293964478FFF}">
      <dgm:prSet/>
      <dgm:spPr/>
      <dgm:t>
        <a:bodyPr/>
        <a:lstStyle/>
        <a:p>
          <a:endParaRPr lang="en-US"/>
        </a:p>
      </dgm:t>
    </dgm:pt>
    <dgm:pt modelId="{4EB33EFB-24CB-41D6-B730-4444AB09FFD8}" type="sibTrans" cxnId="{5293CAB7-2840-44B1-A112-293964478FFF}">
      <dgm:prSet/>
      <dgm:spPr/>
      <dgm:t>
        <a:bodyPr/>
        <a:lstStyle/>
        <a:p>
          <a:endParaRPr lang="en-US"/>
        </a:p>
      </dgm:t>
    </dgm:pt>
    <dgm:pt modelId="{FF0809C1-BC8B-4A5B-8B01-E0C083663958}">
      <dgm:prSet phldrT="[Text]"/>
      <dgm:spPr/>
      <dgm:t>
        <a:bodyPr/>
        <a:lstStyle/>
        <a:p>
          <a:r>
            <a:rPr lang="en-US" i="0" u="none" dirty="0"/>
            <a:t>Machine Learning (ANN)</a:t>
          </a:r>
        </a:p>
      </dgm:t>
    </dgm:pt>
    <dgm:pt modelId="{92249056-60D7-4302-BF0C-42409D5954B8}" type="parTrans" cxnId="{B1C7D75A-F061-4F49-BF40-2E0A6E03A06F}">
      <dgm:prSet/>
      <dgm:spPr/>
      <dgm:t>
        <a:bodyPr/>
        <a:lstStyle/>
        <a:p>
          <a:endParaRPr lang="en-US"/>
        </a:p>
      </dgm:t>
    </dgm:pt>
    <dgm:pt modelId="{69A86E26-EF43-421B-8BD0-EA12A4246EF7}" type="sibTrans" cxnId="{B1C7D75A-F061-4F49-BF40-2E0A6E03A06F}">
      <dgm:prSet/>
      <dgm:spPr/>
      <dgm:t>
        <a:bodyPr/>
        <a:lstStyle/>
        <a:p>
          <a:endParaRPr lang="en-US"/>
        </a:p>
      </dgm:t>
    </dgm:pt>
    <dgm:pt modelId="{2AD10E37-4E3C-44E1-B330-2360929B2BB2}">
      <dgm:prSet phldrT="[Text]"/>
      <dgm:spPr/>
      <dgm:t>
        <a:bodyPr/>
        <a:lstStyle/>
        <a:p>
          <a:r>
            <a:rPr lang="en-US" i="0" u="none" dirty="0"/>
            <a:t>Temperature</a:t>
          </a:r>
        </a:p>
      </dgm:t>
    </dgm:pt>
    <dgm:pt modelId="{BBCAFC32-624A-416A-916C-6703590D88C6}" type="parTrans" cxnId="{07CDF3C7-96CF-4DF9-ADA9-FEB432231044}">
      <dgm:prSet/>
      <dgm:spPr/>
      <dgm:t>
        <a:bodyPr/>
        <a:lstStyle/>
        <a:p>
          <a:endParaRPr lang="en-US"/>
        </a:p>
      </dgm:t>
    </dgm:pt>
    <dgm:pt modelId="{0B83621C-03EA-4930-BE75-6E55FEEC239A}" type="sibTrans" cxnId="{07CDF3C7-96CF-4DF9-ADA9-FEB432231044}">
      <dgm:prSet/>
      <dgm:spPr/>
      <dgm:t>
        <a:bodyPr/>
        <a:lstStyle/>
        <a:p>
          <a:endParaRPr lang="en-US"/>
        </a:p>
      </dgm:t>
    </dgm:pt>
    <dgm:pt modelId="{9FB8043C-1D76-455A-A4FB-335D2A360787}">
      <dgm:prSet phldrT="[Text]"/>
      <dgm:spPr/>
      <dgm:t>
        <a:bodyPr/>
        <a:lstStyle/>
        <a:p>
          <a:r>
            <a:rPr lang="en-US" i="0" u="none" dirty="0"/>
            <a:t>Time of Day</a:t>
          </a:r>
        </a:p>
      </dgm:t>
    </dgm:pt>
    <dgm:pt modelId="{38ED247E-2BBB-47D9-8594-1AE1B439D8A5}" type="parTrans" cxnId="{76E79F92-5745-416A-A74C-1D9D39D0934B}">
      <dgm:prSet/>
      <dgm:spPr/>
      <dgm:t>
        <a:bodyPr/>
        <a:lstStyle/>
        <a:p>
          <a:endParaRPr lang="en-US"/>
        </a:p>
      </dgm:t>
    </dgm:pt>
    <dgm:pt modelId="{DA33DE42-9C77-4589-9F05-738D3EECFF82}" type="sibTrans" cxnId="{76E79F92-5745-416A-A74C-1D9D39D0934B}">
      <dgm:prSet/>
      <dgm:spPr/>
      <dgm:t>
        <a:bodyPr/>
        <a:lstStyle/>
        <a:p>
          <a:endParaRPr lang="en-US"/>
        </a:p>
      </dgm:t>
    </dgm:pt>
    <dgm:pt modelId="{41937A11-6932-4B48-B201-9F7FF63E89E1}">
      <dgm:prSet phldrT="[Text]"/>
      <dgm:spPr/>
      <dgm:t>
        <a:bodyPr/>
        <a:lstStyle/>
        <a:p>
          <a:r>
            <a:rPr lang="en-US" i="1" u="sng" dirty="0"/>
            <a:t>Response</a:t>
          </a:r>
        </a:p>
      </dgm:t>
    </dgm:pt>
    <dgm:pt modelId="{AC7C087C-8250-4F62-995F-B44EE1BD81F4}" type="parTrans" cxnId="{1D034E6C-7BBB-439E-9682-8864C2F08C47}">
      <dgm:prSet/>
      <dgm:spPr/>
      <dgm:t>
        <a:bodyPr/>
        <a:lstStyle/>
        <a:p>
          <a:endParaRPr lang="en-US"/>
        </a:p>
      </dgm:t>
    </dgm:pt>
    <dgm:pt modelId="{9E9987DB-E434-4443-8884-E9140AAF7B5E}" type="sibTrans" cxnId="{1D034E6C-7BBB-439E-9682-8864C2F08C47}">
      <dgm:prSet/>
      <dgm:spPr/>
      <dgm:t>
        <a:bodyPr/>
        <a:lstStyle/>
        <a:p>
          <a:endParaRPr lang="en-US"/>
        </a:p>
      </dgm:t>
    </dgm:pt>
    <dgm:pt modelId="{453E45D2-60FC-4B49-B2A5-AE6592B3E232}">
      <dgm:prSet phldrT="[Text]"/>
      <dgm:spPr/>
      <dgm:t>
        <a:bodyPr/>
        <a:lstStyle/>
        <a:p>
          <a:r>
            <a:rPr lang="en-US" i="0" u="none" dirty="0"/>
            <a:t>Power Consumption</a:t>
          </a:r>
        </a:p>
      </dgm:t>
    </dgm:pt>
    <dgm:pt modelId="{2006AF43-FE06-4501-A138-36110B7B0761}" type="parTrans" cxnId="{742EDB9B-BD87-4F49-8D94-DE798864AB20}">
      <dgm:prSet/>
      <dgm:spPr/>
      <dgm:t>
        <a:bodyPr/>
        <a:lstStyle/>
        <a:p>
          <a:endParaRPr lang="en-US"/>
        </a:p>
      </dgm:t>
    </dgm:pt>
    <dgm:pt modelId="{CB7408C1-1D4B-4A82-BC90-3BC85293C270}" type="sibTrans" cxnId="{742EDB9B-BD87-4F49-8D94-DE798864AB20}">
      <dgm:prSet/>
      <dgm:spPr/>
      <dgm:t>
        <a:bodyPr/>
        <a:lstStyle/>
        <a:p>
          <a:endParaRPr lang="en-US"/>
        </a:p>
      </dgm:t>
    </dgm:pt>
    <dgm:pt modelId="{9FC51782-C41D-40B7-923F-5BDC5579CD3A}" type="pres">
      <dgm:prSet presAssocID="{5639C330-5E73-4191-ADC2-680C61F092C3}" presName="Name0" presStyleCnt="0">
        <dgm:presLayoutVars>
          <dgm:dir/>
          <dgm:resizeHandles val="exact"/>
        </dgm:presLayoutVars>
      </dgm:prSet>
      <dgm:spPr/>
    </dgm:pt>
    <dgm:pt modelId="{54390808-FD70-4895-8E98-13E70774D35E}" type="pres">
      <dgm:prSet presAssocID="{0E561BEA-33B8-4D54-B4ED-CFE982048530}" presName="parAndChTx" presStyleLbl="node1" presStyleIdx="0" presStyleCnt="3">
        <dgm:presLayoutVars>
          <dgm:bulletEnabled val="1"/>
        </dgm:presLayoutVars>
      </dgm:prSet>
      <dgm:spPr/>
      <dgm:t>
        <a:bodyPr/>
        <a:lstStyle/>
        <a:p>
          <a:endParaRPr lang="en-US"/>
        </a:p>
      </dgm:t>
    </dgm:pt>
    <dgm:pt modelId="{6F867E6C-D651-4AB5-ACCD-9686ED83DC1C}" type="pres">
      <dgm:prSet presAssocID="{C88598E2-0AC0-4A8F-BF33-6AE57063CE72}" presName="parAndChSpace" presStyleCnt="0"/>
      <dgm:spPr/>
    </dgm:pt>
    <dgm:pt modelId="{C7AE734E-9FB0-41EA-A8B3-C5062911BDFF}" type="pres">
      <dgm:prSet presAssocID="{62B0BF48-8710-4E49-9E28-2373D7FD09C3}" presName="parAndChTx" presStyleLbl="node1" presStyleIdx="1" presStyleCnt="3" custLinFactNeighborY="-5000">
        <dgm:presLayoutVars>
          <dgm:bulletEnabled val="1"/>
        </dgm:presLayoutVars>
      </dgm:prSet>
      <dgm:spPr/>
      <dgm:t>
        <a:bodyPr/>
        <a:lstStyle/>
        <a:p>
          <a:endParaRPr lang="en-US"/>
        </a:p>
      </dgm:t>
    </dgm:pt>
    <dgm:pt modelId="{1EFE8B6D-3AB6-42E8-9973-0B1C35E15635}" type="pres">
      <dgm:prSet presAssocID="{4EB33EFB-24CB-41D6-B730-4444AB09FFD8}" presName="parAndChSpace" presStyleCnt="0"/>
      <dgm:spPr/>
    </dgm:pt>
    <dgm:pt modelId="{4459E015-C6DD-4BA3-BFEA-FEB3AB043F95}" type="pres">
      <dgm:prSet presAssocID="{41937A11-6932-4B48-B201-9F7FF63E89E1}" presName="parAndChTx" presStyleLbl="node1" presStyleIdx="2" presStyleCnt="3">
        <dgm:presLayoutVars>
          <dgm:bulletEnabled val="1"/>
        </dgm:presLayoutVars>
      </dgm:prSet>
      <dgm:spPr/>
      <dgm:t>
        <a:bodyPr/>
        <a:lstStyle/>
        <a:p>
          <a:endParaRPr lang="en-US"/>
        </a:p>
      </dgm:t>
    </dgm:pt>
  </dgm:ptLst>
  <dgm:cxnLst>
    <dgm:cxn modelId="{9A5EFBC6-5D84-1D4E-BA75-8372608B9C41}" type="presOf" srcId="{FF0809C1-BC8B-4A5B-8B01-E0C083663958}" destId="{C7AE734E-9FB0-41EA-A8B3-C5062911BDFF}" srcOrd="0" destOrd="1" presId="urn:microsoft.com/office/officeart/2005/8/layout/hChevron3"/>
    <dgm:cxn modelId="{2AD30A20-31F5-E040-B2CB-BC5ED267BBB1}" type="presOf" srcId="{0E561BEA-33B8-4D54-B4ED-CFE982048530}" destId="{54390808-FD70-4895-8E98-13E70774D35E}" srcOrd="0" destOrd="0" presId="urn:microsoft.com/office/officeart/2005/8/layout/hChevron3"/>
    <dgm:cxn modelId="{07CDF3C7-96CF-4DF9-ADA9-FEB432231044}" srcId="{0E561BEA-33B8-4D54-B4ED-CFE982048530}" destId="{2AD10E37-4E3C-44E1-B330-2360929B2BB2}" srcOrd="0" destOrd="0" parTransId="{BBCAFC32-624A-416A-916C-6703590D88C6}" sibTransId="{0B83621C-03EA-4930-BE75-6E55FEEC239A}"/>
    <dgm:cxn modelId="{742EDB9B-BD87-4F49-8D94-DE798864AB20}" srcId="{41937A11-6932-4B48-B201-9F7FF63E89E1}" destId="{453E45D2-60FC-4B49-B2A5-AE6592B3E232}" srcOrd="0" destOrd="0" parTransId="{2006AF43-FE06-4501-A138-36110B7B0761}" sibTransId="{CB7408C1-1D4B-4A82-BC90-3BC85293C270}"/>
    <dgm:cxn modelId="{69AD8EB6-DED8-6B49-8A5F-62E9E9733534}" type="presOf" srcId="{62B0BF48-8710-4E49-9E28-2373D7FD09C3}" destId="{C7AE734E-9FB0-41EA-A8B3-C5062911BDFF}" srcOrd="0" destOrd="0" presId="urn:microsoft.com/office/officeart/2005/8/layout/hChevron3"/>
    <dgm:cxn modelId="{099B7FE6-6463-0549-B44B-A758FF10004B}" type="presOf" srcId="{41937A11-6932-4B48-B201-9F7FF63E89E1}" destId="{4459E015-C6DD-4BA3-BFEA-FEB3AB043F95}" srcOrd="0" destOrd="0" presId="urn:microsoft.com/office/officeart/2005/8/layout/hChevron3"/>
    <dgm:cxn modelId="{0CE7870C-70FD-C94A-9816-5FA40C2461D7}" type="presOf" srcId="{9FB8043C-1D76-455A-A4FB-335D2A360787}" destId="{54390808-FD70-4895-8E98-13E70774D35E}" srcOrd="0" destOrd="2" presId="urn:microsoft.com/office/officeart/2005/8/layout/hChevron3"/>
    <dgm:cxn modelId="{5817D05D-2260-4EAA-823C-E761C29FD674}" srcId="{5639C330-5E73-4191-ADC2-680C61F092C3}" destId="{0E561BEA-33B8-4D54-B4ED-CFE982048530}" srcOrd="0" destOrd="0" parTransId="{B55E0AE0-00A3-4F0D-A922-99BDA601824A}" sibTransId="{C88598E2-0AC0-4A8F-BF33-6AE57063CE72}"/>
    <dgm:cxn modelId="{5293CAB7-2840-44B1-A112-293964478FFF}" srcId="{5639C330-5E73-4191-ADC2-680C61F092C3}" destId="{62B0BF48-8710-4E49-9E28-2373D7FD09C3}" srcOrd="1" destOrd="0" parTransId="{34FB37EF-1A00-4D50-80E2-A06697A8BCD6}" sibTransId="{4EB33EFB-24CB-41D6-B730-4444AB09FFD8}"/>
    <dgm:cxn modelId="{FBC578E5-8611-6E48-AC9A-6AC5B77719EF}" type="presOf" srcId="{5639C330-5E73-4191-ADC2-680C61F092C3}" destId="{9FC51782-C41D-40B7-923F-5BDC5579CD3A}" srcOrd="0" destOrd="0" presId="urn:microsoft.com/office/officeart/2005/8/layout/hChevron3"/>
    <dgm:cxn modelId="{76E79F92-5745-416A-A74C-1D9D39D0934B}" srcId="{0E561BEA-33B8-4D54-B4ED-CFE982048530}" destId="{9FB8043C-1D76-455A-A4FB-335D2A360787}" srcOrd="1" destOrd="0" parTransId="{38ED247E-2BBB-47D9-8594-1AE1B439D8A5}" sibTransId="{DA33DE42-9C77-4589-9F05-738D3EECFF82}"/>
    <dgm:cxn modelId="{B1C7D75A-F061-4F49-BF40-2E0A6E03A06F}" srcId="{62B0BF48-8710-4E49-9E28-2373D7FD09C3}" destId="{FF0809C1-BC8B-4A5B-8B01-E0C083663958}" srcOrd="0" destOrd="0" parTransId="{92249056-60D7-4302-BF0C-42409D5954B8}" sibTransId="{69A86E26-EF43-421B-8BD0-EA12A4246EF7}"/>
    <dgm:cxn modelId="{1D034E6C-7BBB-439E-9682-8864C2F08C47}" srcId="{5639C330-5E73-4191-ADC2-680C61F092C3}" destId="{41937A11-6932-4B48-B201-9F7FF63E89E1}" srcOrd="2" destOrd="0" parTransId="{AC7C087C-8250-4F62-995F-B44EE1BD81F4}" sibTransId="{9E9987DB-E434-4443-8884-E9140AAF7B5E}"/>
    <dgm:cxn modelId="{4D942E6A-8879-954D-AAAA-4FEBD8E974BC}" type="presOf" srcId="{453E45D2-60FC-4B49-B2A5-AE6592B3E232}" destId="{4459E015-C6DD-4BA3-BFEA-FEB3AB043F95}" srcOrd="0" destOrd="1" presId="urn:microsoft.com/office/officeart/2005/8/layout/hChevron3"/>
    <dgm:cxn modelId="{026DF30E-B1CA-0D40-A4A8-4D580D51BBF8}" type="presOf" srcId="{2AD10E37-4E3C-44E1-B330-2360929B2BB2}" destId="{54390808-FD70-4895-8E98-13E70774D35E}" srcOrd="0" destOrd="1" presId="urn:microsoft.com/office/officeart/2005/8/layout/hChevron3"/>
    <dgm:cxn modelId="{1D569E0C-8BBF-5447-8F9D-05E6F02E13C3}" type="presParOf" srcId="{9FC51782-C41D-40B7-923F-5BDC5579CD3A}" destId="{54390808-FD70-4895-8E98-13E70774D35E}" srcOrd="0" destOrd="0" presId="urn:microsoft.com/office/officeart/2005/8/layout/hChevron3"/>
    <dgm:cxn modelId="{1D071671-99A3-8A43-BE89-77D80A5BCF8F}" type="presParOf" srcId="{9FC51782-C41D-40B7-923F-5BDC5579CD3A}" destId="{6F867E6C-D651-4AB5-ACCD-9686ED83DC1C}" srcOrd="1" destOrd="0" presId="urn:microsoft.com/office/officeart/2005/8/layout/hChevron3"/>
    <dgm:cxn modelId="{C0FBB683-A508-1846-962E-430C4831454D}" type="presParOf" srcId="{9FC51782-C41D-40B7-923F-5BDC5579CD3A}" destId="{C7AE734E-9FB0-41EA-A8B3-C5062911BDFF}" srcOrd="2" destOrd="0" presId="urn:microsoft.com/office/officeart/2005/8/layout/hChevron3"/>
    <dgm:cxn modelId="{F78904C2-8B64-214A-BAB5-F5D1A43B351A}" type="presParOf" srcId="{9FC51782-C41D-40B7-923F-5BDC5579CD3A}" destId="{1EFE8B6D-3AB6-42E8-9973-0B1C35E15635}" srcOrd="3" destOrd="0" presId="urn:microsoft.com/office/officeart/2005/8/layout/hChevron3"/>
    <dgm:cxn modelId="{C977E459-4A1F-2A45-AD85-ABD5A18544B2}" type="presParOf" srcId="{9FC51782-C41D-40B7-923F-5BDC5579CD3A}" destId="{4459E015-C6DD-4BA3-BFEA-FEB3AB043F95}" srcOrd="4" destOrd="0" presId="urn:microsoft.com/office/officeart/2005/8/layout/hChevron3"/>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7AFE26-A58F-104E-B629-323A489B3E7B}">
      <dsp:nvSpPr>
        <dsp:cNvPr id="0" name=""/>
        <dsp:cNvSpPr/>
      </dsp:nvSpPr>
      <dsp:spPr>
        <a:xfrm rot="5400000">
          <a:off x="139974" y="517405"/>
          <a:ext cx="292196" cy="332655"/>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93055BC7-8F3F-BA44-9177-498F63671D40}">
      <dsp:nvSpPr>
        <dsp:cNvPr id="0" name=""/>
        <dsp:cNvSpPr/>
      </dsp:nvSpPr>
      <dsp:spPr>
        <a:xfrm>
          <a:off x="629" y="195923"/>
          <a:ext cx="491886" cy="344304"/>
        </a:xfrm>
        <a:prstGeom prst="roundRect">
          <a:avLst>
            <a:gd name="adj" fmla="val 166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solidFill>
                <a:schemeClr val="tx2"/>
              </a:solidFill>
              <a:latin typeface="Avenir Next Condensed Demi Bold"/>
              <a:cs typeface="Avenir Next Condensed Demi Bold"/>
            </a:rPr>
            <a:t>S</a:t>
          </a:r>
          <a:r>
            <a:rPr lang="en-US" sz="700" kern="1200" dirty="0" smtClean="0">
              <a:latin typeface="Avenir Next Condensed Demi Bold"/>
              <a:cs typeface="Avenir Next Condensed Demi Bold"/>
            </a:rPr>
            <a:t>ENSE</a:t>
          </a:r>
          <a:endParaRPr lang="en-US" sz="700" kern="1200" dirty="0">
            <a:latin typeface="Avenir Next Condensed Demi Bold"/>
            <a:cs typeface="Avenir Next Condensed Demi Bold"/>
          </a:endParaRPr>
        </a:p>
      </dsp:txBody>
      <dsp:txXfrm>
        <a:off x="17440" y="212734"/>
        <a:ext cx="458264" cy="310682"/>
      </dsp:txXfrm>
    </dsp:sp>
    <dsp:sp modelId="{10EDB098-F28E-1340-804B-2EE79F5B32AA}">
      <dsp:nvSpPr>
        <dsp:cNvPr id="0" name=""/>
        <dsp:cNvSpPr/>
      </dsp:nvSpPr>
      <dsp:spPr>
        <a:xfrm>
          <a:off x="364924" y="469049"/>
          <a:ext cx="1116807" cy="278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solidFill>
                <a:srgbClr val="0000FF"/>
              </a:solidFill>
            </a:rPr>
            <a:t>M</a:t>
          </a:r>
          <a:r>
            <a:rPr lang="en-US" sz="800" kern="1200" dirty="0"/>
            <a:t>EANINGFULLY</a:t>
          </a:r>
        </a:p>
      </dsp:txBody>
      <dsp:txXfrm>
        <a:off x="364924" y="469049"/>
        <a:ext cx="1116807" cy="278282"/>
      </dsp:txXfrm>
    </dsp:sp>
    <dsp:sp modelId="{50997E49-CE95-9F4C-96DD-CEA3EC16AF1F}">
      <dsp:nvSpPr>
        <dsp:cNvPr id="0" name=""/>
        <dsp:cNvSpPr/>
      </dsp:nvSpPr>
      <dsp:spPr>
        <a:xfrm rot="5400000">
          <a:off x="726354" y="986926"/>
          <a:ext cx="292196" cy="332655"/>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C905A274-E10F-AB40-9E26-C634EB6BCF07}">
      <dsp:nvSpPr>
        <dsp:cNvPr id="0" name=""/>
        <dsp:cNvSpPr/>
      </dsp:nvSpPr>
      <dsp:spPr>
        <a:xfrm>
          <a:off x="497628" y="663021"/>
          <a:ext cx="608508" cy="344304"/>
        </a:xfrm>
        <a:prstGeom prst="roundRect">
          <a:avLst>
            <a:gd name="adj" fmla="val 166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solidFill>
                <a:schemeClr val="tx2"/>
              </a:solidFill>
              <a:latin typeface="Avenir Next Condensed Demi Bold"/>
              <a:cs typeface="Avenir Next Condensed Demi Bold"/>
            </a:rPr>
            <a:t>A</a:t>
          </a:r>
          <a:r>
            <a:rPr lang="en-US" sz="800" kern="1200" dirty="0"/>
            <a:t>NALYZE</a:t>
          </a:r>
        </a:p>
      </dsp:txBody>
      <dsp:txXfrm>
        <a:off x="514439" y="679832"/>
        <a:ext cx="574886" cy="310682"/>
      </dsp:txXfrm>
    </dsp:sp>
    <dsp:sp modelId="{FE12B82A-2715-5542-9EF5-7BC311F5A997}">
      <dsp:nvSpPr>
        <dsp:cNvPr id="0" name=""/>
        <dsp:cNvSpPr/>
      </dsp:nvSpPr>
      <dsp:spPr>
        <a:xfrm>
          <a:off x="1140827" y="695858"/>
          <a:ext cx="357751" cy="278282"/>
        </a:xfrm>
        <a:prstGeom prst="rect">
          <a:avLst/>
        </a:prstGeom>
        <a:noFill/>
        <a:ln>
          <a:noFill/>
        </a:ln>
        <a:effectLst/>
      </dsp:spPr>
      <dsp:style>
        <a:lnRef idx="0">
          <a:scrgbClr r="0" g="0" b="0"/>
        </a:lnRef>
        <a:fillRef idx="0">
          <a:scrgbClr r="0" g="0" b="0"/>
        </a:fillRef>
        <a:effectRef idx="0">
          <a:scrgbClr r="0" g="0" b="0"/>
        </a:effectRef>
        <a:fontRef idx="minor"/>
      </dsp:style>
    </dsp:sp>
    <dsp:sp modelId="{081CBE2F-386B-0F41-B9A5-751DA22E0723}">
      <dsp:nvSpPr>
        <dsp:cNvPr id="0" name=""/>
        <dsp:cNvSpPr/>
      </dsp:nvSpPr>
      <dsp:spPr>
        <a:xfrm>
          <a:off x="1104746" y="1073763"/>
          <a:ext cx="774180" cy="344304"/>
        </a:xfrm>
        <a:prstGeom prst="roundRect">
          <a:avLst>
            <a:gd name="adj" fmla="val 166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2"/>
              </a:solidFill>
              <a:latin typeface="Avenir Next Condensed Demi Bold"/>
              <a:cs typeface="Avenir Next Condensed Demi Bold"/>
            </a:rPr>
            <a:t>R</a:t>
          </a:r>
          <a:r>
            <a:rPr lang="en-US" sz="900" kern="1200" dirty="0" smtClean="0"/>
            <a:t>ESPOND</a:t>
          </a:r>
          <a:endParaRPr lang="en-US" sz="900" kern="1200" dirty="0"/>
        </a:p>
      </dsp:txBody>
      <dsp:txXfrm>
        <a:off x="1121557" y="1090574"/>
        <a:ext cx="740558" cy="310682"/>
      </dsp:txXfrm>
    </dsp:sp>
    <dsp:sp modelId="{D56FC3E8-B3F1-FD46-804A-1FD38C34415C}">
      <dsp:nvSpPr>
        <dsp:cNvPr id="0" name=""/>
        <dsp:cNvSpPr/>
      </dsp:nvSpPr>
      <dsp:spPr>
        <a:xfrm>
          <a:off x="1740728" y="1382317"/>
          <a:ext cx="504880" cy="164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88950">
            <a:lnSpc>
              <a:spcPct val="90000"/>
            </a:lnSpc>
            <a:spcBef>
              <a:spcPct val="0"/>
            </a:spcBef>
            <a:spcAft>
              <a:spcPct val="15000"/>
            </a:spcAft>
            <a:buChar char="•"/>
          </a:pPr>
          <a:r>
            <a:rPr lang="en-US" sz="1100" kern="1200" dirty="0" smtClean="0">
              <a:solidFill>
                <a:srgbClr val="0000FF"/>
              </a:solidFill>
            </a:rPr>
            <a:t>T</a:t>
          </a:r>
          <a:r>
            <a:rPr lang="en-US" sz="700" kern="1200" dirty="0" smtClean="0"/>
            <a:t>IMELY</a:t>
          </a:r>
          <a:endParaRPr lang="en-US" sz="700" kern="1200" dirty="0"/>
        </a:p>
      </dsp:txBody>
      <dsp:txXfrm>
        <a:off x="1740728" y="1382317"/>
        <a:ext cx="504880" cy="16467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7F3F2B-B3B7-0C44-AE61-ADA1A79084AA}">
      <dsp:nvSpPr>
        <dsp:cNvPr id="0" name=""/>
        <dsp:cNvSpPr/>
      </dsp:nvSpPr>
      <dsp:spPr>
        <a:xfrm>
          <a:off x="0" y="0"/>
          <a:ext cx="4777645" cy="10296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a:t>Reduce need for unsustainable energy sources</a:t>
          </a:r>
        </a:p>
      </dsp:txBody>
      <dsp:txXfrm>
        <a:off x="50261" y="50261"/>
        <a:ext cx="4677123" cy="929078"/>
      </dsp:txXfrm>
    </dsp:sp>
    <dsp:sp modelId="{F43BE6C0-175C-0D4B-8402-2221F6796B34}">
      <dsp:nvSpPr>
        <dsp:cNvPr id="0" name=""/>
        <dsp:cNvSpPr/>
      </dsp:nvSpPr>
      <dsp:spPr>
        <a:xfrm>
          <a:off x="0" y="1060419"/>
          <a:ext cx="4777645" cy="910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690"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i="0" kern="1200" dirty="0">
              <a:latin typeface="Myriad Pro" charset="0"/>
              <a:ea typeface="ヒラギノ明朝 ProN W3" charset="0"/>
            </a:rPr>
            <a:t>Reduce unnecessary consumption</a:t>
          </a:r>
        </a:p>
        <a:p>
          <a:pPr marL="228600" lvl="1" indent="-228600" algn="l" defTabSz="889000">
            <a:lnSpc>
              <a:spcPct val="90000"/>
            </a:lnSpc>
            <a:spcBef>
              <a:spcPct val="0"/>
            </a:spcBef>
            <a:spcAft>
              <a:spcPct val="20000"/>
            </a:spcAft>
            <a:buChar char="•"/>
          </a:pPr>
          <a:r>
            <a:rPr lang="en-US" sz="2000" i="0" kern="1200" dirty="0">
              <a:latin typeface="Myriad Pro" charset="0"/>
              <a:ea typeface="ヒラギノ明朝 ProN W3" charset="0"/>
            </a:rPr>
            <a:t>Flatten peaks in consumption</a:t>
          </a:r>
        </a:p>
      </dsp:txBody>
      <dsp:txXfrm>
        <a:off x="0" y="1060419"/>
        <a:ext cx="4777645" cy="910800"/>
      </dsp:txXfrm>
    </dsp:sp>
    <dsp:sp modelId="{C8F58072-5E9A-E641-AA04-4D0B343AB05D}">
      <dsp:nvSpPr>
        <dsp:cNvPr id="0" name=""/>
        <dsp:cNvSpPr/>
      </dsp:nvSpPr>
      <dsp:spPr>
        <a:xfrm>
          <a:off x="0" y="1914776"/>
          <a:ext cx="4777645" cy="10296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a:t>Increase reliance on sustainable energy sources</a:t>
          </a:r>
        </a:p>
      </dsp:txBody>
      <dsp:txXfrm>
        <a:off x="50261" y="1965037"/>
        <a:ext cx="4677123" cy="929078"/>
      </dsp:txXfrm>
    </dsp:sp>
    <dsp:sp modelId="{5210ED32-A1E7-5448-9EBE-C8CA3AAB242E}">
      <dsp:nvSpPr>
        <dsp:cNvPr id="0" name=""/>
        <dsp:cNvSpPr/>
      </dsp:nvSpPr>
      <dsp:spPr>
        <a:xfrm>
          <a:off x="0" y="3000819"/>
          <a:ext cx="4777645" cy="910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690"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latin typeface="Myriad Pro" charset="0"/>
              <a:ea typeface="ヒラギノ明朝 ProN W3" charset="0"/>
            </a:rPr>
            <a:t>Exploit renewables</a:t>
          </a:r>
        </a:p>
        <a:p>
          <a:pPr marL="228600" lvl="1" indent="-228600" algn="l" defTabSz="889000">
            <a:lnSpc>
              <a:spcPct val="90000"/>
            </a:lnSpc>
            <a:spcBef>
              <a:spcPct val="0"/>
            </a:spcBef>
            <a:spcAft>
              <a:spcPct val="20000"/>
            </a:spcAft>
            <a:buChar char="•"/>
          </a:pPr>
          <a:r>
            <a:rPr lang="en-US" sz="2000" kern="1200" dirty="0">
              <a:latin typeface="Myriad Pro" charset="0"/>
              <a:ea typeface="ヒラギノ明朝 ProN W3" charset="0"/>
            </a:rPr>
            <a:t>Store excess energy</a:t>
          </a:r>
        </a:p>
      </dsp:txBody>
      <dsp:txXfrm>
        <a:off x="0" y="3000819"/>
        <a:ext cx="4777645" cy="9108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7F3F2B-B3B7-0C44-AE61-ADA1A79084AA}">
      <dsp:nvSpPr>
        <dsp:cNvPr id="0" name=""/>
        <dsp:cNvSpPr/>
      </dsp:nvSpPr>
      <dsp:spPr>
        <a:xfrm>
          <a:off x="0" y="59987"/>
          <a:ext cx="8136904" cy="583857"/>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t>Reduce need for unsustainable energy sources</a:t>
          </a:r>
          <a:endParaRPr lang="en-US" sz="2400" kern="1200" dirty="0"/>
        </a:p>
      </dsp:txBody>
      <dsp:txXfrm>
        <a:off x="28502" y="88489"/>
        <a:ext cx="8079900" cy="526853"/>
      </dsp:txXfrm>
    </dsp:sp>
    <dsp:sp modelId="{F43BE6C0-175C-0D4B-8402-2221F6796B34}">
      <dsp:nvSpPr>
        <dsp:cNvPr id="0" name=""/>
        <dsp:cNvSpPr/>
      </dsp:nvSpPr>
      <dsp:spPr>
        <a:xfrm>
          <a:off x="0" y="725152"/>
          <a:ext cx="8136904" cy="950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6257" tIns="35560" rIns="199136" bIns="35560" numCol="1" spcCol="1270" anchor="t" anchorCtr="0">
          <a:noAutofit/>
        </a:bodyPr>
        <a:lstStyle/>
        <a:p>
          <a:pPr marL="228600" lvl="1" indent="0" algn="l" defTabSz="889000">
            <a:lnSpc>
              <a:spcPct val="90000"/>
            </a:lnSpc>
            <a:spcBef>
              <a:spcPct val="0"/>
            </a:spcBef>
            <a:spcAft>
              <a:spcPct val="20000"/>
            </a:spcAft>
            <a:buChar char="•"/>
          </a:pPr>
          <a:r>
            <a:rPr lang="en-US" sz="2800" kern="1200" dirty="0" smtClean="0">
              <a:solidFill>
                <a:schemeClr val="tx1"/>
              </a:solidFill>
              <a:latin typeface="+mn-lt"/>
              <a:ea typeface="+mn-ea"/>
              <a:cs typeface="+mn-cs"/>
            </a:rPr>
            <a:t> Reduce unnecessary consumption</a:t>
          </a:r>
          <a:endParaRPr lang="en-US" sz="2800" kern="1200" dirty="0">
            <a:solidFill>
              <a:schemeClr val="tx1"/>
            </a:solidFill>
            <a:latin typeface="+mn-lt"/>
            <a:ea typeface="+mn-ea"/>
            <a:cs typeface="+mn-cs"/>
          </a:endParaRPr>
        </a:p>
        <a:p>
          <a:pPr marL="228600" lvl="1" indent="0" algn="l" defTabSz="889000">
            <a:lnSpc>
              <a:spcPct val="90000"/>
            </a:lnSpc>
            <a:spcBef>
              <a:spcPct val="0"/>
            </a:spcBef>
            <a:spcAft>
              <a:spcPct val="20000"/>
            </a:spcAft>
            <a:buChar char="•"/>
          </a:pPr>
          <a:r>
            <a:rPr lang="en-US" sz="2800" kern="1200" dirty="0" smtClean="0">
              <a:solidFill>
                <a:schemeClr val="tx1"/>
              </a:solidFill>
              <a:latin typeface="+mn-lt"/>
              <a:ea typeface="+mn-ea"/>
              <a:cs typeface="+mn-cs"/>
            </a:rPr>
            <a:t> Flatten peaks in consumption</a:t>
          </a:r>
          <a:endParaRPr lang="en-US" sz="2800" kern="1200" dirty="0">
            <a:solidFill>
              <a:schemeClr val="tx1"/>
            </a:solidFill>
            <a:latin typeface="+mn-lt"/>
            <a:ea typeface="+mn-ea"/>
            <a:cs typeface="+mn-cs"/>
          </a:endParaRPr>
        </a:p>
      </dsp:txBody>
      <dsp:txXfrm>
        <a:off x="0" y="725152"/>
        <a:ext cx="8136904" cy="950341"/>
      </dsp:txXfrm>
    </dsp:sp>
    <dsp:sp modelId="{C8F58072-5E9A-E641-AA04-4D0B343AB05D}">
      <dsp:nvSpPr>
        <dsp:cNvPr id="0" name=""/>
        <dsp:cNvSpPr/>
      </dsp:nvSpPr>
      <dsp:spPr>
        <a:xfrm>
          <a:off x="0" y="1877133"/>
          <a:ext cx="8136904" cy="583857"/>
        </a:xfrm>
        <a:prstGeom prst="roundRect">
          <a:avLst/>
        </a:prstGeom>
        <a:gradFill rotWithShape="0">
          <a:gsLst>
            <a:gs pos="0">
              <a:schemeClr val="tx2"/>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t>Increase reliance on sustainable energy sources</a:t>
          </a:r>
          <a:endParaRPr lang="en-US" sz="2400" kern="1200" dirty="0"/>
        </a:p>
      </dsp:txBody>
      <dsp:txXfrm>
        <a:off x="28502" y="1905635"/>
        <a:ext cx="8079900" cy="526853"/>
      </dsp:txXfrm>
    </dsp:sp>
    <dsp:sp modelId="{5210ED32-A1E7-5448-9EBE-C8CA3AAB242E}">
      <dsp:nvSpPr>
        <dsp:cNvPr id="0" name=""/>
        <dsp:cNvSpPr/>
      </dsp:nvSpPr>
      <dsp:spPr>
        <a:xfrm>
          <a:off x="0" y="1472014"/>
          <a:ext cx="8136904" cy="2437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347" tIns="45720" rIns="256032" bIns="45720" numCol="1" spcCol="1270" anchor="t" anchorCtr="0">
          <a:noAutofit/>
        </a:bodyPr>
        <a:lstStyle/>
        <a:p>
          <a:pPr marL="285750" lvl="1" indent="0" algn="l" defTabSz="1600200">
            <a:lnSpc>
              <a:spcPct val="90000"/>
            </a:lnSpc>
            <a:spcBef>
              <a:spcPct val="0"/>
            </a:spcBef>
            <a:spcAft>
              <a:spcPct val="20000"/>
            </a:spcAft>
            <a:buChar char="•"/>
          </a:pPr>
          <a:endParaRPr lang="en-US" sz="3600" b="0" i="0" u="none" kern="1200" dirty="0"/>
        </a:p>
        <a:p>
          <a:pPr marL="285750" lvl="1" indent="0" algn="l" defTabSz="1600200">
            <a:lnSpc>
              <a:spcPct val="90000"/>
            </a:lnSpc>
            <a:spcBef>
              <a:spcPct val="0"/>
            </a:spcBef>
            <a:spcAft>
              <a:spcPct val="20000"/>
            </a:spcAft>
            <a:buChar char="•"/>
          </a:pPr>
          <a:endParaRPr lang="en-US" sz="2800" kern="1200" dirty="0">
            <a:solidFill>
              <a:schemeClr val="tx1"/>
            </a:solidFill>
            <a:latin typeface="+mn-lt"/>
            <a:ea typeface="+mn-ea"/>
            <a:cs typeface="+mn-cs"/>
          </a:endParaRPr>
        </a:p>
        <a:p>
          <a:pPr marL="228600" lvl="1" indent="0" algn="l" defTabSz="889000">
            <a:lnSpc>
              <a:spcPct val="90000"/>
            </a:lnSpc>
            <a:spcBef>
              <a:spcPct val="0"/>
            </a:spcBef>
            <a:spcAft>
              <a:spcPct val="20000"/>
            </a:spcAft>
            <a:buChar char="•"/>
          </a:pPr>
          <a:r>
            <a:rPr lang="en-US" sz="2800" kern="1200" dirty="0" smtClean="0">
              <a:solidFill>
                <a:schemeClr val="tx1"/>
              </a:solidFill>
              <a:latin typeface="+mn-lt"/>
              <a:ea typeface="+mn-ea"/>
              <a:cs typeface="+mn-cs"/>
            </a:rPr>
            <a:t>Exploit renewables</a:t>
          </a:r>
          <a:endParaRPr lang="en-US" sz="2800" kern="1200" dirty="0">
            <a:solidFill>
              <a:schemeClr val="tx1"/>
            </a:solidFill>
            <a:latin typeface="+mn-lt"/>
            <a:ea typeface="+mn-ea"/>
            <a:cs typeface="+mn-cs"/>
          </a:endParaRPr>
        </a:p>
        <a:p>
          <a:pPr marL="228600" lvl="1" indent="0" algn="l" defTabSz="889000">
            <a:lnSpc>
              <a:spcPct val="90000"/>
            </a:lnSpc>
            <a:spcBef>
              <a:spcPct val="0"/>
            </a:spcBef>
            <a:spcAft>
              <a:spcPct val="20000"/>
            </a:spcAft>
            <a:buChar char="•"/>
          </a:pPr>
          <a:r>
            <a:rPr lang="en-US" sz="2800" b="0" kern="1200" dirty="0" smtClean="0">
              <a:solidFill>
                <a:schemeClr val="tx1"/>
              </a:solidFill>
              <a:latin typeface="+mn-lt"/>
              <a:ea typeface="+mn-ea"/>
              <a:cs typeface="+mn-cs"/>
            </a:rPr>
            <a:t>Store excess energy during off-peak – avoid blackouts</a:t>
          </a:r>
          <a:endParaRPr lang="en-US" sz="2800" b="0" kern="1200" dirty="0">
            <a:solidFill>
              <a:schemeClr val="tx1"/>
            </a:solidFill>
            <a:latin typeface="+mn-lt"/>
            <a:ea typeface="+mn-ea"/>
            <a:cs typeface="+mn-cs"/>
          </a:endParaRPr>
        </a:p>
      </dsp:txBody>
      <dsp:txXfrm>
        <a:off x="0" y="1472014"/>
        <a:ext cx="8136904" cy="243783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7AFE26-A58F-104E-B629-323A489B3E7B}">
      <dsp:nvSpPr>
        <dsp:cNvPr id="0" name=""/>
        <dsp:cNvSpPr/>
      </dsp:nvSpPr>
      <dsp:spPr>
        <a:xfrm rot="5400000">
          <a:off x="880620" y="1745748"/>
          <a:ext cx="1076638" cy="1225714"/>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93055BC7-8F3F-BA44-9177-498F63671D40}">
      <dsp:nvSpPr>
        <dsp:cNvPr id="0" name=""/>
        <dsp:cNvSpPr/>
      </dsp:nvSpPr>
      <dsp:spPr>
        <a:xfrm>
          <a:off x="4093" y="561201"/>
          <a:ext cx="2538609" cy="1268638"/>
        </a:xfrm>
        <a:prstGeom prst="roundRect">
          <a:avLst>
            <a:gd name="adj" fmla="val 166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a:solidFill>
                <a:schemeClr val="tx2"/>
              </a:solidFill>
              <a:latin typeface="Avenir Next Condensed Demi Bold"/>
              <a:cs typeface="Avenir Next Condensed Demi Bold"/>
            </a:rPr>
            <a:t>S</a:t>
          </a:r>
          <a:r>
            <a:rPr lang="en-US" sz="2400" kern="1200" dirty="0">
              <a:latin typeface="Avenir Next Condensed Demi Bold"/>
              <a:cs typeface="Avenir Next Condensed Demi Bold"/>
            </a:rPr>
            <a:t>ENSE</a:t>
          </a:r>
        </a:p>
      </dsp:txBody>
      <dsp:txXfrm>
        <a:off x="66034" y="623142"/>
        <a:ext cx="2414727" cy="1144756"/>
      </dsp:txXfrm>
    </dsp:sp>
    <dsp:sp modelId="{10EDB098-F28E-1340-804B-2EE79F5B32AA}">
      <dsp:nvSpPr>
        <dsp:cNvPr id="0" name=""/>
        <dsp:cNvSpPr/>
      </dsp:nvSpPr>
      <dsp:spPr>
        <a:xfrm>
          <a:off x="1885984" y="1521309"/>
          <a:ext cx="4115031" cy="1025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285750" lvl="1" indent="-285750" algn="l" defTabSz="1778000">
            <a:lnSpc>
              <a:spcPct val="90000"/>
            </a:lnSpc>
            <a:spcBef>
              <a:spcPct val="0"/>
            </a:spcBef>
            <a:spcAft>
              <a:spcPct val="15000"/>
            </a:spcAft>
            <a:buChar char="•"/>
          </a:pPr>
          <a:r>
            <a:rPr lang="en-US" sz="4000" kern="1200" dirty="0">
              <a:solidFill>
                <a:srgbClr val="0000FF"/>
              </a:solidFill>
            </a:rPr>
            <a:t>M</a:t>
          </a:r>
          <a:r>
            <a:rPr lang="en-US" sz="1900" kern="1200" dirty="0"/>
            <a:t>EANINGFULLY</a:t>
          </a:r>
        </a:p>
      </dsp:txBody>
      <dsp:txXfrm>
        <a:off x="1885984" y="1521309"/>
        <a:ext cx="4115031" cy="1025369"/>
      </dsp:txXfrm>
    </dsp:sp>
    <dsp:sp modelId="{50997E49-CE95-9F4C-96DD-CEA3EC16AF1F}">
      <dsp:nvSpPr>
        <dsp:cNvPr id="0" name=""/>
        <dsp:cNvSpPr/>
      </dsp:nvSpPr>
      <dsp:spPr>
        <a:xfrm rot="5400000">
          <a:off x="2852410" y="3475762"/>
          <a:ext cx="1076638" cy="1225714"/>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C905A274-E10F-AB40-9E26-C634EB6BCF07}">
      <dsp:nvSpPr>
        <dsp:cNvPr id="0" name=""/>
        <dsp:cNvSpPr/>
      </dsp:nvSpPr>
      <dsp:spPr>
        <a:xfrm>
          <a:off x="2009638" y="2282287"/>
          <a:ext cx="2242132" cy="1268638"/>
        </a:xfrm>
        <a:prstGeom prst="roundRect">
          <a:avLst>
            <a:gd name="adj" fmla="val 166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a:solidFill>
                <a:schemeClr val="tx2"/>
              </a:solidFill>
              <a:latin typeface="Avenir Next Condensed Demi Bold"/>
              <a:cs typeface="Avenir Next Condensed Demi Bold"/>
            </a:rPr>
            <a:t>A</a:t>
          </a:r>
          <a:r>
            <a:rPr lang="en-US" sz="2400" kern="1200" dirty="0"/>
            <a:t>NALYZE</a:t>
          </a:r>
        </a:p>
      </dsp:txBody>
      <dsp:txXfrm>
        <a:off x="2071579" y="2344228"/>
        <a:ext cx="2118250" cy="1144756"/>
      </dsp:txXfrm>
    </dsp:sp>
    <dsp:sp modelId="{FE12B82A-2715-5542-9EF5-7BC311F5A997}">
      <dsp:nvSpPr>
        <dsp:cNvPr id="0" name=""/>
        <dsp:cNvSpPr/>
      </dsp:nvSpPr>
      <dsp:spPr>
        <a:xfrm>
          <a:off x="4379591" y="2403281"/>
          <a:ext cx="1318185" cy="1025369"/>
        </a:xfrm>
        <a:prstGeom prst="rect">
          <a:avLst/>
        </a:prstGeom>
        <a:noFill/>
        <a:ln>
          <a:noFill/>
        </a:ln>
        <a:effectLst/>
      </dsp:spPr>
      <dsp:style>
        <a:lnRef idx="0">
          <a:scrgbClr r="0" g="0" b="0"/>
        </a:lnRef>
        <a:fillRef idx="0">
          <a:scrgbClr r="0" g="0" b="0"/>
        </a:fillRef>
        <a:effectRef idx="0">
          <a:scrgbClr r="0" g="0" b="0"/>
        </a:effectRef>
        <a:fontRef idx="minor"/>
      </dsp:style>
    </dsp:sp>
    <dsp:sp modelId="{081CBE2F-386B-0F41-B9A5-751DA22E0723}">
      <dsp:nvSpPr>
        <dsp:cNvPr id="0" name=""/>
        <dsp:cNvSpPr/>
      </dsp:nvSpPr>
      <dsp:spPr>
        <a:xfrm>
          <a:off x="4420930" y="3795722"/>
          <a:ext cx="2852575" cy="1268638"/>
        </a:xfrm>
        <a:prstGeom prst="roundRect">
          <a:avLst>
            <a:gd name="adj" fmla="val 166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a:solidFill>
                <a:schemeClr val="tx2"/>
              </a:solidFill>
              <a:latin typeface="Avenir Next Condensed Demi Bold"/>
              <a:cs typeface="Avenir Next Condensed Demi Bold"/>
            </a:rPr>
            <a:t>R</a:t>
          </a:r>
          <a:r>
            <a:rPr lang="en-US" sz="2400" kern="1200" dirty="0"/>
            <a:t>ESPOND	</a:t>
          </a:r>
        </a:p>
      </dsp:txBody>
      <dsp:txXfrm>
        <a:off x="4482871" y="3857663"/>
        <a:ext cx="2728693" cy="1144756"/>
      </dsp:txXfrm>
    </dsp:sp>
    <dsp:sp modelId="{D56FC3E8-B3F1-FD46-804A-1FD38C34415C}">
      <dsp:nvSpPr>
        <dsp:cNvPr id="0" name=""/>
        <dsp:cNvSpPr/>
      </dsp:nvSpPr>
      <dsp:spPr>
        <a:xfrm>
          <a:off x="6740198" y="4703923"/>
          <a:ext cx="1860301" cy="1025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285750" lvl="1" indent="-285750" algn="l" defTabSz="1778000">
            <a:lnSpc>
              <a:spcPct val="90000"/>
            </a:lnSpc>
            <a:spcBef>
              <a:spcPct val="0"/>
            </a:spcBef>
            <a:spcAft>
              <a:spcPct val="15000"/>
            </a:spcAft>
            <a:buChar char="•"/>
          </a:pPr>
          <a:r>
            <a:rPr lang="en-US" sz="4000" kern="1200" dirty="0">
              <a:solidFill>
                <a:srgbClr val="0000FF"/>
              </a:solidFill>
            </a:rPr>
            <a:t>T</a:t>
          </a:r>
          <a:r>
            <a:rPr lang="en-US" sz="2000" kern="1200" dirty="0"/>
            <a:t>IMELY</a:t>
          </a:r>
        </a:p>
      </dsp:txBody>
      <dsp:txXfrm>
        <a:off x="6740198" y="4703923"/>
        <a:ext cx="1860301" cy="102536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6570E4-000C-A34D-BE27-942BEC111C6C}">
      <dsp:nvSpPr>
        <dsp:cNvPr id="0" name=""/>
        <dsp:cNvSpPr/>
      </dsp:nvSpPr>
      <dsp:spPr>
        <a:xfrm>
          <a:off x="1979010" y="-135056"/>
          <a:ext cx="2500783" cy="2500783"/>
        </a:xfrm>
        <a:prstGeom prst="circularArrow">
          <a:avLst>
            <a:gd name="adj1" fmla="val 5689"/>
            <a:gd name="adj2" fmla="val 340510"/>
            <a:gd name="adj3" fmla="val 12463583"/>
            <a:gd name="adj4" fmla="val 18239965"/>
            <a:gd name="adj5" fmla="val 5908"/>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8EB91CA1-8874-3B41-B805-E3817EE33A57}">
      <dsp:nvSpPr>
        <dsp:cNvPr id="0" name=""/>
        <dsp:cNvSpPr/>
      </dsp:nvSpPr>
      <dsp:spPr>
        <a:xfrm>
          <a:off x="2357418" y="0"/>
          <a:ext cx="1743967" cy="87198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rtl="0">
            <a:lnSpc>
              <a:spcPct val="90000"/>
            </a:lnSpc>
            <a:spcBef>
              <a:spcPct val="0"/>
            </a:spcBef>
            <a:spcAft>
              <a:spcPct val="35000"/>
            </a:spcAft>
          </a:pPr>
          <a:r>
            <a:rPr lang="en-US" sz="3600" kern="1200" dirty="0">
              <a:solidFill>
                <a:schemeClr val="bg2"/>
              </a:solidFill>
            </a:rPr>
            <a:t>SENSE</a:t>
          </a:r>
          <a:endParaRPr lang="en-US" sz="2600" kern="1200" dirty="0">
            <a:solidFill>
              <a:schemeClr val="bg2"/>
            </a:solidFill>
          </a:endParaRPr>
        </a:p>
      </dsp:txBody>
      <dsp:txXfrm>
        <a:off x="2399985" y="42567"/>
        <a:ext cx="1658833" cy="786849"/>
      </dsp:txXfrm>
    </dsp:sp>
    <dsp:sp modelId="{2F5CB6C6-57FD-9140-BF89-DD276464E955}">
      <dsp:nvSpPr>
        <dsp:cNvPr id="0" name=""/>
        <dsp:cNvSpPr/>
      </dsp:nvSpPr>
      <dsp:spPr>
        <a:xfrm>
          <a:off x="3523741" y="1362217"/>
          <a:ext cx="1931095" cy="87198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a:solidFill>
                <a:schemeClr val="bg2"/>
              </a:solidFill>
              <a:sym typeface="Verdana Bold" charset="0"/>
            </a:rPr>
            <a:t>ANALYZE</a:t>
          </a:r>
        </a:p>
      </dsp:txBody>
      <dsp:txXfrm>
        <a:off x="3566308" y="1404784"/>
        <a:ext cx="1845961" cy="786849"/>
      </dsp:txXfrm>
    </dsp:sp>
    <dsp:sp modelId="{EF6338A7-98AA-8944-88C3-B3B2C67D6915}">
      <dsp:nvSpPr>
        <dsp:cNvPr id="0" name=""/>
        <dsp:cNvSpPr/>
      </dsp:nvSpPr>
      <dsp:spPr>
        <a:xfrm>
          <a:off x="918037" y="1380915"/>
          <a:ext cx="2047104" cy="87198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rtl="0">
            <a:lnSpc>
              <a:spcPct val="90000"/>
            </a:lnSpc>
            <a:spcBef>
              <a:spcPct val="0"/>
            </a:spcBef>
            <a:spcAft>
              <a:spcPct val="35000"/>
            </a:spcAft>
          </a:pPr>
          <a:r>
            <a:rPr lang="en-US" sz="3600" kern="1200" dirty="0">
              <a:solidFill>
                <a:schemeClr val="bg2"/>
              </a:solidFill>
            </a:rPr>
            <a:t>RESPOND</a:t>
          </a:r>
          <a:endParaRPr lang="en-US" sz="3200" kern="1200" dirty="0">
            <a:solidFill>
              <a:schemeClr val="bg2"/>
            </a:solidFill>
          </a:endParaRPr>
        </a:p>
      </dsp:txBody>
      <dsp:txXfrm>
        <a:off x="960604" y="1423482"/>
        <a:ext cx="1961970" cy="78684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7AFE26-A58F-104E-B629-323A489B3E7B}">
      <dsp:nvSpPr>
        <dsp:cNvPr id="0" name=""/>
        <dsp:cNvSpPr/>
      </dsp:nvSpPr>
      <dsp:spPr>
        <a:xfrm rot="5400000">
          <a:off x="731225" y="2268864"/>
          <a:ext cx="1521648" cy="1732343"/>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93055BC7-8F3F-BA44-9177-498F63671D40}">
      <dsp:nvSpPr>
        <dsp:cNvPr id="0" name=""/>
        <dsp:cNvSpPr/>
      </dsp:nvSpPr>
      <dsp:spPr>
        <a:xfrm>
          <a:off x="5570" y="594705"/>
          <a:ext cx="2561560" cy="1793009"/>
        </a:xfrm>
        <a:prstGeom prst="roundRect">
          <a:avLst>
            <a:gd name="adj" fmla="val 166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smtClean="0">
              <a:solidFill>
                <a:schemeClr val="tx2"/>
              </a:solidFill>
              <a:latin typeface="Avenir Next Condensed Demi Bold"/>
              <a:cs typeface="Avenir Next Condensed Demi Bold"/>
            </a:rPr>
            <a:t>S</a:t>
          </a:r>
          <a:r>
            <a:rPr lang="en-US" sz="2400" kern="1200" dirty="0" smtClean="0">
              <a:latin typeface="Avenir Next Condensed Demi Bold"/>
              <a:cs typeface="Avenir Next Condensed Demi Bold"/>
            </a:rPr>
            <a:t>ENSE</a:t>
          </a:r>
          <a:endParaRPr lang="en-US" sz="2400" kern="1200" dirty="0">
            <a:latin typeface="Avenir Next Condensed Demi Bold"/>
            <a:cs typeface="Avenir Next Condensed Demi Bold"/>
          </a:endParaRPr>
        </a:p>
      </dsp:txBody>
      <dsp:txXfrm>
        <a:off x="93113" y="682248"/>
        <a:ext cx="2386474" cy="1617923"/>
      </dsp:txXfrm>
    </dsp:sp>
    <dsp:sp modelId="{10EDB098-F28E-1340-804B-2EE79F5B32AA}">
      <dsp:nvSpPr>
        <dsp:cNvPr id="0" name=""/>
        <dsp:cNvSpPr/>
      </dsp:nvSpPr>
      <dsp:spPr>
        <a:xfrm>
          <a:off x="1948547" y="1742872"/>
          <a:ext cx="5815911" cy="1449189"/>
        </a:xfrm>
        <a:prstGeom prst="rect">
          <a:avLst/>
        </a:prstGeom>
        <a:noFill/>
        <a:ln>
          <a:noFill/>
        </a:ln>
        <a:effectLst/>
      </dsp:spPr>
      <dsp:style>
        <a:lnRef idx="0">
          <a:scrgbClr r="0" g="0" b="0"/>
        </a:lnRef>
        <a:fillRef idx="0">
          <a:scrgbClr r="0" g="0" b="0"/>
        </a:fillRef>
        <a:effectRef idx="0">
          <a:scrgbClr r="0" g="0" b="0"/>
        </a:effectRef>
        <a:fontRef idx="minor"/>
      </dsp:style>
    </dsp:sp>
    <dsp:sp modelId="{081CBE2F-386B-0F41-B9A5-751DA22E0723}">
      <dsp:nvSpPr>
        <dsp:cNvPr id="0" name=""/>
        <dsp:cNvSpPr/>
      </dsp:nvSpPr>
      <dsp:spPr>
        <a:xfrm>
          <a:off x="2682895" y="3152020"/>
          <a:ext cx="4031640" cy="1793009"/>
        </a:xfrm>
        <a:prstGeom prst="roundRect">
          <a:avLst>
            <a:gd name="adj" fmla="val 166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smtClean="0">
              <a:solidFill>
                <a:schemeClr val="tx2"/>
              </a:solidFill>
              <a:latin typeface="Avenir Next Condensed Demi Bold"/>
              <a:cs typeface="Avenir Next Condensed Demi Bold"/>
            </a:rPr>
            <a:t>R</a:t>
          </a:r>
          <a:r>
            <a:rPr lang="en-US" sz="2400" kern="1200" dirty="0" smtClean="0"/>
            <a:t>ESPOND</a:t>
          </a:r>
          <a:r>
            <a:rPr lang="en-US" sz="2400" kern="1200" dirty="0"/>
            <a:t>	</a:t>
          </a:r>
        </a:p>
      </dsp:txBody>
      <dsp:txXfrm>
        <a:off x="2770438" y="3239563"/>
        <a:ext cx="3856554" cy="1617923"/>
      </dsp:txXfrm>
    </dsp:sp>
    <dsp:sp modelId="{D56FC3E8-B3F1-FD46-804A-1FD38C34415C}">
      <dsp:nvSpPr>
        <dsp:cNvPr id="0" name=""/>
        <dsp:cNvSpPr/>
      </dsp:nvSpPr>
      <dsp:spPr>
        <a:xfrm>
          <a:off x="5997142" y="4359688"/>
          <a:ext cx="2629227" cy="14491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285750" lvl="1" indent="-285750" algn="l" defTabSz="1778000">
            <a:lnSpc>
              <a:spcPct val="90000"/>
            </a:lnSpc>
            <a:spcBef>
              <a:spcPct val="0"/>
            </a:spcBef>
            <a:spcAft>
              <a:spcPct val="15000"/>
            </a:spcAft>
            <a:buChar char="•"/>
          </a:pPr>
          <a:r>
            <a:rPr lang="en-US" sz="4000" kern="1200" dirty="0" smtClean="0">
              <a:solidFill>
                <a:schemeClr val="bg1"/>
              </a:solidFill>
            </a:rPr>
            <a:t> </a:t>
          </a:r>
          <a:endParaRPr lang="en-US" sz="2000" kern="1200" dirty="0">
            <a:solidFill>
              <a:schemeClr val="bg1"/>
            </a:solidFill>
          </a:endParaRPr>
        </a:p>
      </dsp:txBody>
      <dsp:txXfrm>
        <a:off x="5997142" y="4359688"/>
        <a:ext cx="2629227" cy="144918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7AFE26-A58F-104E-B629-323A489B3E7B}">
      <dsp:nvSpPr>
        <dsp:cNvPr id="0" name=""/>
        <dsp:cNvSpPr/>
      </dsp:nvSpPr>
      <dsp:spPr>
        <a:xfrm rot="5400000">
          <a:off x="731225" y="2268864"/>
          <a:ext cx="1521648" cy="1732343"/>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93055BC7-8F3F-BA44-9177-498F63671D40}">
      <dsp:nvSpPr>
        <dsp:cNvPr id="0" name=""/>
        <dsp:cNvSpPr/>
      </dsp:nvSpPr>
      <dsp:spPr>
        <a:xfrm>
          <a:off x="5570" y="594705"/>
          <a:ext cx="2561560" cy="1793009"/>
        </a:xfrm>
        <a:prstGeom prst="roundRect">
          <a:avLst>
            <a:gd name="adj" fmla="val 166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smtClean="0">
              <a:solidFill>
                <a:schemeClr val="tx2"/>
              </a:solidFill>
              <a:latin typeface="Avenir Next Condensed Demi Bold"/>
              <a:cs typeface="Avenir Next Condensed Demi Bold"/>
            </a:rPr>
            <a:t>S</a:t>
          </a:r>
          <a:r>
            <a:rPr lang="en-US" sz="2400" kern="1200" dirty="0" smtClean="0">
              <a:latin typeface="Avenir Next Condensed Demi Bold"/>
              <a:cs typeface="Avenir Next Condensed Demi Bold"/>
            </a:rPr>
            <a:t>ENSE</a:t>
          </a:r>
          <a:endParaRPr lang="en-US" sz="2400" kern="1200" dirty="0">
            <a:latin typeface="Avenir Next Condensed Demi Bold"/>
            <a:cs typeface="Avenir Next Condensed Demi Bold"/>
          </a:endParaRPr>
        </a:p>
      </dsp:txBody>
      <dsp:txXfrm>
        <a:off x="93113" y="682248"/>
        <a:ext cx="2386474" cy="1617923"/>
      </dsp:txXfrm>
    </dsp:sp>
    <dsp:sp modelId="{10EDB098-F28E-1340-804B-2EE79F5B32AA}">
      <dsp:nvSpPr>
        <dsp:cNvPr id="0" name=""/>
        <dsp:cNvSpPr/>
      </dsp:nvSpPr>
      <dsp:spPr>
        <a:xfrm>
          <a:off x="1948547" y="1742872"/>
          <a:ext cx="5815911" cy="1449189"/>
        </a:xfrm>
        <a:prstGeom prst="rect">
          <a:avLst/>
        </a:prstGeom>
        <a:noFill/>
        <a:ln>
          <a:noFill/>
        </a:ln>
        <a:effectLst/>
      </dsp:spPr>
      <dsp:style>
        <a:lnRef idx="0">
          <a:scrgbClr r="0" g="0" b="0"/>
        </a:lnRef>
        <a:fillRef idx="0">
          <a:scrgbClr r="0" g="0" b="0"/>
        </a:fillRef>
        <a:effectRef idx="0">
          <a:scrgbClr r="0" g="0" b="0"/>
        </a:effectRef>
        <a:fontRef idx="minor"/>
      </dsp:style>
    </dsp:sp>
    <dsp:sp modelId="{081CBE2F-386B-0F41-B9A5-751DA22E0723}">
      <dsp:nvSpPr>
        <dsp:cNvPr id="0" name=""/>
        <dsp:cNvSpPr/>
      </dsp:nvSpPr>
      <dsp:spPr>
        <a:xfrm>
          <a:off x="2682895" y="3152020"/>
          <a:ext cx="4031640" cy="1793009"/>
        </a:xfrm>
        <a:prstGeom prst="roundRect">
          <a:avLst>
            <a:gd name="adj" fmla="val 166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smtClean="0">
              <a:solidFill>
                <a:schemeClr val="tx2"/>
              </a:solidFill>
              <a:latin typeface="Avenir Next Condensed Demi Bold"/>
              <a:cs typeface="Avenir Next Condensed Demi Bold"/>
            </a:rPr>
            <a:t>R</a:t>
          </a:r>
          <a:r>
            <a:rPr lang="en-US" sz="2400" kern="1200" dirty="0" smtClean="0"/>
            <a:t>ESPOND</a:t>
          </a:r>
          <a:r>
            <a:rPr lang="en-US" sz="2400" kern="1200" dirty="0"/>
            <a:t>	</a:t>
          </a:r>
        </a:p>
      </dsp:txBody>
      <dsp:txXfrm>
        <a:off x="2770438" y="3239563"/>
        <a:ext cx="3856554" cy="1617923"/>
      </dsp:txXfrm>
    </dsp:sp>
    <dsp:sp modelId="{D56FC3E8-B3F1-FD46-804A-1FD38C34415C}">
      <dsp:nvSpPr>
        <dsp:cNvPr id="0" name=""/>
        <dsp:cNvSpPr/>
      </dsp:nvSpPr>
      <dsp:spPr>
        <a:xfrm>
          <a:off x="5997142" y="4359688"/>
          <a:ext cx="2629227" cy="14491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285750" lvl="1" indent="-285750" algn="l" defTabSz="1778000">
            <a:lnSpc>
              <a:spcPct val="90000"/>
            </a:lnSpc>
            <a:spcBef>
              <a:spcPct val="0"/>
            </a:spcBef>
            <a:spcAft>
              <a:spcPct val="15000"/>
            </a:spcAft>
            <a:buChar char="•"/>
          </a:pPr>
          <a:r>
            <a:rPr lang="en-US" sz="4000" kern="1200" dirty="0" smtClean="0">
              <a:solidFill>
                <a:srgbClr val="0000FF"/>
              </a:solidFill>
            </a:rPr>
            <a:t>  T</a:t>
          </a:r>
          <a:r>
            <a:rPr lang="en-US" sz="2000" kern="1200" dirty="0" smtClean="0"/>
            <a:t>IMELY</a:t>
          </a:r>
          <a:endParaRPr lang="en-US" sz="2000" kern="1200" dirty="0"/>
        </a:p>
      </dsp:txBody>
      <dsp:txXfrm>
        <a:off x="5997142" y="4359688"/>
        <a:ext cx="2629227" cy="144918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7AFE26-A58F-104E-B629-323A489B3E7B}">
      <dsp:nvSpPr>
        <dsp:cNvPr id="0" name=""/>
        <dsp:cNvSpPr/>
      </dsp:nvSpPr>
      <dsp:spPr>
        <a:xfrm rot="5400000">
          <a:off x="538909" y="1696312"/>
          <a:ext cx="1122096" cy="1277467"/>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93055BC7-8F3F-BA44-9177-498F63671D40}">
      <dsp:nvSpPr>
        <dsp:cNvPr id="0" name=""/>
        <dsp:cNvSpPr/>
      </dsp:nvSpPr>
      <dsp:spPr>
        <a:xfrm>
          <a:off x="3795" y="461751"/>
          <a:ext cx="1888949" cy="1322203"/>
        </a:xfrm>
        <a:prstGeom prst="roundRect">
          <a:avLst>
            <a:gd name="adj" fmla="val 166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smtClean="0">
              <a:solidFill>
                <a:schemeClr val="tx2"/>
              </a:solidFill>
              <a:latin typeface="Avenir Next Condensed Demi Bold"/>
              <a:cs typeface="Avenir Next Condensed Demi Bold"/>
            </a:rPr>
            <a:t>S</a:t>
          </a:r>
          <a:r>
            <a:rPr lang="en-US" sz="2400" kern="1200" dirty="0" smtClean="0">
              <a:latin typeface="Avenir Next Condensed Demi Bold"/>
              <a:cs typeface="Avenir Next Condensed Demi Bold"/>
            </a:rPr>
            <a:t>ENSE</a:t>
          </a:r>
          <a:endParaRPr lang="en-US" sz="2400" kern="1200" dirty="0">
            <a:latin typeface="Avenir Next Condensed Demi Bold"/>
            <a:cs typeface="Avenir Next Condensed Demi Bold"/>
          </a:endParaRPr>
        </a:p>
      </dsp:txBody>
      <dsp:txXfrm>
        <a:off x="68351" y="526307"/>
        <a:ext cx="1759837" cy="1193091"/>
      </dsp:txXfrm>
    </dsp:sp>
    <dsp:sp modelId="{10EDB098-F28E-1340-804B-2EE79F5B32AA}">
      <dsp:nvSpPr>
        <dsp:cNvPr id="0" name=""/>
        <dsp:cNvSpPr/>
      </dsp:nvSpPr>
      <dsp:spPr>
        <a:xfrm>
          <a:off x="1506476" y="1459618"/>
          <a:ext cx="4288777" cy="10686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ctr" anchorCtr="0">
          <a:noAutofit/>
        </a:bodyPr>
        <a:lstStyle/>
        <a:p>
          <a:pPr marL="171450" lvl="1" indent="-171450" algn="l" defTabSz="844550">
            <a:lnSpc>
              <a:spcPct val="90000"/>
            </a:lnSpc>
            <a:spcBef>
              <a:spcPct val="0"/>
            </a:spcBef>
            <a:spcAft>
              <a:spcPct val="15000"/>
            </a:spcAft>
            <a:buChar char="•"/>
          </a:pPr>
          <a:endParaRPr lang="en-US" sz="1900" kern="1200" dirty="0"/>
        </a:p>
      </dsp:txBody>
      <dsp:txXfrm>
        <a:off x="1506476" y="1459618"/>
        <a:ext cx="4288777" cy="1068663"/>
      </dsp:txXfrm>
    </dsp:sp>
    <dsp:sp modelId="{50997E49-CE95-9F4C-96DD-CEA3EC16AF1F}">
      <dsp:nvSpPr>
        <dsp:cNvPr id="0" name=""/>
        <dsp:cNvSpPr/>
      </dsp:nvSpPr>
      <dsp:spPr>
        <a:xfrm rot="5400000">
          <a:off x="2790733" y="3499372"/>
          <a:ext cx="1122096" cy="1277467"/>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C905A274-E10F-AB40-9E26-C634EB6BCF07}">
      <dsp:nvSpPr>
        <dsp:cNvPr id="0" name=""/>
        <dsp:cNvSpPr/>
      </dsp:nvSpPr>
      <dsp:spPr>
        <a:xfrm>
          <a:off x="1912376" y="2255505"/>
          <a:ext cx="2336800" cy="1322203"/>
        </a:xfrm>
        <a:prstGeom prst="roundRect">
          <a:avLst>
            <a:gd name="adj" fmla="val 166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a:solidFill>
                <a:schemeClr val="tx2"/>
              </a:solidFill>
              <a:latin typeface="Avenir Next Condensed Demi Bold"/>
              <a:cs typeface="Avenir Next Condensed Demi Bold"/>
            </a:rPr>
            <a:t>A</a:t>
          </a:r>
          <a:r>
            <a:rPr lang="en-US" sz="2400" kern="1200" dirty="0"/>
            <a:t>NALYZE</a:t>
          </a:r>
        </a:p>
      </dsp:txBody>
      <dsp:txXfrm>
        <a:off x="1976932" y="2320061"/>
        <a:ext cx="2207688" cy="1193091"/>
      </dsp:txXfrm>
    </dsp:sp>
    <dsp:sp modelId="{FE12B82A-2715-5542-9EF5-7BC311F5A997}">
      <dsp:nvSpPr>
        <dsp:cNvPr id="0" name=""/>
        <dsp:cNvSpPr/>
      </dsp:nvSpPr>
      <dsp:spPr>
        <a:xfrm>
          <a:off x="4382395" y="2381607"/>
          <a:ext cx="1373842" cy="1068663"/>
        </a:xfrm>
        <a:prstGeom prst="rect">
          <a:avLst/>
        </a:prstGeom>
        <a:noFill/>
        <a:ln>
          <a:noFill/>
        </a:ln>
        <a:effectLst/>
      </dsp:spPr>
      <dsp:style>
        <a:lnRef idx="0">
          <a:scrgbClr r="0" g="0" b="0"/>
        </a:lnRef>
        <a:fillRef idx="0">
          <a:scrgbClr r="0" g="0" b="0"/>
        </a:fillRef>
        <a:effectRef idx="0">
          <a:scrgbClr r="0" g="0" b="0"/>
        </a:effectRef>
        <a:fontRef idx="minor"/>
      </dsp:style>
    </dsp:sp>
    <dsp:sp modelId="{081CBE2F-386B-0F41-B9A5-751DA22E0723}">
      <dsp:nvSpPr>
        <dsp:cNvPr id="0" name=""/>
        <dsp:cNvSpPr/>
      </dsp:nvSpPr>
      <dsp:spPr>
        <a:xfrm>
          <a:off x="4243836" y="3832841"/>
          <a:ext cx="2973018" cy="1322203"/>
        </a:xfrm>
        <a:prstGeom prst="roundRect">
          <a:avLst>
            <a:gd name="adj" fmla="val 166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smtClean="0">
              <a:solidFill>
                <a:schemeClr val="tx2"/>
              </a:solidFill>
              <a:latin typeface="Avenir Next Condensed Demi Bold"/>
              <a:cs typeface="Avenir Next Condensed Demi Bold"/>
            </a:rPr>
            <a:t>R</a:t>
          </a:r>
          <a:r>
            <a:rPr lang="en-US" sz="2400" kern="1200" dirty="0" smtClean="0"/>
            <a:t>ESPOND</a:t>
          </a:r>
          <a:r>
            <a:rPr lang="en-US" sz="2400" kern="1200" dirty="0"/>
            <a:t>	</a:t>
          </a:r>
        </a:p>
      </dsp:txBody>
      <dsp:txXfrm>
        <a:off x="4308392" y="3897397"/>
        <a:ext cx="2843906" cy="1193091"/>
      </dsp:txXfrm>
    </dsp:sp>
    <dsp:sp modelId="{D56FC3E8-B3F1-FD46-804A-1FD38C34415C}">
      <dsp:nvSpPr>
        <dsp:cNvPr id="0" name=""/>
        <dsp:cNvSpPr/>
      </dsp:nvSpPr>
      <dsp:spPr>
        <a:xfrm>
          <a:off x="6687521" y="5126715"/>
          <a:ext cx="1938848" cy="632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285750" lvl="1" indent="-285750" algn="l" defTabSz="1778000">
            <a:lnSpc>
              <a:spcPct val="90000"/>
            </a:lnSpc>
            <a:spcBef>
              <a:spcPct val="0"/>
            </a:spcBef>
            <a:spcAft>
              <a:spcPct val="15000"/>
            </a:spcAft>
            <a:buChar char="•"/>
          </a:pPr>
          <a:r>
            <a:rPr lang="en-US" sz="4000" kern="1200" dirty="0" smtClean="0">
              <a:solidFill>
                <a:srgbClr val="0000FF"/>
              </a:solidFill>
            </a:rPr>
            <a:t>T</a:t>
          </a:r>
          <a:r>
            <a:rPr lang="en-US" sz="2000" kern="1200" dirty="0" smtClean="0"/>
            <a:t>IMELY</a:t>
          </a:r>
          <a:endParaRPr lang="en-US" sz="2000" kern="1200" dirty="0"/>
        </a:p>
      </dsp:txBody>
      <dsp:txXfrm>
        <a:off x="6687521" y="5126715"/>
        <a:ext cx="1938848" cy="63237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7AFE26-A58F-104E-B629-323A489B3E7B}">
      <dsp:nvSpPr>
        <dsp:cNvPr id="0" name=""/>
        <dsp:cNvSpPr/>
      </dsp:nvSpPr>
      <dsp:spPr>
        <a:xfrm rot="5400000">
          <a:off x="538909" y="1696312"/>
          <a:ext cx="1122096" cy="1277467"/>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93055BC7-8F3F-BA44-9177-498F63671D40}">
      <dsp:nvSpPr>
        <dsp:cNvPr id="0" name=""/>
        <dsp:cNvSpPr/>
      </dsp:nvSpPr>
      <dsp:spPr>
        <a:xfrm>
          <a:off x="3795" y="461751"/>
          <a:ext cx="1888949" cy="1322203"/>
        </a:xfrm>
        <a:prstGeom prst="roundRect">
          <a:avLst>
            <a:gd name="adj" fmla="val 166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smtClean="0">
              <a:solidFill>
                <a:schemeClr val="tx2"/>
              </a:solidFill>
              <a:latin typeface="Avenir Next Condensed Demi Bold"/>
              <a:cs typeface="Avenir Next Condensed Demi Bold"/>
            </a:rPr>
            <a:t>S</a:t>
          </a:r>
          <a:r>
            <a:rPr lang="en-US" sz="2400" kern="1200" dirty="0" smtClean="0">
              <a:latin typeface="Avenir Next Condensed Demi Bold"/>
              <a:cs typeface="Avenir Next Condensed Demi Bold"/>
            </a:rPr>
            <a:t>ENSE</a:t>
          </a:r>
          <a:endParaRPr lang="en-US" sz="2400" kern="1200" dirty="0">
            <a:latin typeface="Avenir Next Condensed Demi Bold"/>
            <a:cs typeface="Avenir Next Condensed Demi Bold"/>
          </a:endParaRPr>
        </a:p>
      </dsp:txBody>
      <dsp:txXfrm>
        <a:off x="68351" y="526307"/>
        <a:ext cx="1759837" cy="1193091"/>
      </dsp:txXfrm>
    </dsp:sp>
    <dsp:sp modelId="{10EDB098-F28E-1340-804B-2EE79F5B32AA}">
      <dsp:nvSpPr>
        <dsp:cNvPr id="0" name=""/>
        <dsp:cNvSpPr/>
      </dsp:nvSpPr>
      <dsp:spPr>
        <a:xfrm>
          <a:off x="1506476" y="1459618"/>
          <a:ext cx="4288777" cy="10686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285750" lvl="1" indent="-285750" algn="l" defTabSz="1778000">
            <a:lnSpc>
              <a:spcPct val="90000"/>
            </a:lnSpc>
            <a:spcBef>
              <a:spcPct val="0"/>
            </a:spcBef>
            <a:spcAft>
              <a:spcPct val="15000"/>
            </a:spcAft>
            <a:buChar char="•"/>
          </a:pPr>
          <a:r>
            <a:rPr lang="en-US" sz="4000" kern="1200" dirty="0">
              <a:solidFill>
                <a:srgbClr val="0000FF"/>
              </a:solidFill>
            </a:rPr>
            <a:t>M</a:t>
          </a:r>
          <a:r>
            <a:rPr lang="en-US" sz="1900" kern="1200" dirty="0"/>
            <a:t>EANINGFULLY</a:t>
          </a:r>
        </a:p>
      </dsp:txBody>
      <dsp:txXfrm>
        <a:off x="1506476" y="1459618"/>
        <a:ext cx="4288777" cy="1068663"/>
      </dsp:txXfrm>
    </dsp:sp>
    <dsp:sp modelId="{50997E49-CE95-9F4C-96DD-CEA3EC16AF1F}">
      <dsp:nvSpPr>
        <dsp:cNvPr id="0" name=""/>
        <dsp:cNvSpPr/>
      </dsp:nvSpPr>
      <dsp:spPr>
        <a:xfrm rot="5400000">
          <a:off x="2790733" y="3499372"/>
          <a:ext cx="1122096" cy="1277467"/>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C905A274-E10F-AB40-9E26-C634EB6BCF07}">
      <dsp:nvSpPr>
        <dsp:cNvPr id="0" name=""/>
        <dsp:cNvSpPr/>
      </dsp:nvSpPr>
      <dsp:spPr>
        <a:xfrm>
          <a:off x="1912376" y="2255505"/>
          <a:ext cx="2336800" cy="1322203"/>
        </a:xfrm>
        <a:prstGeom prst="roundRect">
          <a:avLst>
            <a:gd name="adj" fmla="val 166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a:solidFill>
                <a:schemeClr val="tx2"/>
              </a:solidFill>
              <a:latin typeface="Avenir Next Condensed Demi Bold"/>
              <a:cs typeface="Avenir Next Condensed Demi Bold"/>
            </a:rPr>
            <a:t>A</a:t>
          </a:r>
          <a:r>
            <a:rPr lang="en-US" sz="2400" kern="1200" dirty="0"/>
            <a:t>NALYZE</a:t>
          </a:r>
        </a:p>
      </dsp:txBody>
      <dsp:txXfrm>
        <a:off x="1976932" y="2320061"/>
        <a:ext cx="2207688" cy="1193091"/>
      </dsp:txXfrm>
    </dsp:sp>
    <dsp:sp modelId="{FE12B82A-2715-5542-9EF5-7BC311F5A997}">
      <dsp:nvSpPr>
        <dsp:cNvPr id="0" name=""/>
        <dsp:cNvSpPr/>
      </dsp:nvSpPr>
      <dsp:spPr>
        <a:xfrm>
          <a:off x="4382395" y="2381607"/>
          <a:ext cx="1373842" cy="1068663"/>
        </a:xfrm>
        <a:prstGeom prst="rect">
          <a:avLst/>
        </a:prstGeom>
        <a:noFill/>
        <a:ln>
          <a:noFill/>
        </a:ln>
        <a:effectLst/>
      </dsp:spPr>
      <dsp:style>
        <a:lnRef idx="0">
          <a:scrgbClr r="0" g="0" b="0"/>
        </a:lnRef>
        <a:fillRef idx="0">
          <a:scrgbClr r="0" g="0" b="0"/>
        </a:fillRef>
        <a:effectRef idx="0">
          <a:scrgbClr r="0" g="0" b="0"/>
        </a:effectRef>
        <a:fontRef idx="minor"/>
      </dsp:style>
    </dsp:sp>
    <dsp:sp modelId="{081CBE2F-386B-0F41-B9A5-751DA22E0723}">
      <dsp:nvSpPr>
        <dsp:cNvPr id="0" name=""/>
        <dsp:cNvSpPr/>
      </dsp:nvSpPr>
      <dsp:spPr>
        <a:xfrm>
          <a:off x="4243836" y="3832841"/>
          <a:ext cx="2973018" cy="1322203"/>
        </a:xfrm>
        <a:prstGeom prst="roundRect">
          <a:avLst>
            <a:gd name="adj" fmla="val 166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smtClean="0">
              <a:solidFill>
                <a:schemeClr val="tx2"/>
              </a:solidFill>
              <a:latin typeface="Avenir Next Condensed Demi Bold"/>
              <a:cs typeface="Avenir Next Condensed Demi Bold"/>
            </a:rPr>
            <a:t>R</a:t>
          </a:r>
          <a:r>
            <a:rPr lang="en-US" sz="2400" kern="1200" dirty="0" smtClean="0"/>
            <a:t>ESPOND</a:t>
          </a:r>
          <a:r>
            <a:rPr lang="en-US" sz="2400" kern="1200" dirty="0"/>
            <a:t>	</a:t>
          </a:r>
        </a:p>
      </dsp:txBody>
      <dsp:txXfrm>
        <a:off x="4308392" y="3897397"/>
        <a:ext cx="2843906" cy="1193091"/>
      </dsp:txXfrm>
    </dsp:sp>
    <dsp:sp modelId="{D56FC3E8-B3F1-FD46-804A-1FD38C34415C}">
      <dsp:nvSpPr>
        <dsp:cNvPr id="0" name=""/>
        <dsp:cNvSpPr/>
      </dsp:nvSpPr>
      <dsp:spPr>
        <a:xfrm>
          <a:off x="6687521" y="5126715"/>
          <a:ext cx="1938848" cy="632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285750" lvl="1" indent="-285750" algn="l" defTabSz="1778000">
            <a:lnSpc>
              <a:spcPct val="90000"/>
            </a:lnSpc>
            <a:spcBef>
              <a:spcPct val="0"/>
            </a:spcBef>
            <a:spcAft>
              <a:spcPct val="15000"/>
            </a:spcAft>
            <a:buChar char="•"/>
          </a:pPr>
          <a:r>
            <a:rPr lang="en-US" sz="4000" kern="1200" dirty="0" smtClean="0">
              <a:solidFill>
                <a:srgbClr val="0000FF"/>
              </a:solidFill>
            </a:rPr>
            <a:t>T</a:t>
          </a:r>
          <a:r>
            <a:rPr lang="en-US" sz="2000" kern="1200" dirty="0" smtClean="0"/>
            <a:t>IMELY</a:t>
          </a:r>
          <a:endParaRPr lang="en-US" sz="2000" kern="1200" dirty="0"/>
        </a:p>
      </dsp:txBody>
      <dsp:txXfrm>
        <a:off x="6687521" y="5126715"/>
        <a:ext cx="1938848" cy="63237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7AFE26-A58F-104E-B629-323A489B3E7B}">
      <dsp:nvSpPr>
        <dsp:cNvPr id="0" name=""/>
        <dsp:cNvSpPr/>
      </dsp:nvSpPr>
      <dsp:spPr>
        <a:xfrm rot="5400000">
          <a:off x="538909" y="1696312"/>
          <a:ext cx="1122096" cy="1277467"/>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93055BC7-8F3F-BA44-9177-498F63671D40}">
      <dsp:nvSpPr>
        <dsp:cNvPr id="0" name=""/>
        <dsp:cNvSpPr/>
      </dsp:nvSpPr>
      <dsp:spPr>
        <a:xfrm>
          <a:off x="3795" y="461751"/>
          <a:ext cx="1888949" cy="1322203"/>
        </a:xfrm>
        <a:prstGeom prst="roundRect">
          <a:avLst>
            <a:gd name="adj" fmla="val 166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smtClean="0">
              <a:solidFill>
                <a:schemeClr val="tx2"/>
              </a:solidFill>
              <a:latin typeface="Avenir Next Condensed Demi Bold"/>
              <a:cs typeface="Avenir Next Condensed Demi Bold"/>
            </a:rPr>
            <a:t>S</a:t>
          </a:r>
          <a:r>
            <a:rPr lang="en-US" sz="2400" kern="1200" dirty="0" smtClean="0">
              <a:latin typeface="Avenir Next Condensed Demi Bold"/>
              <a:cs typeface="Avenir Next Condensed Demi Bold"/>
            </a:rPr>
            <a:t>ENSE</a:t>
          </a:r>
          <a:endParaRPr lang="en-US" sz="2400" kern="1200" dirty="0">
            <a:latin typeface="Avenir Next Condensed Demi Bold"/>
            <a:cs typeface="Avenir Next Condensed Demi Bold"/>
          </a:endParaRPr>
        </a:p>
      </dsp:txBody>
      <dsp:txXfrm>
        <a:off x="68351" y="526307"/>
        <a:ext cx="1759837" cy="1193091"/>
      </dsp:txXfrm>
    </dsp:sp>
    <dsp:sp modelId="{10EDB098-F28E-1340-804B-2EE79F5B32AA}">
      <dsp:nvSpPr>
        <dsp:cNvPr id="0" name=""/>
        <dsp:cNvSpPr/>
      </dsp:nvSpPr>
      <dsp:spPr>
        <a:xfrm>
          <a:off x="1506476" y="1459618"/>
          <a:ext cx="4288777" cy="10686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285750" lvl="1" indent="-285750" algn="l" defTabSz="1778000">
            <a:lnSpc>
              <a:spcPct val="90000"/>
            </a:lnSpc>
            <a:spcBef>
              <a:spcPct val="0"/>
            </a:spcBef>
            <a:spcAft>
              <a:spcPct val="15000"/>
            </a:spcAft>
            <a:buChar char="•"/>
          </a:pPr>
          <a:r>
            <a:rPr lang="en-US" sz="4000" kern="1200" dirty="0">
              <a:solidFill>
                <a:srgbClr val="0000FF"/>
              </a:solidFill>
            </a:rPr>
            <a:t>M</a:t>
          </a:r>
          <a:r>
            <a:rPr lang="en-US" sz="1900" kern="1200" dirty="0"/>
            <a:t>EANINGFULLY</a:t>
          </a:r>
        </a:p>
      </dsp:txBody>
      <dsp:txXfrm>
        <a:off x="1506476" y="1459618"/>
        <a:ext cx="4288777" cy="1068663"/>
      </dsp:txXfrm>
    </dsp:sp>
    <dsp:sp modelId="{50997E49-CE95-9F4C-96DD-CEA3EC16AF1F}">
      <dsp:nvSpPr>
        <dsp:cNvPr id="0" name=""/>
        <dsp:cNvSpPr/>
      </dsp:nvSpPr>
      <dsp:spPr>
        <a:xfrm rot="5400000">
          <a:off x="2790733" y="3499372"/>
          <a:ext cx="1122096" cy="1277467"/>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C905A274-E10F-AB40-9E26-C634EB6BCF07}">
      <dsp:nvSpPr>
        <dsp:cNvPr id="0" name=""/>
        <dsp:cNvSpPr/>
      </dsp:nvSpPr>
      <dsp:spPr>
        <a:xfrm>
          <a:off x="1912376" y="2255505"/>
          <a:ext cx="2336800" cy="1322203"/>
        </a:xfrm>
        <a:prstGeom prst="roundRect">
          <a:avLst>
            <a:gd name="adj" fmla="val 166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a:solidFill>
                <a:schemeClr val="tx2"/>
              </a:solidFill>
              <a:latin typeface="Avenir Next Condensed Demi Bold"/>
              <a:cs typeface="Avenir Next Condensed Demi Bold"/>
            </a:rPr>
            <a:t>A</a:t>
          </a:r>
          <a:r>
            <a:rPr lang="en-US" sz="2400" kern="1200" dirty="0"/>
            <a:t>NALYZE</a:t>
          </a:r>
        </a:p>
      </dsp:txBody>
      <dsp:txXfrm>
        <a:off x="1976932" y="2320061"/>
        <a:ext cx="2207688" cy="1193091"/>
      </dsp:txXfrm>
    </dsp:sp>
    <dsp:sp modelId="{FE12B82A-2715-5542-9EF5-7BC311F5A997}">
      <dsp:nvSpPr>
        <dsp:cNvPr id="0" name=""/>
        <dsp:cNvSpPr/>
      </dsp:nvSpPr>
      <dsp:spPr>
        <a:xfrm>
          <a:off x="4382395" y="2381607"/>
          <a:ext cx="1373842" cy="1068663"/>
        </a:xfrm>
        <a:prstGeom prst="rect">
          <a:avLst/>
        </a:prstGeom>
        <a:noFill/>
        <a:ln>
          <a:noFill/>
        </a:ln>
        <a:effectLst/>
      </dsp:spPr>
      <dsp:style>
        <a:lnRef idx="0">
          <a:scrgbClr r="0" g="0" b="0"/>
        </a:lnRef>
        <a:fillRef idx="0">
          <a:scrgbClr r="0" g="0" b="0"/>
        </a:fillRef>
        <a:effectRef idx="0">
          <a:scrgbClr r="0" g="0" b="0"/>
        </a:effectRef>
        <a:fontRef idx="minor"/>
      </dsp:style>
    </dsp:sp>
    <dsp:sp modelId="{081CBE2F-386B-0F41-B9A5-751DA22E0723}">
      <dsp:nvSpPr>
        <dsp:cNvPr id="0" name=""/>
        <dsp:cNvSpPr/>
      </dsp:nvSpPr>
      <dsp:spPr>
        <a:xfrm>
          <a:off x="4243836" y="3832841"/>
          <a:ext cx="2973018" cy="1322203"/>
        </a:xfrm>
        <a:prstGeom prst="roundRect">
          <a:avLst>
            <a:gd name="adj" fmla="val 166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smtClean="0">
              <a:solidFill>
                <a:schemeClr val="tx2"/>
              </a:solidFill>
              <a:latin typeface="Avenir Next Condensed Demi Bold"/>
              <a:cs typeface="Avenir Next Condensed Demi Bold"/>
            </a:rPr>
            <a:t>R</a:t>
          </a:r>
          <a:r>
            <a:rPr lang="en-US" sz="2400" kern="1200" dirty="0" smtClean="0"/>
            <a:t>ESPOND</a:t>
          </a:r>
          <a:r>
            <a:rPr lang="en-US" sz="2400" kern="1200" dirty="0"/>
            <a:t>	</a:t>
          </a:r>
        </a:p>
      </dsp:txBody>
      <dsp:txXfrm>
        <a:off x="4308392" y="3897397"/>
        <a:ext cx="2843906" cy="1193091"/>
      </dsp:txXfrm>
    </dsp:sp>
    <dsp:sp modelId="{D56FC3E8-B3F1-FD46-804A-1FD38C34415C}">
      <dsp:nvSpPr>
        <dsp:cNvPr id="0" name=""/>
        <dsp:cNvSpPr/>
      </dsp:nvSpPr>
      <dsp:spPr>
        <a:xfrm>
          <a:off x="6687521" y="5126715"/>
          <a:ext cx="1938848" cy="632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285750" lvl="1" indent="-285750" algn="l" defTabSz="1778000">
            <a:lnSpc>
              <a:spcPct val="90000"/>
            </a:lnSpc>
            <a:spcBef>
              <a:spcPct val="0"/>
            </a:spcBef>
            <a:spcAft>
              <a:spcPct val="15000"/>
            </a:spcAft>
            <a:buChar char="•"/>
          </a:pPr>
          <a:r>
            <a:rPr lang="en-US" sz="4000" kern="1200" dirty="0" smtClean="0">
              <a:solidFill>
                <a:srgbClr val="0000FF"/>
              </a:solidFill>
            </a:rPr>
            <a:t>T</a:t>
          </a:r>
          <a:r>
            <a:rPr lang="en-US" sz="2000" kern="1200" dirty="0" smtClean="0"/>
            <a:t>IMELY</a:t>
          </a:r>
          <a:endParaRPr lang="en-US" sz="2000" kern="1200" dirty="0"/>
        </a:p>
      </dsp:txBody>
      <dsp:txXfrm>
        <a:off x="6687521" y="5126715"/>
        <a:ext cx="1938848" cy="63237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7AFE26-A58F-104E-B629-323A489B3E7B}">
      <dsp:nvSpPr>
        <dsp:cNvPr id="0" name=""/>
        <dsp:cNvSpPr/>
      </dsp:nvSpPr>
      <dsp:spPr>
        <a:xfrm rot="5400000">
          <a:off x="538909" y="1696312"/>
          <a:ext cx="1122096" cy="1277467"/>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93055BC7-8F3F-BA44-9177-498F63671D40}">
      <dsp:nvSpPr>
        <dsp:cNvPr id="0" name=""/>
        <dsp:cNvSpPr/>
      </dsp:nvSpPr>
      <dsp:spPr>
        <a:xfrm>
          <a:off x="3795" y="461751"/>
          <a:ext cx="1888949" cy="1322203"/>
        </a:xfrm>
        <a:prstGeom prst="roundRect">
          <a:avLst>
            <a:gd name="adj" fmla="val 166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smtClean="0">
              <a:solidFill>
                <a:schemeClr val="tx2"/>
              </a:solidFill>
              <a:latin typeface="Avenir Next Condensed Demi Bold"/>
              <a:cs typeface="Avenir Next Condensed Demi Bold"/>
            </a:rPr>
            <a:t>S</a:t>
          </a:r>
          <a:r>
            <a:rPr lang="en-US" sz="2400" kern="1200" dirty="0" smtClean="0">
              <a:latin typeface="Avenir Next Condensed Demi Bold"/>
              <a:cs typeface="Avenir Next Condensed Demi Bold"/>
            </a:rPr>
            <a:t>ENSE</a:t>
          </a:r>
          <a:endParaRPr lang="en-US" sz="2400" kern="1200" dirty="0">
            <a:latin typeface="Avenir Next Condensed Demi Bold"/>
            <a:cs typeface="Avenir Next Condensed Demi Bold"/>
          </a:endParaRPr>
        </a:p>
      </dsp:txBody>
      <dsp:txXfrm>
        <a:off x="68351" y="526307"/>
        <a:ext cx="1759837" cy="1193091"/>
      </dsp:txXfrm>
    </dsp:sp>
    <dsp:sp modelId="{10EDB098-F28E-1340-804B-2EE79F5B32AA}">
      <dsp:nvSpPr>
        <dsp:cNvPr id="0" name=""/>
        <dsp:cNvSpPr/>
      </dsp:nvSpPr>
      <dsp:spPr>
        <a:xfrm>
          <a:off x="1506476" y="1455707"/>
          <a:ext cx="4288777" cy="10686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285750" lvl="1" indent="-285750" algn="l" defTabSz="1778000">
            <a:lnSpc>
              <a:spcPct val="90000"/>
            </a:lnSpc>
            <a:spcBef>
              <a:spcPct val="0"/>
            </a:spcBef>
            <a:spcAft>
              <a:spcPct val="15000"/>
            </a:spcAft>
            <a:buChar char="•"/>
          </a:pPr>
          <a:r>
            <a:rPr lang="en-US" sz="4000" kern="1200" dirty="0">
              <a:solidFill>
                <a:srgbClr val="0000FF"/>
              </a:solidFill>
            </a:rPr>
            <a:t>M</a:t>
          </a:r>
          <a:r>
            <a:rPr lang="en-US" sz="1900" kern="1200" dirty="0"/>
            <a:t>EANINGFULLY</a:t>
          </a:r>
        </a:p>
      </dsp:txBody>
      <dsp:txXfrm>
        <a:off x="1506476" y="1455707"/>
        <a:ext cx="4288777" cy="1068663"/>
      </dsp:txXfrm>
    </dsp:sp>
    <dsp:sp modelId="{50997E49-CE95-9F4C-96DD-CEA3EC16AF1F}">
      <dsp:nvSpPr>
        <dsp:cNvPr id="0" name=""/>
        <dsp:cNvSpPr/>
      </dsp:nvSpPr>
      <dsp:spPr>
        <a:xfrm rot="5400000">
          <a:off x="2790733" y="3499372"/>
          <a:ext cx="1122096" cy="1277467"/>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C905A274-E10F-AB40-9E26-C634EB6BCF07}">
      <dsp:nvSpPr>
        <dsp:cNvPr id="0" name=""/>
        <dsp:cNvSpPr/>
      </dsp:nvSpPr>
      <dsp:spPr>
        <a:xfrm>
          <a:off x="1912376" y="2255505"/>
          <a:ext cx="2336800" cy="1322203"/>
        </a:xfrm>
        <a:prstGeom prst="roundRect">
          <a:avLst>
            <a:gd name="adj" fmla="val 166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a:solidFill>
                <a:schemeClr val="tx2"/>
              </a:solidFill>
              <a:latin typeface="Avenir Next Condensed Demi Bold"/>
              <a:cs typeface="Avenir Next Condensed Demi Bold"/>
            </a:rPr>
            <a:t>A</a:t>
          </a:r>
          <a:r>
            <a:rPr lang="en-US" sz="2400" kern="1200" dirty="0"/>
            <a:t>NALYZE</a:t>
          </a:r>
        </a:p>
      </dsp:txBody>
      <dsp:txXfrm>
        <a:off x="1976932" y="2320061"/>
        <a:ext cx="2207688" cy="1193091"/>
      </dsp:txXfrm>
    </dsp:sp>
    <dsp:sp modelId="{FE12B82A-2715-5542-9EF5-7BC311F5A997}">
      <dsp:nvSpPr>
        <dsp:cNvPr id="0" name=""/>
        <dsp:cNvSpPr/>
      </dsp:nvSpPr>
      <dsp:spPr>
        <a:xfrm>
          <a:off x="4382395" y="2381607"/>
          <a:ext cx="1373842" cy="1068663"/>
        </a:xfrm>
        <a:prstGeom prst="rect">
          <a:avLst/>
        </a:prstGeom>
        <a:noFill/>
        <a:ln>
          <a:noFill/>
        </a:ln>
        <a:effectLst/>
      </dsp:spPr>
      <dsp:style>
        <a:lnRef idx="0">
          <a:scrgbClr r="0" g="0" b="0"/>
        </a:lnRef>
        <a:fillRef idx="0">
          <a:scrgbClr r="0" g="0" b="0"/>
        </a:fillRef>
        <a:effectRef idx="0">
          <a:scrgbClr r="0" g="0" b="0"/>
        </a:effectRef>
        <a:fontRef idx="minor"/>
      </dsp:style>
    </dsp:sp>
    <dsp:sp modelId="{081CBE2F-386B-0F41-B9A5-751DA22E0723}">
      <dsp:nvSpPr>
        <dsp:cNvPr id="0" name=""/>
        <dsp:cNvSpPr/>
      </dsp:nvSpPr>
      <dsp:spPr>
        <a:xfrm>
          <a:off x="4243836" y="3832841"/>
          <a:ext cx="2973018" cy="1322203"/>
        </a:xfrm>
        <a:prstGeom prst="roundRect">
          <a:avLst>
            <a:gd name="adj" fmla="val 166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smtClean="0">
              <a:solidFill>
                <a:schemeClr val="tx2"/>
              </a:solidFill>
              <a:latin typeface="Avenir Next Condensed Demi Bold"/>
              <a:cs typeface="Avenir Next Condensed Demi Bold"/>
            </a:rPr>
            <a:t>R</a:t>
          </a:r>
          <a:r>
            <a:rPr lang="en-US" sz="2400" kern="1200" dirty="0" smtClean="0"/>
            <a:t>ESPOND</a:t>
          </a:r>
          <a:r>
            <a:rPr lang="en-US" sz="2400" kern="1200" dirty="0"/>
            <a:t>	</a:t>
          </a:r>
        </a:p>
      </dsp:txBody>
      <dsp:txXfrm>
        <a:off x="4308392" y="3897397"/>
        <a:ext cx="2843906" cy="1193091"/>
      </dsp:txXfrm>
    </dsp:sp>
    <dsp:sp modelId="{D56FC3E8-B3F1-FD46-804A-1FD38C34415C}">
      <dsp:nvSpPr>
        <dsp:cNvPr id="0" name=""/>
        <dsp:cNvSpPr/>
      </dsp:nvSpPr>
      <dsp:spPr>
        <a:xfrm>
          <a:off x="6687521" y="5126715"/>
          <a:ext cx="1938848" cy="632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285750" lvl="1" indent="-285750" algn="l" defTabSz="1778000">
            <a:lnSpc>
              <a:spcPct val="90000"/>
            </a:lnSpc>
            <a:spcBef>
              <a:spcPct val="0"/>
            </a:spcBef>
            <a:spcAft>
              <a:spcPct val="15000"/>
            </a:spcAft>
            <a:buChar char="•"/>
          </a:pPr>
          <a:r>
            <a:rPr lang="en-US" sz="4000" kern="1200" dirty="0" smtClean="0">
              <a:solidFill>
                <a:srgbClr val="0000FF"/>
              </a:solidFill>
            </a:rPr>
            <a:t>T</a:t>
          </a:r>
          <a:r>
            <a:rPr lang="en-US" sz="2000" kern="1200" dirty="0" smtClean="0"/>
            <a:t>IMELY</a:t>
          </a:r>
          <a:endParaRPr lang="en-US" sz="2000" kern="1200" dirty="0"/>
        </a:p>
      </dsp:txBody>
      <dsp:txXfrm>
        <a:off x="6687521" y="5126715"/>
        <a:ext cx="1938848" cy="6323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7F3F2B-B3B7-0C44-AE61-ADA1A79084AA}">
      <dsp:nvSpPr>
        <dsp:cNvPr id="0" name=""/>
        <dsp:cNvSpPr/>
      </dsp:nvSpPr>
      <dsp:spPr>
        <a:xfrm>
          <a:off x="0" y="0"/>
          <a:ext cx="7704856" cy="10296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a:t>Reduce need for unsustainable energy sources</a:t>
          </a:r>
        </a:p>
      </dsp:txBody>
      <dsp:txXfrm>
        <a:off x="50261" y="50261"/>
        <a:ext cx="7604334" cy="929078"/>
      </dsp:txXfrm>
    </dsp:sp>
    <dsp:sp modelId="{F43BE6C0-175C-0D4B-8402-2221F6796B34}">
      <dsp:nvSpPr>
        <dsp:cNvPr id="0" name=""/>
        <dsp:cNvSpPr/>
      </dsp:nvSpPr>
      <dsp:spPr>
        <a:xfrm>
          <a:off x="0" y="1060419"/>
          <a:ext cx="7704856" cy="910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4629"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i="0" kern="1200" dirty="0">
              <a:latin typeface="Myriad Pro" charset="0"/>
              <a:ea typeface="ヒラギノ明朝 ProN W3" charset="0"/>
            </a:rPr>
            <a:t>Reduce unnecessary consumption</a:t>
          </a:r>
        </a:p>
        <a:p>
          <a:pPr marL="228600" lvl="1" indent="-228600" algn="l" defTabSz="889000">
            <a:lnSpc>
              <a:spcPct val="90000"/>
            </a:lnSpc>
            <a:spcBef>
              <a:spcPct val="0"/>
            </a:spcBef>
            <a:spcAft>
              <a:spcPct val="20000"/>
            </a:spcAft>
            <a:buChar char="•"/>
          </a:pPr>
          <a:r>
            <a:rPr lang="en-US" sz="2000" i="0" kern="1200" dirty="0">
              <a:latin typeface="Myriad Pro" charset="0"/>
              <a:ea typeface="ヒラギノ明朝 ProN W3" charset="0"/>
            </a:rPr>
            <a:t>Flatten peaks in consumption</a:t>
          </a:r>
        </a:p>
      </dsp:txBody>
      <dsp:txXfrm>
        <a:off x="0" y="1060419"/>
        <a:ext cx="7704856" cy="910800"/>
      </dsp:txXfrm>
    </dsp:sp>
    <dsp:sp modelId="{C8F58072-5E9A-E641-AA04-4D0B343AB05D}">
      <dsp:nvSpPr>
        <dsp:cNvPr id="0" name=""/>
        <dsp:cNvSpPr/>
      </dsp:nvSpPr>
      <dsp:spPr>
        <a:xfrm>
          <a:off x="0" y="1914776"/>
          <a:ext cx="7704856" cy="10296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a:t>Increase reliance on sustainable energy sources</a:t>
          </a:r>
        </a:p>
      </dsp:txBody>
      <dsp:txXfrm>
        <a:off x="50261" y="1965037"/>
        <a:ext cx="7604334" cy="929078"/>
      </dsp:txXfrm>
    </dsp:sp>
    <dsp:sp modelId="{5210ED32-A1E7-5448-9EBE-C8CA3AAB242E}">
      <dsp:nvSpPr>
        <dsp:cNvPr id="0" name=""/>
        <dsp:cNvSpPr/>
      </dsp:nvSpPr>
      <dsp:spPr>
        <a:xfrm>
          <a:off x="0" y="3000819"/>
          <a:ext cx="7704856" cy="910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4629"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latin typeface="Myriad Pro" charset="0"/>
              <a:ea typeface="ヒラギノ明朝 ProN W3" charset="0"/>
            </a:rPr>
            <a:t>Exploit renewables</a:t>
          </a:r>
        </a:p>
        <a:p>
          <a:pPr marL="228600" lvl="1" indent="-228600" algn="l" defTabSz="889000">
            <a:lnSpc>
              <a:spcPct val="90000"/>
            </a:lnSpc>
            <a:spcBef>
              <a:spcPct val="0"/>
            </a:spcBef>
            <a:spcAft>
              <a:spcPct val="20000"/>
            </a:spcAft>
            <a:buChar char="•"/>
          </a:pPr>
          <a:r>
            <a:rPr lang="en-US" sz="2000" kern="1200" dirty="0">
              <a:latin typeface="Myriad Pro" charset="0"/>
              <a:ea typeface="ヒラギノ明朝 ProN W3" charset="0"/>
            </a:rPr>
            <a:t>Store excess energy</a:t>
          </a:r>
        </a:p>
      </dsp:txBody>
      <dsp:txXfrm>
        <a:off x="0" y="3000819"/>
        <a:ext cx="7704856" cy="91080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7AFE26-A58F-104E-B629-323A489B3E7B}">
      <dsp:nvSpPr>
        <dsp:cNvPr id="0" name=""/>
        <dsp:cNvSpPr/>
      </dsp:nvSpPr>
      <dsp:spPr>
        <a:xfrm rot="5400000">
          <a:off x="538909" y="1696312"/>
          <a:ext cx="1122096" cy="1277467"/>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93055BC7-8F3F-BA44-9177-498F63671D40}">
      <dsp:nvSpPr>
        <dsp:cNvPr id="0" name=""/>
        <dsp:cNvSpPr/>
      </dsp:nvSpPr>
      <dsp:spPr>
        <a:xfrm>
          <a:off x="3795" y="461751"/>
          <a:ext cx="1888949" cy="1322203"/>
        </a:xfrm>
        <a:prstGeom prst="roundRect">
          <a:avLst>
            <a:gd name="adj" fmla="val 166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smtClean="0">
              <a:solidFill>
                <a:schemeClr val="tx2"/>
              </a:solidFill>
              <a:latin typeface="Avenir Next Condensed Demi Bold"/>
              <a:cs typeface="Avenir Next Condensed Demi Bold"/>
            </a:rPr>
            <a:t>S</a:t>
          </a:r>
          <a:r>
            <a:rPr lang="en-US" sz="2400" kern="1200" dirty="0" smtClean="0">
              <a:latin typeface="Avenir Next Condensed Demi Bold"/>
              <a:cs typeface="Avenir Next Condensed Demi Bold"/>
            </a:rPr>
            <a:t>ENSE</a:t>
          </a:r>
          <a:endParaRPr lang="en-US" sz="2400" kern="1200" dirty="0">
            <a:latin typeface="Avenir Next Condensed Demi Bold"/>
            <a:cs typeface="Avenir Next Condensed Demi Bold"/>
          </a:endParaRPr>
        </a:p>
      </dsp:txBody>
      <dsp:txXfrm>
        <a:off x="68351" y="526307"/>
        <a:ext cx="1759837" cy="1193091"/>
      </dsp:txXfrm>
    </dsp:sp>
    <dsp:sp modelId="{10EDB098-F28E-1340-804B-2EE79F5B32AA}">
      <dsp:nvSpPr>
        <dsp:cNvPr id="0" name=""/>
        <dsp:cNvSpPr/>
      </dsp:nvSpPr>
      <dsp:spPr>
        <a:xfrm>
          <a:off x="1506476" y="1460569"/>
          <a:ext cx="4288777" cy="10686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285750" lvl="1" indent="-285750" algn="l" defTabSz="1778000">
            <a:lnSpc>
              <a:spcPct val="90000"/>
            </a:lnSpc>
            <a:spcBef>
              <a:spcPct val="0"/>
            </a:spcBef>
            <a:spcAft>
              <a:spcPct val="15000"/>
            </a:spcAft>
            <a:buChar char="•"/>
          </a:pPr>
          <a:r>
            <a:rPr lang="en-US" sz="4000" kern="1200" dirty="0">
              <a:solidFill>
                <a:srgbClr val="0000FF"/>
              </a:solidFill>
            </a:rPr>
            <a:t>M</a:t>
          </a:r>
          <a:r>
            <a:rPr lang="en-US" sz="1900" kern="1200" dirty="0"/>
            <a:t>EANINGFULLY</a:t>
          </a:r>
        </a:p>
      </dsp:txBody>
      <dsp:txXfrm>
        <a:off x="1506476" y="1460569"/>
        <a:ext cx="4288777" cy="1068663"/>
      </dsp:txXfrm>
    </dsp:sp>
    <dsp:sp modelId="{50997E49-CE95-9F4C-96DD-CEA3EC16AF1F}">
      <dsp:nvSpPr>
        <dsp:cNvPr id="0" name=""/>
        <dsp:cNvSpPr/>
      </dsp:nvSpPr>
      <dsp:spPr>
        <a:xfrm rot="5400000">
          <a:off x="2790733" y="3499372"/>
          <a:ext cx="1122096" cy="1277467"/>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C905A274-E10F-AB40-9E26-C634EB6BCF07}">
      <dsp:nvSpPr>
        <dsp:cNvPr id="0" name=""/>
        <dsp:cNvSpPr/>
      </dsp:nvSpPr>
      <dsp:spPr>
        <a:xfrm>
          <a:off x="1912376" y="2255505"/>
          <a:ext cx="2336800" cy="1322203"/>
        </a:xfrm>
        <a:prstGeom prst="roundRect">
          <a:avLst>
            <a:gd name="adj" fmla="val 166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a:solidFill>
                <a:schemeClr val="tx2"/>
              </a:solidFill>
              <a:latin typeface="Avenir Next Condensed Demi Bold"/>
              <a:cs typeface="Avenir Next Condensed Demi Bold"/>
            </a:rPr>
            <a:t>A</a:t>
          </a:r>
          <a:r>
            <a:rPr lang="en-US" sz="2400" kern="1200" dirty="0"/>
            <a:t>NALYZE</a:t>
          </a:r>
        </a:p>
      </dsp:txBody>
      <dsp:txXfrm>
        <a:off x="1976932" y="2320061"/>
        <a:ext cx="2207688" cy="1193091"/>
      </dsp:txXfrm>
    </dsp:sp>
    <dsp:sp modelId="{FE12B82A-2715-5542-9EF5-7BC311F5A997}">
      <dsp:nvSpPr>
        <dsp:cNvPr id="0" name=""/>
        <dsp:cNvSpPr/>
      </dsp:nvSpPr>
      <dsp:spPr>
        <a:xfrm>
          <a:off x="4382395" y="2381607"/>
          <a:ext cx="1373842" cy="1068663"/>
        </a:xfrm>
        <a:prstGeom prst="rect">
          <a:avLst/>
        </a:prstGeom>
        <a:noFill/>
        <a:ln>
          <a:noFill/>
        </a:ln>
        <a:effectLst/>
      </dsp:spPr>
      <dsp:style>
        <a:lnRef idx="0">
          <a:scrgbClr r="0" g="0" b="0"/>
        </a:lnRef>
        <a:fillRef idx="0">
          <a:scrgbClr r="0" g="0" b="0"/>
        </a:fillRef>
        <a:effectRef idx="0">
          <a:scrgbClr r="0" g="0" b="0"/>
        </a:effectRef>
        <a:fontRef idx="minor"/>
      </dsp:style>
    </dsp:sp>
    <dsp:sp modelId="{081CBE2F-386B-0F41-B9A5-751DA22E0723}">
      <dsp:nvSpPr>
        <dsp:cNvPr id="0" name=""/>
        <dsp:cNvSpPr/>
      </dsp:nvSpPr>
      <dsp:spPr>
        <a:xfrm>
          <a:off x="4243836" y="3832841"/>
          <a:ext cx="2973018" cy="1322203"/>
        </a:xfrm>
        <a:prstGeom prst="roundRect">
          <a:avLst>
            <a:gd name="adj" fmla="val 166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smtClean="0">
              <a:solidFill>
                <a:schemeClr val="tx2"/>
              </a:solidFill>
              <a:latin typeface="Avenir Next Condensed Demi Bold"/>
              <a:cs typeface="Avenir Next Condensed Demi Bold"/>
            </a:rPr>
            <a:t>R</a:t>
          </a:r>
          <a:r>
            <a:rPr lang="en-US" sz="2400" kern="1200" dirty="0" smtClean="0"/>
            <a:t>ESPOND</a:t>
          </a:r>
          <a:r>
            <a:rPr lang="en-US" sz="2400" kern="1200" dirty="0"/>
            <a:t>	</a:t>
          </a:r>
        </a:p>
      </dsp:txBody>
      <dsp:txXfrm>
        <a:off x="4308392" y="3897397"/>
        <a:ext cx="2843906" cy="1193091"/>
      </dsp:txXfrm>
    </dsp:sp>
    <dsp:sp modelId="{D56FC3E8-B3F1-FD46-804A-1FD38C34415C}">
      <dsp:nvSpPr>
        <dsp:cNvPr id="0" name=""/>
        <dsp:cNvSpPr/>
      </dsp:nvSpPr>
      <dsp:spPr>
        <a:xfrm>
          <a:off x="6687521" y="5056819"/>
          <a:ext cx="1938848" cy="776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285750" lvl="1" indent="-285750" algn="l" defTabSz="1778000">
            <a:lnSpc>
              <a:spcPct val="90000"/>
            </a:lnSpc>
            <a:spcBef>
              <a:spcPct val="0"/>
            </a:spcBef>
            <a:spcAft>
              <a:spcPct val="15000"/>
            </a:spcAft>
            <a:buChar char="•"/>
          </a:pPr>
          <a:r>
            <a:rPr lang="en-US" sz="4000" kern="1200" dirty="0" smtClean="0">
              <a:solidFill>
                <a:srgbClr val="0000FF"/>
              </a:solidFill>
            </a:rPr>
            <a:t>T</a:t>
          </a:r>
          <a:r>
            <a:rPr lang="en-US" sz="2000" kern="1200" dirty="0" smtClean="0"/>
            <a:t>IMELY</a:t>
          </a:r>
          <a:endParaRPr lang="en-US" sz="2000" kern="1200" dirty="0"/>
        </a:p>
      </dsp:txBody>
      <dsp:txXfrm>
        <a:off x="6687521" y="5056819"/>
        <a:ext cx="1938848" cy="77639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7AFE26-A58F-104E-B629-323A489B3E7B}">
      <dsp:nvSpPr>
        <dsp:cNvPr id="0" name=""/>
        <dsp:cNvSpPr/>
      </dsp:nvSpPr>
      <dsp:spPr>
        <a:xfrm rot="5400000">
          <a:off x="538909" y="1696312"/>
          <a:ext cx="1122096" cy="1277467"/>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93055BC7-8F3F-BA44-9177-498F63671D40}">
      <dsp:nvSpPr>
        <dsp:cNvPr id="0" name=""/>
        <dsp:cNvSpPr/>
      </dsp:nvSpPr>
      <dsp:spPr>
        <a:xfrm>
          <a:off x="3795" y="461751"/>
          <a:ext cx="1888949" cy="1322203"/>
        </a:xfrm>
        <a:prstGeom prst="roundRect">
          <a:avLst>
            <a:gd name="adj" fmla="val 166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smtClean="0">
              <a:solidFill>
                <a:schemeClr val="tx2"/>
              </a:solidFill>
              <a:latin typeface="Avenir Next Condensed Demi Bold"/>
              <a:cs typeface="Avenir Next Condensed Demi Bold"/>
            </a:rPr>
            <a:t>S</a:t>
          </a:r>
          <a:r>
            <a:rPr lang="en-US" sz="2400" kern="1200" dirty="0" smtClean="0">
              <a:latin typeface="Avenir Next Condensed Demi Bold"/>
              <a:cs typeface="Avenir Next Condensed Demi Bold"/>
            </a:rPr>
            <a:t>ENSE</a:t>
          </a:r>
          <a:endParaRPr lang="en-US" sz="2400" kern="1200" dirty="0">
            <a:latin typeface="Avenir Next Condensed Demi Bold"/>
            <a:cs typeface="Avenir Next Condensed Demi Bold"/>
          </a:endParaRPr>
        </a:p>
      </dsp:txBody>
      <dsp:txXfrm>
        <a:off x="68351" y="526307"/>
        <a:ext cx="1759837" cy="1193091"/>
      </dsp:txXfrm>
    </dsp:sp>
    <dsp:sp modelId="{10EDB098-F28E-1340-804B-2EE79F5B32AA}">
      <dsp:nvSpPr>
        <dsp:cNvPr id="0" name=""/>
        <dsp:cNvSpPr/>
      </dsp:nvSpPr>
      <dsp:spPr>
        <a:xfrm>
          <a:off x="1506476" y="1460569"/>
          <a:ext cx="4288777" cy="10686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285750" lvl="1" indent="-285750" algn="l" defTabSz="1778000">
            <a:lnSpc>
              <a:spcPct val="90000"/>
            </a:lnSpc>
            <a:spcBef>
              <a:spcPct val="0"/>
            </a:spcBef>
            <a:spcAft>
              <a:spcPct val="15000"/>
            </a:spcAft>
            <a:buChar char="•"/>
          </a:pPr>
          <a:r>
            <a:rPr lang="en-US" sz="4000" kern="1200" dirty="0">
              <a:solidFill>
                <a:srgbClr val="0000FF"/>
              </a:solidFill>
            </a:rPr>
            <a:t>M</a:t>
          </a:r>
          <a:r>
            <a:rPr lang="en-US" sz="1900" kern="1200" dirty="0"/>
            <a:t>EANINGFULLY</a:t>
          </a:r>
        </a:p>
      </dsp:txBody>
      <dsp:txXfrm>
        <a:off x="1506476" y="1460569"/>
        <a:ext cx="4288777" cy="1068663"/>
      </dsp:txXfrm>
    </dsp:sp>
    <dsp:sp modelId="{50997E49-CE95-9F4C-96DD-CEA3EC16AF1F}">
      <dsp:nvSpPr>
        <dsp:cNvPr id="0" name=""/>
        <dsp:cNvSpPr/>
      </dsp:nvSpPr>
      <dsp:spPr>
        <a:xfrm rot="5400000">
          <a:off x="2790733" y="3499372"/>
          <a:ext cx="1122096" cy="1277467"/>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C905A274-E10F-AB40-9E26-C634EB6BCF07}">
      <dsp:nvSpPr>
        <dsp:cNvPr id="0" name=""/>
        <dsp:cNvSpPr/>
      </dsp:nvSpPr>
      <dsp:spPr>
        <a:xfrm>
          <a:off x="1912376" y="2255505"/>
          <a:ext cx="2336800" cy="1322203"/>
        </a:xfrm>
        <a:prstGeom prst="roundRect">
          <a:avLst>
            <a:gd name="adj" fmla="val 166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a:solidFill>
                <a:schemeClr val="tx2"/>
              </a:solidFill>
              <a:latin typeface="Avenir Next Condensed Demi Bold"/>
              <a:cs typeface="Avenir Next Condensed Demi Bold"/>
            </a:rPr>
            <a:t>A</a:t>
          </a:r>
          <a:r>
            <a:rPr lang="en-US" sz="2400" kern="1200" dirty="0"/>
            <a:t>NALYZE</a:t>
          </a:r>
        </a:p>
      </dsp:txBody>
      <dsp:txXfrm>
        <a:off x="1976932" y="2320061"/>
        <a:ext cx="2207688" cy="1193091"/>
      </dsp:txXfrm>
    </dsp:sp>
    <dsp:sp modelId="{FE12B82A-2715-5542-9EF5-7BC311F5A997}">
      <dsp:nvSpPr>
        <dsp:cNvPr id="0" name=""/>
        <dsp:cNvSpPr/>
      </dsp:nvSpPr>
      <dsp:spPr>
        <a:xfrm>
          <a:off x="4382395" y="2381607"/>
          <a:ext cx="1373842" cy="1068663"/>
        </a:xfrm>
        <a:prstGeom prst="rect">
          <a:avLst/>
        </a:prstGeom>
        <a:noFill/>
        <a:ln>
          <a:noFill/>
        </a:ln>
        <a:effectLst/>
      </dsp:spPr>
      <dsp:style>
        <a:lnRef idx="0">
          <a:scrgbClr r="0" g="0" b="0"/>
        </a:lnRef>
        <a:fillRef idx="0">
          <a:scrgbClr r="0" g="0" b="0"/>
        </a:fillRef>
        <a:effectRef idx="0">
          <a:scrgbClr r="0" g="0" b="0"/>
        </a:effectRef>
        <a:fontRef idx="minor"/>
      </dsp:style>
    </dsp:sp>
    <dsp:sp modelId="{081CBE2F-386B-0F41-B9A5-751DA22E0723}">
      <dsp:nvSpPr>
        <dsp:cNvPr id="0" name=""/>
        <dsp:cNvSpPr/>
      </dsp:nvSpPr>
      <dsp:spPr>
        <a:xfrm>
          <a:off x="4243836" y="3832841"/>
          <a:ext cx="2973018" cy="1322203"/>
        </a:xfrm>
        <a:prstGeom prst="roundRect">
          <a:avLst>
            <a:gd name="adj" fmla="val 166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smtClean="0">
              <a:solidFill>
                <a:schemeClr val="tx2"/>
              </a:solidFill>
              <a:latin typeface="Avenir Next Condensed Demi Bold"/>
              <a:cs typeface="Avenir Next Condensed Demi Bold"/>
            </a:rPr>
            <a:t>R</a:t>
          </a:r>
          <a:r>
            <a:rPr lang="en-US" sz="2400" kern="1200" dirty="0" smtClean="0"/>
            <a:t>ESPOND</a:t>
          </a:r>
          <a:r>
            <a:rPr lang="en-US" sz="2400" kern="1200" dirty="0"/>
            <a:t>	</a:t>
          </a:r>
        </a:p>
      </dsp:txBody>
      <dsp:txXfrm>
        <a:off x="4308392" y="3897397"/>
        <a:ext cx="2843906" cy="1193091"/>
      </dsp:txXfrm>
    </dsp:sp>
    <dsp:sp modelId="{D56FC3E8-B3F1-FD46-804A-1FD38C34415C}">
      <dsp:nvSpPr>
        <dsp:cNvPr id="0" name=""/>
        <dsp:cNvSpPr/>
      </dsp:nvSpPr>
      <dsp:spPr>
        <a:xfrm>
          <a:off x="6687521" y="5056819"/>
          <a:ext cx="1938848" cy="776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285750" lvl="1" indent="-285750" algn="l" defTabSz="1778000">
            <a:lnSpc>
              <a:spcPct val="90000"/>
            </a:lnSpc>
            <a:spcBef>
              <a:spcPct val="0"/>
            </a:spcBef>
            <a:spcAft>
              <a:spcPct val="15000"/>
            </a:spcAft>
            <a:buChar char="•"/>
          </a:pPr>
          <a:r>
            <a:rPr lang="en-US" sz="4000" kern="1200" dirty="0" smtClean="0">
              <a:solidFill>
                <a:srgbClr val="0000FF"/>
              </a:solidFill>
            </a:rPr>
            <a:t>T</a:t>
          </a:r>
          <a:r>
            <a:rPr lang="en-US" sz="2000" kern="1200" dirty="0" smtClean="0"/>
            <a:t>IMELY</a:t>
          </a:r>
          <a:endParaRPr lang="en-US" sz="2000" kern="1200" dirty="0"/>
        </a:p>
      </dsp:txBody>
      <dsp:txXfrm>
        <a:off x="6687521" y="5056819"/>
        <a:ext cx="1938848" cy="776394"/>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9EB140-5F89-CE49-9E27-74FA7CD2EB08}">
      <dsp:nvSpPr>
        <dsp:cNvPr id="0" name=""/>
        <dsp:cNvSpPr/>
      </dsp:nvSpPr>
      <dsp:spPr>
        <a:xfrm>
          <a:off x="3401878" y="1736901"/>
          <a:ext cx="2122879" cy="2122879"/>
        </a:xfrm>
        <a:prstGeom prst="gear9">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rtl="0">
            <a:lnSpc>
              <a:spcPct val="90000"/>
            </a:lnSpc>
            <a:spcBef>
              <a:spcPct val="0"/>
            </a:spcBef>
            <a:spcAft>
              <a:spcPct val="35000"/>
            </a:spcAft>
          </a:pPr>
          <a:r>
            <a:rPr lang="en-US" sz="3600" kern="1200" dirty="0">
              <a:solidFill>
                <a:srgbClr val="0D0D0D"/>
              </a:solidFill>
            </a:rPr>
            <a:t>Design Time</a:t>
          </a:r>
        </a:p>
      </dsp:txBody>
      <dsp:txXfrm>
        <a:off x="3828671" y="2234175"/>
        <a:ext cx="1269293" cy="1091204"/>
      </dsp:txXfrm>
    </dsp:sp>
    <dsp:sp modelId="{7322A36E-8970-8C45-9D7C-28F023629075}">
      <dsp:nvSpPr>
        <dsp:cNvPr id="0" name=""/>
        <dsp:cNvSpPr/>
      </dsp:nvSpPr>
      <dsp:spPr>
        <a:xfrm>
          <a:off x="2166748" y="1235129"/>
          <a:ext cx="1543912" cy="1543912"/>
        </a:xfrm>
        <a:prstGeom prst="gear6">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rtl="0">
            <a:lnSpc>
              <a:spcPct val="90000"/>
            </a:lnSpc>
            <a:spcBef>
              <a:spcPct val="0"/>
            </a:spcBef>
            <a:spcAft>
              <a:spcPct val="35000"/>
            </a:spcAft>
          </a:pPr>
          <a:r>
            <a:rPr lang="en-US" sz="2400" kern="1200" dirty="0">
              <a:solidFill>
                <a:srgbClr val="0D0D0D"/>
              </a:solidFill>
            </a:rPr>
            <a:t>Deployment Time</a:t>
          </a:r>
        </a:p>
      </dsp:txBody>
      <dsp:txXfrm>
        <a:off x="2555432" y="1626163"/>
        <a:ext cx="766544" cy="761844"/>
      </dsp:txXfrm>
    </dsp:sp>
    <dsp:sp modelId="{7351E33A-8C8B-1841-91BA-80B10F611EA2}">
      <dsp:nvSpPr>
        <dsp:cNvPr id="0" name=""/>
        <dsp:cNvSpPr/>
      </dsp:nvSpPr>
      <dsp:spPr>
        <a:xfrm rot="20700000">
          <a:off x="3084558" y="169987"/>
          <a:ext cx="1512719" cy="1512719"/>
        </a:xfrm>
        <a:prstGeom prst="gear6">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rtl="0">
            <a:lnSpc>
              <a:spcPct val="90000"/>
            </a:lnSpc>
            <a:spcBef>
              <a:spcPct val="0"/>
            </a:spcBef>
            <a:spcAft>
              <a:spcPct val="35000"/>
            </a:spcAft>
          </a:pPr>
          <a:r>
            <a:rPr lang="en-US" sz="2400" kern="1200" dirty="0">
              <a:solidFill>
                <a:schemeClr val="tx1">
                  <a:lumMod val="95000"/>
                  <a:lumOff val="5000"/>
                </a:schemeClr>
              </a:solidFill>
            </a:rPr>
            <a:t>Initialization Time</a:t>
          </a:r>
        </a:p>
      </dsp:txBody>
      <dsp:txXfrm rot="-20700000">
        <a:off x="3416341" y="501771"/>
        <a:ext cx="849151" cy="849151"/>
      </dsp:txXfrm>
    </dsp:sp>
    <dsp:sp modelId="{6A6F57DA-AD6F-C34A-AA35-AEE4F9488BAA}">
      <dsp:nvSpPr>
        <dsp:cNvPr id="0" name=""/>
        <dsp:cNvSpPr/>
      </dsp:nvSpPr>
      <dsp:spPr>
        <a:xfrm>
          <a:off x="3235008" y="1418624"/>
          <a:ext cx="2717285" cy="2717285"/>
        </a:xfrm>
        <a:prstGeom prst="circularArrow">
          <a:avLst>
            <a:gd name="adj1" fmla="val 4688"/>
            <a:gd name="adj2" fmla="val 299029"/>
            <a:gd name="adj3" fmla="val 2507756"/>
            <a:gd name="adj4" fmla="val 15879512"/>
            <a:gd name="adj5" fmla="val 5469"/>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CD6BA31C-DF16-5B47-AB82-8AA88797E69E}">
      <dsp:nvSpPr>
        <dsp:cNvPr id="0" name=""/>
        <dsp:cNvSpPr/>
      </dsp:nvSpPr>
      <dsp:spPr>
        <a:xfrm>
          <a:off x="1893324" y="894956"/>
          <a:ext cx="1974277" cy="1974277"/>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27E85751-F24B-7147-BA82-BA90B5285D41}">
      <dsp:nvSpPr>
        <dsp:cNvPr id="0" name=""/>
        <dsp:cNvSpPr/>
      </dsp:nvSpPr>
      <dsp:spPr>
        <a:xfrm>
          <a:off x="2681589" y="-159918"/>
          <a:ext cx="2128669" cy="2128669"/>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EC3BE4-7D84-4148-81D5-930C4BC6DAF7}">
      <dsp:nvSpPr>
        <dsp:cNvPr id="0" name=""/>
        <dsp:cNvSpPr/>
      </dsp:nvSpPr>
      <dsp:spPr>
        <a:xfrm rot="16200000">
          <a:off x="508000" y="-508000"/>
          <a:ext cx="2032000" cy="3048000"/>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n-US" sz="3600" kern="1200" dirty="0"/>
            <a:t>Smart Door</a:t>
          </a:r>
        </a:p>
      </dsp:txBody>
      <dsp:txXfrm rot="5400000">
        <a:off x="0" y="0"/>
        <a:ext cx="3048000" cy="1524000"/>
      </dsp:txXfrm>
    </dsp:sp>
    <dsp:sp modelId="{B463F6A0-44C0-4C99-9FBD-F631F0672E30}">
      <dsp:nvSpPr>
        <dsp:cNvPr id="0" name=""/>
        <dsp:cNvSpPr/>
      </dsp:nvSpPr>
      <dsp:spPr>
        <a:xfrm>
          <a:off x="3048000" y="0"/>
          <a:ext cx="3048000" cy="2032000"/>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n-US" sz="3600" kern="1200" dirty="0"/>
            <a:t>Smart Office</a:t>
          </a:r>
        </a:p>
      </dsp:txBody>
      <dsp:txXfrm>
        <a:off x="3048000" y="0"/>
        <a:ext cx="3048000" cy="1524000"/>
      </dsp:txXfrm>
    </dsp:sp>
    <dsp:sp modelId="{01A1DD4E-E9EA-4B96-92C6-925BB5E9D347}">
      <dsp:nvSpPr>
        <dsp:cNvPr id="0" name=""/>
        <dsp:cNvSpPr/>
      </dsp:nvSpPr>
      <dsp:spPr>
        <a:xfrm rot="10800000">
          <a:off x="0" y="2032000"/>
          <a:ext cx="3048000" cy="2032000"/>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n-US" sz="3600" kern="1200" dirty="0"/>
            <a:t>Smart Chair</a:t>
          </a:r>
        </a:p>
      </dsp:txBody>
      <dsp:txXfrm rot="10800000">
        <a:off x="0" y="2539999"/>
        <a:ext cx="3048000" cy="1524000"/>
      </dsp:txXfrm>
    </dsp:sp>
    <dsp:sp modelId="{349E9ED0-52F4-4E80-82CD-E382CCBC2D1A}">
      <dsp:nvSpPr>
        <dsp:cNvPr id="0" name=""/>
        <dsp:cNvSpPr/>
      </dsp:nvSpPr>
      <dsp:spPr>
        <a:xfrm rot="5400000">
          <a:off x="3556000" y="1523999"/>
          <a:ext cx="2032000" cy="3048000"/>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n-US" sz="3600" kern="1200" dirty="0"/>
            <a:t>Smart HVAC</a:t>
          </a:r>
        </a:p>
      </dsp:txBody>
      <dsp:txXfrm rot="-5400000">
        <a:off x="3048000" y="2539999"/>
        <a:ext cx="3048000" cy="1524000"/>
      </dsp:txXfrm>
    </dsp:sp>
    <dsp:sp modelId="{E6576397-9650-4D58-B6B6-442BE55FF21B}">
      <dsp:nvSpPr>
        <dsp:cNvPr id="0" name=""/>
        <dsp:cNvSpPr/>
      </dsp:nvSpPr>
      <dsp:spPr>
        <a:xfrm>
          <a:off x="1729672" y="1299596"/>
          <a:ext cx="2636654" cy="1464807"/>
        </a:xfrm>
        <a:prstGeom prst="roundRect">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a:t>Smart Auditorium/</a:t>
          </a:r>
          <a:br>
            <a:rPr lang="en-US" sz="3200" kern="1200" dirty="0"/>
          </a:br>
          <a:r>
            <a:rPr lang="en-US" sz="3200" kern="1200" dirty="0"/>
            <a:t>Classroom</a:t>
          </a:r>
        </a:p>
      </dsp:txBody>
      <dsp:txXfrm>
        <a:off x="1801178" y="1371102"/>
        <a:ext cx="2493642" cy="1321795"/>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7F3F2B-B3B7-0C44-AE61-ADA1A79084AA}">
      <dsp:nvSpPr>
        <dsp:cNvPr id="0" name=""/>
        <dsp:cNvSpPr/>
      </dsp:nvSpPr>
      <dsp:spPr>
        <a:xfrm>
          <a:off x="0" y="18942"/>
          <a:ext cx="4187991" cy="10296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a:t>Reduce need for unsustainable energy sources</a:t>
          </a:r>
        </a:p>
      </dsp:txBody>
      <dsp:txXfrm>
        <a:off x="50261" y="69203"/>
        <a:ext cx="4087469" cy="929078"/>
      </dsp:txXfrm>
    </dsp:sp>
    <dsp:sp modelId="{F43BE6C0-175C-0D4B-8402-2221F6796B34}">
      <dsp:nvSpPr>
        <dsp:cNvPr id="0" name=""/>
        <dsp:cNvSpPr/>
      </dsp:nvSpPr>
      <dsp:spPr>
        <a:xfrm>
          <a:off x="0" y="1060419"/>
          <a:ext cx="4187991" cy="910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969"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b="0" i="0" u="none" kern="1200" dirty="0"/>
            <a:t>Reduce unnecessary consumption</a:t>
          </a:r>
        </a:p>
        <a:p>
          <a:pPr marL="228600" lvl="1" indent="-228600" algn="l" defTabSz="889000">
            <a:lnSpc>
              <a:spcPct val="90000"/>
            </a:lnSpc>
            <a:spcBef>
              <a:spcPct val="0"/>
            </a:spcBef>
            <a:spcAft>
              <a:spcPct val="20000"/>
            </a:spcAft>
            <a:buChar char="•"/>
          </a:pPr>
          <a:r>
            <a:rPr lang="en-US" sz="2000" b="0" i="0" u="none" kern="1200" dirty="0"/>
            <a:t>Flatten peaks</a:t>
          </a:r>
        </a:p>
      </dsp:txBody>
      <dsp:txXfrm>
        <a:off x="0" y="1060419"/>
        <a:ext cx="4187991" cy="910800"/>
      </dsp:txXfrm>
    </dsp:sp>
    <dsp:sp modelId="{C8F58072-5E9A-E641-AA04-4D0B343AB05D}">
      <dsp:nvSpPr>
        <dsp:cNvPr id="0" name=""/>
        <dsp:cNvSpPr/>
      </dsp:nvSpPr>
      <dsp:spPr>
        <a:xfrm>
          <a:off x="0" y="1907772"/>
          <a:ext cx="4187991" cy="10296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a:t>Increase reliance on sustainable energy sources</a:t>
          </a:r>
        </a:p>
      </dsp:txBody>
      <dsp:txXfrm>
        <a:off x="50261" y="1958033"/>
        <a:ext cx="4087469" cy="929078"/>
      </dsp:txXfrm>
    </dsp:sp>
    <dsp:sp modelId="{5210ED32-A1E7-5448-9EBE-C8CA3AAB242E}">
      <dsp:nvSpPr>
        <dsp:cNvPr id="0" name=""/>
        <dsp:cNvSpPr/>
      </dsp:nvSpPr>
      <dsp:spPr>
        <a:xfrm>
          <a:off x="0" y="3000819"/>
          <a:ext cx="4187991" cy="910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969"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Exploit renewables</a:t>
          </a:r>
          <a:endParaRPr lang="en-US" sz="2000" b="0" i="0" u="none" kern="1200" dirty="0"/>
        </a:p>
        <a:p>
          <a:pPr marL="171450" lvl="1" indent="-171450" algn="l" defTabSz="800100">
            <a:lnSpc>
              <a:spcPct val="90000"/>
            </a:lnSpc>
            <a:spcBef>
              <a:spcPct val="0"/>
            </a:spcBef>
            <a:spcAft>
              <a:spcPct val="20000"/>
            </a:spcAft>
            <a:buChar char="•"/>
          </a:pPr>
          <a:r>
            <a:rPr lang="en-US" sz="1800" i="0" kern="1200" dirty="0">
              <a:latin typeface="Myriad Pro" charset="0"/>
              <a:ea typeface="ヒラギノ明朝 ProN W3" charset="0"/>
            </a:rPr>
            <a:t>Store</a:t>
          </a:r>
          <a:r>
            <a:rPr lang="en-US" sz="1800" kern="1200" dirty="0">
              <a:latin typeface="Myriad Pro" charset="0"/>
              <a:ea typeface="ヒラギノ明朝 ProN W3" charset="0"/>
            </a:rPr>
            <a:t> excess energy during off-peak – avoid blackouts</a:t>
          </a:r>
          <a:endParaRPr lang="en-US" sz="1800" kern="1200" dirty="0"/>
        </a:p>
      </dsp:txBody>
      <dsp:txXfrm>
        <a:off x="0" y="3000819"/>
        <a:ext cx="4187991" cy="910800"/>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56DBCD-4944-4061-8BC1-65A6C711F0D6}">
      <dsp:nvSpPr>
        <dsp:cNvPr id="0" name=""/>
        <dsp:cNvSpPr/>
      </dsp:nvSpPr>
      <dsp:spPr>
        <a:xfrm>
          <a:off x="2768" y="1306114"/>
          <a:ext cx="2421064" cy="968425"/>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8684" tIns="69342" rIns="34671" bIns="69342" numCol="1" spcCol="1270" anchor="ctr" anchorCtr="0">
          <a:noAutofit/>
        </a:bodyPr>
        <a:lstStyle/>
        <a:p>
          <a:pPr lvl="0" algn="ctr" defTabSz="1155700">
            <a:lnSpc>
              <a:spcPct val="90000"/>
            </a:lnSpc>
            <a:spcBef>
              <a:spcPct val="0"/>
            </a:spcBef>
            <a:spcAft>
              <a:spcPct val="35000"/>
            </a:spcAft>
          </a:pPr>
          <a:r>
            <a:rPr lang="en-US" sz="2600" i="0" u="none" kern="1200" dirty="0"/>
            <a:t>Sense</a:t>
          </a:r>
        </a:p>
      </dsp:txBody>
      <dsp:txXfrm>
        <a:off x="2768" y="1306114"/>
        <a:ext cx="2178958" cy="968425"/>
      </dsp:txXfrm>
    </dsp:sp>
    <dsp:sp modelId="{759089DE-622F-42B6-9FE8-69895FD6CF49}">
      <dsp:nvSpPr>
        <dsp:cNvPr id="0" name=""/>
        <dsp:cNvSpPr/>
      </dsp:nvSpPr>
      <dsp:spPr>
        <a:xfrm>
          <a:off x="1939620" y="1306114"/>
          <a:ext cx="2421064" cy="96842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69342" rIns="34671" bIns="69342" numCol="1" spcCol="1270" anchor="ctr" anchorCtr="0">
          <a:noAutofit/>
        </a:bodyPr>
        <a:lstStyle/>
        <a:p>
          <a:pPr lvl="0" algn="ctr" defTabSz="1155700">
            <a:lnSpc>
              <a:spcPct val="90000"/>
            </a:lnSpc>
            <a:spcBef>
              <a:spcPct val="0"/>
            </a:spcBef>
            <a:spcAft>
              <a:spcPct val="35000"/>
            </a:spcAft>
          </a:pPr>
          <a:r>
            <a:rPr lang="en-US" sz="2600" i="0" u="none" kern="1200" dirty="0"/>
            <a:t>Analyze</a:t>
          </a:r>
        </a:p>
      </dsp:txBody>
      <dsp:txXfrm>
        <a:off x="2423833" y="1306114"/>
        <a:ext cx="1452639" cy="968425"/>
      </dsp:txXfrm>
    </dsp:sp>
    <dsp:sp modelId="{D29F5039-0545-49A7-98FC-39D4C95114DA}">
      <dsp:nvSpPr>
        <dsp:cNvPr id="0" name=""/>
        <dsp:cNvSpPr/>
      </dsp:nvSpPr>
      <dsp:spPr>
        <a:xfrm>
          <a:off x="3876471" y="1306114"/>
          <a:ext cx="2421064" cy="96842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69342" rIns="34671" bIns="69342" numCol="1" spcCol="1270" anchor="ctr" anchorCtr="0">
          <a:noAutofit/>
        </a:bodyPr>
        <a:lstStyle/>
        <a:p>
          <a:pPr lvl="0" algn="ctr" defTabSz="1155700">
            <a:lnSpc>
              <a:spcPct val="90000"/>
            </a:lnSpc>
            <a:spcBef>
              <a:spcPct val="0"/>
            </a:spcBef>
            <a:spcAft>
              <a:spcPct val="35000"/>
            </a:spcAft>
          </a:pPr>
          <a:r>
            <a:rPr lang="en-US" sz="2600" i="0" u="none" kern="1200" dirty="0"/>
            <a:t>Response</a:t>
          </a:r>
        </a:p>
      </dsp:txBody>
      <dsp:txXfrm>
        <a:off x="4360684" y="1306114"/>
        <a:ext cx="1452639" cy="9684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56DBCD-4944-4061-8BC1-65A6C711F0D6}">
      <dsp:nvSpPr>
        <dsp:cNvPr id="0" name=""/>
        <dsp:cNvSpPr/>
      </dsp:nvSpPr>
      <dsp:spPr>
        <a:xfrm>
          <a:off x="233" y="1329494"/>
          <a:ext cx="2304164" cy="921665"/>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018" tIns="72009" rIns="36005" bIns="72009" numCol="1" spcCol="1270" anchor="ctr" anchorCtr="0">
          <a:noAutofit/>
        </a:bodyPr>
        <a:lstStyle/>
        <a:p>
          <a:pPr lvl="0" algn="ctr" defTabSz="1200150">
            <a:lnSpc>
              <a:spcPct val="90000"/>
            </a:lnSpc>
            <a:spcBef>
              <a:spcPct val="0"/>
            </a:spcBef>
            <a:spcAft>
              <a:spcPct val="35000"/>
            </a:spcAft>
          </a:pPr>
          <a:r>
            <a:rPr lang="en-US" sz="2700" i="0" u="none" kern="1200" dirty="0"/>
            <a:t>Sense</a:t>
          </a:r>
        </a:p>
      </dsp:txBody>
      <dsp:txXfrm>
        <a:off x="233" y="1329494"/>
        <a:ext cx="2073748" cy="921665"/>
      </dsp:txXfrm>
    </dsp:sp>
    <dsp:sp modelId="{759089DE-622F-42B6-9FE8-69895FD6CF49}">
      <dsp:nvSpPr>
        <dsp:cNvPr id="0" name=""/>
        <dsp:cNvSpPr/>
      </dsp:nvSpPr>
      <dsp:spPr>
        <a:xfrm>
          <a:off x="1843564" y="1329494"/>
          <a:ext cx="2304164" cy="92166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72009" rIns="36005" bIns="72009" numCol="1" spcCol="1270" anchor="ctr" anchorCtr="0">
          <a:noAutofit/>
        </a:bodyPr>
        <a:lstStyle/>
        <a:p>
          <a:pPr lvl="0" algn="ctr" defTabSz="1200150">
            <a:lnSpc>
              <a:spcPct val="90000"/>
            </a:lnSpc>
            <a:spcBef>
              <a:spcPct val="0"/>
            </a:spcBef>
            <a:spcAft>
              <a:spcPct val="35000"/>
            </a:spcAft>
          </a:pPr>
          <a:r>
            <a:rPr lang="en-US" sz="2700" i="0" u="none" kern="1200" dirty="0"/>
            <a:t>Analyze</a:t>
          </a:r>
        </a:p>
      </dsp:txBody>
      <dsp:txXfrm>
        <a:off x="2304397" y="1329494"/>
        <a:ext cx="1382499" cy="921665"/>
      </dsp:txXfrm>
    </dsp:sp>
    <dsp:sp modelId="{D29F5039-0545-49A7-98FC-39D4C95114DA}">
      <dsp:nvSpPr>
        <dsp:cNvPr id="0" name=""/>
        <dsp:cNvSpPr/>
      </dsp:nvSpPr>
      <dsp:spPr>
        <a:xfrm>
          <a:off x="3686896" y="1329494"/>
          <a:ext cx="2613175" cy="92166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72009" rIns="36005" bIns="72009" numCol="1" spcCol="1270" anchor="ctr" anchorCtr="0">
          <a:noAutofit/>
        </a:bodyPr>
        <a:lstStyle/>
        <a:p>
          <a:pPr lvl="0" algn="ctr" defTabSz="1200150">
            <a:lnSpc>
              <a:spcPct val="90000"/>
            </a:lnSpc>
            <a:spcBef>
              <a:spcPct val="0"/>
            </a:spcBef>
            <a:spcAft>
              <a:spcPct val="35000"/>
            </a:spcAft>
          </a:pPr>
          <a:r>
            <a:rPr lang="en-US" sz="2700" i="0" u="none" kern="1200" dirty="0"/>
            <a:t>Remember</a:t>
          </a:r>
        </a:p>
      </dsp:txBody>
      <dsp:txXfrm>
        <a:off x="4147729" y="1329494"/>
        <a:ext cx="1691510" cy="92166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56DBCD-4944-4061-8BC1-65A6C711F0D6}">
      <dsp:nvSpPr>
        <dsp:cNvPr id="0" name=""/>
        <dsp:cNvSpPr/>
      </dsp:nvSpPr>
      <dsp:spPr>
        <a:xfrm>
          <a:off x="3691" y="1741486"/>
          <a:ext cx="3228085" cy="129123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354" tIns="82677" rIns="41339" bIns="82677" numCol="1" spcCol="1270" anchor="ctr" anchorCtr="0">
          <a:noAutofit/>
        </a:bodyPr>
        <a:lstStyle/>
        <a:p>
          <a:pPr lvl="0" algn="ctr" defTabSz="1377950">
            <a:lnSpc>
              <a:spcPct val="90000"/>
            </a:lnSpc>
            <a:spcBef>
              <a:spcPct val="0"/>
            </a:spcBef>
            <a:spcAft>
              <a:spcPct val="35000"/>
            </a:spcAft>
          </a:pPr>
          <a:r>
            <a:rPr lang="en-US" sz="3100" i="0" u="none" kern="1200" dirty="0"/>
            <a:t>Sense</a:t>
          </a:r>
        </a:p>
      </dsp:txBody>
      <dsp:txXfrm>
        <a:off x="3691" y="1741486"/>
        <a:ext cx="2905277" cy="1291234"/>
      </dsp:txXfrm>
    </dsp:sp>
    <dsp:sp modelId="{759089DE-622F-42B6-9FE8-69895FD6CF49}">
      <dsp:nvSpPr>
        <dsp:cNvPr id="0" name=""/>
        <dsp:cNvSpPr/>
      </dsp:nvSpPr>
      <dsp:spPr>
        <a:xfrm>
          <a:off x="2586160" y="1741486"/>
          <a:ext cx="3228085" cy="129123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4016" tIns="82677" rIns="41339" bIns="82677" numCol="1" spcCol="1270" anchor="ctr" anchorCtr="0">
          <a:noAutofit/>
        </a:bodyPr>
        <a:lstStyle/>
        <a:p>
          <a:pPr lvl="0" algn="ctr" defTabSz="1377950">
            <a:lnSpc>
              <a:spcPct val="90000"/>
            </a:lnSpc>
            <a:spcBef>
              <a:spcPct val="0"/>
            </a:spcBef>
            <a:spcAft>
              <a:spcPct val="35000"/>
            </a:spcAft>
          </a:pPr>
          <a:r>
            <a:rPr lang="en-US" sz="3100" i="0" u="none" kern="1200" dirty="0"/>
            <a:t>Analyze</a:t>
          </a:r>
        </a:p>
      </dsp:txBody>
      <dsp:txXfrm>
        <a:off x="3231777" y="1741486"/>
        <a:ext cx="1936851" cy="1291234"/>
      </dsp:txXfrm>
    </dsp:sp>
    <dsp:sp modelId="{D29F5039-0545-49A7-98FC-39D4C95114DA}">
      <dsp:nvSpPr>
        <dsp:cNvPr id="0" name=""/>
        <dsp:cNvSpPr/>
      </dsp:nvSpPr>
      <dsp:spPr>
        <a:xfrm>
          <a:off x="5168628" y="1741486"/>
          <a:ext cx="3228085" cy="129123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4016" tIns="82677" rIns="41339" bIns="82677" numCol="1" spcCol="1270" anchor="ctr" anchorCtr="0">
          <a:noAutofit/>
        </a:bodyPr>
        <a:lstStyle/>
        <a:p>
          <a:pPr lvl="0" algn="ctr" defTabSz="1377950">
            <a:lnSpc>
              <a:spcPct val="90000"/>
            </a:lnSpc>
            <a:spcBef>
              <a:spcPct val="0"/>
            </a:spcBef>
            <a:spcAft>
              <a:spcPct val="35000"/>
            </a:spcAft>
          </a:pPr>
          <a:r>
            <a:rPr lang="en-US" sz="3100" i="0" u="none" kern="1200" dirty="0"/>
            <a:t>Remember</a:t>
          </a:r>
          <a:br>
            <a:rPr lang="en-US" sz="3100" i="0" u="none" kern="1200" dirty="0"/>
          </a:br>
          <a:r>
            <a:rPr lang="en-US" sz="3100" i="0" u="none" kern="1200" dirty="0"/>
            <a:t>Response</a:t>
          </a:r>
        </a:p>
      </dsp:txBody>
      <dsp:txXfrm>
        <a:off x="5814245" y="1741486"/>
        <a:ext cx="1936851" cy="129123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E4A115-AF56-4E7F-B652-9A2AEF673917}">
      <dsp:nvSpPr>
        <dsp:cNvPr id="0" name=""/>
        <dsp:cNvSpPr/>
      </dsp:nvSpPr>
      <dsp:spPr>
        <a:xfrm>
          <a:off x="1869" y="751704"/>
          <a:ext cx="1634834" cy="1307867"/>
        </a:xfrm>
        <a:prstGeom prst="homePlate">
          <a:avLst>
            <a:gd name="adj" fmla="val 2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673" tIns="50800" rIns="230693" bIns="50800" numCol="1" spcCol="1270" anchor="t" anchorCtr="0">
          <a:noAutofit/>
        </a:bodyPr>
        <a:lstStyle/>
        <a:p>
          <a:pPr lvl="0" algn="l" defTabSz="889000">
            <a:lnSpc>
              <a:spcPct val="90000"/>
            </a:lnSpc>
            <a:spcBef>
              <a:spcPct val="0"/>
            </a:spcBef>
            <a:spcAft>
              <a:spcPct val="35000"/>
            </a:spcAft>
          </a:pPr>
          <a:r>
            <a:rPr lang="en-US" sz="2000" i="1" u="sng" kern="1200" dirty="0"/>
            <a:t>Sense</a:t>
          </a:r>
        </a:p>
        <a:p>
          <a:pPr marL="171450" lvl="1" indent="-171450" algn="l" defTabSz="711200">
            <a:lnSpc>
              <a:spcPct val="90000"/>
            </a:lnSpc>
            <a:spcBef>
              <a:spcPct val="0"/>
            </a:spcBef>
            <a:spcAft>
              <a:spcPct val="15000"/>
            </a:spcAft>
            <a:buChar char="•"/>
          </a:pPr>
          <a:r>
            <a:rPr lang="en-US" sz="1600" kern="1200" dirty="0"/>
            <a:t>Temperature of different zones</a:t>
          </a:r>
        </a:p>
      </dsp:txBody>
      <dsp:txXfrm>
        <a:off x="1869" y="751704"/>
        <a:ext cx="1471351" cy="1307867"/>
      </dsp:txXfrm>
    </dsp:sp>
    <dsp:sp modelId="{09D3EA85-6974-4A4F-8B74-2243729B2D26}">
      <dsp:nvSpPr>
        <dsp:cNvPr id="0" name=""/>
        <dsp:cNvSpPr/>
      </dsp:nvSpPr>
      <dsp:spPr>
        <a:xfrm>
          <a:off x="1309736" y="751704"/>
          <a:ext cx="1634834" cy="1307867"/>
        </a:xfrm>
        <a:prstGeom prst="chevron">
          <a:avLst>
            <a:gd name="adj" fmla="val 2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673" tIns="50800" rIns="57673" bIns="50800" numCol="1" spcCol="1270" anchor="t" anchorCtr="0">
          <a:noAutofit/>
        </a:bodyPr>
        <a:lstStyle/>
        <a:p>
          <a:pPr lvl="0" algn="l" defTabSz="889000">
            <a:lnSpc>
              <a:spcPct val="90000"/>
            </a:lnSpc>
            <a:spcBef>
              <a:spcPct val="0"/>
            </a:spcBef>
            <a:spcAft>
              <a:spcPct val="35000"/>
            </a:spcAft>
          </a:pPr>
          <a:r>
            <a:rPr lang="en-US" sz="2000" i="1" u="sng" kern="1200" dirty="0"/>
            <a:t>Analyze</a:t>
          </a:r>
        </a:p>
        <a:p>
          <a:pPr marL="171450" lvl="1" indent="-171450" algn="l" defTabSz="711200">
            <a:lnSpc>
              <a:spcPct val="90000"/>
            </a:lnSpc>
            <a:spcBef>
              <a:spcPct val="0"/>
            </a:spcBef>
            <a:spcAft>
              <a:spcPct val="15000"/>
            </a:spcAft>
            <a:buChar char="•"/>
          </a:pPr>
          <a:r>
            <a:rPr lang="en-US" sz="1600" kern="1200" dirty="0"/>
            <a:t>Using </a:t>
          </a:r>
          <a:r>
            <a:rPr lang="en-US" sz="1600" kern="1200" dirty="0" err="1"/>
            <a:t>Schedulab-ility</a:t>
          </a:r>
          <a:r>
            <a:rPr lang="en-US" sz="1600" kern="1200" dirty="0"/>
            <a:t> analysis</a:t>
          </a:r>
        </a:p>
      </dsp:txBody>
      <dsp:txXfrm>
        <a:off x="1636703" y="751704"/>
        <a:ext cx="980900" cy="1307867"/>
      </dsp:txXfrm>
    </dsp:sp>
    <dsp:sp modelId="{8BC24F3B-8C4F-47A1-99BE-668282E59A52}">
      <dsp:nvSpPr>
        <dsp:cNvPr id="0" name=""/>
        <dsp:cNvSpPr/>
      </dsp:nvSpPr>
      <dsp:spPr>
        <a:xfrm>
          <a:off x="2617604" y="751704"/>
          <a:ext cx="1634834" cy="1307867"/>
        </a:xfrm>
        <a:prstGeom prst="chevron">
          <a:avLst>
            <a:gd name="adj" fmla="val 2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673" tIns="45720" rIns="57673" bIns="45720" numCol="1" spcCol="1270" anchor="t" anchorCtr="0">
          <a:noAutofit/>
        </a:bodyPr>
        <a:lstStyle/>
        <a:p>
          <a:pPr lvl="0" algn="l" defTabSz="800100">
            <a:lnSpc>
              <a:spcPct val="90000"/>
            </a:lnSpc>
            <a:spcBef>
              <a:spcPct val="0"/>
            </a:spcBef>
            <a:spcAft>
              <a:spcPct val="35000"/>
            </a:spcAft>
          </a:pPr>
          <a:r>
            <a:rPr lang="en-US" sz="1800" i="1" u="sng" kern="1200" dirty="0"/>
            <a:t>Respond</a:t>
          </a:r>
        </a:p>
        <a:p>
          <a:pPr marL="114300" lvl="1" indent="-114300" algn="l" defTabSz="533400">
            <a:lnSpc>
              <a:spcPct val="90000"/>
            </a:lnSpc>
            <a:spcBef>
              <a:spcPct val="0"/>
            </a:spcBef>
            <a:spcAft>
              <a:spcPct val="15000"/>
            </a:spcAft>
            <a:buChar char="•"/>
          </a:pPr>
          <a:r>
            <a:rPr lang="en-US" sz="1200" kern="1200" dirty="0"/>
            <a:t>Actuate minimum </a:t>
          </a:r>
          <a:r>
            <a:rPr lang="en-US" sz="1400" kern="1200" dirty="0"/>
            <a:t>number </a:t>
          </a:r>
          <a:r>
            <a:rPr lang="en-US" sz="1600" kern="1200" dirty="0"/>
            <a:t>of AC’s</a:t>
          </a:r>
        </a:p>
      </dsp:txBody>
      <dsp:txXfrm>
        <a:off x="2944571" y="751704"/>
        <a:ext cx="980900" cy="130786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390808-FD70-4895-8E98-13E70774D35E}">
      <dsp:nvSpPr>
        <dsp:cNvPr id="0" name=""/>
        <dsp:cNvSpPr/>
      </dsp:nvSpPr>
      <dsp:spPr>
        <a:xfrm>
          <a:off x="1896" y="0"/>
          <a:ext cx="1658207" cy="1080120"/>
        </a:xfrm>
        <a:prstGeom prst="homePlate">
          <a:avLst>
            <a:gd name="adj" fmla="val 2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98" tIns="38100" rIns="233992" bIns="38100" numCol="1" spcCol="1270" anchor="t" anchorCtr="0">
          <a:noAutofit/>
        </a:bodyPr>
        <a:lstStyle/>
        <a:p>
          <a:pPr lvl="0" algn="l" defTabSz="666750">
            <a:lnSpc>
              <a:spcPct val="90000"/>
            </a:lnSpc>
            <a:spcBef>
              <a:spcPct val="0"/>
            </a:spcBef>
            <a:spcAft>
              <a:spcPct val="35000"/>
            </a:spcAft>
          </a:pPr>
          <a:r>
            <a:rPr lang="en-US" sz="1500" i="1" u="sng" kern="1200" dirty="0"/>
            <a:t>Sense</a:t>
          </a:r>
        </a:p>
        <a:p>
          <a:pPr marL="114300" lvl="1" indent="-114300" algn="l" defTabSz="533400">
            <a:lnSpc>
              <a:spcPct val="90000"/>
            </a:lnSpc>
            <a:spcBef>
              <a:spcPct val="0"/>
            </a:spcBef>
            <a:spcAft>
              <a:spcPct val="15000"/>
            </a:spcAft>
            <a:buChar char="•"/>
          </a:pPr>
          <a:r>
            <a:rPr lang="en-US" sz="1200" i="0" u="none" kern="1200" dirty="0"/>
            <a:t>Schedule</a:t>
          </a:r>
        </a:p>
        <a:p>
          <a:pPr marL="114300" lvl="1" indent="-114300" algn="l" defTabSz="533400">
            <a:lnSpc>
              <a:spcPct val="90000"/>
            </a:lnSpc>
            <a:spcBef>
              <a:spcPct val="0"/>
            </a:spcBef>
            <a:spcAft>
              <a:spcPct val="15000"/>
            </a:spcAft>
            <a:buChar char="•"/>
          </a:pPr>
          <a:r>
            <a:rPr lang="en-US" sz="1200" i="0" u="none" kern="1200" dirty="0"/>
            <a:t>Time of Day</a:t>
          </a:r>
        </a:p>
      </dsp:txBody>
      <dsp:txXfrm>
        <a:off x="1896" y="0"/>
        <a:ext cx="1523192" cy="1080120"/>
      </dsp:txXfrm>
    </dsp:sp>
    <dsp:sp modelId="{C7AE734E-9FB0-41EA-A8B3-C5062911BDFF}">
      <dsp:nvSpPr>
        <dsp:cNvPr id="0" name=""/>
        <dsp:cNvSpPr/>
      </dsp:nvSpPr>
      <dsp:spPr>
        <a:xfrm>
          <a:off x="1328462" y="0"/>
          <a:ext cx="1658207" cy="1080120"/>
        </a:xfrm>
        <a:prstGeom prst="chevron">
          <a:avLst>
            <a:gd name="adj" fmla="val 2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98" tIns="38100" rIns="58498" bIns="38100" numCol="1" spcCol="1270" anchor="t" anchorCtr="0">
          <a:noAutofit/>
        </a:bodyPr>
        <a:lstStyle/>
        <a:p>
          <a:pPr lvl="0" algn="l" defTabSz="666750">
            <a:lnSpc>
              <a:spcPct val="90000"/>
            </a:lnSpc>
            <a:spcBef>
              <a:spcPct val="0"/>
            </a:spcBef>
            <a:spcAft>
              <a:spcPct val="35000"/>
            </a:spcAft>
          </a:pPr>
          <a:r>
            <a:rPr lang="en-US" sz="1500" i="1" u="sng" kern="1200" dirty="0"/>
            <a:t>Analyze</a:t>
          </a:r>
        </a:p>
        <a:p>
          <a:pPr marL="114300" lvl="1" indent="-114300" algn="l" defTabSz="533400">
            <a:lnSpc>
              <a:spcPct val="90000"/>
            </a:lnSpc>
            <a:spcBef>
              <a:spcPct val="0"/>
            </a:spcBef>
            <a:spcAft>
              <a:spcPct val="15000"/>
            </a:spcAft>
            <a:buChar char="•"/>
          </a:pPr>
          <a:r>
            <a:rPr lang="en-US" sz="1200" i="0" u="none" kern="1200" dirty="0"/>
            <a:t>Machine Learning</a:t>
          </a:r>
        </a:p>
        <a:p>
          <a:pPr marL="114300" lvl="1" indent="-114300" algn="l" defTabSz="533400">
            <a:lnSpc>
              <a:spcPct val="90000"/>
            </a:lnSpc>
            <a:spcBef>
              <a:spcPct val="0"/>
            </a:spcBef>
            <a:spcAft>
              <a:spcPct val="15000"/>
            </a:spcAft>
            <a:buChar char="•"/>
          </a:pPr>
          <a:r>
            <a:rPr lang="en-US" sz="1200" i="0" u="none" kern="1200" dirty="0"/>
            <a:t>Logical Reasoning</a:t>
          </a:r>
        </a:p>
      </dsp:txBody>
      <dsp:txXfrm>
        <a:off x="1598492" y="0"/>
        <a:ext cx="1118147" cy="1080120"/>
      </dsp:txXfrm>
    </dsp:sp>
    <dsp:sp modelId="{DC1E9DC7-4E70-4C0F-BEA2-BFAF2E965768}">
      <dsp:nvSpPr>
        <dsp:cNvPr id="0" name=""/>
        <dsp:cNvSpPr/>
      </dsp:nvSpPr>
      <dsp:spPr>
        <a:xfrm>
          <a:off x="2655028" y="0"/>
          <a:ext cx="1658207" cy="1080120"/>
        </a:xfrm>
        <a:prstGeom prst="chevron">
          <a:avLst>
            <a:gd name="adj" fmla="val 2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98" tIns="38100" rIns="58498" bIns="38100" numCol="1" spcCol="1270" anchor="t" anchorCtr="0">
          <a:noAutofit/>
        </a:bodyPr>
        <a:lstStyle/>
        <a:p>
          <a:pPr lvl="0" algn="l" defTabSz="666750">
            <a:lnSpc>
              <a:spcPct val="90000"/>
            </a:lnSpc>
            <a:spcBef>
              <a:spcPct val="0"/>
            </a:spcBef>
            <a:spcAft>
              <a:spcPct val="35000"/>
            </a:spcAft>
          </a:pPr>
          <a:r>
            <a:rPr lang="en-US" sz="1500" i="1" u="sng" kern="1200" dirty="0"/>
            <a:t>Response</a:t>
          </a:r>
        </a:p>
        <a:p>
          <a:pPr marL="114300" lvl="1" indent="-114300" algn="l" defTabSz="533400">
            <a:lnSpc>
              <a:spcPct val="90000"/>
            </a:lnSpc>
            <a:spcBef>
              <a:spcPct val="0"/>
            </a:spcBef>
            <a:spcAft>
              <a:spcPct val="15000"/>
            </a:spcAft>
            <a:buChar char="•"/>
          </a:pPr>
          <a:r>
            <a:rPr lang="en-US" sz="1200" kern="1200" dirty="0"/>
            <a:t>Number of Occupants &amp; ID’s</a:t>
          </a:r>
          <a:endParaRPr lang="en-US" sz="1200" i="0" u="none" kern="1200" dirty="0"/>
        </a:p>
      </dsp:txBody>
      <dsp:txXfrm>
        <a:off x="2925058" y="0"/>
        <a:ext cx="1118147" cy="108012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390808-FD70-4895-8E98-13E70774D35E}">
      <dsp:nvSpPr>
        <dsp:cNvPr id="0" name=""/>
        <dsp:cNvSpPr/>
      </dsp:nvSpPr>
      <dsp:spPr>
        <a:xfrm>
          <a:off x="1896" y="0"/>
          <a:ext cx="1658207" cy="1080120"/>
        </a:xfrm>
        <a:prstGeom prst="homePlate">
          <a:avLst>
            <a:gd name="adj" fmla="val 2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98" tIns="40640" rIns="233992" bIns="40640" numCol="1" spcCol="1270" anchor="t" anchorCtr="0">
          <a:noAutofit/>
        </a:bodyPr>
        <a:lstStyle/>
        <a:p>
          <a:pPr lvl="0" algn="l" defTabSz="711200">
            <a:lnSpc>
              <a:spcPct val="90000"/>
            </a:lnSpc>
            <a:spcBef>
              <a:spcPct val="0"/>
            </a:spcBef>
            <a:spcAft>
              <a:spcPct val="35000"/>
            </a:spcAft>
          </a:pPr>
          <a:r>
            <a:rPr lang="en-US" sz="1600" i="1" u="sng" kern="1200" dirty="0"/>
            <a:t>Sense</a:t>
          </a:r>
        </a:p>
        <a:p>
          <a:pPr marL="114300" lvl="1" indent="-114300" algn="l" defTabSz="533400">
            <a:lnSpc>
              <a:spcPct val="90000"/>
            </a:lnSpc>
            <a:spcBef>
              <a:spcPct val="0"/>
            </a:spcBef>
            <a:spcAft>
              <a:spcPct val="15000"/>
            </a:spcAft>
            <a:buChar char="•"/>
          </a:pPr>
          <a:r>
            <a:rPr lang="en-US" sz="1200" i="0" u="none" kern="1200" dirty="0"/>
            <a:t>Temperature</a:t>
          </a:r>
        </a:p>
        <a:p>
          <a:pPr marL="114300" lvl="1" indent="-114300" algn="l" defTabSz="533400">
            <a:lnSpc>
              <a:spcPct val="90000"/>
            </a:lnSpc>
            <a:spcBef>
              <a:spcPct val="0"/>
            </a:spcBef>
            <a:spcAft>
              <a:spcPct val="15000"/>
            </a:spcAft>
            <a:buChar char="•"/>
          </a:pPr>
          <a:r>
            <a:rPr lang="en-US" sz="1200" i="0" u="none" kern="1200" dirty="0"/>
            <a:t>Time of Day</a:t>
          </a:r>
        </a:p>
      </dsp:txBody>
      <dsp:txXfrm>
        <a:off x="1896" y="0"/>
        <a:ext cx="1523192" cy="1080120"/>
      </dsp:txXfrm>
    </dsp:sp>
    <dsp:sp modelId="{C7AE734E-9FB0-41EA-A8B3-C5062911BDFF}">
      <dsp:nvSpPr>
        <dsp:cNvPr id="0" name=""/>
        <dsp:cNvSpPr/>
      </dsp:nvSpPr>
      <dsp:spPr>
        <a:xfrm>
          <a:off x="1328462" y="0"/>
          <a:ext cx="1658207" cy="1080120"/>
        </a:xfrm>
        <a:prstGeom prst="chevron">
          <a:avLst>
            <a:gd name="adj" fmla="val 2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98" tIns="40640" rIns="58498" bIns="40640" numCol="1" spcCol="1270" anchor="t" anchorCtr="0">
          <a:noAutofit/>
        </a:bodyPr>
        <a:lstStyle/>
        <a:p>
          <a:pPr lvl="0" algn="l" defTabSz="711200">
            <a:lnSpc>
              <a:spcPct val="90000"/>
            </a:lnSpc>
            <a:spcBef>
              <a:spcPct val="0"/>
            </a:spcBef>
            <a:spcAft>
              <a:spcPct val="35000"/>
            </a:spcAft>
          </a:pPr>
          <a:r>
            <a:rPr lang="en-US" sz="1600" i="1" u="sng" kern="1200" dirty="0"/>
            <a:t>Analyze</a:t>
          </a:r>
        </a:p>
        <a:p>
          <a:pPr marL="114300" lvl="1" indent="-114300" algn="l" defTabSz="533400">
            <a:lnSpc>
              <a:spcPct val="90000"/>
            </a:lnSpc>
            <a:spcBef>
              <a:spcPct val="0"/>
            </a:spcBef>
            <a:spcAft>
              <a:spcPct val="15000"/>
            </a:spcAft>
            <a:buChar char="•"/>
          </a:pPr>
          <a:r>
            <a:rPr lang="en-US" sz="1200" i="0" u="none" kern="1200" dirty="0"/>
            <a:t>Machine Learning (ANN)</a:t>
          </a:r>
        </a:p>
      </dsp:txBody>
      <dsp:txXfrm>
        <a:off x="1598492" y="0"/>
        <a:ext cx="1118147" cy="1080120"/>
      </dsp:txXfrm>
    </dsp:sp>
    <dsp:sp modelId="{4459E015-C6DD-4BA3-BFEA-FEB3AB043F95}">
      <dsp:nvSpPr>
        <dsp:cNvPr id="0" name=""/>
        <dsp:cNvSpPr/>
      </dsp:nvSpPr>
      <dsp:spPr>
        <a:xfrm>
          <a:off x="2655028" y="0"/>
          <a:ext cx="1658207" cy="1080120"/>
        </a:xfrm>
        <a:prstGeom prst="chevron">
          <a:avLst>
            <a:gd name="adj" fmla="val 2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98" tIns="40640" rIns="58498" bIns="40640" numCol="1" spcCol="1270" anchor="t" anchorCtr="0">
          <a:noAutofit/>
        </a:bodyPr>
        <a:lstStyle/>
        <a:p>
          <a:pPr lvl="0" algn="l" defTabSz="711200">
            <a:lnSpc>
              <a:spcPct val="90000"/>
            </a:lnSpc>
            <a:spcBef>
              <a:spcPct val="0"/>
            </a:spcBef>
            <a:spcAft>
              <a:spcPct val="35000"/>
            </a:spcAft>
          </a:pPr>
          <a:r>
            <a:rPr lang="en-US" sz="1600" i="1" u="sng" kern="1200" dirty="0"/>
            <a:t>Response</a:t>
          </a:r>
        </a:p>
        <a:p>
          <a:pPr marL="114300" lvl="1" indent="-114300" algn="l" defTabSz="533400">
            <a:lnSpc>
              <a:spcPct val="90000"/>
            </a:lnSpc>
            <a:spcBef>
              <a:spcPct val="0"/>
            </a:spcBef>
            <a:spcAft>
              <a:spcPct val="15000"/>
            </a:spcAft>
            <a:buChar char="•"/>
          </a:pPr>
          <a:r>
            <a:rPr lang="en-US" sz="1200" i="0" u="none" kern="1200" dirty="0"/>
            <a:t>Power Consumption</a:t>
          </a:r>
        </a:p>
      </dsp:txBody>
      <dsp:txXfrm>
        <a:off x="2925058" y="0"/>
        <a:ext cx="1118147" cy="1080120"/>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C41196-03A4-E640-B898-78CC0F5AD5C7}" type="datetimeFigureOut">
              <a:rPr lang="en-US" smtClean="0"/>
              <a:pPr/>
              <a:t>10/13/17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102FFE-9DEF-1548-9C66-F235DFF34B25}" type="slidenum">
              <a:rPr lang="en-US" smtClean="0"/>
              <a:pPr/>
              <a:t>‹#›</a:t>
            </a:fld>
            <a:endParaRPr lang="en-US"/>
          </a:p>
        </p:txBody>
      </p:sp>
    </p:spTree>
    <p:extLst>
      <p:ext uri="{BB962C8B-B14F-4D97-AF65-F5344CB8AC3E}">
        <p14:creationId xmlns:p14="http://schemas.microsoft.com/office/powerpoint/2010/main" val="36182637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a:xfrm>
            <a:off x="1143000" y="685800"/>
            <a:ext cx="4572000" cy="3429000"/>
          </a:xfrm>
        </p:spPr>
      </p:sp>
      <p:sp>
        <p:nvSpPr>
          <p:cNvPr id="2457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Calibri" charset="0"/>
                <a:ea typeface="MS PGothic" charset="0"/>
              </a:rPr>
              <a:t>(First image) This is an example of a smart door knob. The locked door unlocks in the presence of your phone which you would have had to synchronize with your lock earlier. It senses the presence of the device, analyzes if it is a recognized device and if it is unlock the door.</a:t>
            </a:r>
          </a:p>
          <a:p>
            <a:endParaRPr lang="en-US">
              <a:latin typeface="Calibri" charset="0"/>
              <a:ea typeface="MS PGothic" charset="0"/>
            </a:endParaRPr>
          </a:p>
          <a:p>
            <a:r>
              <a:rPr lang="en-US">
                <a:latin typeface="Calibri" charset="0"/>
                <a:ea typeface="MS PGothic" charset="0"/>
              </a:rPr>
              <a:t>(Second image) The smart knob here makes life easier by making your entry keyless. Your phone or a card etc can be used to unlock. These items make the lock more difficult to break open by force and makes life easier as your don't have to carry a key.</a:t>
            </a:r>
          </a:p>
          <a:p>
            <a:endParaRPr lang="en-US">
              <a:latin typeface="Calibri" charset="0"/>
              <a:ea typeface="MS PGothic" charset="0"/>
            </a:endParaRPr>
          </a:p>
          <a:p>
            <a:r>
              <a:rPr lang="en-US">
                <a:latin typeface="Calibri" charset="0"/>
                <a:ea typeface="MS PGothic" charset="0"/>
              </a:rPr>
              <a:t>(Third image) </a:t>
            </a:r>
          </a:p>
          <a:p>
            <a:r>
              <a:rPr lang="en-US">
                <a:latin typeface="Calibri" charset="0"/>
                <a:ea typeface="MS PGothic" charset="0"/>
              </a:rPr>
              <a:t>Here the door knob is itself a security system. If you try to break in, unless you have the key or an authentication of some kind the door will set off the alarm. </a:t>
            </a:r>
          </a:p>
        </p:txBody>
      </p:sp>
      <p:sp>
        <p:nvSpPr>
          <p:cNvPr id="24579"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buFont typeface="Arial" charset="0"/>
              <a:defRPr sz="2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buFont typeface="Arial" charset="0"/>
              <a:defRPr sz="2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buFont typeface="Arial" charset="0"/>
              <a:defRPr sz="2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buFont typeface="Arial" charset="0"/>
              <a:defRPr sz="2400">
                <a:solidFill>
                  <a:srgbClr val="000000"/>
                </a:solidFill>
                <a:latin typeface="Arial" charset="0"/>
                <a:ea typeface="ヒラギノ角ゴ ProN W3" charset="0"/>
                <a:cs typeface="ヒラギノ角ゴ ProN W3" charset="0"/>
                <a:sym typeface="Arial" charset="0"/>
              </a:defRPr>
            </a:lvl9pPr>
          </a:lstStyle>
          <a:p>
            <a:pPr eaLnBrk="1" hangingPunct="1"/>
            <a:fld id="{7355DC38-DCC8-EF45-8E09-1EA5F1E00030}" type="slidenum">
              <a:rPr lang="en-US" sz="1200"/>
              <a:pPr eaLnBrk="1" hangingPunct="1"/>
              <a:t>6</a:t>
            </a:fld>
            <a:endParaRPr lang="en-US" sz="1200"/>
          </a:p>
        </p:txBody>
      </p:sp>
    </p:spTree>
    <p:extLst>
      <p:ext uri="{BB962C8B-B14F-4D97-AF65-F5344CB8AC3E}">
        <p14:creationId xmlns:p14="http://schemas.microsoft.com/office/powerpoint/2010/main" val="1061103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102FFE-9DEF-1548-9C66-F235DFF34B25}" type="slidenum">
              <a:rPr lang="en-US" smtClean="0"/>
              <a:pPr/>
              <a:t>22</a:t>
            </a:fld>
            <a:endParaRPr lang="en-US"/>
          </a:p>
        </p:txBody>
      </p:sp>
    </p:spTree>
    <p:extLst>
      <p:ext uri="{BB962C8B-B14F-4D97-AF65-F5344CB8AC3E}">
        <p14:creationId xmlns:p14="http://schemas.microsoft.com/office/powerpoint/2010/main" val="1943697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a:xfrm>
            <a:off x="1143000" y="685800"/>
            <a:ext cx="4572000" cy="3429000"/>
          </a:xfrm>
        </p:spPr>
      </p:sp>
      <p:sp>
        <p:nvSpPr>
          <p:cNvPr id="3277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Calibri" charset="0"/>
              <a:ea typeface="ＭＳ Ｐゴシック" charset="-128"/>
              <a:cs typeface="MS PGothic" charset="-128"/>
            </a:endParaRPr>
          </a:p>
        </p:txBody>
      </p:sp>
      <p:sp>
        <p:nvSpPr>
          <p:cNvPr id="32771"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0000"/>
                </a:solidFill>
                <a:latin typeface="Arial" charset="0"/>
                <a:ea typeface="ヒラギノ角ゴ ProN W3" charset="-128"/>
                <a:sym typeface="Arial" charset="0"/>
              </a:defRPr>
            </a:lvl1pPr>
            <a:lvl2pPr marL="742950" indent="-285750">
              <a:defRPr>
                <a:solidFill>
                  <a:srgbClr val="000000"/>
                </a:solidFill>
                <a:latin typeface="Arial" charset="0"/>
                <a:ea typeface="ヒラギノ角ゴ ProN W3" charset="-128"/>
                <a:sym typeface="Arial" charset="0"/>
              </a:defRPr>
            </a:lvl2pPr>
            <a:lvl3pPr marL="1143000" indent="-228600">
              <a:defRPr>
                <a:solidFill>
                  <a:srgbClr val="000000"/>
                </a:solidFill>
                <a:latin typeface="Arial" charset="0"/>
                <a:ea typeface="ヒラギノ角ゴ ProN W3" charset="-128"/>
                <a:sym typeface="Arial" charset="0"/>
              </a:defRPr>
            </a:lvl3pPr>
            <a:lvl4pPr marL="1600200" indent="-228600">
              <a:defRPr>
                <a:solidFill>
                  <a:srgbClr val="000000"/>
                </a:solidFill>
                <a:latin typeface="Arial" charset="0"/>
                <a:ea typeface="ヒラギノ角ゴ ProN W3" charset="-128"/>
                <a:sym typeface="Arial" charset="0"/>
              </a:defRPr>
            </a:lvl4pPr>
            <a:lvl5pPr marL="2057400" indent="-228600">
              <a:defRPr>
                <a:solidFill>
                  <a:srgbClr val="000000"/>
                </a:solidFill>
                <a:latin typeface="Arial" charset="0"/>
                <a:ea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sym typeface="Arial" charset="0"/>
              </a:defRPr>
            </a:lvl9pPr>
          </a:lstStyle>
          <a:p>
            <a:fld id="{E7B711D2-527C-8345-8179-BCD4A8F88B19}" type="slidenum">
              <a:rPr lang="en-US" altLang="en-US"/>
              <a:pPr/>
              <a:t>23</a:t>
            </a:fld>
            <a:endParaRPr lang="en-US" altLang="en-US"/>
          </a:p>
        </p:txBody>
      </p:sp>
    </p:spTree>
    <p:extLst>
      <p:ext uri="{BB962C8B-B14F-4D97-AF65-F5344CB8AC3E}">
        <p14:creationId xmlns:p14="http://schemas.microsoft.com/office/powerpoint/2010/main" val="487366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102FFE-9DEF-1548-9C66-F235DFF34B25}" type="slidenum">
              <a:rPr lang="en-US" smtClean="0"/>
              <a:pPr/>
              <a:t>33</a:t>
            </a:fld>
            <a:endParaRPr lang="en-US"/>
          </a:p>
        </p:txBody>
      </p:sp>
    </p:spTree>
    <p:extLst>
      <p:ext uri="{BB962C8B-B14F-4D97-AF65-F5344CB8AC3E}">
        <p14:creationId xmlns:p14="http://schemas.microsoft.com/office/powerpoint/2010/main" val="2048394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Shape 5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59" name="Shape 5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3575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Shape 6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6" name="Shape 61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617" name="Shape 617"/>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35</a:t>
            </a:fld>
            <a:endParaRPr lang="en-US"/>
          </a:p>
        </p:txBody>
      </p:sp>
    </p:spTree>
    <p:extLst>
      <p:ext uri="{BB962C8B-B14F-4D97-AF65-F5344CB8AC3E}">
        <p14:creationId xmlns:p14="http://schemas.microsoft.com/office/powerpoint/2010/main" val="794897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Shape 5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14" name="Shape 51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0720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3262178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40272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8757611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Shape 3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5" name="Shape 3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946516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231" name="Shape 2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5839324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Shape 3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5" name="Shape 3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9801562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Shape 6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4" name="Shape 62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086942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Degree</a:t>
            </a:r>
            <a:r>
              <a:rPr lang="en-US" baseline="0" dirty="0"/>
              <a:t> of Difficulty explains here,</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Residential</a:t>
            </a:r>
            <a:r>
              <a:rPr lang="en-US" dirty="0">
                <a:sym typeface="Wingdings" pitchFamily="2" charset="2"/>
              </a:rPr>
              <a:t> Inadequate</a:t>
            </a:r>
            <a:r>
              <a:rPr lang="en-US" baseline="0" dirty="0">
                <a:sym typeface="Wingdings" pitchFamily="2" charset="2"/>
              </a:rPr>
              <a:t> space, for domestic use (dry cloth lines), Lack of control over rooftop space, High Upfront investment for individuals, Lack of awareness, </a:t>
            </a:r>
            <a:r>
              <a:rPr lang="en-US" sz="1200" b="0" i="0" kern="1200" dirty="0">
                <a:solidFill>
                  <a:schemeClr val="tx1"/>
                </a:solidFill>
                <a:latin typeface="+mn-lt"/>
                <a:ea typeface="+mn-ea"/>
                <a:cs typeface="+mn-cs"/>
              </a:rPr>
              <a:t>incentivize with attractiv</a:t>
            </a:r>
            <a:r>
              <a:rPr lang="en-US" sz="1200" b="0" i="0" kern="1200" baseline="0" dirty="0">
                <a:solidFill>
                  <a:schemeClr val="tx1"/>
                </a:solidFill>
                <a:latin typeface="+mn-lt"/>
                <a:ea typeface="+mn-ea"/>
                <a:cs typeface="+mn-cs"/>
              </a:rPr>
              <a:t>e Govt. policies</a:t>
            </a:r>
            <a:r>
              <a:rPr lang="en-US" sz="1200" b="0" i="0" kern="1200" dirty="0">
                <a:solidFill>
                  <a:schemeClr val="tx1"/>
                </a:solidFill>
                <a:latin typeface="+mn-lt"/>
                <a:ea typeface="+mn-ea"/>
                <a:cs typeface="+mn-cs"/>
              </a:rPr>
              <a:t> </a:t>
            </a:r>
          </a:p>
          <a:p>
            <a:r>
              <a:rPr lang="en-US" dirty="0"/>
              <a:t>Commercial</a:t>
            </a:r>
            <a:r>
              <a:rPr lang="en-US" dirty="0">
                <a:sym typeface="Wingdings" pitchFamily="2" charset="2"/>
              </a:rPr>
              <a:t> Recreational Activities,</a:t>
            </a:r>
            <a:r>
              <a:rPr lang="en-US" baseline="0" dirty="0">
                <a:sym typeface="Wingdings" pitchFamily="2" charset="2"/>
              </a:rPr>
              <a:t> Rood Garden, affect the aesthetics, Dome shaped roof (Malls, Hotels, Restaurants), </a:t>
            </a:r>
            <a:r>
              <a:rPr lang="en-US" sz="1200" kern="1200" dirty="0">
                <a:solidFill>
                  <a:schemeClr val="tx1"/>
                </a:solidFill>
                <a:latin typeface="+mn-lt"/>
                <a:ea typeface="+mn-ea"/>
                <a:cs typeface="+mn-cs"/>
              </a:rPr>
              <a:t>cooling </a:t>
            </a:r>
          </a:p>
          <a:p>
            <a:r>
              <a:rPr lang="en-US" sz="1200" kern="1200" dirty="0">
                <a:solidFill>
                  <a:schemeClr val="tx1"/>
                </a:solidFill>
                <a:latin typeface="+mn-lt"/>
                <a:ea typeface="+mn-ea"/>
                <a:cs typeface="+mn-cs"/>
              </a:rPr>
              <a:t>towers, ventilating shafts, water heating systems and tanks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Industrial</a:t>
            </a:r>
            <a:r>
              <a:rPr lang="en-US" dirty="0">
                <a:sym typeface="Wingdings" pitchFamily="2" charset="2"/>
              </a:rPr>
              <a:t> mostly occupies by </a:t>
            </a:r>
            <a:r>
              <a:rPr lang="en-US" sz="1200" kern="1200" dirty="0">
                <a:solidFill>
                  <a:schemeClr val="tx1"/>
                </a:solidFill>
                <a:latin typeface="+mn-lt"/>
                <a:ea typeface="+mn-ea"/>
                <a:cs typeface="+mn-cs"/>
              </a:rPr>
              <a:t>cooling towers, ventilating shafts, water heating systems and tanks so less area</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sym typeface="Wingdings" pitchFamily="2" charset="2"/>
              </a:rPr>
              <a:t>Hospitals Most Hospitals are having Solar water</a:t>
            </a:r>
            <a:r>
              <a:rPr lang="en-US" baseline="0" dirty="0">
                <a:sym typeface="Wingdings" pitchFamily="2" charset="2"/>
              </a:rPr>
              <a:t> heater system</a:t>
            </a:r>
            <a:endParaRPr lang="en-US" dirty="0">
              <a:sym typeface="Wingdings" pitchFamily="2"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sym typeface="Wingdings" pitchFamily="2" charset="2"/>
              </a:rPr>
              <a:t>Educational want Easy</a:t>
            </a:r>
            <a:r>
              <a:rPr lang="en-US" baseline="0" dirty="0">
                <a:sym typeface="Wingdings" pitchFamily="2" charset="2"/>
              </a:rPr>
              <a:t> financing options, affects </a:t>
            </a:r>
            <a:r>
              <a:rPr lang="en-US" dirty="0">
                <a:sym typeface="Wingdings" pitchFamily="2" charset="2"/>
              </a:rPr>
              <a:t>Aesthetics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Transport &amp; </a:t>
            </a:r>
            <a:r>
              <a:rPr lang="en-US" dirty="0">
                <a:sym typeface="Wingdings" pitchFamily="2" charset="2"/>
              </a:rPr>
              <a:t>Offices Possible</a:t>
            </a:r>
            <a:r>
              <a:rPr lang="en-US" baseline="0" dirty="0">
                <a:sym typeface="Wingdings" pitchFamily="2" charset="2"/>
              </a:rPr>
              <a:t> immediately to imply since only controlled by Govt. body (Policy Implication)</a:t>
            </a:r>
            <a:endParaRPr lang="en-US" dirty="0">
              <a:sym typeface="Wingdings" pitchFamily="2" charset="2"/>
            </a:endParaRPr>
          </a:p>
          <a:p>
            <a:endParaRPr lang="en-US" dirty="0"/>
          </a:p>
          <a:p>
            <a:r>
              <a:rPr lang="en-US" dirty="0"/>
              <a:t>Key</a:t>
            </a:r>
            <a:r>
              <a:rPr lang="en-US" baseline="0" dirty="0"/>
              <a:t> drivers for Solar Rooftop PV systems in Residential segment are,</a:t>
            </a:r>
          </a:p>
          <a:p>
            <a:pPr>
              <a:buFont typeface="Arial" pitchFamily="34" charset="0"/>
              <a:buChar char="•"/>
            </a:pPr>
            <a:r>
              <a:rPr lang="en-US" baseline="0" dirty="0"/>
              <a:t>Ease of Installation</a:t>
            </a:r>
          </a:p>
          <a:p>
            <a:pPr>
              <a:buFont typeface="Arial" pitchFamily="34" charset="0"/>
              <a:buChar char="•"/>
            </a:pPr>
            <a:r>
              <a:rPr lang="en-US" baseline="0" dirty="0"/>
              <a:t>Minimum maintenance</a:t>
            </a:r>
          </a:p>
          <a:p>
            <a:pPr>
              <a:buFont typeface="Arial" pitchFamily="34" charset="0"/>
              <a:buChar char="•"/>
            </a:pPr>
            <a:r>
              <a:rPr lang="en-US" baseline="0" dirty="0"/>
              <a:t>Generate revenue for using rooftop</a:t>
            </a:r>
          </a:p>
          <a:p>
            <a:pPr>
              <a:buFont typeface="Arial" pitchFamily="34" charset="0"/>
              <a:buChar char="•"/>
            </a:pPr>
            <a:r>
              <a:rPr lang="en-US" baseline="0" dirty="0"/>
              <a:t>Should run all loads at home</a:t>
            </a:r>
          </a:p>
          <a:p>
            <a:endParaRPr lang="en-US" dirty="0"/>
          </a:p>
        </p:txBody>
      </p:sp>
      <p:sp>
        <p:nvSpPr>
          <p:cNvPr id="4" name="Slide Number Placeholder 3"/>
          <p:cNvSpPr>
            <a:spLocks noGrp="1"/>
          </p:cNvSpPr>
          <p:nvPr>
            <p:ph type="sldNum" sz="quarter" idx="10"/>
          </p:nvPr>
        </p:nvSpPr>
        <p:spPr/>
        <p:txBody>
          <a:bodyPr/>
          <a:lstStyle/>
          <a:p>
            <a:fld id="{8386808C-972E-4202-9656-F8639D752239}" type="slidenum">
              <a:rPr lang="en-US" smtClean="0"/>
              <a:pPr/>
              <a:t>61</a:t>
            </a:fld>
            <a:endParaRPr lang="en-US"/>
          </a:p>
        </p:txBody>
      </p:sp>
    </p:spTree>
    <p:extLst>
      <p:ext uri="{BB962C8B-B14F-4D97-AF65-F5344CB8AC3E}">
        <p14:creationId xmlns:p14="http://schemas.microsoft.com/office/powerpoint/2010/main" val="15577233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26231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Shape 6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684" name="Shape 6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480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505" name="Shape 689"/>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25" tIns="91425" rIns="91425" bIns="91425" anchor="t"/>
          <a:lstStyle/>
          <a:p>
            <a:pPr>
              <a:spcBef>
                <a:spcPct val="0"/>
              </a:spcBef>
            </a:pPr>
            <a:endParaRPr lang="en-US" altLang="en-US">
              <a:latin typeface="Calibri" charset="0"/>
              <a:ea typeface="ＭＳ Ｐゴシック" charset="-128"/>
              <a:cs typeface="MS PGothic" charset="-128"/>
            </a:endParaRPr>
          </a:p>
        </p:txBody>
      </p:sp>
      <p:sp>
        <p:nvSpPr>
          <p:cNvPr id="21506" name="Shape 690"/>
          <p:cNvSpPr>
            <a:spLocks noGrp="1" noRot="1" noChangeAspect="1" noTextEdit="1"/>
          </p:cNvSpPr>
          <p:nvPr>
            <p:ph type="sldImg" idx="2"/>
          </p:nvPr>
        </p:nvSpPr>
        <p:spPr>
          <a:xfrm>
            <a:off x="1143000" y="685800"/>
            <a:ext cx="4572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p:spPr>
      </p:sp>
    </p:spTree>
    <p:extLst>
      <p:ext uri="{BB962C8B-B14F-4D97-AF65-F5344CB8AC3E}">
        <p14:creationId xmlns:p14="http://schemas.microsoft.com/office/powerpoint/2010/main" val="274370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553" name="Shape 699"/>
          <p:cNvSpPr>
            <a:spLocks noGrp="1" noRot="1" noChangeAspect="1" noTextEdit="1"/>
          </p:cNvSpPr>
          <p:nvPr>
            <p:ph type="sldImg" idx="2"/>
          </p:nvPr>
        </p:nvSpPr>
        <p:spPr>
          <a:xfrm>
            <a:off x="1143000" y="685800"/>
            <a:ext cx="4572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p:spPr>
      </p:sp>
      <p:sp>
        <p:nvSpPr>
          <p:cNvPr id="23554" name="Shape 700"/>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25" tIns="91425" rIns="91425" bIns="91425" anchor="t"/>
          <a:lstStyle/>
          <a:p>
            <a:pPr>
              <a:spcBef>
                <a:spcPct val="0"/>
              </a:spcBef>
            </a:pPr>
            <a:endParaRPr lang="en-US" altLang="en-US">
              <a:latin typeface="Calibri" charset="0"/>
              <a:ea typeface="ＭＳ Ｐゴシック" charset="-128"/>
              <a:cs typeface="MS PGothic" charset="-128"/>
            </a:endParaRPr>
          </a:p>
        </p:txBody>
      </p:sp>
      <p:sp>
        <p:nvSpPr>
          <p:cNvPr id="23555" name="Shape 701"/>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rgbClr val="000000"/>
                </a:solidFill>
                <a:latin typeface="Arial" charset="0"/>
                <a:ea typeface="ヒラギノ角ゴ ProN W3" charset="-128"/>
                <a:sym typeface="Arial" charset="0"/>
              </a:defRPr>
            </a:lvl1pPr>
            <a:lvl2pPr marL="742950" indent="-285750">
              <a:defRPr>
                <a:solidFill>
                  <a:srgbClr val="000000"/>
                </a:solidFill>
                <a:latin typeface="Arial" charset="0"/>
                <a:ea typeface="ヒラギノ角ゴ ProN W3" charset="-128"/>
                <a:sym typeface="Arial" charset="0"/>
              </a:defRPr>
            </a:lvl2pPr>
            <a:lvl3pPr marL="1143000" indent="-228600">
              <a:defRPr>
                <a:solidFill>
                  <a:srgbClr val="000000"/>
                </a:solidFill>
                <a:latin typeface="Arial" charset="0"/>
                <a:ea typeface="ヒラギノ角ゴ ProN W3" charset="-128"/>
                <a:sym typeface="Arial" charset="0"/>
              </a:defRPr>
            </a:lvl3pPr>
            <a:lvl4pPr marL="1600200" indent="-228600">
              <a:defRPr>
                <a:solidFill>
                  <a:srgbClr val="000000"/>
                </a:solidFill>
                <a:latin typeface="Arial" charset="0"/>
                <a:ea typeface="ヒラギノ角ゴ ProN W3" charset="-128"/>
                <a:sym typeface="Arial" charset="0"/>
              </a:defRPr>
            </a:lvl4pPr>
            <a:lvl5pPr marL="2057400" indent="-228600">
              <a:defRPr>
                <a:solidFill>
                  <a:srgbClr val="000000"/>
                </a:solidFill>
                <a:latin typeface="Arial" charset="0"/>
                <a:ea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sym typeface="Arial" charset="0"/>
              </a:defRPr>
            </a:lvl9pPr>
          </a:lstStyle>
          <a:p>
            <a:pPr>
              <a:buClr>
                <a:srgbClr val="000000"/>
              </a:buClr>
              <a:buSzPct val="25000"/>
            </a:pPr>
            <a:fld id="{6BFBF85C-BE96-FA47-8086-03C72E5ED5CC}" type="slidenum">
              <a:rPr lang="en-US" altLang="en-US"/>
              <a:pPr>
                <a:buClr>
                  <a:srgbClr val="000000"/>
                </a:buClr>
                <a:buSzPct val="25000"/>
              </a:pPr>
              <a:t>15</a:t>
            </a:fld>
            <a:endParaRPr lang="en-US" altLang="en-US"/>
          </a:p>
        </p:txBody>
      </p:sp>
    </p:spTree>
    <p:extLst>
      <p:ext uri="{BB962C8B-B14F-4D97-AF65-F5344CB8AC3E}">
        <p14:creationId xmlns:p14="http://schemas.microsoft.com/office/powerpoint/2010/main" val="2065196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601" name="Shape 709"/>
          <p:cNvSpPr>
            <a:spLocks noGrp="1" noRot="1" noChangeAspect="1" noTextEdit="1"/>
          </p:cNvSpPr>
          <p:nvPr>
            <p:ph type="sldImg" idx="2"/>
          </p:nvPr>
        </p:nvSpPr>
        <p:spPr>
          <a:xfrm>
            <a:off x="1143000" y="685800"/>
            <a:ext cx="4572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p:spPr>
      </p:sp>
      <p:sp>
        <p:nvSpPr>
          <p:cNvPr id="25602" name="Shape 710"/>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25" tIns="91425" rIns="91425" bIns="91425" anchor="t"/>
          <a:lstStyle/>
          <a:p>
            <a:pPr>
              <a:spcBef>
                <a:spcPct val="0"/>
              </a:spcBef>
            </a:pPr>
            <a:endParaRPr lang="en-US" altLang="en-US">
              <a:latin typeface="Calibri" charset="0"/>
              <a:ea typeface="ＭＳ Ｐゴシック" charset="-128"/>
              <a:cs typeface="MS PGothic" charset="-128"/>
            </a:endParaRPr>
          </a:p>
        </p:txBody>
      </p:sp>
      <p:sp>
        <p:nvSpPr>
          <p:cNvPr id="25603" name="Shape 711"/>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rgbClr val="000000"/>
                </a:solidFill>
                <a:latin typeface="Arial" charset="0"/>
                <a:ea typeface="ヒラギノ角ゴ ProN W3" charset="-128"/>
                <a:sym typeface="Arial" charset="0"/>
              </a:defRPr>
            </a:lvl1pPr>
            <a:lvl2pPr marL="742950" indent="-285750">
              <a:defRPr>
                <a:solidFill>
                  <a:srgbClr val="000000"/>
                </a:solidFill>
                <a:latin typeface="Arial" charset="0"/>
                <a:ea typeface="ヒラギノ角ゴ ProN W3" charset="-128"/>
                <a:sym typeface="Arial" charset="0"/>
              </a:defRPr>
            </a:lvl2pPr>
            <a:lvl3pPr marL="1143000" indent="-228600">
              <a:defRPr>
                <a:solidFill>
                  <a:srgbClr val="000000"/>
                </a:solidFill>
                <a:latin typeface="Arial" charset="0"/>
                <a:ea typeface="ヒラギノ角ゴ ProN W3" charset="-128"/>
                <a:sym typeface="Arial" charset="0"/>
              </a:defRPr>
            </a:lvl3pPr>
            <a:lvl4pPr marL="1600200" indent="-228600">
              <a:defRPr>
                <a:solidFill>
                  <a:srgbClr val="000000"/>
                </a:solidFill>
                <a:latin typeface="Arial" charset="0"/>
                <a:ea typeface="ヒラギノ角ゴ ProN W3" charset="-128"/>
                <a:sym typeface="Arial" charset="0"/>
              </a:defRPr>
            </a:lvl4pPr>
            <a:lvl5pPr marL="2057400" indent="-228600">
              <a:defRPr>
                <a:solidFill>
                  <a:srgbClr val="000000"/>
                </a:solidFill>
                <a:latin typeface="Arial" charset="0"/>
                <a:ea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sym typeface="Arial" charset="0"/>
              </a:defRPr>
            </a:lvl9pPr>
          </a:lstStyle>
          <a:p>
            <a:pPr>
              <a:buClr>
                <a:srgbClr val="000000"/>
              </a:buClr>
              <a:buSzPct val="25000"/>
            </a:pPr>
            <a:fld id="{0EB4A62F-F363-6A4A-ACDE-FE2F2DC5E98F}" type="slidenum">
              <a:rPr lang="en-US" altLang="en-US"/>
              <a:pPr>
                <a:buClr>
                  <a:srgbClr val="000000"/>
                </a:buClr>
                <a:buSzPct val="25000"/>
              </a:pPr>
              <a:t>16</a:t>
            </a:fld>
            <a:endParaRPr lang="en-US" altLang="en-US"/>
          </a:p>
        </p:txBody>
      </p:sp>
    </p:spTree>
    <p:extLst>
      <p:ext uri="{BB962C8B-B14F-4D97-AF65-F5344CB8AC3E}">
        <p14:creationId xmlns:p14="http://schemas.microsoft.com/office/powerpoint/2010/main" val="1708565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649" name="Shape 720"/>
          <p:cNvSpPr>
            <a:spLocks noGrp="1" noRot="1" noChangeAspect="1" noTextEdit="1"/>
          </p:cNvSpPr>
          <p:nvPr>
            <p:ph type="sldImg" idx="2"/>
          </p:nvPr>
        </p:nvSpPr>
        <p:spPr>
          <a:xfrm>
            <a:off x="1143000" y="685800"/>
            <a:ext cx="4572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p:spPr>
      </p:sp>
      <p:sp>
        <p:nvSpPr>
          <p:cNvPr id="27650" name="Shape 721"/>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25" tIns="91425" rIns="91425" bIns="91425" anchor="t"/>
          <a:lstStyle/>
          <a:p>
            <a:pPr>
              <a:spcBef>
                <a:spcPct val="0"/>
              </a:spcBef>
            </a:pPr>
            <a:endParaRPr lang="en-US" altLang="en-US">
              <a:latin typeface="Calibri" charset="0"/>
              <a:ea typeface="ＭＳ Ｐゴシック" charset="-128"/>
              <a:cs typeface="MS PGothic" charset="-128"/>
            </a:endParaRPr>
          </a:p>
        </p:txBody>
      </p:sp>
      <p:sp>
        <p:nvSpPr>
          <p:cNvPr id="27651" name="Shape 722"/>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rgbClr val="000000"/>
                </a:solidFill>
                <a:latin typeface="Arial" charset="0"/>
                <a:ea typeface="ヒラギノ角ゴ ProN W3" charset="-128"/>
                <a:sym typeface="Arial" charset="0"/>
              </a:defRPr>
            </a:lvl1pPr>
            <a:lvl2pPr marL="742950" indent="-285750">
              <a:defRPr>
                <a:solidFill>
                  <a:srgbClr val="000000"/>
                </a:solidFill>
                <a:latin typeface="Arial" charset="0"/>
                <a:ea typeface="ヒラギノ角ゴ ProN W3" charset="-128"/>
                <a:sym typeface="Arial" charset="0"/>
              </a:defRPr>
            </a:lvl2pPr>
            <a:lvl3pPr marL="1143000" indent="-228600">
              <a:defRPr>
                <a:solidFill>
                  <a:srgbClr val="000000"/>
                </a:solidFill>
                <a:latin typeface="Arial" charset="0"/>
                <a:ea typeface="ヒラギノ角ゴ ProN W3" charset="-128"/>
                <a:sym typeface="Arial" charset="0"/>
              </a:defRPr>
            </a:lvl3pPr>
            <a:lvl4pPr marL="1600200" indent="-228600">
              <a:defRPr>
                <a:solidFill>
                  <a:srgbClr val="000000"/>
                </a:solidFill>
                <a:latin typeface="Arial" charset="0"/>
                <a:ea typeface="ヒラギノ角ゴ ProN W3" charset="-128"/>
                <a:sym typeface="Arial" charset="0"/>
              </a:defRPr>
            </a:lvl4pPr>
            <a:lvl5pPr marL="2057400" indent="-228600">
              <a:defRPr>
                <a:solidFill>
                  <a:srgbClr val="000000"/>
                </a:solidFill>
                <a:latin typeface="Arial" charset="0"/>
                <a:ea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sym typeface="Arial" charset="0"/>
              </a:defRPr>
            </a:lvl9pPr>
          </a:lstStyle>
          <a:p>
            <a:pPr>
              <a:buClr>
                <a:srgbClr val="000000"/>
              </a:buClr>
              <a:buSzPct val="25000"/>
            </a:pPr>
            <a:fld id="{FD0D1E0B-0FF7-A049-BF79-CA1F3CAF4BA2}" type="slidenum">
              <a:rPr lang="en-US" altLang="en-US"/>
              <a:pPr>
                <a:buClr>
                  <a:srgbClr val="000000"/>
                </a:buClr>
                <a:buSzPct val="25000"/>
              </a:pPr>
              <a:t>17</a:t>
            </a:fld>
            <a:endParaRPr lang="en-US" altLang="en-US"/>
          </a:p>
        </p:txBody>
      </p:sp>
    </p:spTree>
    <p:extLst>
      <p:ext uri="{BB962C8B-B14F-4D97-AF65-F5344CB8AC3E}">
        <p14:creationId xmlns:p14="http://schemas.microsoft.com/office/powerpoint/2010/main" val="1097896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697" name="Shape 730"/>
          <p:cNvSpPr>
            <a:spLocks noGrp="1" noRot="1" noChangeAspect="1" noTextEdit="1"/>
          </p:cNvSpPr>
          <p:nvPr>
            <p:ph type="sldImg" idx="2"/>
          </p:nvPr>
        </p:nvSpPr>
        <p:spPr>
          <a:xfrm>
            <a:off x="1143000" y="685800"/>
            <a:ext cx="4572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p:spPr>
      </p:sp>
      <p:sp>
        <p:nvSpPr>
          <p:cNvPr id="29698" name="Shape 731"/>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25" tIns="91425" rIns="91425" bIns="91425" anchor="t"/>
          <a:lstStyle/>
          <a:p>
            <a:pPr>
              <a:spcBef>
                <a:spcPct val="0"/>
              </a:spcBef>
            </a:pPr>
            <a:endParaRPr lang="en-US" altLang="en-US">
              <a:latin typeface="Calibri" charset="0"/>
              <a:ea typeface="ＭＳ Ｐゴシック" charset="-128"/>
              <a:cs typeface="MS PGothic" charset="-128"/>
            </a:endParaRPr>
          </a:p>
        </p:txBody>
      </p:sp>
      <p:sp>
        <p:nvSpPr>
          <p:cNvPr id="29699" name="Shape 732"/>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rgbClr val="000000"/>
                </a:solidFill>
                <a:latin typeface="Arial" charset="0"/>
                <a:ea typeface="ヒラギノ角ゴ ProN W3" charset="-128"/>
                <a:sym typeface="Arial" charset="0"/>
              </a:defRPr>
            </a:lvl1pPr>
            <a:lvl2pPr marL="742950" indent="-285750">
              <a:defRPr>
                <a:solidFill>
                  <a:srgbClr val="000000"/>
                </a:solidFill>
                <a:latin typeface="Arial" charset="0"/>
                <a:ea typeface="ヒラギノ角ゴ ProN W3" charset="-128"/>
                <a:sym typeface="Arial" charset="0"/>
              </a:defRPr>
            </a:lvl2pPr>
            <a:lvl3pPr marL="1143000" indent="-228600">
              <a:defRPr>
                <a:solidFill>
                  <a:srgbClr val="000000"/>
                </a:solidFill>
                <a:latin typeface="Arial" charset="0"/>
                <a:ea typeface="ヒラギノ角ゴ ProN W3" charset="-128"/>
                <a:sym typeface="Arial" charset="0"/>
              </a:defRPr>
            </a:lvl3pPr>
            <a:lvl4pPr marL="1600200" indent="-228600">
              <a:defRPr>
                <a:solidFill>
                  <a:srgbClr val="000000"/>
                </a:solidFill>
                <a:latin typeface="Arial" charset="0"/>
                <a:ea typeface="ヒラギノ角ゴ ProN W3" charset="-128"/>
                <a:sym typeface="Arial" charset="0"/>
              </a:defRPr>
            </a:lvl4pPr>
            <a:lvl5pPr marL="2057400" indent="-228600">
              <a:defRPr>
                <a:solidFill>
                  <a:srgbClr val="000000"/>
                </a:solidFill>
                <a:latin typeface="Arial" charset="0"/>
                <a:ea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sym typeface="Arial" charset="0"/>
              </a:defRPr>
            </a:lvl9pPr>
          </a:lstStyle>
          <a:p>
            <a:pPr>
              <a:buClr>
                <a:srgbClr val="000000"/>
              </a:buClr>
              <a:buSzPct val="25000"/>
            </a:pPr>
            <a:fld id="{F2910496-4517-0F4C-BE99-28343290E61D}" type="slidenum">
              <a:rPr lang="en-US" altLang="en-US"/>
              <a:pPr>
                <a:buClr>
                  <a:srgbClr val="000000"/>
                </a:buClr>
                <a:buSzPct val="25000"/>
              </a:pPr>
              <a:t>18</a:t>
            </a:fld>
            <a:endParaRPr lang="en-US" altLang="en-US"/>
          </a:p>
        </p:txBody>
      </p:sp>
    </p:spTree>
    <p:extLst>
      <p:ext uri="{BB962C8B-B14F-4D97-AF65-F5344CB8AC3E}">
        <p14:creationId xmlns:p14="http://schemas.microsoft.com/office/powerpoint/2010/main" val="1612689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231" name="Shape 2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583932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65195" y="4650640"/>
            <a:ext cx="7329840" cy="859205"/>
          </a:xfrm>
          <a:effectLst/>
        </p:spPr>
        <p:txBody>
          <a:bodyPr>
            <a:normAutofit/>
          </a:bodyPr>
          <a:lstStyle>
            <a:lvl1pPr algn="l">
              <a:defRPr sz="3600">
                <a:solidFill>
                  <a:srgbClr val="2A5A06"/>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65195" y="5566871"/>
            <a:ext cx="7329840" cy="458115"/>
          </a:xfrm>
        </p:spPr>
        <p:txBody>
          <a:bodyPr>
            <a:normAutofit/>
          </a:bodyPr>
          <a:lstStyle>
            <a:lvl1pPr marL="0" indent="0" algn="l">
              <a:buNone/>
              <a:defRPr sz="2800">
                <a:solidFill>
                  <a:srgbClr val="7ABC3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10/13/17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3253875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10/13/17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7760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074F12-AA26-4AC8-9962-C36BB8F32554}" type="datetimeFigureOut">
              <a:rPr lang="en-US" smtClean="0"/>
              <a:pPr/>
              <a:t>10/13/17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428665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074F12-AA26-4AC8-9962-C36BB8F32554}" type="datetimeFigureOut">
              <a:rPr lang="en-US" smtClean="0"/>
              <a:pPr/>
              <a:t>10/13/17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893609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457200" y="274637"/>
            <a:ext cx="8229600" cy="1143200"/>
          </a:xfrm>
          <a:prstGeom prst="rect">
            <a:avLst/>
          </a:prstGeom>
        </p:spPr>
        <p:txBody>
          <a:bodyPr lIns="91425" tIns="91425" rIns="91425" bIns="91425" anchor="b"/>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4" name="Shape 14"/>
          <p:cNvSpPr txBox="1">
            <a:spLocks noGrp="1"/>
          </p:cNvSpPr>
          <p:nvPr>
            <p:ph type="body" idx="1"/>
          </p:nvPr>
        </p:nvSpPr>
        <p:spPr>
          <a:xfrm>
            <a:off x="457200" y="1600202"/>
            <a:ext cx="8229600" cy="4967599"/>
          </a:xfrm>
          <a:prstGeom prst="rect">
            <a:avLst/>
          </a:prstGeom>
        </p:spPr>
        <p:txBody>
          <a:bodyPr lIns="91425" tIns="91425" rIns="91425" b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4" name="Shape 15"/>
          <p:cNvSpPr txBox="1">
            <a:spLocks noGrp="1"/>
          </p:cNvSpPr>
          <p:nvPr>
            <p:ph type="sldNum" idx="10"/>
          </p:nvPr>
        </p:nvSpPr>
        <p:spPr>
          <a:xfrm>
            <a:off x="8556627" y="6332538"/>
            <a:ext cx="549275" cy="525463"/>
          </a:xfrm>
        </p:spPr>
        <p:txBody>
          <a:bodyPr lIns="91425" tIns="91425" rIns="91425" bIns="91425" anchor="ctr" anchorCtr="0">
            <a:noAutofit/>
          </a:bodyPr>
          <a:lstStyle>
            <a:lvl1pPr>
              <a:spcBef>
                <a:spcPts val="0"/>
              </a:spcBef>
              <a:buNone/>
              <a:defRPr/>
            </a:lvl1pPr>
          </a:lstStyle>
          <a:p>
            <a:pPr>
              <a:defRPr/>
            </a:pPr>
            <a:fld id="{CCDE158B-E2CC-474D-9A04-AE259CCFE893}" type="slidenum">
              <a:rPr lang="en"/>
              <a:pPr>
                <a:defRPr/>
              </a:pPr>
              <a:t>‹#›</a:t>
            </a:fld>
            <a:endParaRPr lang="en"/>
          </a:p>
        </p:txBody>
      </p:sp>
    </p:spTree>
    <p:extLst>
      <p:ext uri="{BB962C8B-B14F-4D97-AF65-F5344CB8AC3E}">
        <p14:creationId xmlns:p14="http://schemas.microsoft.com/office/powerpoint/2010/main" val="1887332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cxnSp>
        <p:nvCxnSpPr>
          <p:cNvPr id="5" name="Straight Connector 4"/>
          <p:cNvCxnSpPr/>
          <p:nvPr userDrawn="1"/>
        </p:nvCxnSpPr>
        <p:spPr>
          <a:xfrm>
            <a:off x="277778" y="407988"/>
            <a:ext cx="7704049" cy="0"/>
          </a:xfrm>
          <a:prstGeom prst="line">
            <a:avLst/>
          </a:prstGeom>
          <a:ln w="47625">
            <a:gradFill flip="none" rotWithShape="1">
              <a:gsLst>
                <a:gs pos="100000">
                  <a:srgbClr val="0067B4"/>
                </a:gs>
                <a:gs pos="0">
                  <a:srgbClr val="004F8A"/>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7" name="Content Placeholder 2"/>
          <p:cNvSpPr>
            <a:spLocks noGrp="1"/>
          </p:cNvSpPr>
          <p:nvPr>
            <p:ph idx="1"/>
          </p:nvPr>
        </p:nvSpPr>
        <p:spPr>
          <a:xfrm>
            <a:off x="216795" y="1931786"/>
            <a:ext cx="8572500" cy="1375761"/>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lang="en-US" sz="1200" kern="1200" baseline="0" dirty="0">
                <a:solidFill>
                  <a:prstClr val="black">
                    <a:lumMod val="75000"/>
                    <a:lumOff val="25000"/>
                  </a:prstClr>
                </a:solidFill>
                <a:latin typeface="Calibri" panose="020F0502020204030204" pitchFamily="34" charset="0"/>
                <a:ea typeface="+mn-ea"/>
                <a:cs typeface="Arial" pitchFamily="34" charset="0"/>
              </a:defRPr>
            </a:lvl4pPr>
            <a:lvl5pPr marL="900113" indent="-195453">
              <a:buFont typeface="Qualcomm Regular" pitchFamily="34" charset="0"/>
              <a:buChar char="−"/>
              <a:defRPr/>
            </a:lvl5pPr>
            <a:lvl6pPr marL="1221581" indent="0">
              <a:buNone/>
              <a:defRPr sz="90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itle Placeholder 1"/>
          <p:cNvSpPr>
            <a:spLocks noGrp="1"/>
          </p:cNvSpPr>
          <p:nvPr>
            <p:ph type="title"/>
          </p:nvPr>
        </p:nvSpPr>
        <p:spPr>
          <a:xfrm>
            <a:off x="212660" y="740540"/>
            <a:ext cx="8574733" cy="484748"/>
          </a:xfrm>
          <a:prstGeom prst="rect">
            <a:avLst/>
          </a:prstGeom>
        </p:spPr>
        <p:txBody>
          <a:bodyPr lIns="68580" tIns="34290" rIns="68580" bIns="34290" rtlCol="0">
            <a:spAutoFit/>
          </a:bodyPr>
          <a:lstStyle>
            <a:lvl1pPr>
              <a:defRPr sz="2700">
                <a:latin typeface="Calibri" panose="020F0502020204030204" pitchFamily="34" charset="0"/>
              </a:defRPr>
            </a:lvl1pPr>
          </a:lstStyle>
          <a:p>
            <a:r>
              <a:rPr lang="en-US" dirty="0"/>
              <a:t>Click to edit Master title style</a:t>
            </a:r>
          </a:p>
        </p:txBody>
      </p:sp>
      <p:sp>
        <p:nvSpPr>
          <p:cNvPr id="13" name="Text Placeholder 2"/>
          <p:cNvSpPr>
            <a:spLocks noGrp="1"/>
          </p:cNvSpPr>
          <p:nvPr>
            <p:ph type="body" idx="13"/>
          </p:nvPr>
        </p:nvSpPr>
        <p:spPr>
          <a:xfrm>
            <a:off x="212660" y="1426473"/>
            <a:ext cx="8574733" cy="350865"/>
          </a:xfrm>
        </p:spPr>
        <p:txBody>
          <a:bodyPr tIns="0" bIns="0"/>
          <a:lstStyle>
            <a:lvl1pPr marL="0" indent="0" algn="l" defTabSz="685800" rtl="0" eaLnBrk="1" latinLnBrk="0" hangingPunct="1">
              <a:lnSpc>
                <a:spcPct val="95000"/>
              </a:lnSpc>
              <a:spcBef>
                <a:spcPct val="20000"/>
              </a:spcBef>
              <a:buFontTx/>
              <a:buNone/>
              <a:defRPr lang="en-US" sz="1800" b="0" kern="1200" dirty="0" smtClean="0">
                <a:solidFill>
                  <a:schemeClr val="accent1">
                    <a:lumMod val="60000"/>
                    <a:lumOff val="40000"/>
                  </a:schemeClr>
                </a:solidFill>
                <a:latin typeface="Calibri" panose="020F0502020204030204" pitchFamily="34" charset="0"/>
                <a:ea typeface="+mn-ea"/>
                <a:cs typeface="Arial" pitchFamily="34" charset="0"/>
              </a:defRPr>
            </a:lvl1pPr>
            <a:lvl2pPr marL="257175" indent="0">
              <a:buNone/>
              <a:defRPr sz="1125" b="1"/>
            </a:lvl2pPr>
            <a:lvl3pPr marL="514350" indent="0">
              <a:buNone/>
              <a:defRPr sz="1050"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Click to edit Master text styles</a:t>
            </a:r>
          </a:p>
        </p:txBody>
      </p:sp>
      <p:sp>
        <p:nvSpPr>
          <p:cNvPr id="6" name="Footer Placeholder 4"/>
          <p:cNvSpPr>
            <a:spLocks noGrp="1"/>
          </p:cNvSpPr>
          <p:nvPr>
            <p:ph type="ftr" sz="quarter" idx="14"/>
          </p:nvPr>
        </p:nvSpPr>
        <p:spPr>
          <a:xfrm>
            <a:off x="514350" y="6554788"/>
            <a:ext cx="3771900" cy="228600"/>
          </a:xfrm>
          <a:prstGeom prst="rect">
            <a:avLst/>
          </a:prstGeom>
        </p:spPr>
        <p:txBody>
          <a:bodyPr/>
          <a:lstStyle>
            <a:lvl1pPr eaLnBrk="1" hangingPunct="1">
              <a:buFont typeface="Arial" charset="0"/>
              <a:buNone/>
              <a:defRPr/>
            </a:lvl1pPr>
          </a:lstStyle>
          <a:p>
            <a:pPr>
              <a:defRPr/>
            </a:pPr>
            <a:r>
              <a:rPr lang="en-US"/>
              <a:t>Qualcomm Innovation Fellowship India 2016</a:t>
            </a:r>
          </a:p>
        </p:txBody>
      </p:sp>
    </p:spTree>
    <p:extLst>
      <p:ext uri="{BB962C8B-B14F-4D97-AF65-F5344CB8AC3E}">
        <p14:creationId xmlns:p14="http://schemas.microsoft.com/office/powerpoint/2010/main" val="5151166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cxnSp>
        <p:nvCxnSpPr>
          <p:cNvPr id="5" name="Straight Connector 4"/>
          <p:cNvCxnSpPr/>
          <p:nvPr userDrawn="1"/>
        </p:nvCxnSpPr>
        <p:spPr>
          <a:xfrm>
            <a:off x="277778" y="407988"/>
            <a:ext cx="7704049" cy="0"/>
          </a:xfrm>
          <a:prstGeom prst="line">
            <a:avLst/>
          </a:prstGeom>
          <a:ln w="47625">
            <a:gradFill flip="none" rotWithShape="1">
              <a:gsLst>
                <a:gs pos="100000">
                  <a:srgbClr val="0067B4"/>
                </a:gs>
                <a:gs pos="0">
                  <a:srgbClr val="004F8A"/>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7" name="Content Placeholder 2"/>
          <p:cNvSpPr>
            <a:spLocks noGrp="1"/>
          </p:cNvSpPr>
          <p:nvPr>
            <p:ph idx="1"/>
          </p:nvPr>
        </p:nvSpPr>
        <p:spPr>
          <a:xfrm>
            <a:off x="216795" y="1931786"/>
            <a:ext cx="8572500" cy="1375761"/>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lang="en-US" sz="1200" kern="1200" baseline="0" dirty="0">
                <a:solidFill>
                  <a:prstClr val="black">
                    <a:lumMod val="75000"/>
                    <a:lumOff val="25000"/>
                  </a:prstClr>
                </a:solidFill>
                <a:latin typeface="Calibri" panose="020F0502020204030204" pitchFamily="34" charset="0"/>
                <a:ea typeface="+mn-ea"/>
                <a:cs typeface="Arial" pitchFamily="34" charset="0"/>
              </a:defRPr>
            </a:lvl4pPr>
            <a:lvl5pPr marL="900113" indent="-195453">
              <a:buFont typeface="Qualcomm Regular" pitchFamily="34" charset="0"/>
              <a:buChar char="−"/>
              <a:defRPr/>
            </a:lvl5pPr>
            <a:lvl6pPr marL="1221581" indent="0">
              <a:buNone/>
              <a:defRPr sz="900"/>
            </a:lvl6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itle Placeholder 1"/>
          <p:cNvSpPr>
            <a:spLocks noGrp="1"/>
          </p:cNvSpPr>
          <p:nvPr>
            <p:ph type="title"/>
          </p:nvPr>
        </p:nvSpPr>
        <p:spPr>
          <a:xfrm>
            <a:off x="212660" y="740540"/>
            <a:ext cx="8574733" cy="484748"/>
          </a:xfrm>
          <a:prstGeom prst="rect">
            <a:avLst/>
          </a:prstGeom>
        </p:spPr>
        <p:txBody>
          <a:bodyPr lIns="68580" tIns="34290" rIns="68580" bIns="34290" rtlCol="0">
            <a:spAutoFit/>
          </a:bodyPr>
          <a:lstStyle>
            <a:lvl1pPr>
              <a:defRPr sz="2700">
                <a:latin typeface="Calibri" panose="020F0502020204030204" pitchFamily="34" charset="0"/>
              </a:defRPr>
            </a:lvl1pPr>
          </a:lstStyle>
          <a:p>
            <a:r>
              <a:rPr lang="en-US" dirty="0"/>
              <a:t>Click to edit Master title style</a:t>
            </a:r>
          </a:p>
        </p:txBody>
      </p:sp>
      <p:sp>
        <p:nvSpPr>
          <p:cNvPr id="13" name="Text Placeholder 2"/>
          <p:cNvSpPr>
            <a:spLocks noGrp="1"/>
          </p:cNvSpPr>
          <p:nvPr>
            <p:ph type="body" idx="13"/>
          </p:nvPr>
        </p:nvSpPr>
        <p:spPr>
          <a:xfrm>
            <a:off x="212660" y="1426473"/>
            <a:ext cx="8574733" cy="350865"/>
          </a:xfrm>
        </p:spPr>
        <p:txBody>
          <a:bodyPr tIns="0" bIns="0"/>
          <a:lstStyle>
            <a:lvl1pPr marL="0" indent="0" algn="l" defTabSz="685800" rtl="0" eaLnBrk="1" latinLnBrk="0" hangingPunct="1">
              <a:lnSpc>
                <a:spcPct val="95000"/>
              </a:lnSpc>
              <a:spcBef>
                <a:spcPct val="20000"/>
              </a:spcBef>
              <a:buFontTx/>
              <a:buNone/>
              <a:defRPr lang="en-US" sz="1800" b="0" kern="1200" dirty="0" smtClean="0">
                <a:solidFill>
                  <a:schemeClr val="accent1">
                    <a:lumMod val="60000"/>
                    <a:lumOff val="40000"/>
                  </a:schemeClr>
                </a:solidFill>
                <a:latin typeface="Calibri" panose="020F0502020204030204" pitchFamily="34" charset="0"/>
                <a:ea typeface="+mn-ea"/>
                <a:cs typeface="Arial" pitchFamily="34" charset="0"/>
              </a:defRPr>
            </a:lvl1pPr>
            <a:lvl2pPr marL="257175" indent="0">
              <a:buNone/>
              <a:defRPr sz="1125" b="1"/>
            </a:lvl2pPr>
            <a:lvl3pPr marL="514350" indent="0">
              <a:buNone/>
              <a:defRPr sz="1050"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Click to edit Master text styles</a:t>
            </a:r>
          </a:p>
        </p:txBody>
      </p:sp>
      <p:sp>
        <p:nvSpPr>
          <p:cNvPr id="6" name="Footer Placeholder 4"/>
          <p:cNvSpPr>
            <a:spLocks noGrp="1"/>
          </p:cNvSpPr>
          <p:nvPr>
            <p:ph type="ftr" sz="quarter" idx="14"/>
          </p:nvPr>
        </p:nvSpPr>
        <p:spPr>
          <a:xfrm>
            <a:off x="514350" y="6554788"/>
            <a:ext cx="3771900" cy="228600"/>
          </a:xfrm>
          <a:prstGeom prst="rect">
            <a:avLst/>
          </a:prstGeom>
        </p:spPr>
        <p:txBody>
          <a:bodyPr/>
          <a:lstStyle>
            <a:lvl1pPr eaLnBrk="1" hangingPunct="1">
              <a:buFont typeface="Arial" charset="0"/>
              <a:buNone/>
              <a:defRPr/>
            </a:lvl1pPr>
          </a:lstStyle>
          <a:p>
            <a:pPr>
              <a:defRPr/>
            </a:pPr>
            <a:r>
              <a:rPr lang="en-US"/>
              <a:t>Qualcomm Innovation Fellowship India 2016</a:t>
            </a:r>
          </a:p>
        </p:txBody>
      </p:sp>
    </p:spTree>
    <p:extLst>
      <p:ext uri="{BB962C8B-B14F-4D97-AF65-F5344CB8AC3E}">
        <p14:creationId xmlns:p14="http://schemas.microsoft.com/office/powerpoint/2010/main" val="14392404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E596970-D7C8-7943-8714-C9541C08AF50}" type="datetimeFigureOut">
              <a:rPr lang="en-US" smtClean="0"/>
              <a:pPr/>
              <a:t>10/13/17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4F57B0-8A76-AE45-9B47-BFC53CAA98F1}" type="slidenum">
              <a:rPr lang="en-US" smtClean="0"/>
              <a:pPr/>
              <a:t>‹#›</a:t>
            </a:fld>
            <a:endParaRPr lang="en-US"/>
          </a:p>
        </p:txBody>
      </p:sp>
    </p:spTree>
    <p:extLst>
      <p:ext uri="{BB962C8B-B14F-4D97-AF65-F5344CB8AC3E}">
        <p14:creationId xmlns:p14="http://schemas.microsoft.com/office/powerpoint/2010/main" val="40959793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596970-D7C8-7943-8714-C9541C08AF50}" type="datetimeFigureOut">
              <a:rPr lang="en-US" smtClean="0"/>
              <a:pPr/>
              <a:t>10/13/17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4F57B0-8A76-AE45-9B47-BFC53CAA98F1}" type="slidenum">
              <a:rPr lang="en-US" smtClean="0"/>
              <a:pPr/>
              <a:t>‹#›</a:t>
            </a:fld>
            <a:endParaRPr lang="en-US"/>
          </a:p>
        </p:txBody>
      </p:sp>
    </p:spTree>
    <p:extLst>
      <p:ext uri="{BB962C8B-B14F-4D97-AF65-F5344CB8AC3E}">
        <p14:creationId xmlns:p14="http://schemas.microsoft.com/office/powerpoint/2010/main" val="2748787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596970-D7C8-7943-8714-C9541C08AF50}" type="datetimeFigureOut">
              <a:rPr lang="en-US" smtClean="0"/>
              <a:pPr/>
              <a:t>10/13/17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4F57B0-8A76-AE45-9B47-BFC53CAA98F1}" type="slidenum">
              <a:rPr lang="en-US" smtClean="0"/>
              <a:pPr/>
              <a:t>‹#›</a:t>
            </a:fld>
            <a:endParaRPr lang="en-US"/>
          </a:p>
        </p:txBody>
      </p:sp>
    </p:spTree>
    <p:extLst>
      <p:ext uri="{BB962C8B-B14F-4D97-AF65-F5344CB8AC3E}">
        <p14:creationId xmlns:p14="http://schemas.microsoft.com/office/powerpoint/2010/main" val="9642199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596970-D7C8-7943-8714-C9541C08AF50}" type="datetimeFigureOut">
              <a:rPr lang="en-US" smtClean="0"/>
              <a:pPr/>
              <a:t>10/13/17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4F57B0-8A76-AE45-9B47-BFC53CAA98F1}" type="slidenum">
              <a:rPr lang="en-US" smtClean="0"/>
              <a:pPr/>
              <a:t>‹#›</a:t>
            </a:fld>
            <a:endParaRPr lang="en-US"/>
          </a:p>
        </p:txBody>
      </p:sp>
    </p:spTree>
    <p:extLst>
      <p:ext uri="{BB962C8B-B14F-4D97-AF65-F5344CB8AC3E}">
        <p14:creationId xmlns:p14="http://schemas.microsoft.com/office/powerpoint/2010/main" val="2171890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48965" y="2054656"/>
            <a:ext cx="8229600" cy="3918803"/>
          </a:xfrm>
        </p:spPr>
        <p:txBody>
          <a:bodyPr/>
          <a:lstStyle>
            <a:lvl1pPr>
              <a:defRPr sz="2800">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6447136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596970-D7C8-7943-8714-C9541C08AF50}" type="datetimeFigureOut">
              <a:rPr lang="en-US" smtClean="0"/>
              <a:pPr/>
              <a:t>10/13/17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4F57B0-8A76-AE45-9B47-BFC53CAA98F1}" type="slidenum">
              <a:rPr lang="en-US" smtClean="0"/>
              <a:pPr/>
              <a:t>‹#›</a:t>
            </a:fld>
            <a:endParaRPr lang="en-US"/>
          </a:p>
        </p:txBody>
      </p:sp>
    </p:spTree>
    <p:extLst>
      <p:ext uri="{BB962C8B-B14F-4D97-AF65-F5344CB8AC3E}">
        <p14:creationId xmlns:p14="http://schemas.microsoft.com/office/powerpoint/2010/main" val="37219758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596970-D7C8-7943-8714-C9541C08AF50}" type="datetimeFigureOut">
              <a:rPr lang="en-US" smtClean="0"/>
              <a:pPr/>
              <a:t>10/13/17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4F57B0-8A76-AE45-9B47-BFC53CAA98F1}" type="slidenum">
              <a:rPr lang="en-US" smtClean="0"/>
              <a:pPr/>
              <a:t>‹#›</a:t>
            </a:fld>
            <a:endParaRPr lang="en-US"/>
          </a:p>
        </p:txBody>
      </p:sp>
    </p:spTree>
    <p:extLst>
      <p:ext uri="{BB962C8B-B14F-4D97-AF65-F5344CB8AC3E}">
        <p14:creationId xmlns:p14="http://schemas.microsoft.com/office/powerpoint/2010/main" val="3552408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596970-D7C8-7943-8714-C9541C08AF50}" type="datetimeFigureOut">
              <a:rPr lang="en-US" smtClean="0"/>
              <a:pPr/>
              <a:t>10/13/17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4F57B0-8A76-AE45-9B47-BFC53CAA98F1}" type="slidenum">
              <a:rPr lang="en-US" smtClean="0"/>
              <a:pPr/>
              <a:t>‹#›</a:t>
            </a:fld>
            <a:endParaRPr lang="en-US"/>
          </a:p>
        </p:txBody>
      </p:sp>
    </p:spTree>
    <p:extLst>
      <p:ext uri="{BB962C8B-B14F-4D97-AF65-F5344CB8AC3E}">
        <p14:creationId xmlns:p14="http://schemas.microsoft.com/office/powerpoint/2010/main" val="38379148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596970-D7C8-7943-8714-C9541C08AF50}" type="datetimeFigureOut">
              <a:rPr lang="en-US" smtClean="0"/>
              <a:pPr/>
              <a:t>10/13/17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4F57B0-8A76-AE45-9B47-BFC53CAA98F1}" type="slidenum">
              <a:rPr lang="en-US" smtClean="0"/>
              <a:pPr/>
              <a:t>‹#›</a:t>
            </a:fld>
            <a:endParaRPr lang="en-US"/>
          </a:p>
        </p:txBody>
      </p:sp>
    </p:spTree>
    <p:extLst>
      <p:ext uri="{BB962C8B-B14F-4D97-AF65-F5344CB8AC3E}">
        <p14:creationId xmlns:p14="http://schemas.microsoft.com/office/powerpoint/2010/main" val="11555065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596970-D7C8-7943-8714-C9541C08AF50}" type="datetimeFigureOut">
              <a:rPr lang="en-US" smtClean="0"/>
              <a:pPr/>
              <a:t>10/13/17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4F57B0-8A76-AE45-9B47-BFC53CAA98F1}" type="slidenum">
              <a:rPr lang="en-US" smtClean="0"/>
              <a:pPr/>
              <a:t>‹#›</a:t>
            </a:fld>
            <a:endParaRPr lang="en-US"/>
          </a:p>
        </p:txBody>
      </p:sp>
    </p:spTree>
    <p:extLst>
      <p:ext uri="{BB962C8B-B14F-4D97-AF65-F5344CB8AC3E}">
        <p14:creationId xmlns:p14="http://schemas.microsoft.com/office/powerpoint/2010/main" val="10224220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596970-D7C8-7943-8714-C9541C08AF50}" type="datetimeFigureOut">
              <a:rPr lang="en-US" smtClean="0"/>
              <a:pPr/>
              <a:t>10/13/17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4F57B0-8A76-AE45-9B47-BFC53CAA98F1}" type="slidenum">
              <a:rPr lang="en-US" smtClean="0"/>
              <a:pPr/>
              <a:t>‹#›</a:t>
            </a:fld>
            <a:endParaRPr lang="en-US"/>
          </a:p>
        </p:txBody>
      </p:sp>
    </p:spTree>
    <p:extLst>
      <p:ext uri="{BB962C8B-B14F-4D97-AF65-F5344CB8AC3E}">
        <p14:creationId xmlns:p14="http://schemas.microsoft.com/office/powerpoint/2010/main" val="33740869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596970-D7C8-7943-8714-C9541C08AF50}" type="datetimeFigureOut">
              <a:rPr lang="en-US" smtClean="0"/>
              <a:pPr/>
              <a:t>10/13/17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4F57B0-8A76-AE45-9B47-BFC53CAA98F1}" type="slidenum">
              <a:rPr lang="en-US" smtClean="0"/>
              <a:pPr/>
              <a:t>‹#›</a:t>
            </a:fld>
            <a:endParaRPr lang="en-US"/>
          </a:p>
        </p:txBody>
      </p:sp>
    </p:spTree>
    <p:extLst>
      <p:ext uri="{BB962C8B-B14F-4D97-AF65-F5344CB8AC3E}">
        <p14:creationId xmlns:p14="http://schemas.microsoft.com/office/powerpoint/2010/main" val="5666565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Panoramic Picture with Caption">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804862" y="4800600"/>
            <a:ext cx="7526337" cy="566737"/>
          </a:xfrm>
          <a:prstGeom prst="rect">
            <a:avLst/>
          </a:prstGeom>
          <a:noFill/>
          <a:ln>
            <a:noFill/>
          </a:ln>
          <a:effectLst>
            <a:outerShdw blurRad="50799">
              <a:srgbClr val="000000">
                <a:alpha val="60000"/>
              </a:srgbClr>
            </a:outerShdw>
          </a:effectLst>
        </p:spPr>
        <p:txBody>
          <a:bodyPr lIns="91425" tIns="91425" rIns="91425" bIns="91425" anchor="b" anchorCtr="0"/>
          <a:lstStyle>
            <a:lvl1pPr marL="0" marR="0" lvl="0" indent="0" algn="l" rtl="0">
              <a:spcBef>
                <a:spcPts val="0"/>
              </a:spcBef>
              <a:buClr>
                <a:srgbClr val="FEFEFE"/>
              </a:buClr>
              <a:buFont typeface="Century Gothic"/>
              <a:buNone/>
              <a:defRPr sz="2400" b="0" i="0" u="none" strike="noStrike" cap="none">
                <a:solidFill>
                  <a:srgbClr val="FEFEFE"/>
                </a:solidFill>
                <a:latin typeface="Century Gothic"/>
                <a:ea typeface="Century Gothic"/>
                <a:cs typeface="Century Gothic"/>
                <a:sym typeface="Century Gothic"/>
              </a:defRPr>
            </a:lvl1pPr>
            <a:lvl2pPr marL="0" marR="0" lvl="1" indent="0" algn="l" rtl="0">
              <a:spcBef>
                <a:spcPts val="0"/>
              </a:spcBef>
              <a:buNone/>
              <a:defRPr sz="1800" b="0" i="0" u="none" strike="noStrike" cap="none">
                <a:solidFill>
                  <a:schemeClr val="lt2"/>
                </a:solidFill>
              </a:defRPr>
            </a:lvl2pPr>
            <a:lvl3pPr marL="0" marR="0" lvl="2" indent="0" algn="l" rtl="0">
              <a:spcBef>
                <a:spcPts val="0"/>
              </a:spcBef>
              <a:buNone/>
              <a:defRPr sz="1800" b="0" i="0" u="none" strike="noStrike" cap="none">
                <a:solidFill>
                  <a:schemeClr val="lt2"/>
                </a:solidFill>
              </a:defRPr>
            </a:lvl3pPr>
            <a:lvl4pPr marL="0" marR="0" lvl="3" indent="0" algn="l" rtl="0">
              <a:spcBef>
                <a:spcPts val="0"/>
              </a:spcBef>
              <a:buNone/>
              <a:defRPr sz="1800" b="0" i="0" u="none" strike="noStrike" cap="none">
                <a:solidFill>
                  <a:schemeClr val="lt2"/>
                </a:solidFill>
              </a:defRPr>
            </a:lvl4pPr>
            <a:lvl5pPr marL="0" marR="0" lvl="4" indent="0" algn="l" rtl="0">
              <a:spcBef>
                <a:spcPts val="0"/>
              </a:spcBef>
              <a:buNone/>
              <a:defRPr sz="1800" b="0" i="0" u="none" strike="noStrike" cap="none">
                <a:solidFill>
                  <a:schemeClr val="lt2"/>
                </a:solidFill>
              </a:defRPr>
            </a:lvl5pPr>
            <a:lvl6pPr marL="0" marR="0" lvl="5" indent="0" algn="l" rtl="0">
              <a:spcBef>
                <a:spcPts val="0"/>
              </a:spcBef>
              <a:buNone/>
              <a:defRPr sz="1800" b="0" i="0" u="none" strike="noStrike" cap="none">
                <a:solidFill>
                  <a:schemeClr val="lt2"/>
                </a:solidFill>
              </a:defRPr>
            </a:lvl6pPr>
            <a:lvl7pPr marL="0" marR="0" lvl="6" indent="0" algn="l" rtl="0">
              <a:spcBef>
                <a:spcPts val="0"/>
              </a:spcBef>
              <a:buNone/>
              <a:defRPr sz="1800" b="0" i="0" u="none" strike="noStrike" cap="none">
                <a:solidFill>
                  <a:schemeClr val="lt2"/>
                </a:solidFill>
              </a:defRPr>
            </a:lvl7pPr>
            <a:lvl8pPr marL="0" marR="0" lvl="7" indent="0" algn="l" rtl="0">
              <a:spcBef>
                <a:spcPts val="0"/>
              </a:spcBef>
              <a:buNone/>
              <a:defRPr sz="1800" b="0" i="0" u="none" strike="noStrike" cap="none">
                <a:solidFill>
                  <a:schemeClr val="lt2"/>
                </a:solidFill>
              </a:defRPr>
            </a:lvl8pPr>
            <a:lvl9pPr marL="0" marR="0" lvl="8" indent="0" algn="l" rtl="0">
              <a:spcBef>
                <a:spcPts val="0"/>
              </a:spcBef>
              <a:buNone/>
              <a:defRPr sz="1800" b="0" i="0" u="none" strike="noStrike" cap="none">
                <a:solidFill>
                  <a:schemeClr val="lt2"/>
                </a:solidFill>
              </a:defRPr>
            </a:lvl9pPr>
          </a:lstStyle>
          <a:p>
            <a:endParaRPr/>
          </a:p>
        </p:txBody>
      </p:sp>
      <p:sp>
        <p:nvSpPr>
          <p:cNvPr id="81" name="Shape 81"/>
          <p:cNvSpPr>
            <a:spLocks noGrp="1"/>
          </p:cNvSpPr>
          <p:nvPr>
            <p:ph type="pic" idx="2"/>
          </p:nvPr>
        </p:nvSpPr>
        <p:spPr>
          <a:xfrm>
            <a:off x="0" y="0"/>
            <a:ext cx="9144000" cy="4800600"/>
          </a:xfrm>
          <a:prstGeom prst="rect">
            <a:avLst/>
          </a:prstGeom>
          <a:noFill/>
          <a:ln w="9525" cap="rnd" cmpd="sng">
            <a:solidFill>
              <a:schemeClr val="lt2"/>
            </a:solidFill>
            <a:prstDash val="solid"/>
            <a:round/>
            <a:headEnd type="none" w="med" len="med"/>
            <a:tailEnd type="none" w="med" len="med"/>
          </a:ln>
          <a:effectLst>
            <a:outerShdw blurRad="50799">
              <a:srgbClr val="000000">
                <a:alpha val="40000"/>
              </a:srgbClr>
            </a:outerShdw>
          </a:effectLst>
        </p:spPr>
        <p:txBody>
          <a:bodyPr lIns="91425" tIns="91425" rIns="91425" bIns="91425" anchor="t" anchorCtr="0"/>
          <a:lstStyle>
            <a:lvl1pPr marL="0" marR="0" lvl="0" indent="0" algn="ctr" rtl="0">
              <a:spcBef>
                <a:spcPts val="320"/>
              </a:spcBef>
              <a:spcAft>
                <a:spcPts val="600"/>
              </a:spcAft>
              <a:buClr>
                <a:schemeClr val="accent1"/>
              </a:buClr>
              <a:buFont typeface="Noto Sans Symbols"/>
              <a:buNone/>
              <a:defRPr sz="1600" b="0" i="0" u="none" strike="noStrike" cap="none">
                <a:solidFill>
                  <a:schemeClr val="lt1"/>
                </a:solidFill>
                <a:latin typeface="Century Gothic"/>
                <a:ea typeface="Century Gothic"/>
                <a:cs typeface="Century Gothic"/>
                <a:sym typeface="Century Gothic"/>
              </a:defRPr>
            </a:lvl1pPr>
            <a:lvl2pPr marL="742950" marR="0" lvl="1" indent="-184150" algn="l" rtl="0">
              <a:spcBef>
                <a:spcPts val="320"/>
              </a:spcBef>
              <a:spcAft>
                <a:spcPts val="600"/>
              </a:spcAft>
              <a:buClr>
                <a:schemeClr val="accent1"/>
              </a:buClr>
              <a:buSzPct val="1000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L="1143000" marR="0" lvl="2" indent="-139700" algn="l" rtl="0">
              <a:spcBef>
                <a:spcPts val="280"/>
              </a:spcBef>
              <a:spcAft>
                <a:spcPts val="600"/>
              </a:spcAft>
              <a:buClr>
                <a:schemeClr val="accent1"/>
              </a:buClr>
              <a:buSzPct val="1000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L="1600200" marR="0" lvl="3" indent="-152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L="2057400" marR="0" lvl="4" indent="-152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L="2400000" marR="0" lvl="5" indent="-1648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L="2800000" marR="0" lvl="6" indent="-1584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L="3200000" marR="0" lvl="7" indent="-1647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L="3600000" marR="0" lvl="8" indent="-158300" algn="l" rtl="0">
              <a:spcBef>
                <a:spcPts val="240"/>
              </a:spcBef>
              <a:spcAft>
                <a:spcPts val="600"/>
              </a:spcAft>
              <a:buClr>
                <a:schemeClr val="accent1"/>
              </a:buClr>
              <a:buSzPct val="1000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82" name="Shape 82"/>
          <p:cNvSpPr txBox="1">
            <a:spLocks noGrp="1"/>
          </p:cNvSpPr>
          <p:nvPr>
            <p:ph type="body" idx="1"/>
          </p:nvPr>
        </p:nvSpPr>
        <p:spPr>
          <a:xfrm>
            <a:off x="804862" y="5367337"/>
            <a:ext cx="7526337" cy="493711"/>
          </a:xfrm>
          <a:prstGeom prst="rect">
            <a:avLst/>
          </a:prstGeom>
          <a:noFill/>
          <a:ln>
            <a:noFill/>
          </a:ln>
          <a:effectLst>
            <a:outerShdw blurRad="50799">
              <a:srgbClr val="000000">
                <a:alpha val="40000"/>
              </a:srgbClr>
            </a:outerShdw>
          </a:effectLst>
        </p:spPr>
        <p:txBody>
          <a:bodyPr lIns="91425" tIns="91425" rIns="91425" bIns="91425" anchor="ctr" anchorCtr="0"/>
          <a:lstStyle>
            <a:lvl1pPr marL="0" marR="0" lvl="0" indent="0" algn="l" rtl="0">
              <a:spcBef>
                <a:spcPts val="240"/>
              </a:spcBef>
              <a:spcAft>
                <a:spcPts val="600"/>
              </a:spcAft>
              <a:buClr>
                <a:schemeClr val="accent1"/>
              </a:buClr>
              <a:buFont typeface="Noto Sans Symbols"/>
              <a:buNone/>
              <a:defRPr sz="1200" b="0" i="0" u="none" strike="noStrike" cap="none">
                <a:solidFill>
                  <a:schemeClr val="lt1"/>
                </a:solidFill>
                <a:latin typeface="Century Gothic"/>
                <a:ea typeface="Century Gothic"/>
                <a:cs typeface="Century Gothic"/>
                <a:sym typeface="Century Gothic"/>
              </a:defRPr>
            </a:lvl1pPr>
            <a:lvl2pPr marL="457200" marR="0" lvl="1" indent="0" algn="l" rtl="0">
              <a:spcBef>
                <a:spcPts val="240"/>
              </a:spcBef>
              <a:spcAft>
                <a:spcPts val="600"/>
              </a:spcAft>
              <a:buClr>
                <a:schemeClr val="accent1"/>
              </a:buClr>
              <a:buFont typeface="Noto Sans Symbols"/>
              <a:buNone/>
              <a:defRPr sz="1200" b="0" i="0" u="none" strike="noStrike" cap="none">
                <a:solidFill>
                  <a:schemeClr val="lt1"/>
                </a:solidFill>
                <a:latin typeface="Century Gothic"/>
                <a:ea typeface="Century Gothic"/>
                <a:cs typeface="Century Gothic"/>
                <a:sym typeface="Century Gothic"/>
              </a:defRPr>
            </a:lvl2pPr>
            <a:lvl3pPr marL="914400" marR="0" lvl="2" indent="0" algn="l" rtl="0">
              <a:spcBef>
                <a:spcPts val="200"/>
              </a:spcBef>
              <a:spcAft>
                <a:spcPts val="600"/>
              </a:spcAft>
              <a:buClr>
                <a:schemeClr val="accent1"/>
              </a:buClr>
              <a:buFont typeface="Noto Sans Symbols"/>
              <a:buNone/>
              <a:defRPr sz="1000" b="0" i="0" u="none" strike="noStrike" cap="none">
                <a:solidFill>
                  <a:schemeClr val="lt1"/>
                </a:solidFill>
                <a:latin typeface="Century Gothic"/>
                <a:ea typeface="Century Gothic"/>
                <a:cs typeface="Century Gothic"/>
                <a:sym typeface="Century Gothic"/>
              </a:defRPr>
            </a:lvl3pPr>
            <a:lvl4pPr marL="1371600" marR="0" lvl="3" indent="0" algn="l" rtl="0">
              <a:spcBef>
                <a:spcPts val="180"/>
              </a:spcBef>
              <a:spcAft>
                <a:spcPts val="600"/>
              </a:spcAft>
              <a:buClr>
                <a:schemeClr val="accent1"/>
              </a:buClr>
              <a:buFont typeface="Noto Sans Symbols"/>
              <a:buNone/>
              <a:defRPr sz="900" b="0" i="0" u="none" strike="noStrike" cap="none">
                <a:solidFill>
                  <a:schemeClr val="lt1"/>
                </a:solidFill>
                <a:latin typeface="Century Gothic"/>
                <a:ea typeface="Century Gothic"/>
                <a:cs typeface="Century Gothic"/>
                <a:sym typeface="Century Gothic"/>
              </a:defRPr>
            </a:lvl4pPr>
            <a:lvl5pPr marL="1828800" marR="0" lvl="4" indent="0" algn="l" rtl="0">
              <a:spcBef>
                <a:spcPts val="180"/>
              </a:spcBef>
              <a:spcAft>
                <a:spcPts val="600"/>
              </a:spcAft>
              <a:buClr>
                <a:schemeClr val="accent1"/>
              </a:buClr>
              <a:buFont typeface="Noto Sans Symbols"/>
              <a:buNone/>
              <a:defRPr sz="900" b="0" i="0" u="none" strike="noStrike" cap="none">
                <a:solidFill>
                  <a:schemeClr val="lt1"/>
                </a:solidFill>
                <a:latin typeface="Century Gothic"/>
                <a:ea typeface="Century Gothic"/>
                <a:cs typeface="Century Gothic"/>
                <a:sym typeface="Century Gothic"/>
              </a:defRPr>
            </a:lvl5pPr>
            <a:lvl6pPr marL="2286000" marR="0" lvl="5" indent="0" algn="l" rtl="0">
              <a:spcBef>
                <a:spcPts val="180"/>
              </a:spcBef>
              <a:spcAft>
                <a:spcPts val="600"/>
              </a:spcAft>
              <a:buClr>
                <a:schemeClr val="accent1"/>
              </a:buClr>
              <a:buFont typeface="Noto Sans Symbols"/>
              <a:buNone/>
              <a:defRPr sz="900" b="0" i="0" u="none" strike="noStrike" cap="none">
                <a:solidFill>
                  <a:schemeClr val="lt1"/>
                </a:solidFill>
                <a:latin typeface="Century Gothic"/>
                <a:ea typeface="Century Gothic"/>
                <a:cs typeface="Century Gothic"/>
                <a:sym typeface="Century Gothic"/>
              </a:defRPr>
            </a:lvl6pPr>
            <a:lvl7pPr marL="2743200" marR="0" lvl="6" indent="0" algn="l" rtl="0">
              <a:spcBef>
                <a:spcPts val="180"/>
              </a:spcBef>
              <a:spcAft>
                <a:spcPts val="600"/>
              </a:spcAft>
              <a:buClr>
                <a:schemeClr val="accent1"/>
              </a:buClr>
              <a:buFont typeface="Noto Sans Symbols"/>
              <a:buNone/>
              <a:defRPr sz="900" b="0" i="0" u="none" strike="noStrike" cap="none">
                <a:solidFill>
                  <a:schemeClr val="lt1"/>
                </a:solidFill>
                <a:latin typeface="Century Gothic"/>
                <a:ea typeface="Century Gothic"/>
                <a:cs typeface="Century Gothic"/>
                <a:sym typeface="Century Gothic"/>
              </a:defRPr>
            </a:lvl7pPr>
            <a:lvl8pPr marL="3200400" marR="0" lvl="7" indent="0" algn="l" rtl="0">
              <a:spcBef>
                <a:spcPts val="180"/>
              </a:spcBef>
              <a:spcAft>
                <a:spcPts val="600"/>
              </a:spcAft>
              <a:buClr>
                <a:schemeClr val="accent1"/>
              </a:buClr>
              <a:buFont typeface="Noto Sans Symbols"/>
              <a:buNone/>
              <a:defRPr sz="900" b="0" i="0" u="none" strike="noStrike" cap="none">
                <a:solidFill>
                  <a:schemeClr val="lt1"/>
                </a:solidFill>
                <a:latin typeface="Century Gothic"/>
                <a:ea typeface="Century Gothic"/>
                <a:cs typeface="Century Gothic"/>
                <a:sym typeface="Century Gothic"/>
              </a:defRPr>
            </a:lvl8pPr>
            <a:lvl9pPr marL="3657600" marR="0" lvl="8" indent="0" algn="l" rtl="0">
              <a:spcBef>
                <a:spcPts val="180"/>
              </a:spcBef>
              <a:spcAft>
                <a:spcPts val="600"/>
              </a:spcAft>
              <a:buClr>
                <a:schemeClr val="accent1"/>
              </a:buClr>
              <a:buFont typeface="Noto Sans Symbols"/>
              <a:buNone/>
              <a:defRPr sz="900" b="0" i="0" u="none" strike="noStrike" cap="none">
                <a:solidFill>
                  <a:schemeClr val="lt1"/>
                </a:solidFill>
                <a:latin typeface="Century Gothic"/>
                <a:ea typeface="Century Gothic"/>
                <a:cs typeface="Century Gothic"/>
                <a:sym typeface="Century Gothic"/>
              </a:defRPr>
            </a:lvl9pPr>
          </a:lstStyle>
          <a:p>
            <a:endParaRPr/>
          </a:p>
        </p:txBody>
      </p:sp>
      <p:sp>
        <p:nvSpPr>
          <p:cNvPr id="83" name="Shape 83"/>
          <p:cNvSpPr txBox="1">
            <a:spLocks noGrp="1"/>
          </p:cNvSpPr>
          <p:nvPr>
            <p:ph type="dt" idx="10"/>
          </p:nvPr>
        </p:nvSpPr>
        <p:spPr>
          <a:xfrm>
            <a:off x="6911421" y="6041360"/>
            <a:ext cx="993161" cy="365125"/>
          </a:xfrm>
          <a:prstGeom prst="rect">
            <a:avLst/>
          </a:prstGeom>
          <a:noFill/>
          <a:ln>
            <a:noFill/>
          </a:ln>
        </p:spPr>
        <p:txBody>
          <a:bodyPr lIns="91425" tIns="91425" rIns="91425" bIns="91425" anchor="b" anchorCtr="0"/>
          <a:lstStyle>
            <a:lvl1pPr marL="0" marR="0" lvl="0" indent="0" algn="r" rtl="0">
              <a:spcBef>
                <a:spcPts val="0"/>
              </a:spcBef>
              <a:buNone/>
              <a:defRPr sz="900">
                <a:solidFill>
                  <a:schemeClr val="l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lt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lt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lt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lt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84" name="Shape 84"/>
          <p:cNvSpPr txBox="1">
            <a:spLocks noGrp="1"/>
          </p:cNvSpPr>
          <p:nvPr>
            <p:ph type="ftr" idx="11"/>
          </p:nvPr>
        </p:nvSpPr>
        <p:spPr>
          <a:xfrm>
            <a:off x="442797" y="6041360"/>
            <a:ext cx="6289531" cy="365125"/>
          </a:xfrm>
          <a:prstGeom prst="rect">
            <a:avLst/>
          </a:prstGeom>
          <a:noFill/>
          <a:ln>
            <a:noFill/>
          </a:ln>
        </p:spPr>
        <p:txBody>
          <a:bodyPr lIns="91425" tIns="91425" rIns="91425" bIns="91425" anchor="b" anchorCtr="0"/>
          <a:lstStyle>
            <a:lvl1pPr marL="0" marR="0" lvl="0" indent="0" algn="l" rtl="0">
              <a:spcBef>
                <a:spcPts val="0"/>
              </a:spcBef>
              <a:buNone/>
              <a:defRPr sz="900">
                <a:solidFill>
                  <a:schemeClr val="lt1"/>
                </a:solidFill>
                <a:latin typeface="Century Gothic"/>
                <a:ea typeface="Century Gothic"/>
                <a:cs typeface="Century Gothic"/>
                <a:sym typeface="Century Gothic"/>
              </a:defRPr>
            </a:lvl1pPr>
            <a:lvl2pPr marL="457200" marR="0" lvl="1" indent="0" algn="l" rtl="0">
              <a:spcBef>
                <a:spcPts val="0"/>
              </a:spcBef>
              <a:buNone/>
              <a:defRPr sz="1800" b="0" i="0" u="none" strike="noStrike" cap="none">
                <a:solidFill>
                  <a:schemeClr val="lt1"/>
                </a:solidFill>
                <a:latin typeface="Century Gothic"/>
                <a:ea typeface="Century Gothic"/>
                <a:cs typeface="Century Gothic"/>
                <a:sym typeface="Century Gothic"/>
              </a:defRPr>
            </a:lvl2pPr>
            <a:lvl3pPr marL="914400" marR="0" lvl="2" indent="0" algn="l" rtl="0">
              <a:spcBef>
                <a:spcPts val="0"/>
              </a:spcBef>
              <a:buNone/>
              <a:defRPr sz="1800" b="0" i="0" u="none" strike="noStrike" cap="none">
                <a:solidFill>
                  <a:schemeClr val="lt1"/>
                </a:solidFill>
                <a:latin typeface="Century Gothic"/>
                <a:ea typeface="Century Gothic"/>
                <a:cs typeface="Century Gothic"/>
                <a:sym typeface="Century Gothic"/>
              </a:defRPr>
            </a:lvl3pPr>
            <a:lvl4pPr marL="1371600" marR="0" lvl="3" indent="0" algn="l" rtl="0">
              <a:spcBef>
                <a:spcPts val="0"/>
              </a:spcBef>
              <a:buNone/>
              <a:defRPr sz="1800" b="0" i="0" u="none" strike="noStrike" cap="none">
                <a:solidFill>
                  <a:schemeClr val="lt1"/>
                </a:solidFill>
                <a:latin typeface="Century Gothic"/>
                <a:ea typeface="Century Gothic"/>
                <a:cs typeface="Century Gothic"/>
                <a:sym typeface="Century Gothic"/>
              </a:defRPr>
            </a:lvl4pPr>
            <a:lvl5pPr marL="1828800" marR="0" lvl="4" indent="0" algn="l" rtl="0">
              <a:spcBef>
                <a:spcPts val="0"/>
              </a:spcBef>
              <a:buNone/>
              <a:defRPr sz="1800" b="0" i="0" u="none" strike="noStrike" cap="none">
                <a:solidFill>
                  <a:schemeClr val="lt1"/>
                </a:solidFill>
                <a:latin typeface="Century Gothic"/>
                <a:ea typeface="Century Gothic"/>
                <a:cs typeface="Century Gothic"/>
                <a:sym typeface="Century Gothic"/>
              </a:defRPr>
            </a:lvl5pPr>
            <a:lvl6pPr marL="2286000" marR="0" lvl="5" indent="0" algn="l" rtl="0">
              <a:spcBef>
                <a:spcPts val="0"/>
              </a:spcBef>
              <a:buNone/>
              <a:defRPr sz="1800" b="0" i="0" u="none" strike="noStrike" cap="none">
                <a:solidFill>
                  <a:schemeClr val="lt1"/>
                </a:solidFill>
                <a:latin typeface="Century Gothic"/>
                <a:ea typeface="Century Gothic"/>
                <a:cs typeface="Century Gothic"/>
                <a:sym typeface="Century Gothic"/>
              </a:defRPr>
            </a:lvl6pPr>
            <a:lvl7pPr marL="2743200" marR="0" lvl="6" indent="0" algn="l" rtl="0">
              <a:spcBef>
                <a:spcPts val="0"/>
              </a:spcBef>
              <a:buNone/>
              <a:defRPr sz="1800" b="0" i="0" u="none" strike="noStrike" cap="none">
                <a:solidFill>
                  <a:schemeClr val="lt1"/>
                </a:solidFill>
                <a:latin typeface="Century Gothic"/>
                <a:ea typeface="Century Gothic"/>
                <a:cs typeface="Century Gothic"/>
                <a:sym typeface="Century Gothic"/>
              </a:defRPr>
            </a:lvl7pPr>
            <a:lvl8pPr marL="3200400" marR="0" lvl="7" indent="0" algn="l" rtl="0">
              <a:spcBef>
                <a:spcPts val="0"/>
              </a:spcBef>
              <a:buNone/>
              <a:defRPr sz="1800" b="0" i="0" u="none" strike="noStrike" cap="none">
                <a:solidFill>
                  <a:schemeClr val="lt1"/>
                </a:solidFill>
                <a:latin typeface="Century Gothic"/>
                <a:ea typeface="Century Gothic"/>
                <a:cs typeface="Century Gothic"/>
                <a:sym typeface="Century Gothic"/>
              </a:defRPr>
            </a:lvl8pPr>
            <a:lvl9pPr marL="3657600" marR="0" lvl="8" indent="0" algn="l" rtl="0">
              <a:spcBef>
                <a:spcPts val="0"/>
              </a:spcBef>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85" name="Shape 85"/>
          <p:cNvSpPr txBox="1">
            <a:spLocks noGrp="1"/>
          </p:cNvSpPr>
          <p:nvPr>
            <p:ph type="sldNum" idx="12"/>
          </p:nvPr>
        </p:nvSpPr>
        <p:spPr>
          <a:xfrm>
            <a:off x="7904584" y="5915887"/>
            <a:ext cx="796615" cy="490599"/>
          </a:xfrm>
          <a:prstGeom prst="rect">
            <a:avLst/>
          </a:prstGeom>
          <a:noFill/>
          <a:ln>
            <a:noFill/>
          </a:ln>
        </p:spPr>
        <p:txBody>
          <a:bodyPr lIns="91425" tIns="45700" rIns="91425" bIns="10800" anchor="b" anchorCtr="0">
            <a:noAutofit/>
          </a:bodyPr>
          <a:lstStyle/>
          <a:p>
            <a:pPr marL="0" marR="0" lvl="0" indent="0" algn="r" rtl="0">
              <a:spcBef>
                <a:spcPts val="0"/>
              </a:spcBef>
              <a:buSzPct val="25000"/>
              <a:buNone/>
            </a:pPr>
            <a:fld id="{00000000-1234-1234-1234-123412341234}" type="slidenum">
              <a:rPr lang="en-US" sz="2000">
                <a:solidFill>
                  <a:schemeClr val="accent1"/>
                </a:solidFill>
                <a:latin typeface="Century Gothic"/>
                <a:ea typeface="Century Gothic"/>
                <a:cs typeface="Century Gothic"/>
                <a:sym typeface="Century Gothic"/>
              </a:rPr>
              <a:t>‹#›</a:t>
            </a:fld>
            <a:endParaRPr lang="en-US" sz="2000">
              <a:solidFill>
                <a:schemeClr val="accen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594424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76014" y="374900"/>
            <a:ext cx="6558080" cy="763525"/>
          </a:xfrm>
        </p:spPr>
        <p:txBody>
          <a:bodyPr>
            <a:normAutofit/>
          </a:bodyPr>
          <a:lstStyle>
            <a:lvl1pPr algn="l">
              <a:defRPr sz="3600">
                <a:solidFill>
                  <a:srgbClr val="7ABC3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976015" y="1291131"/>
            <a:ext cx="6558080" cy="4275740"/>
          </a:xfrm>
        </p:spPr>
        <p:txBody>
          <a:bodyPr/>
          <a:lstStyle>
            <a:lvl1pPr>
              <a:defRPr sz="2800">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10/13/17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29391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pPr/>
              <a:t>10/13/17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863441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33015"/>
            <a:ext cx="8229600" cy="58462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074F12-AA26-4AC8-9962-C36BB8F32554}" type="datetimeFigureOut">
              <a:rPr lang="en-US" smtClean="0"/>
              <a:pPr/>
              <a:t>10/13/17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556791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48965" y="1291131"/>
            <a:ext cx="8229600" cy="532180"/>
          </a:xfrm>
        </p:spPr>
        <p:txBody>
          <a:bodyPr>
            <a:normAutofit/>
          </a:bodyPr>
          <a:lstStyle>
            <a:lvl1pPr algn="l">
              <a:defRPr sz="3600">
                <a:solidFill>
                  <a:schemeClr val="accent3">
                    <a:lumMod val="50000"/>
                  </a:schemeClr>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48965" y="1882907"/>
            <a:ext cx="4040188" cy="639763"/>
          </a:xfrm>
        </p:spPr>
        <p:txBody>
          <a:bodyPr anchor="b"/>
          <a:lstStyle>
            <a:lvl1pPr marL="0" indent="0">
              <a:buNone/>
              <a:defRPr sz="2400" b="1">
                <a:solidFill>
                  <a:srgbClr val="7ABC3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48965" y="2512769"/>
            <a:ext cx="4040188" cy="3035059"/>
          </a:xfrm>
        </p:spPr>
        <p:txBody>
          <a:bodyPr/>
          <a:lstStyle>
            <a:lvl1pPr>
              <a:defRPr sz="2400">
                <a:solidFill>
                  <a:schemeClr val="accent3">
                    <a:lumMod val="50000"/>
                  </a:schemeClr>
                </a:solidFill>
              </a:defRPr>
            </a:lvl1pPr>
            <a:lvl2pPr>
              <a:defRPr sz="2000">
                <a:solidFill>
                  <a:schemeClr val="accent3">
                    <a:lumMod val="50000"/>
                  </a:schemeClr>
                </a:solidFill>
              </a:defRPr>
            </a:lvl2pPr>
            <a:lvl3pPr>
              <a:defRPr sz="1800">
                <a:solidFill>
                  <a:schemeClr val="accent3">
                    <a:lumMod val="50000"/>
                  </a:schemeClr>
                </a:solidFill>
              </a:defRPr>
            </a:lvl3pPr>
            <a:lvl4pPr>
              <a:defRPr sz="1600">
                <a:solidFill>
                  <a:schemeClr val="accent3">
                    <a:lumMod val="50000"/>
                  </a:schemeClr>
                </a:solidFill>
              </a:defRPr>
            </a:lvl4pPr>
            <a:lvl5pPr>
              <a:defRPr sz="1600">
                <a:solidFill>
                  <a:schemeClr val="accent3">
                    <a:lumMod val="50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36792" y="1882907"/>
            <a:ext cx="4041775" cy="639763"/>
          </a:xfrm>
        </p:spPr>
        <p:txBody>
          <a:bodyPr anchor="b"/>
          <a:lstStyle>
            <a:lvl1pPr marL="0" indent="0">
              <a:buNone/>
              <a:defRPr sz="2400" b="1">
                <a:solidFill>
                  <a:srgbClr val="7ABC3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36792" y="2512769"/>
            <a:ext cx="4041775" cy="3035059"/>
          </a:xfrm>
        </p:spPr>
        <p:txBody>
          <a:bodyPr/>
          <a:lstStyle>
            <a:lvl1pPr>
              <a:defRPr sz="2400">
                <a:solidFill>
                  <a:schemeClr val="accent3">
                    <a:lumMod val="50000"/>
                  </a:schemeClr>
                </a:solidFill>
              </a:defRPr>
            </a:lvl1pPr>
            <a:lvl2pPr>
              <a:defRPr sz="2000">
                <a:solidFill>
                  <a:schemeClr val="accent3">
                    <a:lumMod val="50000"/>
                  </a:schemeClr>
                </a:solidFill>
              </a:defRPr>
            </a:lvl2pPr>
            <a:lvl3pPr>
              <a:defRPr sz="1800">
                <a:solidFill>
                  <a:schemeClr val="accent3">
                    <a:lumMod val="50000"/>
                  </a:schemeClr>
                </a:solidFill>
              </a:defRPr>
            </a:lvl3pPr>
            <a:lvl4pPr>
              <a:defRPr sz="1600">
                <a:solidFill>
                  <a:schemeClr val="accent3">
                    <a:lumMod val="50000"/>
                  </a:schemeClr>
                </a:solidFill>
              </a:defRPr>
            </a:lvl4pPr>
            <a:lvl5pPr>
              <a:defRPr sz="1600">
                <a:solidFill>
                  <a:schemeClr val="accent3">
                    <a:lumMod val="50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53074F12-AA26-4AC8-9962-C36BB8F32554}" type="datetimeFigureOut">
              <a:rPr lang="en-US" smtClean="0"/>
              <a:pPr/>
              <a:t>10/13/17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122911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074F12-AA26-4AC8-9962-C36BB8F32554}" type="datetimeFigureOut">
              <a:rPr lang="en-US" smtClean="0"/>
              <a:pPr/>
              <a:t>10/13/17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02977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10/13/17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251864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10/13/17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1744526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2" Type="http://schemas.openxmlformats.org/officeDocument/2006/relationships/slideLayout" Target="../slideLayouts/slideLayout27.xml"/><Relationship Id="rId13" Type="http://schemas.openxmlformats.org/officeDocument/2006/relationships/theme" Target="../theme/theme2.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74F12-AA26-4AC8-9962-C36BB8F32554}" type="datetimeFigureOut">
              <a:rPr lang="en-US" smtClean="0"/>
              <a:pPr/>
              <a:t>10/13/17</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pPr/>
              <a:t>‹#›</a:t>
            </a:fld>
            <a:endParaRPr lang="en-US"/>
          </a:p>
        </p:txBody>
      </p:sp>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73" r:id="rId13"/>
    <p:sldLayoutId id="2147483680" r:id="rId14"/>
    <p:sldLayoutId id="2147483681"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596970-D7C8-7943-8714-C9541C08AF50}" type="datetimeFigureOut">
              <a:rPr lang="en-US" smtClean="0"/>
              <a:pPr/>
              <a:t>10/13/17</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4F57B0-8A76-AE45-9B47-BFC53CAA98F1}" type="slidenum">
              <a:rPr lang="en-US" smtClean="0"/>
              <a:pPr/>
              <a:t>‹#›</a:t>
            </a:fld>
            <a:endParaRPr lang="en-US"/>
          </a:p>
        </p:txBody>
      </p:sp>
    </p:spTree>
    <p:extLst>
      <p:ext uri="{BB962C8B-B14F-4D97-AF65-F5344CB8AC3E}">
        <p14:creationId xmlns:p14="http://schemas.microsoft.com/office/powerpoint/2010/main" val="160535949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82"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8.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hyperlink" Target="http://dblp.uni-trier.de/db/conf/eenergy/eenergy2015.html"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6.jpeg"/><Relationship Id="rId5" Type="http://schemas.openxmlformats.org/officeDocument/2006/relationships/image" Target="../media/image17.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8.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9.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23.jpeg"/><Relationship Id="rId5" Type="http://schemas.openxmlformats.org/officeDocument/2006/relationships/image" Target="../media/image24.jpeg"/><Relationship Id="rId6" Type="http://schemas.openxmlformats.org/officeDocument/2006/relationships/image" Target="../media/image25.jpeg"/><Relationship Id="rId7" Type="http://schemas.openxmlformats.org/officeDocument/2006/relationships/image" Target="../media/image26.jpeg"/><Relationship Id="rId8" Type="http://schemas.openxmlformats.org/officeDocument/2006/relationships/image" Target="../media/image27.jpe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8.xml"/><Relationship Id="rId2"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8.xml"/><Relationship Id="rId2" Type="http://schemas.openxmlformats.org/officeDocument/2006/relationships/notesSlide" Target="../notesSlides/notesSlide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chart" Target="../charts/chart1.xml"/></Relationships>
</file>

<file path=ppt/slides/_rels/slide24.xml.rels><?xml version="1.0" encoding="UTF-8" standalone="yes"?>
<Relationships xmlns="http://schemas.openxmlformats.org/package/2006/relationships"><Relationship Id="rId11" Type="http://schemas.openxmlformats.org/officeDocument/2006/relationships/diagramLayout" Target="../diagrams/layout1.xml"/><Relationship Id="rId12" Type="http://schemas.openxmlformats.org/officeDocument/2006/relationships/diagramQuickStyle" Target="../diagrams/quickStyle1.xml"/><Relationship Id="rId13" Type="http://schemas.openxmlformats.org/officeDocument/2006/relationships/diagramColors" Target="../diagrams/colors1.xml"/><Relationship Id="rId14" Type="http://schemas.microsoft.com/office/2007/relationships/diagramDrawing" Target="../diagrams/drawing1.xml"/><Relationship Id="rId15" Type="http://schemas.openxmlformats.org/officeDocument/2006/relationships/image" Target="../media/image23.jpeg"/><Relationship Id="rId16" Type="http://schemas.openxmlformats.org/officeDocument/2006/relationships/image" Target="../media/image24.jpeg"/><Relationship Id="rId17" Type="http://schemas.openxmlformats.org/officeDocument/2006/relationships/image" Target="../media/image25.jpeg"/><Relationship Id="rId18" Type="http://schemas.openxmlformats.org/officeDocument/2006/relationships/image" Target="../media/image38.jpeg"/><Relationship Id="rId19"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image" Target="../media/image32.jpeg"/><Relationship Id="rId3" Type="http://schemas.openxmlformats.org/officeDocument/2006/relationships/image" Target="../media/image33.jpeg"/><Relationship Id="rId4" Type="http://schemas.openxmlformats.org/officeDocument/2006/relationships/image" Target="../media/image34.png"/><Relationship Id="rId5" Type="http://schemas.openxmlformats.org/officeDocument/2006/relationships/image" Target="../media/image35.jpeg"/><Relationship Id="rId6" Type="http://schemas.openxmlformats.org/officeDocument/2006/relationships/image" Target="../media/image36.jpeg"/><Relationship Id="rId7" Type="http://schemas.openxmlformats.org/officeDocument/2006/relationships/image" Target="../media/image37.jpeg"/><Relationship Id="rId8" Type="http://schemas.openxmlformats.org/officeDocument/2006/relationships/image" Target="../media/image30.png"/><Relationship Id="rId9" Type="http://schemas.openxmlformats.org/officeDocument/2006/relationships/image" Target="../media/image31.png"/><Relationship Id="rId10" Type="http://schemas.openxmlformats.org/officeDocument/2006/relationships/diagramData" Target="../diagrams/data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40.png"/><Relationship Id="rId1" Type="http://schemas.microsoft.com/office/2007/relationships/media" Target="../media/media1.mp4"/><Relationship Id="rId2" Type="http://schemas.openxmlformats.org/officeDocument/2006/relationships/video" Target="../media/media1.mp4"/></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8.xml"/><Relationship Id="rId2" Type="http://schemas.openxmlformats.org/officeDocument/2006/relationships/diagramData" Target="../diagrams/data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8.xml"/><Relationship Id="rId2" Type="http://schemas.openxmlformats.org/officeDocument/2006/relationships/image" Target="../media/image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4.xml.rels><?xml version="1.0" encoding="UTF-8" standalone="yes"?>
<Relationships xmlns="http://schemas.openxmlformats.org/package/2006/relationships"><Relationship Id="rId11" Type="http://schemas.openxmlformats.org/officeDocument/2006/relationships/diagramColors" Target="../diagrams/colors4.xml"/><Relationship Id="rId12" Type="http://schemas.microsoft.com/office/2007/relationships/diagramDrawing" Target="../diagrams/drawing4.xml"/><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8" Type="http://schemas.openxmlformats.org/officeDocument/2006/relationships/diagramData" Target="../diagrams/data4.xml"/><Relationship Id="rId9" Type="http://schemas.openxmlformats.org/officeDocument/2006/relationships/diagramLayout" Target="../diagrams/layout4.xml"/><Relationship Id="rId10" Type="http://schemas.openxmlformats.org/officeDocument/2006/relationships/diagramQuickStyle" Target="../diagrams/quickStyle4.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1" Type="http://schemas.openxmlformats.org/officeDocument/2006/relationships/slideLayout" Target="../slideLayouts/slideLayout8.xml"/><Relationship Id="rId2" Type="http://schemas.openxmlformats.org/officeDocument/2006/relationships/notesSlide" Target="../notesSlides/notesSlide14.xml"/></Relationships>
</file>

<file path=ppt/slides/_rels/slide36.xml.rels><?xml version="1.0" encoding="UTF-8" standalone="yes"?>
<Relationships xmlns="http://schemas.openxmlformats.org/package/2006/relationships"><Relationship Id="rId9" Type="http://schemas.openxmlformats.org/officeDocument/2006/relationships/diagramLayout" Target="../diagrams/layout7.xml"/><Relationship Id="rId20" Type="http://schemas.openxmlformats.org/officeDocument/2006/relationships/diagramQuickStyle" Target="../diagrams/quickStyle9.xml"/><Relationship Id="rId21" Type="http://schemas.openxmlformats.org/officeDocument/2006/relationships/diagramColors" Target="../diagrams/colors9.xml"/><Relationship Id="rId22" Type="http://schemas.microsoft.com/office/2007/relationships/diagramDrawing" Target="../diagrams/drawing9.xml"/><Relationship Id="rId10" Type="http://schemas.openxmlformats.org/officeDocument/2006/relationships/diagramQuickStyle" Target="../diagrams/quickStyle7.xml"/><Relationship Id="rId11" Type="http://schemas.openxmlformats.org/officeDocument/2006/relationships/diagramColors" Target="../diagrams/colors7.xml"/><Relationship Id="rId12" Type="http://schemas.microsoft.com/office/2007/relationships/diagramDrawing" Target="../diagrams/drawing7.xml"/><Relationship Id="rId13" Type="http://schemas.openxmlformats.org/officeDocument/2006/relationships/diagramData" Target="../diagrams/data8.xml"/><Relationship Id="rId14" Type="http://schemas.openxmlformats.org/officeDocument/2006/relationships/diagramLayout" Target="../diagrams/layout8.xml"/><Relationship Id="rId15" Type="http://schemas.openxmlformats.org/officeDocument/2006/relationships/diagramQuickStyle" Target="../diagrams/quickStyle8.xml"/><Relationship Id="rId16" Type="http://schemas.openxmlformats.org/officeDocument/2006/relationships/diagramColors" Target="../diagrams/colors8.xml"/><Relationship Id="rId17" Type="http://schemas.microsoft.com/office/2007/relationships/diagramDrawing" Target="../diagrams/drawing8.xml"/><Relationship Id="rId18" Type="http://schemas.openxmlformats.org/officeDocument/2006/relationships/diagramData" Target="../diagrams/data9.xml"/><Relationship Id="rId19" Type="http://schemas.openxmlformats.org/officeDocument/2006/relationships/diagramLayout" Target="../diagrams/layout9.xml"/><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diagramData" Target="../diagrams/data6.xml"/><Relationship Id="rId4" Type="http://schemas.openxmlformats.org/officeDocument/2006/relationships/diagramLayout" Target="../diagrams/layout6.xml"/><Relationship Id="rId5" Type="http://schemas.openxmlformats.org/officeDocument/2006/relationships/diagramQuickStyle" Target="../diagrams/quickStyle6.xml"/><Relationship Id="rId6" Type="http://schemas.openxmlformats.org/officeDocument/2006/relationships/diagramColors" Target="../diagrams/colors6.xml"/><Relationship Id="rId7" Type="http://schemas.microsoft.com/office/2007/relationships/diagramDrawing" Target="../diagrams/drawing6.xml"/><Relationship Id="rId8" Type="http://schemas.openxmlformats.org/officeDocument/2006/relationships/diagramData" Target="../diagrams/data7.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0.xml"/><Relationship Id="rId4" Type="http://schemas.openxmlformats.org/officeDocument/2006/relationships/diagramQuickStyle" Target="../diagrams/quickStyle10.xml"/><Relationship Id="rId5" Type="http://schemas.openxmlformats.org/officeDocument/2006/relationships/diagramColors" Target="../diagrams/colors10.xml"/><Relationship Id="rId6" Type="http://schemas.microsoft.com/office/2007/relationships/diagramDrawing" Target="../diagrams/drawing10.xml"/><Relationship Id="rId7" Type="http://schemas.openxmlformats.org/officeDocument/2006/relationships/image" Target="../media/image48.png"/><Relationship Id="rId8" Type="http://schemas.microsoft.com/office/2007/relationships/hdphoto" Target="../media/hdphoto1.wdp"/><Relationship Id="rId1" Type="http://schemas.openxmlformats.org/officeDocument/2006/relationships/slideLayout" Target="../slideLayouts/slideLayout8.xml"/><Relationship Id="rId2" Type="http://schemas.openxmlformats.org/officeDocument/2006/relationships/diagramData" Target="../diagrams/data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emf"/><Relationship Id="rId3" Type="http://schemas.openxmlformats.org/officeDocument/2006/relationships/image" Target="../media/image51.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jpeg"/><Relationship Id="rId5" Type="http://schemas.openxmlformats.org/officeDocument/2006/relationships/image" Target="../media/image56.jpeg"/><Relationship Id="rId6"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6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6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emf"/><Relationship Id="rId3" Type="http://schemas.openxmlformats.org/officeDocument/2006/relationships/image" Target="../media/image60.png"/></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hyperlink" Target="http://dl.acm.org/citation.cfm?id=2993427" TargetMode="External"/><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1.xml"/><Relationship Id="rId4" Type="http://schemas.openxmlformats.org/officeDocument/2006/relationships/diagramQuickStyle" Target="../diagrams/quickStyle11.xml"/><Relationship Id="rId5" Type="http://schemas.openxmlformats.org/officeDocument/2006/relationships/diagramColors" Target="../diagrams/colors11.xml"/><Relationship Id="rId6" Type="http://schemas.microsoft.com/office/2007/relationships/diagramDrawing" Target="../diagrams/drawing11.xml"/><Relationship Id="rId1" Type="http://schemas.openxmlformats.org/officeDocument/2006/relationships/slideLayout" Target="../slideLayouts/slideLayout8.xml"/><Relationship Id="rId2" Type="http://schemas.openxmlformats.org/officeDocument/2006/relationships/diagramData" Target="../diagrams/data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xml"/><Relationship Id="rId3"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chart" Target="../charts/chart2.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12.xml"/><Relationship Id="rId4" Type="http://schemas.openxmlformats.org/officeDocument/2006/relationships/diagramQuickStyle" Target="../diagrams/quickStyle12.xml"/><Relationship Id="rId5" Type="http://schemas.openxmlformats.org/officeDocument/2006/relationships/diagramColors" Target="../diagrams/colors12.xml"/><Relationship Id="rId6" Type="http://schemas.microsoft.com/office/2007/relationships/diagramDrawing" Target="../diagrams/drawing12.xml"/><Relationship Id="rId1" Type="http://schemas.openxmlformats.org/officeDocument/2006/relationships/slideLayout" Target="../slideLayouts/slideLayout7.xml"/><Relationship Id="rId2" Type="http://schemas.openxmlformats.org/officeDocument/2006/relationships/diagramData" Target="../diagrams/data12.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13.xml"/><Relationship Id="rId4" Type="http://schemas.openxmlformats.org/officeDocument/2006/relationships/diagramQuickStyle" Target="../diagrams/quickStyle13.xml"/><Relationship Id="rId5" Type="http://schemas.openxmlformats.org/officeDocument/2006/relationships/diagramColors" Target="../diagrams/colors13.xml"/><Relationship Id="rId6" Type="http://schemas.microsoft.com/office/2007/relationships/diagramDrawing" Target="../diagrams/drawing13.xml"/><Relationship Id="rId1" Type="http://schemas.openxmlformats.org/officeDocument/2006/relationships/slideLayout" Target="../slideLayouts/slideLayout2.xml"/><Relationship Id="rId2" Type="http://schemas.openxmlformats.org/officeDocument/2006/relationships/diagramData" Target="../diagrams/data13.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14.xml"/><Relationship Id="rId4" Type="http://schemas.openxmlformats.org/officeDocument/2006/relationships/diagramQuickStyle" Target="../diagrams/quickStyle14.xml"/><Relationship Id="rId5" Type="http://schemas.openxmlformats.org/officeDocument/2006/relationships/diagramColors" Target="../diagrams/colors14.xml"/><Relationship Id="rId6" Type="http://schemas.microsoft.com/office/2007/relationships/diagramDrawing" Target="../diagrams/drawing14.xml"/><Relationship Id="rId1" Type="http://schemas.openxmlformats.org/officeDocument/2006/relationships/slideLayout" Target="../slideLayouts/slideLayout7.xml"/><Relationship Id="rId2" Type="http://schemas.openxmlformats.org/officeDocument/2006/relationships/diagramData" Target="../diagrams/data14.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15.xml"/><Relationship Id="rId4" Type="http://schemas.openxmlformats.org/officeDocument/2006/relationships/diagramQuickStyle" Target="../diagrams/quickStyle15.xml"/><Relationship Id="rId5" Type="http://schemas.openxmlformats.org/officeDocument/2006/relationships/diagramColors" Target="../diagrams/colors15.xml"/><Relationship Id="rId6" Type="http://schemas.microsoft.com/office/2007/relationships/diagramDrawing" Target="../diagrams/drawing15.xml"/><Relationship Id="rId1" Type="http://schemas.openxmlformats.org/officeDocument/2006/relationships/slideLayout" Target="../slideLayouts/slideLayout7.xml"/><Relationship Id="rId2" Type="http://schemas.openxmlformats.org/officeDocument/2006/relationships/diagramData" Target="../diagrams/data15.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16.xml"/><Relationship Id="rId4" Type="http://schemas.openxmlformats.org/officeDocument/2006/relationships/diagramQuickStyle" Target="../diagrams/quickStyle16.xml"/><Relationship Id="rId5" Type="http://schemas.openxmlformats.org/officeDocument/2006/relationships/diagramColors" Target="../diagrams/colors16.xml"/><Relationship Id="rId6" Type="http://schemas.microsoft.com/office/2007/relationships/diagramDrawing" Target="../diagrams/drawing16.xml"/><Relationship Id="rId1" Type="http://schemas.openxmlformats.org/officeDocument/2006/relationships/slideLayout" Target="../slideLayouts/slideLayout7.xml"/><Relationship Id="rId2" Type="http://schemas.openxmlformats.org/officeDocument/2006/relationships/diagramData" Target="../diagrams/data16.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17.xml"/><Relationship Id="rId4" Type="http://schemas.openxmlformats.org/officeDocument/2006/relationships/diagramQuickStyle" Target="../diagrams/quickStyle17.xml"/><Relationship Id="rId5" Type="http://schemas.openxmlformats.org/officeDocument/2006/relationships/diagramColors" Target="../diagrams/colors17.xml"/><Relationship Id="rId6" Type="http://schemas.microsoft.com/office/2007/relationships/diagramDrawing" Target="../diagrams/drawing17.xml"/><Relationship Id="rId1" Type="http://schemas.openxmlformats.org/officeDocument/2006/relationships/slideLayout" Target="../slideLayouts/slideLayout7.xml"/><Relationship Id="rId2" Type="http://schemas.openxmlformats.org/officeDocument/2006/relationships/diagramData" Target="../diagrams/data17.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18.xml"/><Relationship Id="rId4" Type="http://schemas.openxmlformats.org/officeDocument/2006/relationships/diagramQuickStyle" Target="../diagrams/quickStyle18.xml"/><Relationship Id="rId5" Type="http://schemas.openxmlformats.org/officeDocument/2006/relationships/diagramColors" Target="../diagrams/colors18.xml"/><Relationship Id="rId6" Type="http://schemas.microsoft.com/office/2007/relationships/diagramDrawing" Target="../diagrams/drawing18.xml"/><Relationship Id="rId1" Type="http://schemas.openxmlformats.org/officeDocument/2006/relationships/slideLayout" Target="../slideLayouts/slideLayout7.xml"/><Relationship Id="rId2" Type="http://schemas.openxmlformats.org/officeDocument/2006/relationships/diagramData" Target="../diagrams/data18.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19.xml"/><Relationship Id="rId4" Type="http://schemas.openxmlformats.org/officeDocument/2006/relationships/diagramQuickStyle" Target="../diagrams/quickStyle19.xml"/><Relationship Id="rId5" Type="http://schemas.openxmlformats.org/officeDocument/2006/relationships/diagramColors" Target="../diagrams/colors19.xml"/><Relationship Id="rId6" Type="http://schemas.microsoft.com/office/2007/relationships/diagramDrawing" Target="../diagrams/drawing19.xml"/><Relationship Id="rId1" Type="http://schemas.openxmlformats.org/officeDocument/2006/relationships/slideLayout" Target="../slideLayouts/slideLayout7.xml"/><Relationship Id="rId2" Type="http://schemas.openxmlformats.org/officeDocument/2006/relationships/diagramData" Target="../diagrams/data19.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5" Type="http://schemas.openxmlformats.org/officeDocument/2006/relationships/image" Target="../media/image10.jpeg"/><Relationship Id="rId6" Type="http://schemas.openxmlformats.org/officeDocument/2006/relationships/image" Target="../media/image11.jpeg"/><Relationship Id="rId1" Type="http://schemas.openxmlformats.org/officeDocument/2006/relationships/slideLayout" Target="../slideLayouts/slideLayout17.xml"/><Relationship Id="rId2" Type="http://schemas.openxmlformats.org/officeDocument/2006/relationships/image" Target="../media/image7.jpeg"/></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20.xml"/><Relationship Id="rId4" Type="http://schemas.openxmlformats.org/officeDocument/2006/relationships/diagramQuickStyle" Target="../diagrams/quickStyle20.xml"/><Relationship Id="rId5" Type="http://schemas.openxmlformats.org/officeDocument/2006/relationships/diagramColors" Target="../diagrams/colors20.xml"/><Relationship Id="rId6" Type="http://schemas.microsoft.com/office/2007/relationships/diagramDrawing" Target="../diagrams/drawing20.xml"/><Relationship Id="rId1" Type="http://schemas.openxmlformats.org/officeDocument/2006/relationships/slideLayout" Target="../slideLayouts/slideLayout7.xml"/><Relationship Id="rId2" Type="http://schemas.openxmlformats.org/officeDocument/2006/relationships/diagramData" Target="../diagrams/data20.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21.xml"/><Relationship Id="rId4" Type="http://schemas.openxmlformats.org/officeDocument/2006/relationships/diagramQuickStyle" Target="../diagrams/quickStyle21.xml"/><Relationship Id="rId5" Type="http://schemas.openxmlformats.org/officeDocument/2006/relationships/diagramColors" Target="../diagrams/colors21.xml"/><Relationship Id="rId6" Type="http://schemas.microsoft.com/office/2007/relationships/diagramDrawing" Target="../diagrams/drawing21.xml"/><Relationship Id="rId1" Type="http://schemas.openxmlformats.org/officeDocument/2006/relationships/slideLayout" Target="../slideLayouts/slideLayout7.xml"/><Relationship Id="rId2" Type="http://schemas.openxmlformats.org/officeDocument/2006/relationships/diagramData" Target="../diagrams/data21.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22.xml"/><Relationship Id="rId4" Type="http://schemas.openxmlformats.org/officeDocument/2006/relationships/diagramQuickStyle" Target="../diagrams/quickStyle22.xml"/><Relationship Id="rId5" Type="http://schemas.openxmlformats.org/officeDocument/2006/relationships/diagramColors" Target="../diagrams/colors22.xml"/><Relationship Id="rId6" Type="http://schemas.microsoft.com/office/2007/relationships/diagramDrawing" Target="../diagrams/drawing22.xml"/><Relationship Id="rId1" Type="http://schemas.openxmlformats.org/officeDocument/2006/relationships/slideLayout" Target="../slideLayouts/slideLayout2.xml"/><Relationship Id="rId2" Type="http://schemas.openxmlformats.org/officeDocument/2006/relationships/diagramData" Target="../diagrams/data22.xml"/></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23.xml"/><Relationship Id="rId4" Type="http://schemas.openxmlformats.org/officeDocument/2006/relationships/diagramLayout" Target="../diagrams/layout23.xml"/><Relationship Id="rId5" Type="http://schemas.openxmlformats.org/officeDocument/2006/relationships/diagramQuickStyle" Target="../diagrams/quickStyle23.xml"/><Relationship Id="rId6" Type="http://schemas.openxmlformats.org/officeDocument/2006/relationships/diagramColors" Target="../diagrams/colors23.xml"/><Relationship Id="rId7" Type="http://schemas.microsoft.com/office/2007/relationships/diagramDrawing" Target="../diagrams/drawing23.xml"/><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24.xml"/><Relationship Id="rId4" Type="http://schemas.openxmlformats.org/officeDocument/2006/relationships/diagramQuickStyle" Target="../diagrams/quickStyle24.xml"/><Relationship Id="rId5" Type="http://schemas.openxmlformats.org/officeDocument/2006/relationships/diagramColors" Target="../diagrams/colors24.xml"/><Relationship Id="rId6" Type="http://schemas.microsoft.com/office/2007/relationships/diagramDrawing" Target="../diagrams/drawing24.xml"/><Relationship Id="rId7" Type="http://schemas.openxmlformats.org/officeDocument/2006/relationships/diagramData" Target="../diagrams/data25.xml"/><Relationship Id="rId8" Type="http://schemas.openxmlformats.org/officeDocument/2006/relationships/diagramLayout" Target="../diagrams/layout25.xml"/><Relationship Id="rId9" Type="http://schemas.openxmlformats.org/officeDocument/2006/relationships/diagramQuickStyle" Target="../diagrams/quickStyle25.xml"/><Relationship Id="rId10" Type="http://schemas.openxmlformats.org/officeDocument/2006/relationships/diagramColors" Target="../diagrams/colors25.xml"/><Relationship Id="rId11" Type="http://schemas.microsoft.com/office/2007/relationships/diagramDrawing" Target="../diagrams/drawing25.xml"/><Relationship Id="rId1" Type="http://schemas.openxmlformats.org/officeDocument/2006/relationships/slideLayout" Target="../slideLayouts/slideLayout8.xml"/><Relationship Id="rId2" Type="http://schemas.openxmlformats.org/officeDocument/2006/relationships/diagramData" Target="../diagrams/data2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1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png"/></Relationships>
</file>

<file path=ppt/slides/_rels/slide9.xml.rels><?xml version="1.0" encoding="UTF-8" standalone="yes"?>
<Relationships xmlns="http://schemas.openxmlformats.org/package/2006/relationships"><Relationship Id="rId3" Type="http://schemas.openxmlformats.org/officeDocument/2006/relationships/oleObject" Target="../embeddings/Microsoft_Excel_97_-_2004_Worksheet1.xls"/><Relationship Id="rId4" Type="http://schemas.openxmlformats.org/officeDocument/2006/relationships/image" Target="../media/image13.png"/><Relationship Id="rId1" Type="http://schemas.openxmlformats.org/officeDocument/2006/relationships/vmlDrawing" Target="../drawings/vmlDrawing1.vml"/><Relationship Id="rId2"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8" name="Line 3"/>
          <p:cNvSpPr>
            <a:spLocks noChangeShapeType="1"/>
          </p:cNvSpPr>
          <p:nvPr/>
        </p:nvSpPr>
        <p:spPr bwMode="auto">
          <a:xfrm>
            <a:off x="0" y="762001"/>
            <a:ext cx="9144000" cy="158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pic>
        <p:nvPicPr>
          <p:cNvPr id="14339" name="Picture 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096001"/>
            <a:ext cx="91440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Line 5"/>
          <p:cNvSpPr>
            <a:spLocks noChangeShapeType="1"/>
          </p:cNvSpPr>
          <p:nvPr/>
        </p:nvSpPr>
        <p:spPr bwMode="auto">
          <a:xfrm>
            <a:off x="0" y="6096001"/>
            <a:ext cx="9144000" cy="158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pic>
        <p:nvPicPr>
          <p:cNvPr id="14341"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65900" y="157164"/>
            <a:ext cx="2514600"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Box 11"/>
          <p:cNvSpPr txBox="1">
            <a:spLocks noChangeArrowheads="1"/>
          </p:cNvSpPr>
          <p:nvPr/>
        </p:nvSpPr>
        <p:spPr bwMode="auto">
          <a:xfrm>
            <a:off x="2991702" y="4647084"/>
            <a:ext cx="358604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ヒラギノ角ゴ ProN W3" charset="0"/>
                <a:cs typeface="ヒラギノ角ゴ ProN W3" charset="0"/>
                <a:sym typeface="Arial"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ヒラギノ角ゴ ProN W3" charset="0"/>
                <a:cs typeface="ヒラギノ角ゴ ProN W3" charset="0"/>
                <a:sym typeface="Arial"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ヒラギノ角ゴ ProN W3" charset="0"/>
                <a:cs typeface="ヒラギノ角ゴ ProN W3" charset="0"/>
                <a:sym typeface="Arial"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ヒラギノ角ゴ ProN W3" charset="0"/>
                <a:cs typeface="ヒラギノ角ゴ ProN W3" charset="0"/>
                <a:sym typeface="Arial"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ヒラギノ角ゴ ProN W3" charset="0"/>
                <a:cs typeface="ヒラギノ角ゴ ProN W3" charset="0"/>
                <a:sym typeface="Arial" charset="0"/>
              </a:defRPr>
            </a:lvl9pPr>
          </a:lstStyle>
          <a:p>
            <a:pPr algn="ctr" eaLnBrk="1" hangingPunct="1">
              <a:buFont typeface="Arial" charset="0"/>
              <a:buNone/>
            </a:pPr>
            <a:r>
              <a:rPr lang="en-US" sz="3200" dirty="0">
                <a:solidFill>
                  <a:srgbClr val="0000FF"/>
                </a:solidFill>
                <a:latin typeface="Calibri Italic" charset="0"/>
                <a:ea typeface="MS PGothic" charset="0"/>
                <a:cs typeface="MS PGothic" charset="0"/>
                <a:sym typeface="Calibri Italic" charset="0"/>
              </a:rPr>
              <a:t>Krithi Ramamritham</a:t>
            </a:r>
          </a:p>
          <a:p>
            <a:pPr algn="ctr" eaLnBrk="1" hangingPunct="1">
              <a:buFont typeface="Arial" charset="0"/>
              <a:buNone/>
            </a:pPr>
            <a:r>
              <a:rPr lang="en-US" sz="3200" dirty="0">
                <a:solidFill>
                  <a:srgbClr val="0000FF"/>
                </a:solidFill>
                <a:latin typeface="Calibri Italic" charset="0"/>
                <a:ea typeface="MS PGothic" charset="0"/>
                <a:cs typeface="MS PGothic" charset="0"/>
                <a:sym typeface="Calibri Italic" charset="0"/>
              </a:rPr>
              <a:t>IIT Bombay</a:t>
            </a:r>
            <a:endParaRPr lang="en-US" sz="3200" dirty="0">
              <a:solidFill>
                <a:srgbClr val="0000FF"/>
              </a:solidFill>
              <a:latin typeface="Calibri" charset="0"/>
              <a:ea typeface="MS PGothic" charset="0"/>
              <a:cs typeface="MS PGothic" charset="0"/>
              <a:sym typeface="Calibri" charset="0"/>
            </a:endParaRPr>
          </a:p>
          <a:p>
            <a:pPr algn="ctr" eaLnBrk="1" hangingPunct="1">
              <a:buFont typeface="Arial" charset="0"/>
              <a:buNone/>
            </a:pPr>
            <a:endParaRPr lang="en-US" dirty="0"/>
          </a:p>
        </p:txBody>
      </p:sp>
      <p:sp>
        <p:nvSpPr>
          <p:cNvPr id="10" name="Rectangle 8"/>
          <p:cNvSpPr>
            <a:spLocks noChangeArrowheads="1"/>
          </p:cNvSpPr>
          <p:nvPr/>
        </p:nvSpPr>
        <p:spPr bwMode="auto">
          <a:xfrm>
            <a:off x="-73379" y="2564904"/>
            <a:ext cx="9232901"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rIns="78740" bIns="38100" anchor="ctr"/>
          <a:lstStyle/>
          <a:p>
            <a:pPr algn="ctr" eaLnBrk="1" hangingPunct="1">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1" i="1" dirty="0">
              <a:solidFill>
                <a:schemeClr val="tx1"/>
              </a:solidFill>
              <a:latin typeface="Calibri" charset="0"/>
              <a:ea typeface="MS PGothic" charset="0"/>
              <a:cs typeface="MS PGothic" charset="0"/>
              <a:sym typeface="Calibri" charset="0"/>
            </a:endParaRPr>
          </a:p>
        </p:txBody>
      </p:sp>
      <p:sp>
        <p:nvSpPr>
          <p:cNvPr id="12" name="Rectangle 8"/>
          <p:cNvSpPr>
            <a:spLocks noChangeArrowheads="1"/>
          </p:cNvSpPr>
          <p:nvPr/>
        </p:nvSpPr>
        <p:spPr bwMode="auto">
          <a:xfrm>
            <a:off x="15522" y="980728"/>
            <a:ext cx="92329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rIns="78740" bIns="381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9600" dirty="0">
              <a:solidFill>
                <a:schemeClr val="tx1"/>
              </a:solidFill>
              <a:latin typeface="Calibri" charset="0"/>
              <a:ea typeface="MS PGothic" charset="0"/>
              <a:cs typeface="MS PGothic" charset="0"/>
              <a:sym typeface="Calibri" charset="0"/>
            </a:endParaRPr>
          </a:p>
        </p:txBody>
      </p:sp>
      <p:sp>
        <p:nvSpPr>
          <p:cNvPr id="3" name="Rectangle 2"/>
          <p:cNvSpPr/>
          <p:nvPr/>
        </p:nvSpPr>
        <p:spPr>
          <a:xfrm>
            <a:off x="582631" y="1543434"/>
            <a:ext cx="7920880" cy="2554545"/>
          </a:xfrm>
          <a:prstGeom prst="rect">
            <a:avLst/>
          </a:prstGeom>
        </p:spPr>
        <p:txBody>
          <a:bodyPr wrap="square">
            <a:spAutoFit/>
          </a:bodyPr>
          <a:lstStyle/>
          <a:p>
            <a:pPr algn="ctr"/>
            <a:endParaRPr lang="en-US" sz="3200" dirty="0" smtClean="0"/>
          </a:p>
          <a:p>
            <a:pPr algn="ctr"/>
            <a:r>
              <a:rPr lang="en-US" sz="3200" b="1" dirty="0" smtClean="0"/>
              <a:t>Building </a:t>
            </a:r>
            <a:r>
              <a:rPr lang="en-US" sz="3200" b="1" dirty="0"/>
              <a:t>Smart </a:t>
            </a:r>
            <a:r>
              <a:rPr lang="en-US" sz="3200" b="1" dirty="0" smtClean="0"/>
              <a:t>Things</a:t>
            </a:r>
          </a:p>
          <a:p>
            <a:pPr algn="ctr"/>
            <a:endParaRPr lang="en-US" sz="3200" b="1" dirty="0" smtClean="0"/>
          </a:p>
          <a:p>
            <a:pPr algn="ctr"/>
            <a:r>
              <a:rPr lang="en-US" sz="3200" b="1" dirty="0">
                <a:solidFill>
                  <a:schemeClr val="accent6">
                    <a:lumMod val="75000"/>
                  </a:schemeClr>
                </a:solidFill>
              </a:rPr>
              <a:t>Managing Energy, Computationally</a:t>
            </a:r>
            <a:endParaRPr lang="en-US" sz="3200" b="1" dirty="0"/>
          </a:p>
          <a:p>
            <a:pPr algn="ctr"/>
            <a:endParaRPr lang="en-US" sz="3200" b="1" dirty="0" smtClean="0"/>
          </a:p>
        </p:txBody>
      </p:sp>
      <p:pic>
        <p:nvPicPr>
          <p:cNvPr id="13"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04248" y="4527410"/>
            <a:ext cx="1393310" cy="131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 name="TextBox 13"/>
          <p:cNvSpPr txBox="1"/>
          <p:nvPr/>
        </p:nvSpPr>
        <p:spPr>
          <a:xfrm>
            <a:off x="683568" y="4712533"/>
            <a:ext cx="2214246" cy="1061829"/>
          </a:xfrm>
          <a:prstGeom prst="rect">
            <a:avLst/>
          </a:prstGeom>
          <a:noFill/>
        </p:spPr>
        <p:txBody>
          <a:bodyPr wrap="square" rtlCol="0">
            <a:spAutoFit/>
          </a:bodyPr>
          <a:lstStyle/>
          <a:p>
            <a:pPr algn="ctr"/>
            <a:r>
              <a:rPr lang="en-US" sz="2100" dirty="0"/>
              <a:t>Center </a:t>
            </a:r>
          </a:p>
          <a:p>
            <a:pPr algn="ctr"/>
            <a:r>
              <a:rPr lang="en-US" sz="2100" dirty="0"/>
              <a:t>for</a:t>
            </a:r>
          </a:p>
          <a:p>
            <a:pPr algn="ctr"/>
            <a:r>
              <a:rPr lang="en-US" sz="2100" dirty="0"/>
              <a:t>Urban Sc. &amp; </a:t>
            </a:r>
            <a:r>
              <a:rPr lang="en-US" sz="2100" dirty="0" err="1"/>
              <a:t>Engg</a:t>
            </a:r>
            <a:r>
              <a:rPr lang="en-US" sz="2100" dirty="0"/>
              <a:t>.</a:t>
            </a:r>
          </a:p>
        </p:txBody>
      </p:sp>
    </p:spTree>
    <p:extLst>
      <p:ext uri="{BB962C8B-B14F-4D97-AF65-F5344CB8AC3E}">
        <p14:creationId xmlns:p14="http://schemas.microsoft.com/office/powerpoint/2010/main" val="1784486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7500" y="1484784"/>
            <a:ext cx="8674100" cy="5257800"/>
          </a:xfrm>
        </p:spPr>
        <p:txBody>
          <a:bodyPr>
            <a:normAutofit fontScale="85000" lnSpcReduction="10000"/>
          </a:bodyPr>
          <a:lstStyle/>
          <a:p>
            <a:pPr marL="39688" indent="0">
              <a:buFont typeface="Wingdings" charset="0"/>
              <a:buNone/>
              <a:defRPr/>
            </a:pPr>
            <a:r>
              <a:rPr lang="en-US" sz="3300" dirty="0">
                <a:solidFill>
                  <a:schemeClr val="accent3">
                    <a:lumMod val="50000"/>
                  </a:schemeClr>
                </a:solidFill>
              </a:rPr>
              <a:t>From height + weight based </a:t>
            </a:r>
            <a:r>
              <a:rPr lang="en-US" dirty="0"/>
              <a:t>(</a:t>
            </a:r>
            <a:r>
              <a:rPr lang="en-US" b="1" i="1" dirty="0">
                <a:solidFill>
                  <a:srgbClr val="0000FF"/>
                </a:solidFill>
              </a:rPr>
              <a:t>hard sensor</a:t>
            </a:r>
            <a:r>
              <a:rPr lang="en-US" dirty="0"/>
              <a:t>) </a:t>
            </a:r>
            <a:r>
              <a:rPr lang="en-US" sz="3300" dirty="0">
                <a:solidFill>
                  <a:schemeClr val="accent3">
                    <a:lumMod val="50000"/>
                  </a:schemeClr>
                </a:solidFill>
              </a:rPr>
              <a:t>information</a:t>
            </a:r>
          </a:p>
          <a:p>
            <a:pPr marL="39688" indent="0">
              <a:buFont typeface="Wingdings" charset="0"/>
              <a:buNone/>
              <a:defRPr/>
            </a:pPr>
            <a:r>
              <a:rPr lang="en-US" sz="3300" dirty="0">
                <a:solidFill>
                  <a:schemeClr val="accent3">
                    <a:lumMod val="50000"/>
                  </a:schemeClr>
                </a:solidFill>
              </a:rPr>
              <a:t>    IDENTIFY   the set of possible occupants given</a:t>
            </a:r>
          </a:p>
          <a:p>
            <a:pPr marL="39688" indent="0">
              <a:buFont typeface="Wingdings" charset="0"/>
              <a:buNone/>
              <a:defRPr/>
            </a:pPr>
            <a:r>
              <a:rPr lang="en-US" sz="3300" dirty="0">
                <a:solidFill>
                  <a:schemeClr val="accent3">
                    <a:lumMod val="50000"/>
                  </a:schemeClr>
                </a:solidFill>
              </a:rPr>
              <a:t>occupants </a:t>
            </a:r>
            <a:r>
              <a:rPr lang="en-US" sz="3300" dirty="0" smtClean="0">
                <a:solidFill>
                  <a:schemeClr val="accent3">
                    <a:lumMod val="50000"/>
                  </a:schemeClr>
                </a:solidFill>
              </a:rPr>
              <a:t>list</a:t>
            </a:r>
            <a:endParaRPr lang="en-US" sz="3300" dirty="0">
              <a:solidFill>
                <a:schemeClr val="accent3">
                  <a:lumMod val="50000"/>
                </a:schemeClr>
              </a:solidFill>
            </a:endParaRPr>
          </a:p>
          <a:p>
            <a:pPr marL="39688" indent="0">
              <a:buFont typeface="Wingdings" charset="0"/>
              <a:buNone/>
              <a:defRPr/>
            </a:pPr>
            <a:r>
              <a:rPr lang="en-US" dirty="0">
                <a:solidFill>
                  <a:srgbClr val="0000FF"/>
                </a:solidFill>
                <a:effectLst>
                  <a:outerShdw blurRad="38100" dist="38100" dir="2700000" algn="tl">
                    <a:srgbClr val="000000">
                      <a:alpha val="43137"/>
                    </a:srgbClr>
                  </a:outerShdw>
                </a:effectLst>
              </a:rPr>
              <a:t>-- {A,B,C}</a:t>
            </a:r>
          </a:p>
          <a:p>
            <a:pPr marL="39688" indent="0">
              <a:buFont typeface="Wingdings" charset="0"/>
              <a:buNone/>
              <a:defRPr/>
            </a:pPr>
            <a:endParaRPr lang="en-US" u="sng" dirty="0"/>
          </a:p>
          <a:p>
            <a:pPr marL="39688" indent="0">
              <a:buNone/>
              <a:defRPr/>
            </a:pPr>
            <a:r>
              <a:rPr lang="en-US" sz="3300" dirty="0">
                <a:solidFill>
                  <a:schemeClr val="accent3">
                    <a:lumMod val="50000"/>
                  </a:schemeClr>
                </a:solidFill>
              </a:rPr>
              <a:t>PRUNE set using </a:t>
            </a:r>
          </a:p>
          <a:p>
            <a:pPr marL="39688" indent="0">
              <a:buNone/>
              <a:defRPr/>
            </a:pPr>
            <a:r>
              <a:rPr lang="en-US" sz="3300" b="1" i="1" dirty="0">
                <a:solidFill>
                  <a:schemeClr val="accent3">
                    <a:lumMod val="50000"/>
                  </a:schemeClr>
                </a:solidFill>
              </a:rPr>
              <a:t>soft </a:t>
            </a:r>
            <a:r>
              <a:rPr lang="en-US" sz="3300" b="1" i="1" dirty="0" smtClean="0">
                <a:solidFill>
                  <a:schemeClr val="accent3">
                    <a:lumMod val="50000"/>
                  </a:schemeClr>
                </a:solidFill>
              </a:rPr>
              <a:t>sensors</a:t>
            </a:r>
            <a:r>
              <a:rPr lang="en-US" sz="3300" i="1" dirty="0" smtClean="0">
                <a:solidFill>
                  <a:schemeClr val="accent3">
                    <a:lumMod val="50000"/>
                  </a:schemeClr>
                </a:solidFill>
              </a:rPr>
              <a:t> </a:t>
            </a:r>
            <a:r>
              <a:rPr lang="en-US" sz="3300" dirty="0" smtClean="0">
                <a:solidFill>
                  <a:schemeClr val="accent3">
                    <a:lumMod val="50000"/>
                  </a:schemeClr>
                </a:solidFill>
              </a:rPr>
              <a:t>(</a:t>
            </a:r>
            <a:r>
              <a:rPr lang="en-US" sz="3300" dirty="0">
                <a:solidFill>
                  <a:schemeClr val="accent3">
                    <a:lumMod val="50000"/>
                  </a:schemeClr>
                </a:solidFill>
              </a:rPr>
              <a:t>people’s/rooms’ schedules/occupancy, etc.)</a:t>
            </a:r>
          </a:p>
          <a:p>
            <a:pPr marL="39688" indent="0">
              <a:buFont typeface="Wingdings" charset="0"/>
              <a:buNone/>
              <a:defRPr/>
            </a:pPr>
            <a:r>
              <a:rPr lang="en-US" dirty="0"/>
              <a:t> </a:t>
            </a:r>
            <a:r>
              <a:rPr lang="en-US" dirty="0" smtClean="0">
                <a:solidFill>
                  <a:srgbClr val="3366FF"/>
                </a:solidFill>
                <a:effectLst>
                  <a:outerShdw blurRad="38100" dist="38100" dir="2700000" algn="tl">
                    <a:srgbClr val="000000">
                      <a:alpha val="43137"/>
                    </a:srgbClr>
                  </a:outerShdw>
                </a:effectLst>
              </a:rPr>
              <a:t>-- </a:t>
            </a:r>
            <a:r>
              <a:rPr lang="en-US" dirty="0">
                <a:solidFill>
                  <a:srgbClr val="3366FF"/>
                </a:solidFill>
                <a:effectLst>
                  <a:outerShdw blurRad="38100" dist="38100" dir="2700000" algn="tl">
                    <a:srgbClr val="000000">
                      <a:alpha val="43137"/>
                    </a:srgbClr>
                  </a:outerShdw>
                </a:effectLst>
              </a:rPr>
              <a:t>C has a meeting elsewhere, </a:t>
            </a:r>
          </a:p>
          <a:p>
            <a:pPr marL="39688" indent="0">
              <a:buFont typeface="Wingdings" charset="0"/>
              <a:buNone/>
              <a:defRPr/>
            </a:pPr>
            <a:r>
              <a:rPr lang="en-US" dirty="0">
                <a:solidFill>
                  <a:srgbClr val="3366FF"/>
                </a:solidFill>
                <a:effectLst>
                  <a:outerShdw blurRad="38100" dist="38100" dir="2700000" algn="tl">
                    <a:srgbClr val="000000">
                      <a:alpha val="43137"/>
                    </a:srgbClr>
                  </a:outerShdw>
                </a:effectLst>
              </a:rPr>
              <a:t>-- B usually comes after lunch</a:t>
            </a:r>
          </a:p>
          <a:p>
            <a:pPr marL="39688" indent="0">
              <a:buFont typeface="Wingdings" charset="0"/>
              <a:buNone/>
              <a:defRPr/>
            </a:pPr>
            <a:r>
              <a:rPr lang="en-US" dirty="0">
                <a:solidFill>
                  <a:srgbClr val="3366FF"/>
                </a:solidFill>
                <a:effectLst>
                  <a:outerShdw blurRad="38100" dist="38100" dir="2700000" algn="tl">
                    <a:srgbClr val="000000">
                      <a:alpha val="43137"/>
                    </a:srgbClr>
                  </a:outerShdw>
                </a:effectLst>
              </a:rPr>
              <a:t>		=&gt; A is </a:t>
            </a:r>
            <a:r>
              <a:rPr lang="en-US" dirty="0" smtClean="0">
                <a:solidFill>
                  <a:srgbClr val="3366FF"/>
                </a:solidFill>
                <a:effectLst>
                  <a:outerShdw blurRad="38100" dist="38100" dir="2700000" algn="tl">
                    <a:srgbClr val="000000">
                      <a:alpha val="43137"/>
                    </a:srgbClr>
                  </a:outerShdw>
                </a:effectLst>
              </a:rPr>
              <a:t>entering</a:t>
            </a:r>
            <a:endParaRPr lang="en-US" dirty="0"/>
          </a:p>
          <a:p>
            <a:pPr marL="39688" indent="0">
              <a:buFont typeface="Wingdings" charset="0"/>
              <a:buNone/>
              <a:defRPr/>
            </a:pPr>
            <a:endParaRPr lang="en-US" dirty="0"/>
          </a:p>
        </p:txBody>
      </p:sp>
      <p:sp>
        <p:nvSpPr>
          <p:cNvPr id="37889" name="Title 1"/>
          <p:cNvSpPr>
            <a:spLocks noGrp="1"/>
          </p:cNvSpPr>
          <p:nvPr>
            <p:ph type="title"/>
          </p:nvPr>
        </p:nvSpPr>
        <p:spPr>
          <a:xfrm>
            <a:off x="190500" y="332656"/>
            <a:ext cx="8763000" cy="990600"/>
          </a:xfrm>
        </p:spPr>
        <p:txBody>
          <a:bodyPr>
            <a:normAutofit/>
          </a:bodyPr>
          <a:lstStyle/>
          <a:p>
            <a:pPr>
              <a:defRPr/>
            </a:pPr>
            <a:r>
              <a:rPr lang="en-US" dirty="0" smtClean="0">
                <a:latin typeface="Helvetica" charset="0"/>
                <a:ea typeface="ヒラギノ角ゴ ProN W3" charset="0"/>
              </a:rPr>
              <a:t>Who </a:t>
            </a:r>
            <a:r>
              <a:rPr lang="en-US" dirty="0">
                <a:latin typeface="Helvetica" charset="0"/>
                <a:ea typeface="ヒラギノ角ゴ ProN W3" charset="0"/>
              </a:rPr>
              <a:t>is entering/leaving the lab</a:t>
            </a:r>
            <a:r>
              <a:rPr lang="en-US" dirty="0" smtClean="0">
                <a:latin typeface="Helvetica" charset="0"/>
                <a:ea typeface="ヒラギノ角ゴ ProN W3" charset="0"/>
              </a:rPr>
              <a:t>?</a:t>
            </a:r>
            <a:endParaRPr lang="en-US" dirty="0">
              <a:latin typeface="Helvetica" charset="0"/>
              <a:ea typeface="ヒラギノ角ゴ ProN W3" charset="0"/>
            </a:endParaRPr>
          </a:p>
        </p:txBody>
      </p:sp>
      <p:sp>
        <p:nvSpPr>
          <p:cNvPr id="6" name="TextBox 5"/>
          <p:cNvSpPr txBox="1"/>
          <p:nvPr/>
        </p:nvSpPr>
        <p:spPr>
          <a:xfrm>
            <a:off x="4932042" y="5805265"/>
            <a:ext cx="184731" cy="461665"/>
          </a:xfrm>
          <a:prstGeom prst="rect">
            <a:avLst/>
          </a:prstGeom>
          <a:noFill/>
        </p:spPr>
        <p:txBody>
          <a:bodyPr wrap="none" rtlCol="0">
            <a:spAutoFit/>
          </a:bodyPr>
          <a:lstStyle/>
          <a:p>
            <a:endParaRPr lang="en-US" sz="2400" dirty="0"/>
          </a:p>
        </p:txBody>
      </p:sp>
      <p:sp>
        <p:nvSpPr>
          <p:cNvPr id="5" name="TextBox 4"/>
          <p:cNvSpPr txBox="1"/>
          <p:nvPr/>
        </p:nvSpPr>
        <p:spPr>
          <a:xfrm>
            <a:off x="0" y="6237312"/>
            <a:ext cx="9144000" cy="646331"/>
          </a:xfrm>
          <a:prstGeom prst="rect">
            <a:avLst/>
          </a:prstGeom>
          <a:solidFill>
            <a:schemeClr val="accent1">
              <a:lumMod val="60000"/>
              <a:lumOff val="40000"/>
            </a:schemeClr>
          </a:solidFill>
        </p:spPr>
        <p:txBody>
          <a:bodyPr wrap="square" rtlCol="0">
            <a:spAutoFit/>
          </a:bodyPr>
          <a:lstStyle/>
          <a:p>
            <a:r>
              <a:rPr lang="en-US" dirty="0" smtClean="0">
                <a:hlinkClick r:id="rId2"/>
              </a:rPr>
              <a:t>ACM e-Energy</a:t>
            </a:r>
            <a:r>
              <a:rPr lang="en-US" dirty="0">
                <a:hlinkClick r:id="rId2"/>
              </a:rPr>
              <a:t> </a:t>
            </a:r>
            <a:r>
              <a:rPr lang="en-US" dirty="0" smtClean="0">
                <a:hlinkClick r:id="rId2"/>
              </a:rPr>
              <a:t>2015</a:t>
            </a:r>
            <a:endParaRPr lang="en-US" b="1" dirty="0" smtClean="0"/>
          </a:p>
          <a:p>
            <a:r>
              <a:rPr lang="en-US" b="1" dirty="0" smtClean="0"/>
              <a:t>Demonstration </a:t>
            </a:r>
            <a:r>
              <a:rPr lang="en-US" b="1" dirty="0"/>
              <a:t>of Using Sensor Fusion for Constructing a Cost-Effective Smart-Door.</a:t>
            </a:r>
            <a:r>
              <a:rPr lang="en-US" dirty="0"/>
              <a:t> </a:t>
            </a:r>
          </a:p>
        </p:txBody>
      </p:sp>
    </p:spTree>
    <p:extLst>
      <p:ext uri="{BB962C8B-B14F-4D97-AF65-F5344CB8AC3E}">
        <p14:creationId xmlns:p14="http://schemas.microsoft.com/office/powerpoint/2010/main" val="41554429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solidFill>
                  <a:srgbClr val="C00000"/>
                </a:solidFill>
                <a:latin typeface="Helvetica" charset="0"/>
                <a:ea typeface="MS PGothic" charset="0"/>
                <a:cs typeface="MS PGothic" charset="0"/>
                <a:sym typeface="Helvetica" charset="0"/>
              </a:rPr>
              <a:t>Being </a:t>
            </a:r>
            <a:r>
              <a:rPr lang="en-US" dirty="0" smtClean="0">
                <a:solidFill>
                  <a:srgbClr val="C00000"/>
                </a:solidFill>
                <a:latin typeface="Helvetica" charset="0"/>
                <a:ea typeface="MS PGothic" charset="0"/>
                <a:cs typeface="MS PGothic" charset="0"/>
                <a:sym typeface="Helvetica" charset="0"/>
              </a:rPr>
              <a:t>Smart</a:t>
            </a:r>
            <a:endParaRPr lang="en-US" dirty="0">
              <a:solidFill>
                <a:srgbClr val="C00000"/>
              </a:solidFill>
            </a:endParaRPr>
          </a:p>
        </p:txBody>
      </p:sp>
      <p:sp>
        <p:nvSpPr>
          <p:cNvPr id="4" name="Content Placeholder 3"/>
          <p:cNvSpPr>
            <a:spLocks noGrp="1"/>
          </p:cNvSpPr>
          <p:nvPr>
            <p:ph idx="1"/>
          </p:nvPr>
        </p:nvSpPr>
        <p:spPr/>
        <p:txBody>
          <a:bodyPr>
            <a:normAutofit fontScale="92500" lnSpcReduction="20000"/>
          </a:bodyPr>
          <a:lstStyle/>
          <a:p>
            <a:pPr marL="0" indent="0" algn="ctr">
              <a:buNone/>
            </a:pPr>
            <a:r>
              <a:rPr lang="en-US" i="1" dirty="0">
                <a:solidFill>
                  <a:srgbClr val="000090"/>
                </a:solidFill>
              </a:rPr>
              <a:t>clever, bright, intelligent, able, </a:t>
            </a:r>
            <a:r>
              <a:rPr lang="en-US" i="1" dirty="0" smtClean="0">
                <a:solidFill>
                  <a:srgbClr val="000090"/>
                </a:solidFill>
              </a:rPr>
              <a:t>analytical</a:t>
            </a:r>
            <a:endParaRPr lang="en-US" i="1" dirty="0">
              <a:solidFill>
                <a:srgbClr val="000090"/>
              </a:solidFill>
            </a:endParaRPr>
          </a:p>
          <a:p>
            <a:pPr marL="0" indent="0" algn="ctr">
              <a:buNone/>
            </a:pPr>
            <a:r>
              <a:rPr lang="en-US" i="1" dirty="0">
                <a:solidFill>
                  <a:srgbClr val="000090"/>
                </a:solidFill>
              </a:rPr>
              <a:t>shrewd, astute, perceptive, savvy</a:t>
            </a:r>
            <a:endParaRPr lang="en-US" i="1" dirty="0">
              <a:solidFill>
                <a:srgbClr val="000090"/>
              </a:solidFill>
              <a:latin typeface="Times" charset="0"/>
              <a:ea typeface="ＭＳ 明朝" charset="0"/>
              <a:cs typeface="ＭＳ 明朝" charset="0"/>
            </a:endParaRPr>
          </a:p>
          <a:p>
            <a:pPr algn="ctr"/>
            <a:endParaRPr lang="en-US" i="1" dirty="0">
              <a:solidFill>
                <a:srgbClr val="000090"/>
              </a:solidFill>
            </a:endParaRPr>
          </a:p>
          <a:p>
            <a:pPr marL="0" indent="0" algn="ctr">
              <a:buNone/>
            </a:pPr>
            <a:r>
              <a:rPr lang="en-US" i="1" dirty="0">
                <a:solidFill>
                  <a:srgbClr val="000090"/>
                </a:solidFill>
              </a:rPr>
              <a:t>brisk, energetic, vigorous</a:t>
            </a:r>
            <a:endParaRPr lang="en-US" i="1" dirty="0">
              <a:solidFill>
                <a:srgbClr val="000090"/>
              </a:solidFill>
              <a:latin typeface="Times" charset="0"/>
              <a:ea typeface="ＭＳ 明朝" charset="0"/>
              <a:cs typeface="ＭＳ 明朝" charset="0"/>
            </a:endParaRPr>
          </a:p>
          <a:p>
            <a:pPr marL="0" indent="0" algn="ctr">
              <a:buNone/>
            </a:pPr>
            <a:r>
              <a:rPr lang="en-US" i="1" dirty="0">
                <a:solidFill>
                  <a:srgbClr val="000090"/>
                </a:solidFill>
                <a:latin typeface="Times" charset="0"/>
                <a:ea typeface="ＭＳ 明朝" charset="0"/>
                <a:cs typeface="ＭＳ 明朝" charset="0"/>
              </a:rPr>
              <a:t> </a:t>
            </a:r>
            <a:endParaRPr lang="en-US" i="1" dirty="0">
              <a:solidFill>
                <a:srgbClr val="000090"/>
              </a:solidFill>
            </a:endParaRPr>
          </a:p>
          <a:p>
            <a:pPr marL="0" indent="0" algn="ctr">
              <a:buNone/>
            </a:pPr>
            <a:r>
              <a:rPr lang="en-US" i="1" dirty="0">
                <a:solidFill>
                  <a:srgbClr val="000090"/>
                </a:solidFill>
              </a:rPr>
              <a:t>fast, rapid, swift, lively </a:t>
            </a:r>
          </a:p>
          <a:p>
            <a:pPr algn="ctr"/>
            <a:endParaRPr lang="en-US" i="1" dirty="0">
              <a:solidFill>
                <a:srgbClr val="000090"/>
              </a:solidFill>
            </a:endParaRPr>
          </a:p>
          <a:p>
            <a:pPr marL="0" indent="0" algn="ctr">
              <a:buNone/>
            </a:pPr>
            <a:r>
              <a:rPr lang="en-US" i="1" dirty="0" smtClean="0">
                <a:solidFill>
                  <a:srgbClr val="000090"/>
                </a:solidFill>
              </a:rPr>
              <a:t>sharp-witted</a:t>
            </a:r>
            <a:r>
              <a:rPr lang="en-US" i="1" dirty="0">
                <a:solidFill>
                  <a:srgbClr val="000090"/>
                </a:solidFill>
              </a:rPr>
              <a:t>, quick-witted</a:t>
            </a:r>
          </a:p>
          <a:p>
            <a:pPr marL="0" indent="0" algn="ctr">
              <a:buNone/>
            </a:pPr>
            <a:r>
              <a:rPr lang="en-US" i="1" dirty="0">
                <a:solidFill>
                  <a:srgbClr val="000090"/>
                </a:solidFill>
              </a:rPr>
              <a:t>quick on the uptake </a:t>
            </a:r>
          </a:p>
          <a:p>
            <a:pPr marL="0" indent="0">
              <a:buNone/>
            </a:pPr>
            <a:endParaRPr lang="en-US" dirty="0"/>
          </a:p>
        </p:txBody>
      </p:sp>
    </p:spTree>
    <p:extLst>
      <p:ext uri="{BB962C8B-B14F-4D97-AF65-F5344CB8AC3E}">
        <p14:creationId xmlns:p14="http://schemas.microsoft.com/office/powerpoint/2010/main" val="8144788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63" name="Shape 263"/>
          <p:cNvSpPr txBox="1"/>
          <p:nvPr/>
        </p:nvSpPr>
        <p:spPr>
          <a:xfrm>
            <a:off x="-36512" y="980728"/>
            <a:ext cx="8664000" cy="706811"/>
          </a:xfrm>
          <a:prstGeom prst="rect">
            <a:avLst/>
          </a:prstGeom>
          <a:noFill/>
          <a:ln>
            <a:noFill/>
          </a:ln>
        </p:spPr>
        <p:txBody>
          <a:bodyPr lIns="51425" tIns="51425" rIns="51425" bIns="51425" anchor="t" anchorCtr="0">
            <a:noAutofit/>
          </a:bodyPr>
          <a:lstStyle/>
          <a:p>
            <a:pPr algn="ctr">
              <a:spcBef>
                <a:spcPct val="0"/>
              </a:spcBef>
              <a:buClr>
                <a:srgbClr val="B34040"/>
              </a:buClr>
              <a:buSzPct val="25000"/>
              <a:defRPr/>
            </a:pPr>
            <a:r>
              <a:rPr lang="en" altLang="en-US" sz="3000" b="1" dirty="0" smtClean="0">
                <a:solidFill>
                  <a:srgbClr val="C00000"/>
                </a:solidFill>
                <a:latin typeface="+mj-lt"/>
                <a:ea typeface="+mj-ea"/>
                <a:cs typeface="+mj-cs"/>
                <a:sym typeface="Helvetica Neue"/>
              </a:rPr>
              <a:t>The Smart Classroom Complex </a:t>
            </a:r>
            <a:endParaRPr lang="en" altLang="en-US" sz="3000" b="1" dirty="0">
              <a:solidFill>
                <a:srgbClr val="C00000"/>
              </a:solidFill>
              <a:latin typeface="+mj-lt"/>
              <a:ea typeface="+mj-ea"/>
              <a:cs typeface="+mj-cs"/>
              <a:sym typeface="Helvetica Neue"/>
            </a:endParaRPr>
          </a:p>
        </p:txBody>
      </p:sp>
      <p:sp>
        <p:nvSpPr>
          <p:cNvPr id="34" name="Shape 235"/>
          <p:cNvSpPr txBox="1"/>
          <p:nvPr/>
        </p:nvSpPr>
        <p:spPr>
          <a:xfrm>
            <a:off x="-52873" y="2060848"/>
            <a:ext cx="3052455" cy="268800"/>
          </a:xfrm>
          <a:prstGeom prst="rect">
            <a:avLst/>
          </a:prstGeom>
          <a:noFill/>
          <a:ln>
            <a:noFill/>
          </a:ln>
        </p:spPr>
        <p:txBody>
          <a:bodyPr lIns="51425" tIns="51425" rIns="51425" bIns="51425" anchor="t" anchorCtr="0">
            <a:noAutofit/>
          </a:bodyPr>
          <a:lstStyle/>
          <a:p>
            <a:pPr algn="ctr">
              <a:buClr>
                <a:srgbClr val="0000FF"/>
              </a:buClr>
              <a:buSzPct val="25000"/>
            </a:pPr>
            <a:r>
              <a:rPr lang="en" sz="2800" i="1" dirty="0">
                <a:solidFill>
                  <a:srgbClr val="0000FF"/>
                </a:solidFill>
                <a:latin typeface="Calibri"/>
                <a:ea typeface="Calibri"/>
                <a:cs typeface="Calibri"/>
                <a:sym typeface="Calibri"/>
              </a:rPr>
              <a:t>Energy Consumed  </a:t>
            </a:r>
          </a:p>
          <a:p>
            <a:pPr algn="ctr">
              <a:buClr>
                <a:srgbClr val="0000FF"/>
              </a:buClr>
              <a:buSzPct val="25000"/>
            </a:pPr>
            <a:r>
              <a:rPr lang="en" i="1" dirty="0">
                <a:solidFill>
                  <a:srgbClr val="0000FF"/>
                </a:solidFill>
                <a:latin typeface="Calibri"/>
                <a:ea typeface="Calibri"/>
                <a:cs typeface="Calibri"/>
                <a:sym typeface="Calibri"/>
              </a:rPr>
              <a:t>ONLYIF</a:t>
            </a:r>
            <a:r>
              <a:rPr lang="en" sz="2800" i="1" dirty="0">
                <a:solidFill>
                  <a:srgbClr val="0000FF"/>
                </a:solidFill>
                <a:latin typeface="Calibri"/>
                <a:ea typeface="Calibri"/>
                <a:cs typeface="Calibri"/>
                <a:sym typeface="Calibri"/>
              </a:rPr>
              <a:t>   </a:t>
            </a:r>
          </a:p>
          <a:p>
            <a:pPr algn="ctr">
              <a:buClr>
                <a:srgbClr val="0000FF"/>
              </a:buClr>
              <a:buSzPct val="25000"/>
            </a:pPr>
            <a:r>
              <a:rPr lang="en" sz="2800" i="1" dirty="0">
                <a:solidFill>
                  <a:srgbClr val="0000FF"/>
                </a:solidFill>
                <a:latin typeface="Calibri"/>
                <a:ea typeface="Calibri"/>
                <a:cs typeface="Calibri"/>
                <a:sym typeface="Calibri"/>
              </a:rPr>
              <a:t>Occupied</a:t>
            </a:r>
          </a:p>
        </p:txBody>
      </p:sp>
      <p:sp>
        <p:nvSpPr>
          <p:cNvPr id="35" name="Regular Pentagon 34"/>
          <p:cNvSpPr/>
          <p:nvPr/>
        </p:nvSpPr>
        <p:spPr>
          <a:xfrm>
            <a:off x="179511" y="332656"/>
            <a:ext cx="1684481" cy="1368152"/>
          </a:xfrm>
          <a:prstGeom prst="pentagon">
            <a:avLst/>
          </a:prstGeom>
        </p:spPr>
        <p:style>
          <a:lnRef idx="1">
            <a:schemeClr val="accent1"/>
          </a:lnRef>
          <a:fillRef idx="3">
            <a:schemeClr val="accent1"/>
          </a:fillRef>
          <a:effectRef idx="2">
            <a:schemeClr val="accent1"/>
          </a:effectRef>
          <a:fontRef idx="minor">
            <a:schemeClr val="lt1"/>
          </a:fontRef>
        </p:style>
        <p:txBody>
          <a:bodyPr bIns="182880" anchor="ctr"/>
          <a:lstStyle/>
          <a:p>
            <a:pPr algn="ctr" eaLnBrk="1" hangingPunct="1">
              <a:buFont typeface="Arial" charset="0"/>
              <a:buNone/>
              <a:defRPr/>
            </a:pPr>
            <a:r>
              <a:rPr lang="en-US" sz="1600" b="1" dirty="0">
                <a:solidFill>
                  <a:srgbClr val="FFFF00"/>
                </a:solidFill>
              </a:rPr>
              <a:t>Spotlight</a:t>
            </a:r>
            <a:r>
              <a:rPr lang="en-US" sz="1600" b="1" dirty="0" smtClean="0">
                <a:solidFill>
                  <a:srgbClr val="FFFF00"/>
                </a:solidFill>
              </a:rPr>
              <a:t>:</a:t>
            </a:r>
          </a:p>
          <a:p>
            <a:pPr algn="ctr" eaLnBrk="1" hangingPunct="1">
              <a:buFont typeface="Arial" charset="0"/>
              <a:buNone/>
              <a:defRPr/>
            </a:pPr>
            <a:r>
              <a:rPr lang="en-IN" sz="1400" b="1" dirty="0" smtClean="0">
                <a:solidFill>
                  <a:schemeClr val="bg1"/>
                </a:solidFill>
                <a:effectLst>
                  <a:outerShdw blurRad="75057" dist="38100" dir="5400000" sy="-20000" rotWithShape="0">
                    <a:prstClr val="black">
                      <a:alpha val="25000"/>
                    </a:prstClr>
                  </a:outerShdw>
                </a:effectLst>
              </a:rPr>
              <a:t>Smart</a:t>
            </a:r>
          </a:p>
          <a:p>
            <a:pPr algn="ctr" eaLnBrk="1" hangingPunct="1">
              <a:buFont typeface="Arial" charset="0"/>
              <a:buNone/>
              <a:defRPr/>
            </a:pPr>
            <a:r>
              <a:rPr lang="en-IN" sz="1400" b="1" dirty="0" smtClean="0">
                <a:solidFill>
                  <a:schemeClr val="bg1"/>
                </a:solidFill>
                <a:effectLst>
                  <a:outerShdw blurRad="75057" dist="38100" dir="5400000" sy="-20000" rotWithShape="0">
                    <a:prstClr val="black">
                      <a:alpha val="25000"/>
                    </a:prstClr>
                  </a:outerShdw>
                </a:effectLst>
              </a:rPr>
              <a:t>Classroom</a:t>
            </a:r>
            <a:endParaRPr lang="en-US" sz="1400" b="1" dirty="0">
              <a:solidFill>
                <a:schemeClr val="bg1"/>
              </a:solidFill>
            </a:endParaRPr>
          </a:p>
        </p:txBody>
      </p:sp>
      <p:sp>
        <p:nvSpPr>
          <p:cNvPr id="37" name="Shape 224"/>
          <p:cNvSpPr txBox="1"/>
          <p:nvPr/>
        </p:nvSpPr>
        <p:spPr>
          <a:xfrm>
            <a:off x="3885110" y="5047655"/>
            <a:ext cx="2329500" cy="536700"/>
          </a:xfrm>
          <a:prstGeom prst="rect">
            <a:avLst/>
          </a:prstGeom>
          <a:noFill/>
          <a:ln>
            <a:noFill/>
          </a:ln>
        </p:spPr>
        <p:txBody>
          <a:bodyPr lIns="91425" tIns="45700" rIns="91425" bIns="45700" anchor="t" anchorCtr="0">
            <a:noAutofit/>
          </a:bodyPr>
          <a:lstStyle/>
          <a:p>
            <a:pPr>
              <a:buClr>
                <a:srgbClr val="000000"/>
              </a:buClr>
              <a:buSzPct val="25000"/>
            </a:pPr>
            <a:r>
              <a:rPr lang="en" sz="1350" dirty="0" err="1">
                <a:solidFill>
                  <a:srgbClr val="000000"/>
                </a:solidFill>
                <a:latin typeface="Arial"/>
                <a:ea typeface="Arial"/>
                <a:cs typeface="Arial"/>
                <a:sym typeface="Arial"/>
              </a:rPr>
              <a:t>Occ</a:t>
            </a:r>
            <a:r>
              <a:rPr lang="en" sz="1350" dirty="0">
                <a:solidFill>
                  <a:srgbClr val="000000"/>
                </a:solidFill>
                <a:latin typeface="Arial"/>
                <a:ea typeface="Arial"/>
                <a:cs typeface="Arial"/>
                <a:sym typeface="Arial"/>
              </a:rPr>
              <a:t> - Occupied</a:t>
            </a:r>
          </a:p>
          <a:p>
            <a:pPr>
              <a:buClr>
                <a:srgbClr val="000000"/>
              </a:buClr>
              <a:buSzPct val="25000"/>
            </a:pPr>
            <a:r>
              <a:rPr lang="en" sz="1350" dirty="0">
                <a:solidFill>
                  <a:srgbClr val="000000"/>
                </a:solidFill>
                <a:latin typeface="Arial"/>
                <a:ea typeface="Arial"/>
                <a:cs typeface="Arial"/>
                <a:sym typeface="Arial"/>
              </a:rPr>
              <a:t>HD - Human Detected</a:t>
            </a:r>
          </a:p>
          <a:p>
            <a:pPr>
              <a:buClr>
                <a:srgbClr val="000000"/>
              </a:buClr>
              <a:buSzPct val="25000"/>
            </a:pPr>
            <a:r>
              <a:rPr lang="en" sz="1350" dirty="0">
                <a:solidFill>
                  <a:srgbClr val="000000"/>
                </a:solidFill>
                <a:latin typeface="Arial"/>
                <a:ea typeface="Arial"/>
                <a:cs typeface="Arial"/>
                <a:sym typeface="Arial"/>
              </a:rPr>
              <a:t>HND - Human Not Detected</a:t>
            </a:r>
          </a:p>
        </p:txBody>
      </p:sp>
      <p:sp>
        <p:nvSpPr>
          <p:cNvPr id="39" name="Shape 225"/>
          <p:cNvSpPr txBox="1"/>
          <p:nvPr/>
        </p:nvSpPr>
        <p:spPr>
          <a:xfrm>
            <a:off x="6871199" y="5004793"/>
            <a:ext cx="1800600" cy="536700"/>
          </a:xfrm>
          <a:prstGeom prst="rect">
            <a:avLst/>
          </a:prstGeom>
          <a:noFill/>
          <a:ln>
            <a:noFill/>
          </a:ln>
        </p:spPr>
        <p:txBody>
          <a:bodyPr lIns="91425" tIns="45700" rIns="91425" bIns="45700" anchor="t" anchorCtr="0">
            <a:noAutofit/>
          </a:bodyPr>
          <a:lstStyle/>
          <a:p>
            <a:pPr>
              <a:buClr>
                <a:srgbClr val="000000"/>
              </a:buClr>
              <a:buSzPct val="25000"/>
            </a:pPr>
            <a:r>
              <a:rPr lang="en" sz="1350">
                <a:solidFill>
                  <a:srgbClr val="000000"/>
                </a:solidFill>
                <a:latin typeface="Arial"/>
                <a:ea typeface="Arial"/>
                <a:cs typeface="Arial"/>
                <a:sym typeface="Arial"/>
              </a:rPr>
              <a:t>L- Lights</a:t>
            </a:r>
          </a:p>
          <a:p>
            <a:pPr>
              <a:buClr>
                <a:srgbClr val="000000"/>
              </a:buClr>
              <a:buSzPct val="25000"/>
            </a:pPr>
            <a:r>
              <a:rPr lang="en" sz="1350">
                <a:solidFill>
                  <a:srgbClr val="000000"/>
                </a:solidFill>
                <a:latin typeface="Arial"/>
                <a:ea typeface="Arial"/>
                <a:cs typeface="Arial"/>
                <a:sym typeface="Arial"/>
              </a:rPr>
              <a:t>F - Fans</a:t>
            </a:r>
          </a:p>
          <a:p>
            <a:pPr>
              <a:buClr>
                <a:srgbClr val="000000"/>
              </a:buClr>
              <a:buSzPct val="25000"/>
            </a:pPr>
            <a:r>
              <a:rPr lang="en" sz="1350">
                <a:solidFill>
                  <a:srgbClr val="000000"/>
                </a:solidFill>
                <a:latin typeface="Arial"/>
                <a:ea typeface="Arial"/>
                <a:cs typeface="Arial"/>
                <a:sym typeface="Arial"/>
              </a:rPr>
              <a:t>AC - Air Conditioners</a:t>
            </a:r>
          </a:p>
        </p:txBody>
      </p:sp>
      <p:pic>
        <p:nvPicPr>
          <p:cNvPr id="40" name="Shape 226"/>
          <p:cNvPicPr preferRelativeResize="0"/>
          <p:nvPr/>
        </p:nvPicPr>
        <p:blipFill rotWithShape="1">
          <a:blip r:embed="rId3" cstate="print">
            <a:alphaModFix/>
          </a:blip>
          <a:srcRect/>
          <a:stretch/>
        </p:blipFill>
        <p:spPr>
          <a:xfrm>
            <a:off x="2612904" y="2178385"/>
            <a:ext cx="6495600" cy="2807400"/>
          </a:xfrm>
          <a:prstGeom prst="rect">
            <a:avLst/>
          </a:prstGeom>
          <a:noFill/>
          <a:ln>
            <a:noFill/>
          </a:ln>
        </p:spPr>
      </p:pic>
      <p:pic>
        <p:nvPicPr>
          <p:cNvPr id="41" name="Shape 227"/>
          <p:cNvPicPr preferRelativeResize="0"/>
          <p:nvPr/>
        </p:nvPicPr>
        <p:blipFill rotWithShape="1">
          <a:blip r:embed="rId4" cstate="print">
            <a:alphaModFix/>
          </a:blip>
          <a:srcRect/>
          <a:stretch/>
        </p:blipFill>
        <p:spPr>
          <a:xfrm>
            <a:off x="6876256" y="514202"/>
            <a:ext cx="2138228" cy="1258615"/>
          </a:xfrm>
          <a:prstGeom prst="rect">
            <a:avLst/>
          </a:prstGeom>
          <a:noFill/>
          <a:ln>
            <a:noFill/>
          </a:ln>
        </p:spPr>
      </p:pic>
    </p:spTree>
    <p:extLst>
      <p:ext uri="{BB962C8B-B14F-4D97-AF65-F5344CB8AC3E}">
        <p14:creationId xmlns:p14="http://schemas.microsoft.com/office/powerpoint/2010/main" val="257774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500"/>
                                        <p:tgtEl>
                                          <p:spTgt spid="34">
                                            <p:txEl>
                                              <p:pRg st="0" end="0"/>
                                            </p:txEl>
                                          </p:spTgt>
                                        </p:tgtEl>
                                      </p:cBhvr>
                                    </p:animEffect>
                                  </p:childTnLst>
                                </p:cTn>
                              </p:par>
                            </p:childTnLst>
                          </p:cTn>
                        </p:par>
                        <p:par>
                          <p:cTn id="8" fill="hold">
                            <p:stCondLst>
                              <p:cond delay="1500"/>
                            </p:stCondLst>
                            <p:childTnLst>
                              <p:par>
                                <p:cTn id="9" presetID="10" presetClass="entr" presetSubtype="0" fill="hold" nodeType="afterEffect">
                                  <p:stCondLst>
                                    <p:cond delay="500"/>
                                  </p:stCondLst>
                                  <p:childTnLst>
                                    <p:set>
                                      <p:cBhvr>
                                        <p:cTn id="10" dur="1" fill="hold">
                                          <p:stCondLst>
                                            <p:cond delay="0"/>
                                          </p:stCondLst>
                                        </p:cTn>
                                        <p:tgtEl>
                                          <p:spTgt spid="34">
                                            <p:txEl>
                                              <p:pRg st="1" end="1"/>
                                            </p:txEl>
                                          </p:spTgt>
                                        </p:tgtEl>
                                        <p:attrNameLst>
                                          <p:attrName>style.visibility</p:attrName>
                                        </p:attrNameLst>
                                      </p:cBhvr>
                                      <p:to>
                                        <p:strVal val="visible"/>
                                      </p:to>
                                    </p:set>
                                    <p:animEffect transition="in" filter="fade">
                                      <p:cBhvr>
                                        <p:cTn id="11" dur="500"/>
                                        <p:tgtEl>
                                          <p:spTgt spid="34">
                                            <p:txEl>
                                              <p:pRg st="1" end="1"/>
                                            </p:txEl>
                                          </p:spTgt>
                                        </p:tgtEl>
                                      </p:cBhvr>
                                    </p:animEffect>
                                  </p:childTnLst>
                                </p:cTn>
                              </p:par>
                            </p:childTnLst>
                          </p:cTn>
                        </p:par>
                        <p:par>
                          <p:cTn id="12" fill="hold">
                            <p:stCondLst>
                              <p:cond delay="2500"/>
                            </p:stCondLst>
                            <p:childTnLst>
                              <p:par>
                                <p:cTn id="13" presetID="10" presetClass="entr" presetSubtype="0" fill="hold" nodeType="afterEffect">
                                  <p:stCondLst>
                                    <p:cond delay="500"/>
                                  </p:stCondLst>
                                  <p:childTnLst>
                                    <p:set>
                                      <p:cBhvr>
                                        <p:cTn id="14" dur="1" fill="hold">
                                          <p:stCondLst>
                                            <p:cond delay="0"/>
                                          </p:stCondLst>
                                        </p:cTn>
                                        <p:tgtEl>
                                          <p:spTgt spid="34">
                                            <p:txEl>
                                              <p:pRg st="2" end="2"/>
                                            </p:txEl>
                                          </p:spTgt>
                                        </p:tgtEl>
                                        <p:attrNameLst>
                                          <p:attrName>style.visibility</p:attrName>
                                        </p:attrNameLst>
                                      </p:cBhvr>
                                      <p:to>
                                        <p:strVal val="visible"/>
                                      </p:to>
                                    </p:set>
                                    <p:animEffect transition="in" filter="fade">
                                      <p:cBhvr>
                                        <p:cTn id="15" dur="500"/>
                                        <p:tgtEl>
                                          <p:spTgt spid="3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7" name="Shape 687"/>
          <p:cNvSpPr txBox="1"/>
          <p:nvPr/>
        </p:nvSpPr>
        <p:spPr>
          <a:xfrm>
            <a:off x="0" y="998730"/>
            <a:ext cx="9144000" cy="478125"/>
          </a:xfrm>
          <a:prstGeom prst="rect">
            <a:avLst/>
          </a:prstGeom>
          <a:noFill/>
          <a:ln>
            <a:noFill/>
          </a:ln>
        </p:spPr>
        <p:txBody>
          <a:bodyPr lIns="68569" tIns="68569" rIns="68569" bIns="68569" anchor="t" anchorCtr="0">
            <a:noAutofit/>
          </a:bodyPr>
          <a:lstStyle/>
          <a:p>
            <a:pPr algn="ctr"/>
            <a:r>
              <a:rPr lang="en-US" sz="3300" dirty="0">
                <a:solidFill>
                  <a:srgbClr val="B34040"/>
                </a:solidFill>
                <a:latin typeface="Helvetica" panose="020B0604020202020204" pitchFamily="34" charset="0"/>
                <a:cs typeface="Helvetica" panose="020B0604020202020204" pitchFamily="34" charset="0"/>
              </a:rPr>
              <a:t>The Smart Classroom Complex</a:t>
            </a:r>
          </a:p>
          <a:p>
            <a:pPr algn="ctr"/>
            <a:r>
              <a:rPr lang="en-US" sz="2775" i="1" dirty="0">
                <a:solidFill>
                  <a:srgbClr val="0000FF"/>
                </a:solidFill>
              </a:rPr>
              <a:t>Consumption</a:t>
            </a:r>
            <a:r>
              <a:rPr lang="en-US" sz="2775" i="1" dirty="0">
                <a:solidFill>
                  <a:srgbClr val="0000FF"/>
                </a:solidFill>
                <a:sym typeface="Wingdings"/>
              </a:rPr>
              <a:t> =&gt; Occupied</a:t>
            </a:r>
            <a:endParaRPr lang="en-US" sz="2775" i="1" dirty="0">
              <a:solidFill>
                <a:srgbClr val="0000FF"/>
              </a:solidFill>
            </a:endParaRPr>
          </a:p>
        </p:txBody>
      </p:sp>
      <p:sp>
        <p:nvSpPr>
          <p:cNvPr id="2" name="TextBox 1"/>
          <p:cNvSpPr txBox="1"/>
          <p:nvPr/>
        </p:nvSpPr>
        <p:spPr>
          <a:xfrm>
            <a:off x="1144495" y="5103186"/>
            <a:ext cx="2835071" cy="923330"/>
          </a:xfrm>
          <a:prstGeom prst="rect">
            <a:avLst/>
          </a:prstGeom>
          <a:noFill/>
        </p:spPr>
        <p:txBody>
          <a:bodyPr wrap="none" rtlCol="0">
            <a:spAutoFit/>
          </a:bodyPr>
          <a:lstStyle/>
          <a:p>
            <a:r>
              <a:rPr lang="en-US" dirty="0"/>
              <a:t>OCC -- Occupied</a:t>
            </a:r>
          </a:p>
          <a:p>
            <a:r>
              <a:rPr lang="en-US" dirty="0"/>
              <a:t>HD – Human Detected</a:t>
            </a:r>
          </a:p>
          <a:p>
            <a:r>
              <a:rPr lang="en-US" dirty="0"/>
              <a:t>HND – Human Not Detected</a:t>
            </a:r>
          </a:p>
        </p:txBody>
      </p:sp>
      <p:sp>
        <p:nvSpPr>
          <p:cNvPr id="5" name="TextBox 4"/>
          <p:cNvSpPr txBox="1"/>
          <p:nvPr/>
        </p:nvSpPr>
        <p:spPr>
          <a:xfrm>
            <a:off x="5897153" y="5103186"/>
            <a:ext cx="2176493" cy="923330"/>
          </a:xfrm>
          <a:prstGeom prst="rect">
            <a:avLst/>
          </a:prstGeom>
          <a:noFill/>
        </p:spPr>
        <p:txBody>
          <a:bodyPr wrap="none" rtlCol="0">
            <a:spAutoFit/>
          </a:bodyPr>
          <a:lstStyle/>
          <a:p>
            <a:r>
              <a:rPr lang="en-US" dirty="0"/>
              <a:t>L- Lights</a:t>
            </a:r>
          </a:p>
          <a:p>
            <a:r>
              <a:rPr lang="en-US" dirty="0"/>
              <a:t>F - Fans</a:t>
            </a:r>
          </a:p>
          <a:p>
            <a:r>
              <a:rPr lang="en-US" dirty="0"/>
              <a:t>AC – Air Conditioners</a:t>
            </a:r>
          </a:p>
        </p:txBody>
      </p:sp>
      <p:sp>
        <p:nvSpPr>
          <p:cNvPr id="6" name="Regular Pentagon 5"/>
          <p:cNvSpPr/>
          <p:nvPr/>
        </p:nvSpPr>
        <p:spPr>
          <a:xfrm>
            <a:off x="89502" y="1129781"/>
            <a:ext cx="1458162" cy="1242138"/>
          </a:xfrm>
          <a:prstGeom prst="pent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rgbClr val="FFFF00"/>
                </a:solidFill>
              </a:rPr>
              <a:t>Spotlight:</a:t>
            </a:r>
          </a:p>
          <a:p>
            <a:pPr algn="ctr"/>
            <a:r>
              <a:rPr lang="en-IN" sz="1350" b="1" dirty="0">
                <a:solidFill>
                  <a:schemeClr val="bg1"/>
                </a:solidFill>
                <a:effectLst>
                  <a:outerShdw blurRad="75057" dist="38100" dir="5400000" sy="-20000" rotWithShape="0">
                    <a:prstClr val="black">
                      <a:alpha val="25000"/>
                    </a:prstClr>
                  </a:outerShdw>
                </a:effectLst>
              </a:rPr>
              <a:t>Smart Classroom</a:t>
            </a:r>
            <a:endParaRPr lang="en-US" sz="1350" b="1"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3629" y="2024844"/>
            <a:ext cx="6971258" cy="2990386"/>
          </a:xfrm>
          <a:prstGeom prst="rect">
            <a:avLst/>
          </a:prstGeom>
        </p:spPr>
      </p:pic>
    </p:spTree>
    <p:extLst>
      <p:ext uri="{BB962C8B-B14F-4D97-AF65-F5344CB8AC3E}">
        <p14:creationId xmlns:p14="http://schemas.microsoft.com/office/powerpoint/2010/main" val="184904166"/>
      </p:ext>
    </p:extLst>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hape 226"/>
          <p:cNvPicPr preferRelativeResize="0"/>
          <p:nvPr/>
        </p:nvPicPr>
        <p:blipFill rotWithShape="1">
          <a:blip r:embed="rId3" cstate="print">
            <a:alphaModFix/>
          </a:blip>
          <a:srcRect/>
          <a:stretch/>
        </p:blipFill>
        <p:spPr>
          <a:xfrm>
            <a:off x="971600" y="3861960"/>
            <a:ext cx="6495600" cy="2807400"/>
          </a:xfrm>
          <a:prstGeom prst="rect">
            <a:avLst/>
          </a:prstGeom>
          <a:noFill/>
          <a:ln>
            <a:noFill/>
          </a:ln>
        </p:spPr>
      </p:pic>
      <p:pic>
        <p:nvPicPr>
          <p:cNvPr id="20481" name="Shape 693"/>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7704" y="1269977"/>
            <a:ext cx="2362200" cy="1654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Shape 697"/>
          <p:cNvSpPr>
            <a:spLocks noChangeArrowheads="1"/>
          </p:cNvSpPr>
          <p:nvPr/>
        </p:nvSpPr>
        <p:spPr bwMode="auto">
          <a:xfrm>
            <a:off x="4572000" y="1988840"/>
            <a:ext cx="739378" cy="175023"/>
          </a:xfrm>
          <a:prstGeom prst="rightArrow">
            <a:avLst>
              <a:gd name="adj1" fmla="val 50000"/>
              <a:gd name="adj2" fmla="val 50244"/>
            </a:avLst>
          </a:prstGeom>
          <a:solidFill>
            <a:srgbClr val="FF9900"/>
          </a:solidFill>
          <a:ln w="9525">
            <a:solidFill>
              <a:schemeClr val="tx2"/>
            </a:solidFill>
            <a:round/>
            <a:headEnd/>
            <a:tailEnd/>
          </a:ln>
        </p:spPr>
        <p:txBody>
          <a:bodyPr lIns="51427" tIns="51427" rIns="51427" bIns="51427" anchor="ctr"/>
          <a:lstStyle>
            <a:lvl1pPr>
              <a:defRPr>
                <a:solidFill>
                  <a:srgbClr val="000000"/>
                </a:solidFill>
                <a:latin typeface="Arial" charset="0"/>
                <a:ea typeface="ヒラギノ角ゴ ProN W3" charset="-128"/>
                <a:sym typeface="Arial" charset="0"/>
              </a:defRPr>
            </a:lvl1pPr>
            <a:lvl2pPr marL="742950" indent="-285750">
              <a:defRPr>
                <a:solidFill>
                  <a:srgbClr val="000000"/>
                </a:solidFill>
                <a:latin typeface="Arial" charset="0"/>
                <a:ea typeface="ヒラギノ角ゴ ProN W3" charset="-128"/>
                <a:sym typeface="Arial" charset="0"/>
              </a:defRPr>
            </a:lvl2pPr>
            <a:lvl3pPr marL="1143000" indent="-228600">
              <a:defRPr>
                <a:solidFill>
                  <a:srgbClr val="000000"/>
                </a:solidFill>
                <a:latin typeface="Arial" charset="0"/>
                <a:ea typeface="ヒラギノ角ゴ ProN W3" charset="-128"/>
                <a:sym typeface="Arial" charset="0"/>
              </a:defRPr>
            </a:lvl3pPr>
            <a:lvl4pPr marL="1600200" indent="-228600">
              <a:defRPr>
                <a:solidFill>
                  <a:srgbClr val="000000"/>
                </a:solidFill>
                <a:latin typeface="Arial" charset="0"/>
                <a:ea typeface="ヒラギノ角ゴ ProN W3" charset="-128"/>
                <a:sym typeface="Arial" charset="0"/>
              </a:defRPr>
            </a:lvl4pPr>
            <a:lvl5pPr marL="2057400" indent="-228600">
              <a:defRPr>
                <a:solidFill>
                  <a:srgbClr val="000000"/>
                </a:solidFill>
                <a:latin typeface="Arial" charset="0"/>
                <a:ea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sym typeface="Arial" charset="0"/>
              </a:defRPr>
            </a:lvl9pPr>
          </a:lstStyle>
          <a:p>
            <a:pPr eaLnBrk="1" hangingPunct="1">
              <a:buFont typeface="Arial" charset="0"/>
              <a:buNone/>
            </a:pPr>
            <a:endParaRPr lang="en-US" altLang="en-US" sz="1350"/>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4128" y="1269975"/>
            <a:ext cx="2362200" cy="1654971"/>
          </a:xfrm>
          <a:prstGeom prst="rect">
            <a:avLst/>
          </a:prstGeom>
        </p:spPr>
      </p:pic>
      <p:sp>
        <p:nvSpPr>
          <p:cNvPr id="15" name="Oval 14"/>
          <p:cNvSpPr/>
          <p:nvPr/>
        </p:nvSpPr>
        <p:spPr>
          <a:xfrm>
            <a:off x="971600" y="4280911"/>
            <a:ext cx="630980" cy="630980"/>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881632" y="4280911"/>
            <a:ext cx="630980" cy="630980"/>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1619674" y="4587855"/>
            <a:ext cx="1279053" cy="0"/>
          </a:xfrm>
          <a:prstGeom prst="straightConnector1">
            <a:avLst/>
          </a:prstGeom>
          <a:ln w="5715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2834863"/>
      </p:ext>
    </p:extLst>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569222502"/>
              </p:ext>
            </p:extLst>
          </p:nvPr>
        </p:nvGraphicFramePr>
        <p:xfrm>
          <a:off x="899592" y="1844825"/>
          <a:ext cx="5112568" cy="1447607"/>
        </p:xfrm>
        <a:graphic>
          <a:graphicData uri="http://schemas.openxmlformats.org/drawingml/2006/table">
            <a:tbl>
              <a:tblPr>
                <a:tableStyleId>{5C22544A-7EE6-4342-B048-85BDC9FD1C3A}</a:tableStyleId>
              </a:tblPr>
              <a:tblGrid>
                <a:gridCol w="1077075">
                  <a:extLst>
                    <a:ext uri="{9D8B030D-6E8A-4147-A177-3AD203B41FA5}"/>
                  </a:extLst>
                </a:gridCol>
                <a:gridCol w="4035493">
                  <a:extLst>
                    <a:ext uri="{9D8B030D-6E8A-4147-A177-3AD203B41FA5}"/>
                  </a:extLst>
                </a:gridCol>
              </a:tblGrid>
              <a:tr h="504056">
                <a:tc>
                  <a:txBody>
                    <a:bodyPr/>
                    <a:lstStyle/>
                    <a:p>
                      <a:r>
                        <a:rPr lang="en-US" sz="1600" b="1" dirty="0"/>
                        <a:t>Sense</a:t>
                      </a:r>
                      <a:endParaRPr lang="en-IN" sz="1600" b="1" dirty="0"/>
                    </a:p>
                  </a:txBody>
                  <a:tcPr marL="51440" marR="51440" marT="25724" marB="25724">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sz="1600" dirty="0"/>
                        <a:t>Temperature &amp; Humidity</a:t>
                      </a:r>
                      <a:endParaRPr lang="en-IN" sz="1600" dirty="0"/>
                    </a:p>
                  </a:txBody>
                  <a:tcPr marL="51440" marR="51440" marT="25724" marB="25724">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extLst>
              </a:tr>
              <a:tr h="576064">
                <a:tc>
                  <a:txBody>
                    <a:bodyPr/>
                    <a:lstStyle/>
                    <a:p>
                      <a:r>
                        <a:rPr lang="en-US" sz="1600" b="1" dirty="0"/>
                        <a:t>Analyze</a:t>
                      </a:r>
                      <a:endParaRPr lang="en-IN" sz="1600" b="1" dirty="0"/>
                    </a:p>
                  </a:txBody>
                  <a:tcPr marL="51440" marR="51440" marT="25724" marB="25724">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Temperature &amp; Humidity</a:t>
                      </a:r>
                      <a:r>
                        <a:rPr lang="en-IN" sz="1600" baseline="0" dirty="0"/>
                        <a:t> </a:t>
                      </a:r>
                      <a:r>
                        <a:rPr lang="en-IN" sz="1600" baseline="0" dirty="0" smtClean="0"/>
                        <a:t>&gt;  Threshold </a:t>
                      </a:r>
                      <a:r>
                        <a:rPr lang="en-IN" sz="1600" baseline="0" dirty="0"/>
                        <a:t>of Fan</a:t>
                      </a:r>
                      <a:endParaRPr lang="en-IN" sz="1600" dirty="0"/>
                    </a:p>
                  </a:txBody>
                  <a:tcPr marL="51440" marR="51440" marT="25724" marB="25724">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extLst>
              </a:tr>
              <a:tr h="367487">
                <a:tc>
                  <a:txBody>
                    <a:bodyPr/>
                    <a:lstStyle/>
                    <a:p>
                      <a:r>
                        <a:rPr lang="en-US" sz="1600" b="1" dirty="0" smtClean="0"/>
                        <a:t>Respond</a:t>
                      </a:r>
                      <a:endParaRPr lang="en-IN" sz="1600" b="1" dirty="0"/>
                    </a:p>
                  </a:txBody>
                  <a:tcPr marL="51440" marR="51440" marT="25724" marB="25724">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sz="1600" dirty="0"/>
                        <a:t>Turn ON</a:t>
                      </a:r>
                      <a:r>
                        <a:rPr lang="en-US" sz="1600" baseline="0" dirty="0"/>
                        <a:t> Fans</a:t>
                      </a:r>
                      <a:endParaRPr lang="en-IN" sz="1600" dirty="0"/>
                    </a:p>
                  </a:txBody>
                  <a:tcPr marL="51440" marR="51440" marT="25724" marB="25724">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extLst>
              </a:tr>
            </a:tbl>
          </a:graphicData>
        </a:graphic>
      </p:graphicFrame>
      <p:grpSp>
        <p:nvGrpSpPr>
          <p:cNvPr id="9" name="Group 8"/>
          <p:cNvGrpSpPr/>
          <p:nvPr/>
        </p:nvGrpSpPr>
        <p:grpSpPr>
          <a:xfrm>
            <a:off x="971600" y="3861960"/>
            <a:ext cx="6495600" cy="2807400"/>
            <a:chOff x="1115616" y="3582085"/>
            <a:chExt cx="6495600" cy="2807400"/>
          </a:xfrm>
        </p:grpSpPr>
        <p:pic>
          <p:nvPicPr>
            <p:cNvPr id="10" name="Shape 226"/>
            <p:cNvPicPr preferRelativeResize="0"/>
            <p:nvPr/>
          </p:nvPicPr>
          <p:blipFill rotWithShape="1">
            <a:blip r:embed="rId3" cstate="print">
              <a:alphaModFix/>
            </a:blip>
            <a:srcRect/>
            <a:stretch/>
          </p:blipFill>
          <p:spPr>
            <a:xfrm>
              <a:off x="1115616" y="3582085"/>
              <a:ext cx="6495600" cy="2807400"/>
            </a:xfrm>
            <a:prstGeom prst="rect">
              <a:avLst/>
            </a:prstGeom>
            <a:noFill/>
            <a:ln>
              <a:noFill/>
            </a:ln>
          </p:spPr>
        </p:pic>
        <p:sp>
          <p:nvSpPr>
            <p:cNvPr id="11" name="Oval 10"/>
            <p:cNvSpPr/>
            <p:nvPr/>
          </p:nvSpPr>
          <p:spPr>
            <a:xfrm>
              <a:off x="4936253" y="3992185"/>
              <a:ext cx="630980" cy="630980"/>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5860012" y="1484785"/>
            <a:ext cx="3133754" cy="1740492"/>
            <a:chOff x="6382327" y="4610282"/>
            <a:chExt cx="1898729" cy="1054557"/>
          </a:xfrm>
        </p:grpSpPr>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2327" y="4610282"/>
              <a:ext cx="1898729" cy="1054557"/>
            </a:xfrm>
            <a:prstGeom prst="rect">
              <a:avLst/>
            </a:prstGeom>
          </p:spPr>
        </p:pic>
        <p:sp>
          <p:nvSpPr>
            <p:cNvPr id="15" name="Shape 244"/>
            <p:cNvSpPr/>
            <p:nvPr/>
          </p:nvSpPr>
          <p:spPr>
            <a:xfrm>
              <a:off x="7410649" y="4702698"/>
              <a:ext cx="214965" cy="85908"/>
            </a:xfrm>
            <a:prstGeom prst="ellipse">
              <a:avLst/>
            </a:prstGeom>
            <a:noFill/>
            <a:ln w="19050" cap="flat" cmpd="sng">
              <a:solidFill>
                <a:srgbClr val="FF0000"/>
              </a:solidFill>
              <a:prstDash val="solid"/>
              <a:round/>
              <a:headEnd type="none" w="med" len="med"/>
              <a:tailEnd type="none" w="med" len="med"/>
            </a:ln>
          </p:spPr>
          <p:txBody>
            <a:bodyPr lIns="51425" tIns="51425" rIns="51425" bIns="51425" anchor="ctr" anchorCtr="0">
              <a:noAutofit/>
            </a:bodyPr>
            <a:lstStyle/>
            <a:p>
              <a:pPr>
                <a:buClr>
                  <a:srgbClr val="000000"/>
                </a:buClr>
              </a:pPr>
              <a:endParaRPr sz="1350" b="1">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4043631089"/>
      </p:ext>
    </p:extLst>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Shape 717"/>
          <p:cNvSpPr>
            <a:spLocks noChangeArrowheads="1"/>
          </p:cNvSpPr>
          <p:nvPr/>
        </p:nvSpPr>
        <p:spPr bwMode="auto">
          <a:xfrm>
            <a:off x="7016899" y="2132857"/>
            <a:ext cx="421481" cy="204788"/>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51427" tIns="51427" rIns="51427" bIns="51427" anchor="ctr"/>
          <a:lstStyle>
            <a:lvl1pPr>
              <a:defRPr>
                <a:solidFill>
                  <a:srgbClr val="000000"/>
                </a:solidFill>
                <a:latin typeface="Arial" charset="0"/>
                <a:ea typeface="ヒラギノ角ゴ ProN W3" charset="-128"/>
                <a:sym typeface="Arial" charset="0"/>
              </a:defRPr>
            </a:lvl1pPr>
            <a:lvl2pPr marL="742950" indent="-285750">
              <a:defRPr>
                <a:solidFill>
                  <a:srgbClr val="000000"/>
                </a:solidFill>
                <a:latin typeface="Arial" charset="0"/>
                <a:ea typeface="ヒラギノ角ゴ ProN W3" charset="-128"/>
                <a:sym typeface="Arial" charset="0"/>
              </a:defRPr>
            </a:lvl2pPr>
            <a:lvl3pPr marL="1143000" indent="-228600">
              <a:defRPr>
                <a:solidFill>
                  <a:srgbClr val="000000"/>
                </a:solidFill>
                <a:latin typeface="Arial" charset="0"/>
                <a:ea typeface="ヒラギノ角ゴ ProN W3" charset="-128"/>
                <a:sym typeface="Arial" charset="0"/>
              </a:defRPr>
            </a:lvl3pPr>
            <a:lvl4pPr marL="1600200" indent="-228600">
              <a:defRPr>
                <a:solidFill>
                  <a:srgbClr val="000000"/>
                </a:solidFill>
                <a:latin typeface="Arial" charset="0"/>
                <a:ea typeface="ヒラギノ角ゴ ProN W3" charset="-128"/>
                <a:sym typeface="Arial" charset="0"/>
              </a:defRPr>
            </a:lvl4pPr>
            <a:lvl5pPr marL="2057400" indent="-228600">
              <a:defRPr>
                <a:solidFill>
                  <a:srgbClr val="000000"/>
                </a:solidFill>
                <a:latin typeface="Arial" charset="0"/>
                <a:ea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sym typeface="Arial" charset="0"/>
              </a:defRPr>
            </a:lvl9pPr>
          </a:lstStyle>
          <a:p>
            <a:pPr eaLnBrk="1" hangingPunct="1">
              <a:buFont typeface="Arial" charset="0"/>
              <a:buNone/>
            </a:pPr>
            <a:endParaRPr lang="en-US" altLang="en-US" sz="1350" b="1"/>
          </a:p>
        </p:txBody>
      </p:sp>
      <p:graphicFrame>
        <p:nvGraphicFramePr>
          <p:cNvPr id="10" name="Table 9"/>
          <p:cNvGraphicFramePr>
            <a:graphicFrameLocks noGrp="1"/>
          </p:cNvGraphicFramePr>
          <p:nvPr>
            <p:extLst>
              <p:ext uri="{D42A27DB-BD31-4B8C-83A1-F6EECF244321}">
                <p14:modId xmlns:p14="http://schemas.microsoft.com/office/powerpoint/2010/main" val="1092134773"/>
              </p:ext>
            </p:extLst>
          </p:nvPr>
        </p:nvGraphicFramePr>
        <p:xfrm>
          <a:off x="1034822" y="1909383"/>
          <a:ext cx="4473282" cy="1447608"/>
        </p:xfrm>
        <a:graphic>
          <a:graphicData uri="http://schemas.openxmlformats.org/drawingml/2006/table">
            <a:tbl>
              <a:tblPr>
                <a:tableStyleId>{5C22544A-7EE6-4342-B048-85BDC9FD1C3A}</a:tableStyleId>
              </a:tblPr>
              <a:tblGrid>
                <a:gridCol w="942395">
                  <a:extLst>
                    <a:ext uri="{9D8B030D-6E8A-4147-A177-3AD203B41FA5}"/>
                  </a:extLst>
                </a:gridCol>
                <a:gridCol w="3530887">
                  <a:extLst>
                    <a:ext uri="{9D8B030D-6E8A-4147-A177-3AD203B41FA5}"/>
                  </a:extLst>
                </a:gridCol>
              </a:tblGrid>
              <a:tr h="556563">
                <a:tc>
                  <a:txBody>
                    <a:bodyPr/>
                    <a:lstStyle/>
                    <a:p>
                      <a:r>
                        <a:rPr lang="en-US" sz="1600" b="1" dirty="0"/>
                        <a:t>Sense</a:t>
                      </a:r>
                      <a:endParaRPr lang="en-IN" sz="1600" b="1" dirty="0"/>
                    </a:p>
                  </a:txBody>
                  <a:tcPr marL="51440" marR="51440" marT="25724" marB="25724">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sz="1600" dirty="0"/>
                        <a:t>Temperature &amp; Humidity</a:t>
                      </a:r>
                      <a:endParaRPr lang="en-IN" sz="1600" dirty="0"/>
                    </a:p>
                  </a:txBody>
                  <a:tcPr marL="51440" marR="51440" marT="25724" marB="25724">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extLst>
              </a:tr>
              <a:tr h="485277">
                <a:tc>
                  <a:txBody>
                    <a:bodyPr/>
                    <a:lstStyle/>
                    <a:p>
                      <a:r>
                        <a:rPr lang="en-US" sz="1600" b="1" dirty="0"/>
                        <a:t>Analyze</a:t>
                      </a:r>
                      <a:endParaRPr lang="en-IN" sz="1600" b="1" dirty="0"/>
                    </a:p>
                  </a:txBody>
                  <a:tcPr marL="51440" marR="51440" marT="25724" marB="25724">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Temperature </a:t>
                      </a:r>
                      <a:r>
                        <a:rPr lang="en-IN" sz="1600" baseline="0" dirty="0" smtClean="0"/>
                        <a:t>&gt; Upper Threshold of AC</a:t>
                      </a:r>
                      <a:endParaRPr lang="en-IN" sz="1600" dirty="0"/>
                    </a:p>
                  </a:txBody>
                  <a:tcPr marL="51440" marR="51440" marT="25724" marB="25724">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extLst>
              </a:tr>
              <a:tr h="405768">
                <a:tc>
                  <a:txBody>
                    <a:bodyPr/>
                    <a:lstStyle/>
                    <a:p>
                      <a:r>
                        <a:rPr lang="en-US" sz="1600" b="1" dirty="0" smtClean="0"/>
                        <a:t>Respond</a:t>
                      </a:r>
                      <a:endParaRPr lang="en-IN" sz="1600" b="1" dirty="0"/>
                    </a:p>
                  </a:txBody>
                  <a:tcPr marL="51440" marR="51440" marT="25724" marB="25724">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sz="1600" dirty="0"/>
                        <a:t>Turn ON</a:t>
                      </a:r>
                      <a:r>
                        <a:rPr lang="en-US" sz="1600" baseline="0" dirty="0"/>
                        <a:t> </a:t>
                      </a:r>
                      <a:r>
                        <a:rPr lang="en-US" sz="1600" baseline="0" dirty="0" smtClean="0"/>
                        <a:t>AC</a:t>
                      </a:r>
                      <a:endParaRPr lang="en-IN" sz="1600" dirty="0"/>
                    </a:p>
                  </a:txBody>
                  <a:tcPr marL="51440" marR="51440" marT="25724" marB="25724">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extLst>
              </a:tr>
            </a:tbl>
          </a:graphicData>
        </a:graphic>
      </p:graphicFrame>
      <p:grpSp>
        <p:nvGrpSpPr>
          <p:cNvPr id="8" name="Group 7"/>
          <p:cNvGrpSpPr/>
          <p:nvPr/>
        </p:nvGrpSpPr>
        <p:grpSpPr>
          <a:xfrm>
            <a:off x="971600" y="3861960"/>
            <a:ext cx="6495600" cy="2807400"/>
            <a:chOff x="1115616" y="3582085"/>
            <a:chExt cx="6495600" cy="2807400"/>
          </a:xfrm>
        </p:grpSpPr>
        <p:pic>
          <p:nvPicPr>
            <p:cNvPr id="11" name="Shape 226"/>
            <p:cNvPicPr preferRelativeResize="0"/>
            <p:nvPr/>
          </p:nvPicPr>
          <p:blipFill rotWithShape="1">
            <a:blip r:embed="rId3" cstate="print">
              <a:alphaModFix/>
            </a:blip>
            <a:srcRect/>
            <a:stretch/>
          </p:blipFill>
          <p:spPr>
            <a:xfrm>
              <a:off x="1115616" y="3582085"/>
              <a:ext cx="6495600" cy="2807400"/>
            </a:xfrm>
            <a:prstGeom prst="rect">
              <a:avLst/>
            </a:prstGeom>
            <a:noFill/>
            <a:ln>
              <a:noFill/>
            </a:ln>
          </p:spPr>
        </p:pic>
        <p:sp>
          <p:nvSpPr>
            <p:cNvPr id="12" name="Oval 11"/>
            <p:cNvSpPr/>
            <p:nvPr/>
          </p:nvSpPr>
          <p:spPr>
            <a:xfrm>
              <a:off x="6850618" y="4005064"/>
              <a:ext cx="630980" cy="630980"/>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5508104" y="986450"/>
            <a:ext cx="3240360" cy="2164151"/>
            <a:chOff x="5911996" y="986449"/>
            <a:chExt cx="2631281" cy="1757363"/>
          </a:xfrm>
        </p:grpSpPr>
        <p:pic>
          <p:nvPicPr>
            <p:cNvPr id="9" name="Shape 713"/>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11996" y="986449"/>
              <a:ext cx="2631281" cy="175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hape 707"/>
            <p:cNvSpPr>
              <a:spLocks noChangeArrowheads="1"/>
            </p:cNvSpPr>
            <p:nvPr/>
          </p:nvSpPr>
          <p:spPr bwMode="auto">
            <a:xfrm>
              <a:off x="6954636" y="1330511"/>
              <a:ext cx="485085" cy="17481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51427" tIns="51427" rIns="51427" bIns="51427" anchor="ctr"/>
            <a:lstStyle>
              <a:lvl1pPr>
                <a:defRPr>
                  <a:solidFill>
                    <a:srgbClr val="000000"/>
                  </a:solidFill>
                  <a:latin typeface="Arial" charset="0"/>
                  <a:ea typeface="ヒラギノ角ゴ ProN W3" charset="-128"/>
                  <a:sym typeface="Arial" charset="0"/>
                </a:defRPr>
              </a:lvl1pPr>
              <a:lvl2pPr marL="742950" indent="-285750">
                <a:defRPr>
                  <a:solidFill>
                    <a:srgbClr val="000000"/>
                  </a:solidFill>
                  <a:latin typeface="Arial" charset="0"/>
                  <a:ea typeface="ヒラギノ角ゴ ProN W3" charset="-128"/>
                  <a:sym typeface="Arial" charset="0"/>
                </a:defRPr>
              </a:lvl2pPr>
              <a:lvl3pPr marL="1143000" indent="-228600">
                <a:defRPr>
                  <a:solidFill>
                    <a:srgbClr val="000000"/>
                  </a:solidFill>
                  <a:latin typeface="Arial" charset="0"/>
                  <a:ea typeface="ヒラギノ角ゴ ProN W3" charset="-128"/>
                  <a:sym typeface="Arial" charset="0"/>
                </a:defRPr>
              </a:lvl3pPr>
              <a:lvl4pPr marL="1600200" indent="-228600">
                <a:defRPr>
                  <a:solidFill>
                    <a:srgbClr val="000000"/>
                  </a:solidFill>
                  <a:latin typeface="Arial" charset="0"/>
                  <a:ea typeface="ヒラギノ角ゴ ProN W3" charset="-128"/>
                  <a:sym typeface="Arial" charset="0"/>
                </a:defRPr>
              </a:lvl4pPr>
              <a:lvl5pPr marL="2057400" indent="-228600">
                <a:defRPr>
                  <a:solidFill>
                    <a:srgbClr val="000000"/>
                  </a:solidFill>
                  <a:latin typeface="Arial" charset="0"/>
                  <a:ea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sym typeface="Arial" charset="0"/>
                </a:defRPr>
              </a:lvl9pPr>
            </a:lstStyle>
            <a:p>
              <a:pPr eaLnBrk="1" hangingPunct="1">
                <a:buFont typeface="Arial" charset="0"/>
                <a:buNone/>
              </a:pPr>
              <a:endParaRPr lang="en-US" altLang="en-US" sz="1350"/>
            </a:p>
          </p:txBody>
        </p:sp>
        <p:sp>
          <p:nvSpPr>
            <p:cNvPr id="14" name="Shape 707"/>
            <p:cNvSpPr>
              <a:spLocks noChangeArrowheads="1"/>
            </p:cNvSpPr>
            <p:nvPr/>
          </p:nvSpPr>
          <p:spPr bwMode="auto">
            <a:xfrm>
              <a:off x="7692272" y="1187606"/>
              <a:ext cx="440986" cy="158918"/>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51427" tIns="51427" rIns="51427" bIns="51427" anchor="ctr"/>
            <a:lstStyle>
              <a:lvl1pPr>
                <a:defRPr>
                  <a:solidFill>
                    <a:srgbClr val="000000"/>
                  </a:solidFill>
                  <a:latin typeface="Arial" charset="0"/>
                  <a:ea typeface="ヒラギノ角ゴ ProN W3" charset="-128"/>
                  <a:sym typeface="Arial" charset="0"/>
                </a:defRPr>
              </a:lvl1pPr>
              <a:lvl2pPr marL="742950" indent="-285750">
                <a:defRPr>
                  <a:solidFill>
                    <a:srgbClr val="000000"/>
                  </a:solidFill>
                  <a:latin typeface="Arial" charset="0"/>
                  <a:ea typeface="ヒラギノ角ゴ ProN W3" charset="-128"/>
                  <a:sym typeface="Arial" charset="0"/>
                </a:defRPr>
              </a:lvl2pPr>
              <a:lvl3pPr marL="1143000" indent="-228600">
                <a:defRPr>
                  <a:solidFill>
                    <a:srgbClr val="000000"/>
                  </a:solidFill>
                  <a:latin typeface="Arial" charset="0"/>
                  <a:ea typeface="ヒラギノ角ゴ ProN W3" charset="-128"/>
                  <a:sym typeface="Arial" charset="0"/>
                </a:defRPr>
              </a:lvl3pPr>
              <a:lvl4pPr marL="1600200" indent="-228600">
                <a:defRPr>
                  <a:solidFill>
                    <a:srgbClr val="000000"/>
                  </a:solidFill>
                  <a:latin typeface="Arial" charset="0"/>
                  <a:ea typeface="ヒラギノ角ゴ ProN W3" charset="-128"/>
                  <a:sym typeface="Arial" charset="0"/>
                </a:defRPr>
              </a:lvl4pPr>
              <a:lvl5pPr marL="2057400" indent="-228600">
                <a:defRPr>
                  <a:solidFill>
                    <a:srgbClr val="000000"/>
                  </a:solidFill>
                  <a:latin typeface="Arial" charset="0"/>
                  <a:ea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sym typeface="Arial" charset="0"/>
                </a:defRPr>
              </a:lvl9pPr>
            </a:lstStyle>
            <a:p>
              <a:pPr eaLnBrk="1" hangingPunct="1">
                <a:buFont typeface="Arial" charset="0"/>
                <a:buNone/>
              </a:pPr>
              <a:endParaRPr lang="en-US" altLang="en-US" sz="1350"/>
            </a:p>
          </p:txBody>
        </p:sp>
      </p:grpSp>
    </p:spTree>
    <p:extLst>
      <p:ext uri="{BB962C8B-B14F-4D97-AF65-F5344CB8AC3E}">
        <p14:creationId xmlns:p14="http://schemas.microsoft.com/office/powerpoint/2010/main" val="1124345867"/>
      </p:ext>
    </p:extLst>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5" name="Group 1"/>
          <p:cNvGrpSpPr>
            <a:grpSpLocks/>
          </p:cNvGrpSpPr>
          <p:nvPr/>
        </p:nvGrpSpPr>
        <p:grpSpPr bwMode="auto">
          <a:xfrm>
            <a:off x="5868144" y="1012901"/>
            <a:ext cx="3024336" cy="1958783"/>
            <a:chOff x="1649825" y="284776"/>
            <a:chExt cx="4456455" cy="2887225"/>
          </a:xfrm>
        </p:grpSpPr>
        <p:pic>
          <p:nvPicPr>
            <p:cNvPr id="26636" name="Shape 724"/>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9825" y="284776"/>
              <a:ext cx="4456455" cy="288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7" name="Shape 727"/>
            <p:cNvSpPr>
              <a:spLocks noChangeArrowheads="1"/>
            </p:cNvSpPr>
            <p:nvPr/>
          </p:nvSpPr>
          <p:spPr bwMode="auto">
            <a:xfrm>
              <a:off x="3713241" y="881125"/>
              <a:ext cx="660900" cy="2937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51427" tIns="51427" rIns="51427" bIns="51427" anchor="ctr"/>
            <a:lstStyle>
              <a:lvl1pPr>
                <a:defRPr>
                  <a:solidFill>
                    <a:srgbClr val="000000"/>
                  </a:solidFill>
                  <a:latin typeface="Arial" charset="0"/>
                  <a:ea typeface="ヒラギノ角ゴ ProN W3" charset="-128"/>
                  <a:sym typeface="Arial" charset="0"/>
                </a:defRPr>
              </a:lvl1pPr>
              <a:lvl2pPr marL="742950" indent="-285750">
                <a:defRPr>
                  <a:solidFill>
                    <a:srgbClr val="000000"/>
                  </a:solidFill>
                  <a:latin typeface="Arial" charset="0"/>
                  <a:ea typeface="ヒラギノ角ゴ ProN W3" charset="-128"/>
                  <a:sym typeface="Arial" charset="0"/>
                </a:defRPr>
              </a:lvl2pPr>
              <a:lvl3pPr marL="1143000" indent="-228600">
                <a:defRPr>
                  <a:solidFill>
                    <a:srgbClr val="000000"/>
                  </a:solidFill>
                  <a:latin typeface="Arial" charset="0"/>
                  <a:ea typeface="ヒラギノ角ゴ ProN W3" charset="-128"/>
                  <a:sym typeface="Arial" charset="0"/>
                </a:defRPr>
              </a:lvl3pPr>
              <a:lvl4pPr marL="1600200" indent="-228600">
                <a:defRPr>
                  <a:solidFill>
                    <a:srgbClr val="000000"/>
                  </a:solidFill>
                  <a:latin typeface="Arial" charset="0"/>
                  <a:ea typeface="ヒラギノ角ゴ ProN W3" charset="-128"/>
                  <a:sym typeface="Arial" charset="0"/>
                </a:defRPr>
              </a:lvl4pPr>
              <a:lvl5pPr marL="2057400" indent="-228600">
                <a:defRPr>
                  <a:solidFill>
                    <a:srgbClr val="000000"/>
                  </a:solidFill>
                  <a:latin typeface="Arial" charset="0"/>
                  <a:ea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sym typeface="Arial" charset="0"/>
                </a:defRPr>
              </a:lvl9pPr>
            </a:lstStyle>
            <a:p>
              <a:pPr eaLnBrk="1" hangingPunct="1">
                <a:buFont typeface="Arial" charset="0"/>
                <a:buNone/>
              </a:pPr>
              <a:endParaRPr lang="en-US" altLang="en-US" sz="1350"/>
            </a:p>
          </p:txBody>
        </p:sp>
      </p:grpSp>
      <p:graphicFrame>
        <p:nvGraphicFramePr>
          <p:cNvPr id="9" name="Table 8"/>
          <p:cNvGraphicFramePr>
            <a:graphicFrameLocks noGrp="1"/>
          </p:cNvGraphicFramePr>
          <p:nvPr>
            <p:extLst>
              <p:ext uri="{D42A27DB-BD31-4B8C-83A1-F6EECF244321}">
                <p14:modId xmlns:p14="http://schemas.microsoft.com/office/powerpoint/2010/main" val="3134611836"/>
              </p:ext>
            </p:extLst>
          </p:nvPr>
        </p:nvGraphicFramePr>
        <p:xfrm>
          <a:off x="1034822" y="1916832"/>
          <a:ext cx="4833322" cy="1557896"/>
        </p:xfrm>
        <a:graphic>
          <a:graphicData uri="http://schemas.openxmlformats.org/drawingml/2006/table">
            <a:tbl>
              <a:tblPr>
                <a:tableStyleId>{5C22544A-7EE6-4342-B048-85BDC9FD1C3A}</a:tableStyleId>
              </a:tblPr>
              <a:tblGrid>
                <a:gridCol w="1018245">
                  <a:extLst>
                    <a:ext uri="{9D8B030D-6E8A-4147-A177-3AD203B41FA5}"/>
                  </a:extLst>
                </a:gridCol>
                <a:gridCol w="3815077">
                  <a:extLst>
                    <a:ext uri="{9D8B030D-6E8A-4147-A177-3AD203B41FA5}"/>
                  </a:extLst>
                </a:gridCol>
              </a:tblGrid>
              <a:tr h="504056">
                <a:tc>
                  <a:txBody>
                    <a:bodyPr/>
                    <a:lstStyle/>
                    <a:p>
                      <a:r>
                        <a:rPr lang="en-US" sz="1600" b="1" dirty="0"/>
                        <a:t>Sense</a:t>
                      </a:r>
                      <a:endParaRPr lang="en-IN" sz="1600" b="1" dirty="0"/>
                    </a:p>
                  </a:txBody>
                  <a:tcPr marL="51440" marR="51440" marT="25724" marB="25724">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sz="1600" dirty="0"/>
                        <a:t>Temperature &amp; Humidity</a:t>
                      </a:r>
                      <a:endParaRPr lang="en-IN" sz="1600" dirty="0"/>
                    </a:p>
                  </a:txBody>
                  <a:tcPr marL="51440" marR="51440" marT="25724" marB="25724">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extLst>
              </a:tr>
              <a:tr h="648072">
                <a:tc>
                  <a:txBody>
                    <a:bodyPr/>
                    <a:lstStyle/>
                    <a:p>
                      <a:r>
                        <a:rPr lang="en-US" sz="1600" b="1" dirty="0"/>
                        <a:t>Analyze</a:t>
                      </a:r>
                      <a:endParaRPr lang="en-IN" sz="1600" b="1" dirty="0"/>
                    </a:p>
                  </a:txBody>
                  <a:tcPr marL="51440" marR="51440" marT="25724" marB="25724">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Temperature </a:t>
                      </a:r>
                      <a:r>
                        <a:rPr lang="en-IN" sz="1600" baseline="0" dirty="0"/>
                        <a:t>&gt; Upper Threshold of AC</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a:t>Temperature &amp; Humidity &lt; Threshold of Fan</a:t>
                      </a:r>
                      <a:endParaRPr lang="en-IN" sz="1600" dirty="0"/>
                    </a:p>
                  </a:txBody>
                  <a:tcPr marL="51441" marR="51441" marT="25715" marB="2571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extLst>
              </a:tr>
              <a:tr h="405768">
                <a:tc>
                  <a:txBody>
                    <a:bodyPr/>
                    <a:lstStyle/>
                    <a:p>
                      <a:r>
                        <a:rPr lang="en-US" sz="1600" b="1" dirty="0" smtClean="0"/>
                        <a:t>Respond</a:t>
                      </a:r>
                      <a:endParaRPr lang="en-IN" sz="1600" b="1" dirty="0"/>
                    </a:p>
                  </a:txBody>
                  <a:tcPr marL="51440" marR="51440" marT="25724" marB="25724">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sz="1600" baseline="0" dirty="0"/>
                        <a:t>Turn OFF Fans</a:t>
                      </a:r>
                      <a:endParaRPr lang="en-IN" sz="1600" dirty="0"/>
                    </a:p>
                  </a:txBody>
                  <a:tcPr marL="51441" marR="51441" marT="25715" marB="2571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extLst>
              </a:tr>
            </a:tbl>
          </a:graphicData>
        </a:graphic>
      </p:graphicFrame>
      <p:grpSp>
        <p:nvGrpSpPr>
          <p:cNvPr id="10" name="Group 9"/>
          <p:cNvGrpSpPr/>
          <p:nvPr/>
        </p:nvGrpSpPr>
        <p:grpSpPr>
          <a:xfrm>
            <a:off x="971600" y="3861048"/>
            <a:ext cx="6495600" cy="2807400"/>
            <a:chOff x="1115616" y="3582085"/>
            <a:chExt cx="6495600" cy="2807400"/>
          </a:xfrm>
        </p:grpSpPr>
        <p:pic>
          <p:nvPicPr>
            <p:cNvPr id="11" name="Shape 226"/>
            <p:cNvPicPr preferRelativeResize="0"/>
            <p:nvPr/>
          </p:nvPicPr>
          <p:blipFill rotWithShape="1">
            <a:blip r:embed="rId4" cstate="print">
              <a:alphaModFix/>
            </a:blip>
            <a:srcRect/>
            <a:stretch/>
          </p:blipFill>
          <p:spPr>
            <a:xfrm>
              <a:off x="1115616" y="3582085"/>
              <a:ext cx="6495600" cy="2807400"/>
            </a:xfrm>
            <a:prstGeom prst="rect">
              <a:avLst/>
            </a:prstGeom>
            <a:noFill/>
            <a:ln>
              <a:noFill/>
            </a:ln>
          </p:spPr>
        </p:pic>
        <p:sp>
          <p:nvSpPr>
            <p:cNvPr id="12" name="Oval 11"/>
            <p:cNvSpPr/>
            <p:nvPr/>
          </p:nvSpPr>
          <p:spPr>
            <a:xfrm>
              <a:off x="4940586" y="5750871"/>
              <a:ext cx="630980" cy="630980"/>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14141387"/>
      </p:ext>
    </p:extLst>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Shape 734"/>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5696" y="918569"/>
            <a:ext cx="1995488" cy="1599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4" name="Shape 735"/>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6176" y="829867"/>
            <a:ext cx="19431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Shape 736"/>
          <p:cNvSpPr txBox="1">
            <a:spLocks noChangeArrowheads="1"/>
          </p:cNvSpPr>
          <p:nvPr/>
        </p:nvSpPr>
        <p:spPr bwMode="auto">
          <a:xfrm>
            <a:off x="7390980" y="3669166"/>
            <a:ext cx="1591866"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27" tIns="51427" rIns="51427" bIns="51427"/>
          <a:lstStyle>
            <a:lvl1pPr>
              <a:defRPr>
                <a:solidFill>
                  <a:srgbClr val="000000"/>
                </a:solidFill>
                <a:latin typeface="Arial" charset="0"/>
                <a:ea typeface="ヒラギノ角ゴ ProN W3" charset="-128"/>
                <a:sym typeface="Arial" charset="0"/>
              </a:defRPr>
            </a:lvl1pPr>
            <a:lvl2pPr marL="742950" indent="-285750">
              <a:defRPr>
                <a:solidFill>
                  <a:srgbClr val="000000"/>
                </a:solidFill>
                <a:latin typeface="Arial" charset="0"/>
                <a:ea typeface="ヒラギノ角ゴ ProN W3" charset="-128"/>
                <a:sym typeface="Arial" charset="0"/>
              </a:defRPr>
            </a:lvl2pPr>
            <a:lvl3pPr marL="1143000" indent="-228600">
              <a:defRPr>
                <a:solidFill>
                  <a:srgbClr val="000000"/>
                </a:solidFill>
                <a:latin typeface="Arial" charset="0"/>
                <a:ea typeface="ヒラギノ角ゴ ProN W3" charset="-128"/>
                <a:sym typeface="Arial" charset="0"/>
              </a:defRPr>
            </a:lvl3pPr>
            <a:lvl4pPr marL="1600200" indent="-228600">
              <a:defRPr>
                <a:solidFill>
                  <a:srgbClr val="000000"/>
                </a:solidFill>
                <a:latin typeface="Arial" charset="0"/>
                <a:ea typeface="ヒラギノ角ゴ ProN W3" charset="-128"/>
                <a:sym typeface="Arial" charset="0"/>
              </a:defRPr>
            </a:lvl4pPr>
            <a:lvl5pPr marL="2057400" indent="-228600">
              <a:defRPr>
                <a:solidFill>
                  <a:srgbClr val="000000"/>
                </a:solidFill>
                <a:latin typeface="Arial" charset="0"/>
                <a:ea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sym typeface="Arial" charset="0"/>
              </a:defRPr>
            </a:lvl9pPr>
          </a:lstStyle>
          <a:p>
            <a:pPr algn="ctr" eaLnBrk="1" hangingPunct="1">
              <a:buFont typeface="Arial" charset="0"/>
              <a:buNone/>
            </a:pPr>
            <a:r>
              <a:rPr lang="en-US" altLang="en-US" b="1" dirty="0">
                <a:solidFill>
                  <a:srgbClr val="B34040"/>
                </a:solidFill>
              </a:rPr>
              <a:t>Zero Occupancy</a:t>
            </a:r>
          </a:p>
          <a:p>
            <a:pPr algn="ctr" eaLnBrk="1" hangingPunct="1">
              <a:buFont typeface="Arial" charset="0"/>
              <a:buNone/>
            </a:pPr>
            <a:endParaRPr lang="en-US" altLang="en-US" b="1" dirty="0" smtClean="0">
              <a:solidFill>
                <a:srgbClr val="B34040"/>
              </a:solidFill>
            </a:endParaRPr>
          </a:p>
          <a:p>
            <a:pPr algn="ctr" eaLnBrk="1" hangingPunct="1">
              <a:buFont typeface="Arial" charset="0"/>
              <a:buNone/>
            </a:pPr>
            <a:endParaRPr lang="en-US" altLang="en-US" b="1" dirty="0">
              <a:solidFill>
                <a:srgbClr val="B34040"/>
              </a:solidFill>
            </a:endParaRPr>
          </a:p>
          <a:p>
            <a:pPr algn="ctr" eaLnBrk="1" hangingPunct="1">
              <a:buFont typeface="Arial" charset="0"/>
              <a:buNone/>
            </a:pPr>
            <a:r>
              <a:rPr lang="en-US" altLang="en-US" b="1" dirty="0" smtClean="0">
                <a:solidFill>
                  <a:srgbClr val="B34040"/>
                </a:solidFill>
              </a:rPr>
              <a:t>Zero</a:t>
            </a:r>
            <a:endParaRPr lang="en-US" altLang="en-US" b="1" dirty="0">
              <a:solidFill>
                <a:srgbClr val="B34040"/>
              </a:solidFill>
            </a:endParaRPr>
          </a:p>
          <a:p>
            <a:pPr algn="ctr" eaLnBrk="1" hangingPunct="1">
              <a:buFont typeface="Arial" charset="0"/>
              <a:buNone/>
            </a:pPr>
            <a:r>
              <a:rPr lang="en-US" altLang="en-US" b="1" dirty="0">
                <a:solidFill>
                  <a:srgbClr val="B34040"/>
                </a:solidFill>
              </a:rPr>
              <a:t>Consumption </a:t>
            </a:r>
          </a:p>
        </p:txBody>
      </p:sp>
      <p:sp>
        <p:nvSpPr>
          <p:cNvPr id="28677" name="Shape 739"/>
          <p:cNvSpPr>
            <a:spLocks noChangeArrowheads="1"/>
          </p:cNvSpPr>
          <p:nvPr/>
        </p:nvSpPr>
        <p:spPr bwMode="auto">
          <a:xfrm>
            <a:off x="4412457" y="1605559"/>
            <a:ext cx="950119" cy="225028"/>
          </a:xfrm>
          <a:prstGeom prst="rightArrow">
            <a:avLst>
              <a:gd name="adj1" fmla="val 50000"/>
              <a:gd name="adj2" fmla="val 50217"/>
            </a:avLst>
          </a:prstGeom>
          <a:solidFill>
            <a:srgbClr val="FF9900"/>
          </a:solidFill>
          <a:ln w="9525">
            <a:solidFill>
              <a:schemeClr val="tx2"/>
            </a:solidFill>
            <a:round/>
            <a:headEnd/>
            <a:tailEnd/>
          </a:ln>
        </p:spPr>
        <p:txBody>
          <a:bodyPr lIns="51427" tIns="51427" rIns="51427" bIns="51427" anchor="ctr"/>
          <a:lstStyle>
            <a:lvl1pPr>
              <a:defRPr>
                <a:solidFill>
                  <a:srgbClr val="000000"/>
                </a:solidFill>
                <a:latin typeface="Arial" charset="0"/>
                <a:ea typeface="ヒラギノ角ゴ ProN W3" charset="-128"/>
                <a:sym typeface="Arial" charset="0"/>
              </a:defRPr>
            </a:lvl1pPr>
            <a:lvl2pPr marL="742950" indent="-285750">
              <a:defRPr>
                <a:solidFill>
                  <a:srgbClr val="000000"/>
                </a:solidFill>
                <a:latin typeface="Arial" charset="0"/>
                <a:ea typeface="ヒラギノ角ゴ ProN W3" charset="-128"/>
                <a:sym typeface="Arial" charset="0"/>
              </a:defRPr>
            </a:lvl2pPr>
            <a:lvl3pPr marL="1143000" indent="-228600">
              <a:defRPr>
                <a:solidFill>
                  <a:srgbClr val="000000"/>
                </a:solidFill>
                <a:latin typeface="Arial" charset="0"/>
                <a:ea typeface="ヒラギノ角ゴ ProN W3" charset="-128"/>
                <a:sym typeface="Arial" charset="0"/>
              </a:defRPr>
            </a:lvl3pPr>
            <a:lvl4pPr marL="1600200" indent="-228600">
              <a:defRPr>
                <a:solidFill>
                  <a:srgbClr val="000000"/>
                </a:solidFill>
                <a:latin typeface="Arial" charset="0"/>
                <a:ea typeface="ヒラギノ角ゴ ProN W3" charset="-128"/>
                <a:sym typeface="Arial" charset="0"/>
              </a:defRPr>
            </a:lvl4pPr>
            <a:lvl5pPr marL="2057400" indent="-228600">
              <a:defRPr>
                <a:solidFill>
                  <a:srgbClr val="000000"/>
                </a:solidFill>
                <a:latin typeface="Arial" charset="0"/>
                <a:ea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sym typeface="Arial" charset="0"/>
              </a:defRPr>
            </a:lvl9pPr>
          </a:lstStyle>
          <a:p>
            <a:pPr eaLnBrk="1" hangingPunct="1">
              <a:buFont typeface="Arial" charset="0"/>
              <a:buNone/>
            </a:pPr>
            <a:endParaRPr lang="en-US" altLang="en-US" sz="1350"/>
          </a:p>
        </p:txBody>
      </p:sp>
      <p:sp>
        <p:nvSpPr>
          <p:cNvPr id="2" name="Up-Down Arrow 1"/>
          <p:cNvSpPr/>
          <p:nvPr/>
        </p:nvSpPr>
        <p:spPr>
          <a:xfrm>
            <a:off x="8102114" y="4298567"/>
            <a:ext cx="147861" cy="554463"/>
          </a:xfrm>
          <a:prstGeom prst="up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Shape 226"/>
          <p:cNvPicPr preferRelativeResize="0"/>
          <p:nvPr/>
        </p:nvPicPr>
        <p:blipFill rotWithShape="1">
          <a:blip r:embed="rId5" cstate="print">
            <a:alphaModFix/>
          </a:blip>
          <a:srcRect/>
          <a:stretch/>
        </p:blipFill>
        <p:spPr>
          <a:xfrm>
            <a:off x="971600" y="3861048"/>
            <a:ext cx="6495600" cy="2807400"/>
          </a:xfrm>
          <a:prstGeom prst="rect">
            <a:avLst/>
          </a:prstGeom>
          <a:noFill/>
          <a:ln>
            <a:noFill/>
          </a:ln>
        </p:spPr>
      </p:pic>
      <p:sp>
        <p:nvSpPr>
          <p:cNvPr id="13" name="Oval 12"/>
          <p:cNvSpPr/>
          <p:nvPr/>
        </p:nvSpPr>
        <p:spPr>
          <a:xfrm>
            <a:off x="980146" y="4280911"/>
            <a:ext cx="630980" cy="630980"/>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094210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29699"/>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29699">
                                            <p:txEl>
                                              <p:pRg st="3" end="3"/>
                                            </p:txEl>
                                          </p:spTgt>
                                        </p:tgtEl>
                                        <p:attrNameLst>
                                          <p:attrName>style.visibility</p:attrName>
                                        </p:attrNameLst>
                                      </p:cBhvr>
                                      <p:to>
                                        <p:strVal val="visible"/>
                                      </p:to>
                                    </p:set>
                                  </p:childTnLst>
                                </p:cTn>
                              </p:par>
                              <p:par>
                                <p:cTn id="13" presetID="1" presetClass="entr" presetSubtype="0" fill="hold" nodeType="withEffect">
                                  <p:stCondLst>
                                    <p:cond delay="500"/>
                                  </p:stCondLst>
                                  <p:childTnLst>
                                    <p:set>
                                      <p:cBhvr>
                                        <p:cTn id="14" dur="1" fill="hold">
                                          <p:stCondLst>
                                            <p:cond delay="0"/>
                                          </p:stCondLst>
                                        </p:cTn>
                                        <p:tgtEl>
                                          <p:spTgt spid="2969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63" name="Shape 263"/>
          <p:cNvSpPr txBox="1"/>
          <p:nvPr/>
        </p:nvSpPr>
        <p:spPr>
          <a:xfrm>
            <a:off x="152400" y="404665"/>
            <a:ext cx="8664000" cy="706811"/>
          </a:xfrm>
          <a:prstGeom prst="rect">
            <a:avLst/>
          </a:prstGeom>
          <a:noFill/>
          <a:ln>
            <a:noFill/>
          </a:ln>
        </p:spPr>
        <p:txBody>
          <a:bodyPr lIns="51425" tIns="51425" rIns="51425" bIns="51425" anchor="t" anchorCtr="0">
            <a:noAutofit/>
          </a:bodyPr>
          <a:lstStyle/>
          <a:p>
            <a:pPr algn="ctr">
              <a:spcBef>
                <a:spcPct val="0"/>
              </a:spcBef>
              <a:buClr>
                <a:srgbClr val="B34040"/>
              </a:buClr>
              <a:buSzPct val="25000"/>
              <a:defRPr/>
            </a:pPr>
            <a:r>
              <a:rPr lang="en" altLang="en-US" sz="4000" b="1" dirty="0">
                <a:solidFill>
                  <a:srgbClr val="C00000"/>
                </a:solidFill>
                <a:latin typeface="+mj-lt"/>
                <a:ea typeface="+mj-ea"/>
                <a:cs typeface="+mj-cs"/>
                <a:sym typeface="Helvetica Neue"/>
              </a:rPr>
              <a:t>The Smart Classroom Complex </a:t>
            </a:r>
          </a:p>
        </p:txBody>
      </p:sp>
      <p:sp>
        <p:nvSpPr>
          <p:cNvPr id="34" name="Shape 235"/>
          <p:cNvSpPr txBox="1"/>
          <p:nvPr/>
        </p:nvSpPr>
        <p:spPr>
          <a:xfrm>
            <a:off x="-52873" y="3284984"/>
            <a:ext cx="3052455" cy="268800"/>
          </a:xfrm>
          <a:prstGeom prst="rect">
            <a:avLst/>
          </a:prstGeom>
          <a:noFill/>
          <a:ln>
            <a:noFill/>
          </a:ln>
        </p:spPr>
        <p:txBody>
          <a:bodyPr lIns="51425" tIns="51425" rIns="51425" bIns="51425" anchor="t" anchorCtr="0">
            <a:noAutofit/>
          </a:bodyPr>
          <a:lstStyle/>
          <a:p>
            <a:pPr algn="ctr">
              <a:buClr>
                <a:srgbClr val="0000FF"/>
              </a:buClr>
              <a:buSzPct val="25000"/>
            </a:pPr>
            <a:r>
              <a:rPr lang="en" sz="2800" i="1" dirty="0">
                <a:solidFill>
                  <a:srgbClr val="0000FF"/>
                </a:solidFill>
                <a:latin typeface="Calibri"/>
                <a:ea typeface="Calibri"/>
                <a:cs typeface="Calibri"/>
                <a:sym typeface="Calibri"/>
              </a:rPr>
              <a:t>Energy Consumed  </a:t>
            </a:r>
          </a:p>
          <a:p>
            <a:pPr algn="ctr">
              <a:buClr>
                <a:srgbClr val="0000FF"/>
              </a:buClr>
              <a:buSzPct val="25000"/>
            </a:pPr>
            <a:r>
              <a:rPr lang="en" i="1" dirty="0">
                <a:solidFill>
                  <a:srgbClr val="0000FF"/>
                </a:solidFill>
                <a:latin typeface="Calibri"/>
                <a:ea typeface="Calibri"/>
                <a:cs typeface="Calibri"/>
                <a:sym typeface="Calibri"/>
              </a:rPr>
              <a:t>ONLYIF</a:t>
            </a:r>
            <a:r>
              <a:rPr lang="en" sz="2800" i="1" dirty="0">
                <a:solidFill>
                  <a:srgbClr val="0000FF"/>
                </a:solidFill>
                <a:latin typeface="Calibri"/>
                <a:ea typeface="Calibri"/>
                <a:cs typeface="Calibri"/>
                <a:sym typeface="Calibri"/>
              </a:rPr>
              <a:t>   </a:t>
            </a:r>
          </a:p>
          <a:p>
            <a:pPr algn="ctr">
              <a:buClr>
                <a:srgbClr val="0000FF"/>
              </a:buClr>
              <a:buSzPct val="25000"/>
            </a:pPr>
            <a:r>
              <a:rPr lang="en" sz="2800" i="1" dirty="0">
                <a:solidFill>
                  <a:srgbClr val="0000FF"/>
                </a:solidFill>
                <a:latin typeface="Calibri"/>
                <a:ea typeface="Calibri"/>
                <a:cs typeface="Calibri"/>
                <a:sym typeface="Calibri"/>
              </a:rPr>
              <a:t>Occupied</a:t>
            </a:r>
          </a:p>
        </p:txBody>
      </p:sp>
      <p:sp>
        <p:nvSpPr>
          <p:cNvPr id="35" name="Regular Pentagon 34"/>
          <p:cNvSpPr/>
          <p:nvPr/>
        </p:nvSpPr>
        <p:spPr>
          <a:xfrm>
            <a:off x="611560" y="1505426"/>
            <a:ext cx="1512168" cy="1135548"/>
          </a:xfrm>
          <a:prstGeom prst="pentagon">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buFont typeface="Arial" charset="0"/>
              <a:buNone/>
              <a:defRPr/>
            </a:pPr>
            <a:r>
              <a:rPr lang="en-US" sz="1400" b="1" dirty="0">
                <a:solidFill>
                  <a:srgbClr val="FFFF00"/>
                </a:solidFill>
              </a:rPr>
              <a:t>Spotlight</a:t>
            </a:r>
            <a:r>
              <a:rPr lang="en-US" sz="1400" b="1" dirty="0" smtClean="0">
                <a:solidFill>
                  <a:srgbClr val="FFFF00"/>
                </a:solidFill>
              </a:rPr>
              <a:t>:</a:t>
            </a:r>
          </a:p>
          <a:p>
            <a:pPr algn="ctr" eaLnBrk="1" hangingPunct="1">
              <a:buFont typeface="Arial" charset="0"/>
              <a:buNone/>
              <a:defRPr/>
            </a:pPr>
            <a:r>
              <a:rPr lang="en-IN" sz="1200" b="1" dirty="0" smtClean="0">
                <a:solidFill>
                  <a:schemeClr val="bg1"/>
                </a:solidFill>
                <a:effectLst>
                  <a:outerShdw blurRad="75057" dist="38100" dir="5400000" sy="-20000" rotWithShape="0">
                    <a:prstClr val="black">
                      <a:alpha val="25000"/>
                    </a:prstClr>
                  </a:outerShdw>
                </a:effectLst>
              </a:rPr>
              <a:t>Smart</a:t>
            </a:r>
          </a:p>
          <a:p>
            <a:pPr algn="ctr" eaLnBrk="1" hangingPunct="1">
              <a:buFont typeface="Arial" charset="0"/>
              <a:buNone/>
              <a:defRPr/>
            </a:pPr>
            <a:r>
              <a:rPr lang="en-IN" sz="1200" b="1" dirty="0" smtClean="0">
                <a:solidFill>
                  <a:schemeClr val="bg1"/>
                </a:solidFill>
                <a:effectLst>
                  <a:outerShdw blurRad="75057" dist="38100" dir="5400000" sy="-20000" rotWithShape="0">
                    <a:prstClr val="black">
                      <a:alpha val="25000"/>
                    </a:prstClr>
                  </a:outerShdw>
                </a:effectLst>
              </a:rPr>
              <a:t>Classroom</a:t>
            </a:r>
            <a:endParaRPr lang="en-US" sz="1200" b="1" dirty="0">
              <a:solidFill>
                <a:schemeClr val="bg1"/>
              </a:solidFill>
            </a:endParaRPr>
          </a:p>
        </p:txBody>
      </p:sp>
      <p:pic>
        <p:nvPicPr>
          <p:cNvPr id="36" name="Shape 226"/>
          <p:cNvPicPr preferRelativeResize="0">
            <a:picLocks noChangeAspect="1"/>
          </p:cNvPicPr>
          <p:nvPr/>
        </p:nvPicPr>
        <p:blipFill rotWithShape="1">
          <a:blip r:embed="rId3" cstate="print">
            <a:alphaModFix/>
          </a:blip>
          <a:srcRect/>
          <a:stretch/>
        </p:blipFill>
        <p:spPr>
          <a:xfrm>
            <a:off x="62669" y="4958261"/>
            <a:ext cx="3831983" cy="1656184"/>
          </a:xfrm>
          <a:prstGeom prst="rect">
            <a:avLst/>
          </a:prstGeom>
          <a:noFill/>
          <a:ln>
            <a:noFill/>
          </a:ln>
        </p:spPr>
      </p:pic>
      <p:grpSp>
        <p:nvGrpSpPr>
          <p:cNvPr id="5" name="Group 4"/>
          <p:cNvGrpSpPr/>
          <p:nvPr/>
        </p:nvGrpSpPr>
        <p:grpSpPr>
          <a:xfrm>
            <a:off x="2872774" y="1505425"/>
            <a:ext cx="6091714" cy="4174107"/>
            <a:chOff x="2872774" y="1505425"/>
            <a:chExt cx="6091714" cy="4174107"/>
          </a:xfrm>
        </p:grpSpPr>
        <p:sp>
          <p:nvSpPr>
            <p:cNvPr id="233" name="Shape 233"/>
            <p:cNvSpPr/>
            <p:nvPr/>
          </p:nvSpPr>
          <p:spPr>
            <a:xfrm>
              <a:off x="3495683" y="1700450"/>
              <a:ext cx="4943400" cy="3761400"/>
            </a:xfrm>
            <a:prstGeom prst="ellipse">
              <a:avLst/>
            </a:prstGeom>
            <a:noFill/>
            <a:ln w="76200" cap="flat" cmpd="sng">
              <a:solidFill>
                <a:schemeClr val="accent1"/>
              </a:solidFill>
              <a:prstDash val="solid"/>
              <a:round/>
              <a:headEnd type="none" w="med" len="med"/>
              <a:tailEnd type="none" w="med" len="med"/>
            </a:ln>
          </p:spPr>
          <p:txBody>
            <a:bodyPr lIns="91425" tIns="91425" rIns="91425" bIns="91425" anchor="ctr" anchorCtr="0">
              <a:noAutofit/>
            </a:bodyPr>
            <a:lstStyle/>
            <a:p>
              <a:endParaRPr/>
            </a:p>
          </p:txBody>
        </p:sp>
        <p:pic>
          <p:nvPicPr>
            <p:cNvPr id="236" name="Shape 236"/>
            <p:cNvPicPr preferRelativeResize="0"/>
            <p:nvPr/>
          </p:nvPicPr>
          <p:blipFill rotWithShape="1">
            <a:blip r:embed="rId4" cstate="print">
              <a:alphaModFix/>
            </a:blip>
            <a:srcRect/>
            <a:stretch/>
          </p:blipFill>
          <p:spPr>
            <a:xfrm>
              <a:off x="5008922" y="1505425"/>
              <a:ext cx="1896300" cy="1043100"/>
            </a:xfrm>
            <a:prstGeom prst="rect">
              <a:avLst/>
            </a:prstGeom>
            <a:noFill/>
            <a:ln>
              <a:noFill/>
            </a:ln>
          </p:spPr>
        </p:pic>
        <p:pic>
          <p:nvPicPr>
            <p:cNvPr id="242" name="Shape 242"/>
            <p:cNvPicPr preferRelativeResize="0"/>
            <p:nvPr/>
          </p:nvPicPr>
          <p:blipFill rotWithShape="1">
            <a:blip r:embed="rId5" cstate="print">
              <a:alphaModFix/>
            </a:blip>
            <a:srcRect/>
            <a:stretch/>
          </p:blipFill>
          <p:spPr>
            <a:xfrm>
              <a:off x="3782356" y="4184077"/>
              <a:ext cx="1898731" cy="1043150"/>
            </a:xfrm>
            <a:prstGeom prst="rect">
              <a:avLst/>
            </a:prstGeom>
            <a:noFill/>
            <a:ln>
              <a:noFill/>
            </a:ln>
          </p:spPr>
        </p:pic>
        <p:sp>
          <p:nvSpPr>
            <p:cNvPr id="243" name="Shape 243"/>
            <p:cNvSpPr/>
            <p:nvPr/>
          </p:nvSpPr>
          <p:spPr>
            <a:xfrm>
              <a:off x="4565385" y="4408037"/>
              <a:ext cx="227052" cy="76344"/>
            </a:xfrm>
            <a:prstGeom prst="ellipse">
              <a:avLst/>
            </a:prstGeom>
            <a:noFill/>
            <a:ln w="19050" cap="flat" cmpd="sng">
              <a:solidFill>
                <a:srgbClr val="FF0000"/>
              </a:solidFill>
              <a:prstDash val="solid"/>
              <a:round/>
              <a:headEnd type="none" w="med" len="med"/>
              <a:tailEnd type="none" w="med" len="med"/>
            </a:ln>
          </p:spPr>
          <p:txBody>
            <a:bodyPr lIns="51425" tIns="51425" rIns="51425" bIns="51425" anchor="ctr" anchorCtr="0">
              <a:noAutofit/>
            </a:bodyPr>
            <a:lstStyle/>
            <a:p>
              <a:pPr>
                <a:buClr>
                  <a:srgbClr val="000000"/>
                </a:buClr>
              </a:pPr>
              <a:endParaRPr sz="1350" b="1">
                <a:solidFill>
                  <a:srgbClr val="000000"/>
                </a:solidFill>
                <a:latin typeface="Arial"/>
                <a:ea typeface="Arial"/>
                <a:cs typeface="Arial"/>
                <a:sym typeface="Arial"/>
              </a:endParaRPr>
            </a:p>
          </p:txBody>
        </p:sp>
        <p:sp>
          <p:nvSpPr>
            <p:cNvPr id="244" name="Shape 244"/>
            <p:cNvSpPr/>
            <p:nvPr/>
          </p:nvSpPr>
          <p:spPr>
            <a:xfrm>
              <a:off x="5105602" y="4316212"/>
              <a:ext cx="214965" cy="85908"/>
            </a:xfrm>
            <a:prstGeom prst="ellipse">
              <a:avLst/>
            </a:prstGeom>
            <a:noFill/>
            <a:ln w="19050" cap="flat" cmpd="sng">
              <a:solidFill>
                <a:srgbClr val="FF0000"/>
              </a:solidFill>
              <a:prstDash val="solid"/>
              <a:round/>
              <a:headEnd type="none" w="med" len="med"/>
              <a:tailEnd type="none" w="med" len="med"/>
            </a:ln>
          </p:spPr>
          <p:txBody>
            <a:bodyPr lIns="51425" tIns="51425" rIns="51425" bIns="51425" anchor="ctr" anchorCtr="0">
              <a:noAutofit/>
            </a:bodyPr>
            <a:lstStyle/>
            <a:p>
              <a:pPr>
                <a:buClr>
                  <a:srgbClr val="000000"/>
                </a:buClr>
              </a:pPr>
              <a:endParaRPr sz="1350" b="1">
                <a:solidFill>
                  <a:srgbClr val="000000"/>
                </a:solidFill>
                <a:latin typeface="Arial"/>
                <a:ea typeface="Arial"/>
                <a:cs typeface="Arial"/>
                <a:sym typeface="Arial"/>
              </a:endParaRPr>
            </a:p>
          </p:txBody>
        </p:sp>
        <p:grpSp>
          <p:nvGrpSpPr>
            <p:cNvPr id="245" name="Shape 245"/>
            <p:cNvGrpSpPr/>
            <p:nvPr/>
          </p:nvGrpSpPr>
          <p:grpSpPr>
            <a:xfrm>
              <a:off x="2872774" y="2640973"/>
              <a:ext cx="1896240" cy="1076059"/>
              <a:chOff x="1649825" y="284776"/>
              <a:chExt cx="4456500" cy="2887200"/>
            </a:xfrm>
          </p:grpSpPr>
          <p:pic>
            <p:nvPicPr>
              <p:cNvPr id="246" name="Shape 246"/>
              <p:cNvPicPr preferRelativeResize="0"/>
              <p:nvPr/>
            </p:nvPicPr>
            <p:blipFill rotWithShape="1">
              <a:blip r:embed="rId6" cstate="print">
                <a:alphaModFix/>
              </a:blip>
              <a:srcRect/>
              <a:stretch/>
            </p:blipFill>
            <p:spPr>
              <a:xfrm>
                <a:off x="1649825" y="284776"/>
                <a:ext cx="4456500" cy="2887200"/>
              </a:xfrm>
              <a:prstGeom prst="rect">
                <a:avLst/>
              </a:prstGeom>
              <a:noFill/>
              <a:ln>
                <a:noFill/>
              </a:ln>
            </p:spPr>
          </p:pic>
          <p:sp>
            <p:nvSpPr>
              <p:cNvPr id="247" name="Shape 247"/>
              <p:cNvSpPr/>
              <p:nvPr/>
            </p:nvSpPr>
            <p:spPr>
              <a:xfrm>
                <a:off x="3713241" y="881125"/>
                <a:ext cx="660900" cy="293700"/>
              </a:xfrm>
              <a:prstGeom prst="ellipse">
                <a:avLst/>
              </a:prstGeom>
              <a:noFill/>
              <a:ln w="19050" cap="flat" cmpd="sng">
                <a:solidFill>
                  <a:srgbClr val="FF0000"/>
                </a:solidFill>
                <a:prstDash val="solid"/>
                <a:round/>
                <a:headEnd type="none" w="med" len="med"/>
                <a:tailEnd type="none" w="med" len="med"/>
              </a:ln>
            </p:spPr>
            <p:txBody>
              <a:bodyPr lIns="51425" tIns="51425" rIns="51425" bIns="51425" anchor="ctr" anchorCtr="0">
                <a:noAutofit/>
              </a:bodyPr>
              <a:lstStyle/>
              <a:p>
                <a:pPr>
                  <a:buClr>
                    <a:srgbClr val="000000"/>
                  </a:buClr>
                </a:pPr>
                <a:endParaRPr sz="1350">
                  <a:solidFill>
                    <a:srgbClr val="000000"/>
                  </a:solidFill>
                  <a:latin typeface="Arial"/>
                  <a:ea typeface="Arial"/>
                  <a:cs typeface="Arial"/>
                  <a:sym typeface="Arial"/>
                </a:endParaRPr>
              </a:p>
            </p:txBody>
          </p:sp>
        </p:grpSp>
        <p:grpSp>
          <p:nvGrpSpPr>
            <p:cNvPr id="248" name="Shape 248"/>
            <p:cNvGrpSpPr/>
            <p:nvPr/>
          </p:nvGrpSpPr>
          <p:grpSpPr>
            <a:xfrm rot="900000">
              <a:off x="7447848" y="1943579"/>
              <a:ext cx="305227" cy="354025"/>
              <a:chOff x="6266854" y="852181"/>
              <a:chExt cx="296250" cy="354025"/>
            </a:xfrm>
          </p:grpSpPr>
          <p:cxnSp>
            <p:nvCxnSpPr>
              <p:cNvPr id="249" name="Shape 249"/>
              <p:cNvCxnSpPr/>
              <p:nvPr/>
            </p:nvCxnSpPr>
            <p:spPr>
              <a:xfrm>
                <a:off x="6372004" y="852181"/>
                <a:ext cx="191100" cy="248700"/>
              </a:xfrm>
              <a:prstGeom prst="straightConnector1">
                <a:avLst/>
              </a:prstGeom>
              <a:noFill/>
              <a:ln w="38100" cap="flat" cmpd="sng">
                <a:solidFill>
                  <a:schemeClr val="accent1"/>
                </a:solidFill>
                <a:prstDash val="solid"/>
                <a:round/>
                <a:headEnd type="none" w="lg" len="lg"/>
                <a:tailEnd type="none" w="lg" len="lg"/>
              </a:ln>
            </p:spPr>
          </p:cxnSp>
          <p:cxnSp>
            <p:nvCxnSpPr>
              <p:cNvPr id="250" name="Shape 250"/>
              <p:cNvCxnSpPr/>
              <p:nvPr/>
            </p:nvCxnSpPr>
            <p:spPr>
              <a:xfrm rot="10800000" flipH="1">
                <a:off x="6266854" y="1129706"/>
                <a:ext cx="277200" cy="76500"/>
              </a:xfrm>
              <a:prstGeom prst="straightConnector1">
                <a:avLst/>
              </a:prstGeom>
              <a:noFill/>
              <a:ln w="38100" cap="flat" cmpd="sng">
                <a:solidFill>
                  <a:schemeClr val="accent1"/>
                </a:solidFill>
                <a:prstDash val="solid"/>
                <a:round/>
                <a:headEnd type="none" w="lg" len="lg"/>
                <a:tailEnd type="none" w="lg" len="lg"/>
              </a:ln>
            </p:spPr>
          </p:cxnSp>
        </p:grpSp>
        <p:grpSp>
          <p:nvGrpSpPr>
            <p:cNvPr id="251" name="Shape 251"/>
            <p:cNvGrpSpPr/>
            <p:nvPr/>
          </p:nvGrpSpPr>
          <p:grpSpPr>
            <a:xfrm rot="5678720">
              <a:off x="8218898" y="3986055"/>
              <a:ext cx="296244" cy="354018"/>
              <a:chOff x="6266854" y="852181"/>
              <a:chExt cx="296250" cy="354025"/>
            </a:xfrm>
          </p:grpSpPr>
          <p:cxnSp>
            <p:nvCxnSpPr>
              <p:cNvPr id="252" name="Shape 252"/>
              <p:cNvCxnSpPr/>
              <p:nvPr/>
            </p:nvCxnSpPr>
            <p:spPr>
              <a:xfrm>
                <a:off x="6372004" y="852181"/>
                <a:ext cx="191100" cy="248700"/>
              </a:xfrm>
              <a:prstGeom prst="straightConnector1">
                <a:avLst/>
              </a:prstGeom>
              <a:noFill/>
              <a:ln w="38100" cap="flat" cmpd="sng">
                <a:solidFill>
                  <a:schemeClr val="accent1"/>
                </a:solidFill>
                <a:prstDash val="solid"/>
                <a:round/>
                <a:headEnd type="none" w="lg" len="lg"/>
                <a:tailEnd type="none" w="lg" len="lg"/>
              </a:ln>
            </p:spPr>
          </p:cxnSp>
          <p:cxnSp>
            <p:nvCxnSpPr>
              <p:cNvPr id="253" name="Shape 253"/>
              <p:cNvCxnSpPr/>
              <p:nvPr/>
            </p:nvCxnSpPr>
            <p:spPr>
              <a:xfrm rot="10800000" flipH="1">
                <a:off x="6266854" y="1129706"/>
                <a:ext cx="277200" cy="76500"/>
              </a:xfrm>
              <a:prstGeom prst="straightConnector1">
                <a:avLst/>
              </a:prstGeom>
              <a:noFill/>
              <a:ln w="38100" cap="flat" cmpd="sng">
                <a:solidFill>
                  <a:schemeClr val="accent1"/>
                </a:solidFill>
                <a:prstDash val="solid"/>
                <a:round/>
                <a:headEnd type="none" w="lg" len="lg"/>
                <a:tailEnd type="none" w="lg" len="lg"/>
              </a:ln>
            </p:spPr>
          </p:cxnSp>
        </p:grpSp>
        <p:grpSp>
          <p:nvGrpSpPr>
            <p:cNvPr id="254" name="Shape 254"/>
            <p:cNvGrpSpPr/>
            <p:nvPr/>
          </p:nvGrpSpPr>
          <p:grpSpPr>
            <a:xfrm rot="10354931">
              <a:off x="5524442" y="5325519"/>
              <a:ext cx="296240" cy="354013"/>
              <a:chOff x="6266854" y="852181"/>
              <a:chExt cx="296250" cy="354025"/>
            </a:xfrm>
          </p:grpSpPr>
          <p:cxnSp>
            <p:nvCxnSpPr>
              <p:cNvPr id="255" name="Shape 255"/>
              <p:cNvCxnSpPr/>
              <p:nvPr/>
            </p:nvCxnSpPr>
            <p:spPr>
              <a:xfrm>
                <a:off x="6372004" y="852181"/>
                <a:ext cx="191100" cy="248700"/>
              </a:xfrm>
              <a:prstGeom prst="straightConnector1">
                <a:avLst/>
              </a:prstGeom>
              <a:noFill/>
              <a:ln w="38100" cap="flat" cmpd="sng">
                <a:solidFill>
                  <a:schemeClr val="accent1"/>
                </a:solidFill>
                <a:prstDash val="solid"/>
                <a:round/>
                <a:headEnd type="none" w="lg" len="lg"/>
                <a:tailEnd type="none" w="lg" len="lg"/>
              </a:ln>
            </p:spPr>
          </p:cxnSp>
          <p:cxnSp>
            <p:nvCxnSpPr>
              <p:cNvPr id="256" name="Shape 256"/>
              <p:cNvCxnSpPr/>
              <p:nvPr/>
            </p:nvCxnSpPr>
            <p:spPr>
              <a:xfrm rot="10800000" flipH="1">
                <a:off x="6266854" y="1129706"/>
                <a:ext cx="277200" cy="76500"/>
              </a:xfrm>
              <a:prstGeom prst="straightConnector1">
                <a:avLst/>
              </a:prstGeom>
              <a:noFill/>
              <a:ln w="38100" cap="flat" cmpd="sng">
                <a:solidFill>
                  <a:schemeClr val="accent1"/>
                </a:solidFill>
                <a:prstDash val="solid"/>
                <a:round/>
                <a:headEnd type="none" w="lg" len="lg"/>
                <a:tailEnd type="none" w="lg" len="lg"/>
              </a:ln>
            </p:spPr>
          </p:cxnSp>
        </p:grpSp>
        <p:grpSp>
          <p:nvGrpSpPr>
            <p:cNvPr id="257" name="Shape 257"/>
            <p:cNvGrpSpPr/>
            <p:nvPr/>
          </p:nvGrpSpPr>
          <p:grpSpPr>
            <a:xfrm rot="-7929761">
              <a:off x="3403714" y="3877976"/>
              <a:ext cx="296233" cy="354004"/>
              <a:chOff x="6266854" y="852181"/>
              <a:chExt cx="296250" cy="354025"/>
            </a:xfrm>
          </p:grpSpPr>
          <p:cxnSp>
            <p:nvCxnSpPr>
              <p:cNvPr id="258" name="Shape 258"/>
              <p:cNvCxnSpPr/>
              <p:nvPr/>
            </p:nvCxnSpPr>
            <p:spPr>
              <a:xfrm>
                <a:off x="6372004" y="852181"/>
                <a:ext cx="191100" cy="248700"/>
              </a:xfrm>
              <a:prstGeom prst="straightConnector1">
                <a:avLst/>
              </a:prstGeom>
              <a:noFill/>
              <a:ln w="38100" cap="flat" cmpd="sng">
                <a:solidFill>
                  <a:schemeClr val="accent1"/>
                </a:solidFill>
                <a:prstDash val="solid"/>
                <a:round/>
                <a:headEnd type="none" w="lg" len="lg"/>
                <a:tailEnd type="none" w="lg" len="lg"/>
              </a:ln>
            </p:spPr>
          </p:cxnSp>
          <p:cxnSp>
            <p:nvCxnSpPr>
              <p:cNvPr id="259" name="Shape 259"/>
              <p:cNvCxnSpPr/>
              <p:nvPr/>
            </p:nvCxnSpPr>
            <p:spPr>
              <a:xfrm rot="10800000" flipH="1">
                <a:off x="6266854" y="1129706"/>
                <a:ext cx="277200" cy="76500"/>
              </a:xfrm>
              <a:prstGeom prst="straightConnector1">
                <a:avLst/>
              </a:prstGeom>
              <a:noFill/>
              <a:ln w="38100" cap="flat" cmpd="sng">
                <a:solidFill>
                  <a:schemeClr val="accent1"/>
                </a:solidFill>
                <a:prstDash val="solid"/>
                <a:round/>
                <a:headEnd type="none" w="lg" len="lg"/>
                <a:tailEnd type="none" w="lg" len="lg"/>
              </a:ln>
            </p:spPr>
          </p:cxnSp>
        </p:grpSp>
        <p:grpSp>
          <p:nvGrpSpPr>
            <p:cNvPr id="260" name="Shape 260"/>
            <p:cNvGrpSpPr/>
            <p:nvPr/>
          </p:nvGrpSpPr>
          <p:grpSpPr>
            <a:xfrm rot="-2747889">
              <a:off x="4061378" y="1995325"/>
              <a:ext cx="296254" cy="354030"/>
              <a:chOff x="6266854" y="852181"/>
              <a:chExt cx="296250" cy="354025"/>
            </a:xfrm>
          </p:grpSpPr>
          <p:cxnSp>
            <p:nvCxnSpPr>
              <p:cNvPr id="261" name="Shape 261"/>
              <p:cNvCxnSpPr/>
              <p:nvPr/>
            </p:nvCxnSpPr>
            <p:spPr>
              <a:xfrm>
                <a:off x="6372004" y="852181"/>
                <a:ext cx="191100" cy="248700"/>
              </a:xfrm>
              <a:prstGeom prst="straightConnector1">
                <a:avLst/>
              </a:prstGeom>
              <a:noFill/>
              <a:ln w="38100" cap="flat" cmpd="sng">
                <a:solidFill>
                  <a:schemeClr val="accent1"/>
                </a:solidFill>
                <a:prstDash val="solid"/>
                <a:round/>
                <a:headEnd type="none" w="lg" len="lg"/>
                <a:tailEnd type="none" w="lg" len="lg"/>
              </a:ln>
            </p:spPr>
          </p:cxnSp>
          <p:cxnSp>
            <p:nvCxnSpPr>
              <p:cNvPr id="262" name="Shape 262"/>
              <p:cNvCxnSpPr/>
              <p:nvPr/>
            </p:nvCxnSpPr>
            <p:spPr>
              <a:xfrm rot="10800000" flipH="1">
                <a:off x="6266854" y="1129706"/>
                <a:ext cx="277200" cy="76500"/>
              </a:xfrm>
              <a:prstGeom prst="straightConnector1">
                <a:avLst/>
              </a:prstGeom>
              <a:noFill/>
              <a:ln w="38100" cap="flat" cmpd="sng">
                <a:solidFill>
                  <a:schemeClr val="accent1"/>
                </a:solidFill>
                <a:prstDash val="solid"/>
                <a:round/>
                <a:headEnd type="none" w="lg" len="lg"/>
                <a:tailEnd type="none" w="lg" len="lg"/>
              </a:ln>
            </p:spPr>
          </p:cxnSp>
        </p:grpSp>
        <p:cxnSp>
          <p:nvCxnSpPr>
            <p:cNvPr id="264" name="Shape 264"/>
            <p:cNvCxnSpPr/>
            <p:nvPr/>
          </p:nvCxnSpPr>
          <p:spPr>
            <a:xfrm>
              <a:off x="4136408" y="1676550"/>
              <a:ext cx="683100" cy="0"/>
            </a:xfrm>
            <a:prstGeom prst="straightConnector1">
              <a:avLst/>
            </a:prstGeom>
            <a:noFill/>
            <a:ln w="28575" cap="flat" cmpd="sng">
              <a:solidFill>
                <a:srgbClr val="FF9900"/>
              </a:solidFill>
              <a:prstDash val="solid"/>
              <a:round/>
              <a:headEnd type="none" w="lg" len="lg"/>
              <a:tailEnd type="triangle" w="lg" len="lg"/>
            </a:ln>
          </p:spPr>
        </p:cxn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81875" y="2719699"/>
              <a:ext cx="1882613" cy="1069341"/>
            </a:xfrm>
            <a:prstGeom prst="rect">
              <a:avLst/>
            </a:prstGeom>
          </p:spPr>
        </p:pic>
        <p:grpSp>
          <p:nvGrpSpPr>
            <p:cNvPr id="4" name="Group 3"/>
            <p:cNvGrpSpPr/>
            <p:nvPr/>
          </p:nvGrpSpPr>
          <p:grpSpPr>
            <a:xfrm>
              <a:off x="6530847" y="4509120"/>
              <a:ext cx="1898729" cy="1054557"/>
              <a:chOff x="6382327" y="4610282"/>
              <a:chExt cx="1898729" cy="1054557"/>
            </a:xfrm>
          </p:grpSpPr>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82327" y="4610282"/>
                <a:ext cx="1898729" cy="1054557"/>
              </a:xfrm>
              <a:prstGeom prst="rect">
                <a:avLst/>
              </a:prstGeom>
            </p:spPr>
          </p:pic>
          <p:sp>
            <p:nvSpPr>
              <p:cNvPr id="38" name="Shape 244"/>
              <p:cNvSpPr/>
              <p:nvPr/>
            </p:nvSpPr>
            <p:spPr>
              <a:xfrm>
                <a:off x="7410649" y="4702698"/>
                <a:ext cx="214965" cy="85908"/>
              </a:xfrm>
              <a:prstGeom prst="ellipse">
                <a:avLst/>
              </a:prstGeom>
              <a:noFill/>
              <a:ln w="19050" cap="flat" cmpd="sng">
                <a:solidFill>
                  <a:srgbClr val="FF0000"/>
                </a:solidFill>
                <a:prstDash val="solid"/>
                <a:round/>
                <a:headEnd type="none" w="med" len="med"/>
                <a:tailEnd type="none" w="med" len="med"/>
              </a:ln>
            </p:spPr>
            <p:txBody>
              <a:bodyPr lIns="51425" tIns="51425" rIns="51425" bIns="51425" anchor="ctr" anchorCtr="0">
                <a:noAutofit/>
              </a:bodyPr>
              <a:lstStyle/>
              <a:p>
                <a:pPr>
                  <a:buClr>
                    <a:srgbClr val="000000"/>
                  </a:buClr>
                </a:pPr>
                <a:endParaRPr sz="1350" b="1">
                  <a:solidFill>
                    <a:srgbClr val="000000"/>
                  </a:solidFill>
                  <a:latin typeface="Arial"/>
                  <a:ea typeface="Arial"/>
                  <a:cs typeface="Arial"/>
                  <a:sym typeface="Arial"/>
                </a:endParaRPr>
              </a:p>
            </p:txBody>
          </p:sp>
        </p:grpSp>
      </p:grpSp>
    </p:spTree>
    <p:extLst>
      <p:ext uri="{BB962C8B-B14F-4D97-AF65-F5344CB8AC3E}">
        <p14:creationId xmlns:p14="http://schemas.microsoft.com/office/powerpoint/2010/main" val="3518254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500"/>
                                        <p:tgtEl>
                                          <p:spTgt spid="34">
                                            <p:txEl>
                                              <p:pRg st="0" end="0"/>
                                            </p:txEl>
                                          </p:spTgt>
                                        </p:tgtEl>
                                      </p:cBhvr>
                                    </p:animEffect>
                                  </p:childTnLst>
                                </p:cTn>
                              </p:par>
                            </p:childTnLst>
                          </p:cTn>
                        </p:par>
                        <p:par>
                          <p:cTn id="8" fill="hold">
                            <p:stCondLst>
                              <p:cond delay="1500"/>
                            </p:stCondLst>
                            <p:childTnLst>
                              <p:par>
                                <p:cTn id="9" presetID="10" presetClass="entr" presetSubtype="0" fill="hold" nodeType="afterEffect">
                                  <p:stCondLst>
                                    <p:cond delay="500"/>
                                  </p:stCondLst>
                                  <p:childTnLst>
                                    <p:set>
                                      <p:cBhvr>
                                        <p:cTn id="10" dur="1" fill="hold">
                                          <p:stCondLst>
                                            <p:cond delay="0"/>
                                          </p:stCondLst>
                                        </p:cTn>
                                        <p:tgtEl>
                                          <p:spTgt spid="34">
                                            <p:txEl>
                                              <p:pRg st="1" end="1"/>
                                            </p:txEl>
                                          </p:spTgt>
                                        </p:tgtEl>
                                        <p:attrNameLst>
                                          <p:attrName>style.visibility</p:attrName>
                                        </p:attrNameLst>
                                      </p:cBhvr>
                                      <p:to>
                                        <p:strVal val="visible"/>
                                      </p:to>
                                    </p:set>
                                    <p:animEffect transition="in" filter="fade">
                                      <p:cBhvr>
                                        <p:cTn id="11" dur="500"/>
                                        <p:tgtEl>
                                          <p:spTgt spid="34">
                                            <p:txEl>
                                              <p:pRg st="1" end="1"/>
                                            </p:txEl>
                                          </p:spTgt>
                                        </p:tgtEl>
                                      </p:cBhvr>
                                    </p:animEffect>
                                  </p:childTnLst>
                                </p:cTn>
                              </p:par>
                            </p:childTnLst>
                          </p:cTn>
                        </p:par>
                        <p:par>
                          <p:cTn id="12" fill="hold">
                            <p:stCondLst>
                              <p:cond delay="2500"/>
                            </p:stCondLst>
                            <p:childTnLst>
                              <p:par>
                                <p:cTn id="13" presetID="10" presetClass="entr" presetSubtype="0" fill="hold" nodeType="afterEffect">
                                  <p:stCondLst>
                                    <p:cond delay="500"/>
                                  </p:stCondLst>
                                  <p:childTnLst>
                                    <p:set>
                                      <p:cBhvr>
                                        <p:cTn id="14" dur="1" fill="hold">
                                          <p:stCondLst>
                                            <p:cond delay="0"/>
                                          </p:stCondLst>
                                        </p:cTn>
                                        <p:tgtEl>
                                          <p:spTgt spid="34">
                                            <p:txEl>
                                              <p:pRg st="2" end="2"/>
                                            </p:txEl>
                                          </p:spTgt>
                                        </p:tgtEl>
                                        <p:attrNameLst>
                                          <p:attrName>style.visibility</p:attrName>
                                        </p:attrNameLst>
                                      </p:cBhvr>
                                      <p:to>
                                        <p:strVal val="visible"/>
                                      </p:to>
                                    </p:set>
                                    <p:animEffect transition="in" filter="fade">
                                      <p:cBhvr>
                                        <p:cTn id="15" dur="500"/>
                                        <p:tgtEl>
                                          <p:spTgt spid="3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7" name="Picture 1"/>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8" name="Line 3"/>
          <p:cNvSpPr>
            <a:spLocks noChangeShapeType="1"/>
          </p:cNvSpPr>
          <p:nvPr/>
        </p:nvSpPr>
        <p:spPr bwMode="auto">
          <a:xfrm>
            <a:off x="0" y="762001"/>
            <a:ext cx="9144000" cy="158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pic>
        <p:nvPicPr>
          <p:cNvPr id="14339" name="Picture 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096001"/>
            <a:ext cx="91440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Line 5"/>
          <p:cNvSpPr>
            <a:spLocks noChangeShapeType="1"/>
          </p:cNvSpPr>
          <p:nvPr/>
        </p:nvSpPr>
        <p:spPr bwMode="auto">
          <a:xfrm>
            <a:off x="0" y="6096001"/>
            <a:ext cx="9144000" cy="158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pic>
        <p:nvPicPr>
          <p:cNvPr id="14341"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65900" y="157164"/>
            <a:ext cx="2514600"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Box 11"/>
          <p:cNvSpPr txBox="1">
            <a:spLocks noChangeArrowheads="1"/>
          </p:cNvSpPr>
          <p:nvPr/>
        </p:nvSpPr>
        <p:spPr bwMode="auto">
          <a:xfrm>
            <a:off x="2991702" y="4647084"/>
            <a:ext cx="358604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ヒラギノ角ゴ ProN W3" charset="0"/>
                <a:cs typeface="ヒラギノ角ゴ ProN W3" charset="0"/>
                <a:sym typeface="Arial"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ヒラギノ角ゴ ProN W3" charset="0"/>
                <a:cs typeface="ヒラギノ角ゴ ProN W3" charset="0"/>
                <a:sym typeface="Arial"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ヒラギノ角ゴ ProN W3" charset="0"/>
                <a:cs typeface="ヒラギノ角ゴ ProN W3" charset="0"/>
                <a:sym typeface="Arial"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ヒラギノ角ゴ ProN W3" charset="0"/>
                <a:cs typeface="ヒラギノ角ゴ ProN W3" charset="0"/>
                <a:sym typeface="Arial"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ヒラギノ角ゴ ProN W3" charset="0"/>
                <a:cs typeface="ヒラギノ角ゴ ProN W3" charset="0"/>
                <a:sym typeface="Arial" charset="0"/>
              </a:defRPr>
            </a:lvl9pPr>
          </a:lstStyle>
          <a:p>
            <a:pPr algn="ctr" eaLnBrk="1" hangingPunct="1">
              <a:buFont typeface="Arial" charset="0"/>
              <a:buNone/>
            </a:pPr>
            <a:r>
              <a:rPr lang="en-US" sz="3200" dirty="0">
                <a:solidFill>
                  <a:srgbClr val="0000FF"/>
                </a:solidFill>
                <a:latin typeface="Calibri Italic" charset="0"/>
                <a:ea typeface="MS PGothic" charset="0"/>
                <a:cs typeface="MS PGothic" charset="0"/>
                <a:sym typeface="Calibri Italic" charset="0"/>
              </a:rPr>
              <a:t>Krithi Ramamritham</a:t>
            </a:r>
          </a:p>
          <a:p>
            <a:pPr algn="ctr" eaLnBrk="1" hangingPunct="1">
              <a:buFont typeface="Arial" charset="0"/>
              <a:buNone/>
            </a:pPr>
            <a:r>
              <a:rPr lang="en-US" sz="3200" dirty="0">
                <a:solidFill>
                  <a:srgbClr val="0000FF"/>
                </a:solidFill>
                <a:latin typeface="Calibri Italic" charset="0"/>
                <a:ea typeface="MS PGothic" charset="0"/>
                <a:cs typeface="MS PGothic" charset="0"/>
                <a:sym typeface="Calibri Italic" charset="0"/>
              </a:rPr>
              <a:t>IIT Bombay</a:t>
            </a:r>
            <a:endParaRPr lang="en-US" sz="3200" dirty="0">
              <a:solidFill>
                <a:srgbClr val="0000FF"/>
              </a:solidFill>
              <a:latin typeface="Calibri" charset="0"/>
              <a:ea typeface="MS PGothic" charset="0"/>
              <a:cs typeface="MS PGothic" charset="0"/>
              <a:sym typeface="Calibri" charset="0"/>
            </a:endParaRPr>
          </a:p>
          <a:p>
            <a:pPr algn="ctr" eaLnBrk="1" hangingPunct="1">
              <a:buFont typeface="Arial" charset="0"/>
              <a:buNone/>
            </a:pPr>
            <a:endParaRPr lang="en-US" dirty="0"/>
          </a:p>
        </p:txBody>
      </p:sp>
      <p:sp>
        <p:nvSpPr>
          <p:cNvPr id="10" name="Rectangle 8"/>
          <p:cNvSpPr>
            <a:spLocks noChangeArrowheads="1"/>
          </p:cNvSpPr>
          <p:nvPr/>
        </p:nvSpPr>
        <p:spPr bwMode="auto">
          <a:xfrm>
            <a:off x="-73379" y="2564904"/>
            <a:ext cx="9232901"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rIns="78740" bIns="38100" anchor="ctr"/>
          <a:lstStyle/>
          <a:p>
            <a:pPr algn="ctr" eaLnBrk="1" hangingPunct="1">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1" i="1" dirty="0">
              <a:solidFill>
                <a:schemeClr val="tx1"/>
              </a:solidFill>
              <a:latin typeface="Calibri" charset="0"/>
              <a:ea typeface="MS PGothic" charset="0"/>
              <a:cs typeface="MS PGothic" charset="0"/>
              <a:sym typeface="Calibri" charset="0"/>
            </a:endParaRPr>
          </a:p>
        </p:txBody>
      </p:sp>
      <p:sp>
        <p:nvSpPr>
          <p:cNvPr id="12" name="Rectangle 8"/>
          <p:cNvSpPr>
            <a:spLocks noChangeArrowheads="1"/>
          </p:cNvSpPr>
          <p:nvPr/>
        </p:nvSpPr>
        <p:spPr bwMode="auto">
          <a:xfrm>
            <a:off x="15522" y="980728"/>
            <a:ext cx="92329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rIns="78740" bIns="381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9600" dirty="0">
              <a:solidFill>
                <a:schemeClr val="tx1"/>
              </a:solidFill>
              <a:latin typeface="Calibri" charset="0"/>
              <a:ea typeface="MS PGothic" charset="0"/>
              <a:cs typeface="MS PGothic" charset="0"/>
              <a:sym typeface="Calibri" charset="0"/>
            </a:endParaRPr>
          </a:p>
        </p:txBody>
      </p:sp>
      <p:sp>
        <p:nvSpPr>
          <p:cNvPr id="3" name="Rectangle 2"/>
          <p:cNvSpPr/>
          <p:nvPr/>
        </p:nvSpPr>
        <p:spPr>
          <a:xfrm>
            <a:off x="582631" y="1543433"/>
            <a:ext cx="7920880" cy="1077218"/>
          </a:xfrm>
          <a:prstGeom prst="rect">
            <a:avLst/>
          </a:prstGeom>
        </p:spPr>
        <p:txBody>
          <a:bodyPr wrap="square">
            <a:spAutoFit/>
          </a:bodyPr>
          <a:lstStyle/>
          <a:p>
            <a:pPr algn="ctr">
              <a:spcBef>
                <a:spcPts val="2400"/>
              </a:spcBef>
            </a:pPr>
            <a:r>
              <a:rPr lang="en-US" sz="3200" b="1" dirty="0" smtClean="0"/>
              <a:t>Solving </a:t>
            </a:r>
            <a:r>
              <a:rPr lang="en-US" sz="3200" b="1" dirty="0"/>
              <a:t>Real-World Problems </a:t>
            </a:r>
          </a:p>
          <a:p>
            <a:pPr algn="ctr"/>
            <a:r>
              <a:rPr lang="en-US" sz="3200" b="1" dirty="0"/>
              <a:t>Using </a:t>
            </a:r>
            <a:r>
              <a:rPr lang="en-US" sz="3200" b="1" dirty="0" smtClean="0"/>
              <a:t>Computational Thinking</a:t>
            </a:r>
          </a:p>
        </p:txBody>
      </p:sp>
      <p:pic>
        <p:nvPicPr>
          <p:cNvPr id="13"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04248" y="4527410"/>
            <a:ext cx="1393310" cy="131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 name="TextBox 13"/>
          <p:cNvSpPr txBox="1"/>
          <p:nvPr/>
        </p:nvSpPr>
        <p:spPr>
          <a:xfrm>
            <a:off x="683568" y="4712533"/>
            <a:ext cx="2214246" cy="1061829"/>
          </a:xfrm>
          <a:prstGeom prst="rect">
            <a:avLst/>
          </a:prstGeom>
          <a:noFill/>
        </p:spPr>
        <p:txBody>
          <a:bodyPr wrap="square" rtlCol="0">
            <a:spAutoFit/>
          </a:bodyPr>
          <a:lstStyle/>
          <a:p>
            <a:pPr algn="ctr"/>
            <a:r>
              <a:rPr lang="en-US" sz="2100" dirty="0"/>
              <a:t>Center </a:t>
            </a:r>
          </a:p>
          <a:p>
            <a:pPr algn="ctr"/>
            <a:r>
              <a:rPr lang="en-US" sz="2100" dirty="0"/>
              <a:t>for</a:t>
            </a:r>
          </a:p>
          <a:p>
            <a:pPr algn="ctr"/>
            <a:r>
              <a:rPr lang="en-US" sz="2100" dirty="0"/>
              <a:t>Urban Sc. &amp; </a:t>
            </a:r>
            <a:r>
              <a:rPr lang="en-US" sz="2100" dirty="0" err="1"/>
              <a:t>Engg</a:t>
            </a:r>
            <a:r>
              <a:rPr lang="en-US" sz="2100" dirty="0"/>
              <a:t>.</a:t>
            </a:r>
          </a:p>
        </p:txBody>
      </p:sp>
    </p:spTree>
    <p:extLst>
      <p:ext uri="{BB962C8B-B14F-4D97-AF65-F5344CB8AC3E}">
        <p14:creationId xmlns:p14="http://schemas.microsoft.com/office/powerpoint/2010/main" val="23801432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ChangeArrowheads="1"/>
          </p:cNvSpPr>
          <p:nvPr/>
        </p:nvSpPr>
        <p:spPr bwMode="auto">
          <a:xfrm>
            <a:off x="454475" y="44624"/>
            <a:ext cx="8293989" cy="667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35" tIns="25718" rIns="51435" bIns="25718" anchor="ctr">
            <a:spAutoFit/>
          </a:bodyPr>
          <a:lstStyle>
            <a:lvl1pPr defTabSz="685800">
              <a:defRPr>
                <a:solidFill>
                  <a:srgbClr val="000000"/>
                </a:solidFill>
                <a:latin typeface="Arial" charset="0"/>
                <a:ea typeface="ヒラギノ角ゴ ProN W3" charset="-128"/>
                <a:sym typeface="Arial" charset="0"/>
              </a:defRPr>
            </a:lvl1pPr>
            <a:lvl2pPr marL="742950" indent="-285750" defTabSz="685800">
              <a:defRPr>
                <a:solidFill>
                  <a:srgbClr val="000000"/>
                </a:solidFill>
                <a:latin typeface="Arial" charset="0"/>
                <a:ea typeface="ヒラギノ角ゴ ProN W3" charset="-128"/>
                <a:sym typeface="Arial" charset="0"/>
              </a:defRPr>
            </a:lvl2pPr>
            <a:lvl3pPr marL="1143000" indent="-228600" defTabSz="685800">
              <a:defRPr>
                <a:solidFill>
                  <a:srgbClr val="000000"/>
                </a:solidFill>
                <a:latin typeface="Arial" charset="0"/>
                <a:ea typeface="ヒラギノ角ゴ ProN W3" charset="-128"/>
                <a:sym typeface="Arial" charset="0"/>
              </a:defRPr>
            </a:lvl3pPr>
            <a:lvl4pPr marL="1600200" indent="-228600" defTabSz="685800">
              <a:defRPr>
                <a:solidFill>
                  <a:srgbClr val="000000"/>
                </a:solidFill>
                <a:latin typeface="Arial" charset="0"/>
                <a:ea typeface="ヒラギノ角ゴ ProN W3" charset="-128"/>
                <a:sym typeface="Arial" charset="0"/>
              </a:defRPr>
            </a:lvl4pPr>
            <a:lvl5pPr marL="2057400" indent="-228600" defTabSz="685800">
              <a:defRPr>
                <a:solidFill>
                  <a:srgbClr val="000000"/>
                </a:solidFill>
                <a:latin typeface="Arial" charset="0"/>
                <a:ea typeface="ヒラギノ角ゴ ProN W3" charset="-128"/>
                <a:sym typeface="Arial" charset="0"/>
              </a:defRPr>
            </a:lvl5pPr>
            <a:lvl6pPr marL="2514600" indent="-228600" defTabSz="685800" eaLnBrk="0" fontAlgn="base" hangingPunct="0">
              <a:spcBef>
                <a:spcPct val="0"/>
              </a:spcBef>
              <a:spcAft>
                <a:spcPct val="0"/>
              </a:spcAft>
              <a:defRPr>
                <a:solidFill>
                  <a:srgbClr val="000000"/>
                </a:solidFill>
                <a:latin typeface="Arial" charset="0"/>
                <a:ea typeface="ヒラギノ角ゴ ProN W3" charset="-128"/>
                <a:sym typeface="Arial" charset="0"/>
              </a:defRPr>
            </a:lvl6pPr>
            <a:lvl7pPr marL="2971800" indent="-228600" defTabSz="685800" eaLnBrk="0" fontAlgn="base" hangingPunct="0">
              <a:spcBef>
                <a:spcPct val="0"/>
              </a:spcBef>
              <a:spcAft>
                <a:spcPct val="0"/>
              </a:spcAft>
              <a:defRPr>
                <a:solidFill>
                  <a:srgbClr val="000000"/>
                </a:solidFill>
                <a:latin typeface="Arial" charset="0"/>
                <a:ea typeface="ヒラギノ角ゴ ProN W3" charset="-128"/>
                <a:sym typeface="Arial" charset="0"/>
              </a:defRPr>
            </a:lvl7pPr>
            <a:lvl8pPr marL="3429000" indent="-228600" defTabSz="685800" eaLnBrk="0" fontAlgn="base" hangingPunct="0">
              <a:spcBef>
                <a:spcPct val="0"/>
              </a:spcBef>
              <a:spcAft>
                <a:spcPct val="0"/>
              </a:spcAft>
              <a:defRPr>
                <a:solidFill>
                  <a:srgbClr val="000000"/>
                </a:solidFill>
                <a:latin typeface="Arial" charset="0"/>
                <a:ea typeface="ヒラギノ角ゴ ProN W3" charset="-128"/>
                <a:sym typeface="Arial" charset="0"/>
              </a:defRPr>
            </a:lvl8pPr>
            <a:lvl9pPr marL="3886200" indent="-228600" defTabSz="685800" eaLnBrk="0" fontAlgn="base" hangingPunct="0">
              <a:spcBef>
                <a:spcPct val="0"/>
              </a:spcBef>
              <a:spcAft>
                <a:spcPct val="0"/>
              </a:spcAft>
              <a:defRPr>
                <a:solidFill>
                  <a:srgbClr val="000000"/>
                </a:solidFill>
                <a:latin typeface="Arial" charset="0"/>
                <a:ea typeface="ヒラギノ角ゴ ProN W3" charset="-128"/>
                <a:sym typeface="Arial" charset="0"/>
              </a:defRPr>
            </a:lvl9pPr>
          </a:lstStyle>
          <a:p>
            <a:pPr algn="ctr">
              <a:buFont typeface="Arial" charset="0"/>
              <a:buNone/>
            </a:pPr>
            <a:r>
              <a:rPr lang="en-US" altLang="en-US" sz="4000" b="1" dirty="0">
                <a:solidFill>
                  <a:srgbClr val="C00000"/>
                </a:solidFill>
                <a:latin typeface="Calibri" charset="0"/>
              </a:rPr>
              <a:t>Sensing </a:t>
            </a:r>
            <a:r>
              <a:rPr lang="en-US" altLang="en-US" sz="4000" b="1" dirty="0" smtClean="0">
                <a:solidFill>
                  <a:srgbClr val="C00000"/>
                </a:solidFill>
                <a:latin typeface="Calibri" charset="0"/>
              </a:rPr>
              <a:t>Occupancy</a:t>
            </a:r>
            <a:endParaRPr lang="en-US" altLang="en-US" b="1" dirty="0">
              <a:solidFill>
                <a:srgbClr val="C00000"/>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698755332"/>
              </p:ext>
            </p:extLst>
          </p:nvPr>
        </p:nvGraphicFramePr>
        <p:xfrm>
          <a:off x="251520" y="1335766"/>
          <a:ext cx="5257804" cy="2537441"/>
        </p:xfrm>
        <a:graphic>
          <a:graphicData uri="http://schemas.openxmlformats.org/drawingml/2006/table">
            <a:tbl>
              <a:tblPr/>
              <a:tblGrid>
                <a:gridCol w="1224136">
                  <a:extLst>
                    <a:ext uri="{9D8B030D-6E8A-4147-A177-3AD203B41FA5}"/>
                  </a:extLst>
                </a:gridCol>
                <a:gridCol w="672017">
                  <a:extLst>
                    <a:ext uri="{9D8B030D-6E8A-4147-A177-3AD203B41FA5}"/>
                  </a:extLst>
                </a:gridCol>
                <a:gridCol w="674902">
                  <a:extLst>
                    <a:ext uri="{9D8B030D-6E8A-4147-A177-3AD203B41FA5}"/>
                  </a:extLst>
                </a:gridCol>
                <a:gridCol w="964144">
                  <a:extLst>
                    <a:ext uri="{9D8B030D-6E8A-4147-A177-3AD203B41FA5}"/>
                  </a:extLst>
                </a:gridCol>
                <a:gridCol w="938434">
                  <a:extLst>
                    <a:ext uri="{9D8B030D-6E8A-4147-A177-3AD203B41FA5}"/>
                  </a:extLst>
                </a:gridCol>
                <a:gridCol w="784171">
                  <a:extLst>
                    <a:ext uri="{9D8B030D-6E8A-4147-A177-3AD203B41FA5}"/>
                  </a:extLst>
                </a:gridCol>
              </a:tblGrid>
              <a:tr h="599783">
                <a:tc>
                  <a:txBody>
                    <a:bodyPr/>
                    <a:lstStyle/>
                    <a:p>
                      <a:pPr algn="ctr" rtl="0" fontAlgn="t">
                        <a:spcBef>
                          <a:spcPts val="0"/>
                        </a:spcBef>
                        <a:spcAft>
                          <a:spcPts val="0"/>
                        </a:spcAft>
                      </a:pPr>
                      <a:r>
                        <a:rPr lang="en-IN" sz="1500" b="1" i="0" u="none" strike="noStrike" dirty="0">
                          <a:solidFill>
                            <a:srgbClr val="000000"/>
                          </a:solidFill>
                          <a:effectLst/>
                          <a:latin typeface="Arial" panose="020B0604020202020204" pitchFamily="34" charset="0"/>
                        </a:rPr>
                        <a:t>Alternatives</a:t>
                      </a:r>
                      <a:endParaRPr lang="en-IN" sz="1500" dirty="0">
                        <a:effectLst/>
                      </a:endParaRPr>
                    </a:p>
                  </a:txBody>
                  <a:tcPr marL="53580" marR="53580" marT="37493" marB="37493">
                    <a:lnL w="28575" cap="flat" cmpd="sng" algn="ctr">
                      <a:solidFill>
                        <a:srgbClr val="980000"/>
                      </a:solidFill>
                      <a:prstDash val="solid"/>
                      <a:round/>
                      <a:headEnd type="none" w="med" len="med"/>
                      <a:tailEnd type="none" w="med" len="med"/>
                    </a:lnL>
                    <a:lnR w="28575" cap="flat" cmpd="sng" algn="ctr">
                      <a:solidFill>
                        <a:srgbClr val="980000"/>
                      </a:solidFill>
                      <a:prstDash val="solid"/>
                      <a:round/>
                      <a:headEnd type="none" w="med" len="med"/>
                      <a:tailEnd type="none" w="med" len="med"/>
                    </a:lnR>
                    <a:lnT w="28575" cap="flat" cmpd="sng" algn="ctr">
                      <a:solidFill>
                        <a:srgbClr val="980000"/>
                      </a:solidFill>
                      <a:prstDash val="solid"/>
                      <a:round/>
                      <a:headEnd type="none" w="med" len="med"/>
                      <a:tailEnd type="none" w="med" len="med"/>
                    </a:lnT>
                    <a:lnB w="28575" cap="flat" cmpd="sng" algn="ctr">
                      <a:solidFill>
                        <a:srgbClr val="980000"/>
                      </a:solidFill>
                      <a:prstDash val="solid"/>
                      <a:round/>
                      <a:headEnd type="none" w="med" len="med"/>
                      <a:tailEnd type="none" w="med" len="med"/>
                    </a:lnB>
                  </a:tcPr>
                </a:tc>
                <a:tc>
                  <a:txBody>
                    <a:bodyPr/>
                    <a:lstStyle/>
                    <a:p>
                      <a:pPr algn="ctr" rtl="0" fontAlgn="t">
                        <a:spcBef>
                          <a:spcPts val="0"/>
                        </a:spcBef>
                        <a:spcAft>
                          <a:spcPts val="0"/>
                        </a:spcAft>
                      </a:pPr>
                      <a:r>
                        <a:rPr lang="en-IN" sz="1100" b="1" i="0" u="none" strike="noStrike">
                          <a:solidFill>
                            <a:srgbClr val="0000FF"/>
                          </a:solidFill>
                          <a:effectLst/>
                          <a:latin typeface="Arial" panose="020B0604020202020204" pitchFamily="34" charset="0"/>
                        </a:rPr>
                        <a:t>Correctness</a:t>
                      </a:r>
                      <a:endParaRPr lang="en-IN" sz="1100">
                        <a:effectLst/>
                      </a:endParaRPr>
                    </a:p>
                  </a:txBody>
                  <a:tcPr marL="53580" marR="53580" marT="37493" marB="37493">
                    <a:lnL w="28575" cap="flat" cmpd="sng" algn="ctr">
                      <a:solidFill>
                        <a:srgbClr val="980000"/>
                      </a:solidFill>
                      <a:prstDash val="solid"/>
                      <a:round/>
                      <a:headEnd type="none" w="med" len="med"/>
                      <a:tailEnd type="none" w="med" len="med"/>
                    </a:lnL>
                    <a:lnR w="28575" cap="flat" cmpd="sng" algn="ctr">
                      <a:solidFill>
                        <a:srgbClr val="980000"/>
                      </a:solidFill>
                      <a:prstDash val="solid"/>
                      <a:round/>
                      <a:headEnd type="none" w="med" len="med"/>
                      <a:tailEnd type="none" w="med" len="med"/>
                    </a:lnR>
                    <a:lnT w="28575" cap="flat" cmpd="sng" algn="ctr">
                      <a:solidFill>
                        <a:srgbClr val="980000"/>
                      </a:solidFill>
                      <a:prstDash val="solid"/>
                      <a:round/>
                      <a:headEnd type="none" w="med" len="med"/>
                      <a:tailEnd type="none" w="med" len="med"/>
                    </a:lnT>
                    <a:lnB w="28575" cap="flat" cmpd="sng" algn="ctr">
                      <a:solidFill>
                        <a:srgbClr val="980000"/>
                      </a:solidFill>
                      <a:prstDash val="solid"/>
                      <a:round/>
                      <a:headEnd type="none" w="med" len="med"/>
                      <a:tailEnd type="none" w="med" len="med"/>
                    </a:lnB>
                  </a:tcPr>
                </a:tc>
                <a:tc>
                  <a:txBody>
                    <a:bodyPr/>
                    <a:lstStyle/>
                    <a:p>
                      <a:pPr algn="ctr" rtl="0" fontAlgn="t">
                        <a:spcBef>
                          <a:spcPts val="0"/>
                        </a:spcBef>
                        <a:spcAft>
                          <a:spcPts val="0"/>
                        </a:spcAft>
                      </a:pPr>
                      <a:r>
                        <a:rPr lang="en-US" sz="1100" b="1" i="0" u="none" strike="noStrike">
                          <a:solidFill>
                            <a:srgbClr val="9900FF"/>
                          </a:solidFill>
                          <a:effectLst/>
                          <a:latin typeface="Arial" panose="020B0604020202020204" pitchFamily="34" charset="0"/>
                        </a:rPr>
                        <a:t>Prompt-ness</a:t>
                      </a:r>
                      <a:endParaRPr lang="en-IN" sz="1100" b="1" i="0" u="none" strike="noStrike" dirty="0">
                        <a:solidFill>
                          <a:srgbClr val="9900FF"/>
                        </a:solidFill>
                        <a:effectLst/>
                        <a:latin typeface="Arial" panose="020B0604020202020204" pitchFamily="34" charset="0"/>
                      </a:endParaRPr>
                    </a:p>
                  </a:txBody>
                  <a:tcPr marL="53580" marR="53580" marT="37493" marB="37493">
                    <a:lnL w="28575" cap="flat" cmpd="sng" algn="ctr">
                      <a:solidFill>
                        <a:srgbClr val="980000"/>
                      </a:solidFill>
                      <a:prstDash val="solid"/>
                      <a:round/>
                      <a:headEnd type="none" w="med" len="med"/>
                      <a:tailEnd type="none" w="med" len="med"/>
                    </a:lnL>
                    <a:lnR w="28575" cap="flat" cmpd="sng" algn="ctr">
                      <a:solidFill>
                        <a:srgbClr val="980000"/>
                      </a:solidFill>
                      <a:prstDash val="solid"/>
                      <a:round/>
                      <a:headEnd type="none" w="med" len="med"/>
                      <a:tailEnd type="none" w="med" len="med"/>
                    </a:lnR>
                    <a:lnT w="28575" cap="flat" cmpd="sng" algn="ctr">
                      <a:solidFill>
                        <a:srgbClr val="980000"/>
                      </a:solidFill>
                      <a:prstDash val="solid"/>
                      <a:round/>
                      <a:headEnd type="none" w="med" len="med"/>
                      <a:tailEnd type="none" w="med" len="med"/>
                    </a:lnT>
                    <a:lnB w="28575" cap="flat" cmpd="sng" algn="ctr">
                      <a:solidFill>
                        <a:srgbClr val="980000"/>
                      </a:solidFill>
                      <a:prstDash val="solid"/>
                      <a:round/>
                      <a:headEnd type="none" w="med" len="med"/>
                      <a:tailEnd type="none" w="med" len="med"/>
                    </a:lnB>
                  </a:tcPr>
                </a:tc>
                <a:tc>
                  <a:txBody>
                    <a:bodyPr/>
                    <a:lstStyle/>
                    <a:p>
                      <a:pPr algn="ctr" rtl="0" fontAlgn="t">
                        <a:spcBef>
                          <a:spcPts val="0"/>
                        </a:spcBef>
                        <a:spcAft>
                          <a:spcPts val="0"/>
                        </a:spcAft>
                      </a:pPr>
                      <a:r>
                        <a:rPr lang="en-IN" sz="1100" b="1" i="0" u="none" strike="noStrike" dirty="0" smtClean="0">
                          <a:solidFill>
                            <a:srgbClr val="FF9900"/>
                          </a:solidFill>
                          <a:effectLst/>
                          <a:latin typeface="Arial" panose="020B0604020202020204" pitchFamily="34" charset="0"/>
                        </a:rPr>
                        <a:t>Data</a:t>
                      </a:r>
                      <a:endParaRPr lang="en-IN" sz="1100" dirty="0">
                        <a:effectLst/>
                      </a:endParaRPr>
                    </a:p>
                  </a:txBody>
                  <a:tcPr marL="53580" marR="53580" marT="37493" marB="37493">
                    <a:lnL w="28575" cap="flat" cmpd="sng" algn="ctr">
                      <a:solidFill>
                        <a:srgbClr val="980000"/>
                      </a:solidFill>
                      <a:prstDash val="solid"/>
                      <a:round/>
                      <a:headEnd type="none" w="med" len="med"/>
                      <a:tailEnd type="none" w="med" len="med"/>
                    </a:lnL>
                    <a:lnR w="28575" cap="flat" cmpd="sng" algn="ctr">
                      <a:solidFill>
                        <a:srgbClr val="980000"/>
                      </a:solidFill>
                      <a:prstDash val="solid"/>
                      <a:round/>
                      <a:headEnd type="none" w="med" len="med"/>
                      <a:tailEnd type="none" w="med" len="med"/>
                    </a:lnR>
                    <a:lnT w="28575" cap="flat" cmpd="sng" algn="ctr">
                      <a:solidFill>
                        <a:srgbClr val="980000"/>
                      </a:solidFill>
                      <a:prstDash val="solid"/>
                      <a:round/>
                      <a:headEnd type="none" w="med" len="med"/>
                      <a:tailEnd type="none" w="med" len="med"/>
                    </a:lnT>
                    <a:lnB w="28575" cap="flat" cmpd="sng" algn="ctr">
                      <a:solidFill>
                        <a:srgbClr val="980000"/>
                      </a:solidFill>
                      <a:prstDash val="solid"/>
                      <a:round/>
                      <a:headEnd type="none" w="med" len="med"/>
                      <a:tailEnd type="none" w="med" len="med"/>
                    </a:lnB>
                  </a:tcPr>
                </a:tc>
                <a:tc>
                  <a:txBody>
                    <a:bodyPr/>
                    <a:lstStyle/>
                    <a:p>
                      <a:pPr algn="ctr" rtl="0" fontAlgn="t">
                        <a:spcBef>
                          <a:spcPts val="0"/>
                        </a:spcBef>
                        <a:spcAft>
                          <a:spcPts val="0"/>
                        </a:spcAft>
                      </a:pPr>
                      <a:r>
                        <a:rPr lang="en-IN" sz="1100" b="1" i="0" u="none" strike="noStrike">
                          <a:solidFill>
                            <a:srgbClr val="1155CC"/>
                          </a:solidFill>
                          <a:effectLst/>
                          <a:latin typeface="Arial" panose="020B0604020202020204" pitchFamily="34" charset="0"/>
                        </a:rPr>
                        <a:t>Resilience</a:t>
                      </a:r>
                      <a:endParaRPr lang="en-IN" sz="1100">
                        <a:effectLst/>
                      </a:endParaRPr>
                    </a:p>
                    <a:p>
                      <a:pPr algn="ctr" rtl="0" fontAlgn="t">
                        <a:spcBef>
                          <a:spcPts val="0"/>
                        </a:spcBef>
                        <a:spcAft>
                          <a:spcPts val="0"/>
                        </a:spcAft>
                      </a:pPr>
                      <a:r>
                        <a:rPr lang="en-IN" sz="1100" b="1" i="0" u="none" strike="noStrike">
                          <a:solidFill>
                            <a:srgbClr val="1155CC"/>
                          </a:solidFill>
                          <a:effectLst/>
                          <a:latin typeface="Arial" panose="020B0604020202020204" pitchFamily="34" charset="0"/>
                        </a:rPr>
                        <a:t>to Network Problems</a:t>
                      </a:r>
                      <a:endParaRPr lang="en-IN" sz="1100">
                        <a:effectLst/>
                      </a:endParaRPr>
                    </a:p>
                  </a:txBody>
                  <a:tcPr marL="53580" marR="53580" marT="37493" marB="37493">
                    <a:lnL w="28575" cap="flat" cmpd="sng" algn="ctr">
                      <a:solidFill>
                        <a:srgbClr val="980000"/>
                      </a:solidFill>
                      <a:prstDash val="solid"/>
                      <a:round/>
                      <a:headEnd type="none" w="med" len="med"/>
                      <a:tailEnd type="none" w="med" len="med"/>
                    </a:lnL>
                    <a:lnR w="28575" cap="flat" cmpd="sng" algn="ctr">
                      <a:solidFill>
                        <a:srgbClr val="980000"/>
                      </a:solidFill>
                      <a:prstDash val="solid"/>
                      <a:round/>
                      <a:headEnd type="none" w="med" len="med"/>
                      <a:tailEnd type="none" w="med" len="med"/>
                    </a:lnR>
                    <a:lnT w="28575" cap="flat" cmpd="sng" algn="ctr">
                      <a:solidFill>
                        <a:srgbClr val="980000"/>
                      </a:solidFill>
                      <a:prstDash val="solid"/>
                      <a:round/>
                      <a:headEnd type="none" w="med" len="med"/>
                      <a:tailEnd type="none" w="med" len="med"/>
                    </a:lnT>
                    <a:lnB w="28575" cap="flat" cmpd="sng" algn="ctr">
                      <a:solidFill>
                        <a:srgbClr val="980000"/>
                      </a:solidFill>
                      <a:prstDash val="solid"/>
                      <a:round/>
                      <a:headEnd type="none" w="med" len="med"/>
                      <a:tailEnd type="none" w="med" len="med"/>
                    </a:lnB>
                  </a:tcPr>
                </a:tc>
                <a:tc>
                  <a:txBody>
                    <a:bodyPr/>
                    <a:lstStyle/>
                    <a:p>
                      <a:pPr algn="ctr" rtl="0" fontAlgn="t">
                        <a:spcBef>
                          <a:spcPts val="0"/>
                        </a:spcBef>
                        <a:spcAft>
                          <a:spcPts val="0"/>
                        </a:spcAft>
                      </a:pPr>
                      <a:r>
                        <a:rPr lang="en-IN" sz="1100" b="1" i="0" u="none" strike="noStrike">
                          <a:solidFill>
                            <a:srgbClr val="A64D79"/>
                          </a:solidFill>
                          <a:effectLst/>
                          <a:latin typeface="Arial" panose="020B0604020202020204" pitchFamily="34" charset="0"/>
                        </a:rPr>
                        <a:t>Cost</a:t>
                      </a:r>
                      <a:endParaRPr lang="en-IN" sz="1100">
                        <a:effectLst/>
                      </a:endParaRPr>
                    </a:p>
                    <a:p>
                      <a:pPr algn="ctr" rtl="0" fontAlgn="t">
                        <a:spcBef>
                          <a:spcPts val="0"/>
                        </a:spcBef>
                        <a:spcAft>
                          <a:spcPts val="0"/>
                        </a:spcAft>
                      </a:pPr>
                      <a:r>
                        <a:rPr lang="en-IN" sz="1100" b="1" i="0" u="none" strike="noStrike">
                          <a:solidFill>
                            <a:srgbClr val="A64D79"/>
                          </a:solidFill>
                          <a:effectLst/>
                          <a:latin typeface="Arial" panose="020B0604020202020204" pitchFamily="34" charset="0"/>
                        </a:rPr>
                        <a:t>Efficiency</a:t>
                      </a:r>
                      <a:endParaRPr lang="en-IN" sz="1100">
                        <a:effectLst/>
                      </a:endParaRPr>
                    </a:p>
                  </a:txBody>
                  <a:tcPr marL="53580" marR="53580" marT="37493" marB="37493">
                    <a:lnL w="28575" cap="flat" cmpd="sng" algn="ctr">
                      <a:solidFill>
                        <a:srgbClr val="980000"/>
                      </a:solidFill>
                      <a:prstDash val="solid"/>
                      <a:round/>
                      <a:headEnd type="none" w="med" len="med"/>
                      <a:tailEnd type="none" w="med" len="med"/>
                    </a:lnL>
                    <a:lnR w="28575" cap="flat" cmpd="sng" algn="ctr">
                      <a:solidFill>
                        <a:srgbClr val="980000"/>
                      </a:solidFill>
                      <a:prstDash val="solid"/>
                      <a:round/>
                      <a:headEnd type="none" w="med" len="med"/>
                      <a:tailEnd type="none" w="med" len="med"/>
                    </a:lnR>
                    <a:lnT w="28575" cap="flat" cmpd="sng" algn="ctr">
                      <a:solidFill>
                        <a:srgbClr val="980000"/>
                      </a:solidFill>
                      <a:prstDash val="solid"/>
                      <a:round/>
                      <a:headEnd type="none" w="med" len="med"/>
                      <a:tailEnd type="none" w="med" len="med"/>
                    </a:lnT>
                    <a:lnB w="28575" cap="flat" cmpd="sng" algn="ctr">
                      <a:solidFill>
                        <a:srgbClr val="980000"/>
                      </a:solidFill>
                      <a:prstDash val="solid"/>
                      <a:round/>
                      <a:headEnd type="none" w="med" len="med"/>
                      <a:tailEnd type="none" w="med" len="med"/>
                    </a:lnB>
                  </a:tcPr>
                </a:tc>
                <a:extLst>
                  <a:ext uri="{0D108BD9-81ED-4DB2-BD59-A6C34878D82A}"/>
                </a:extLst>
              </a:tr>
              <a:tr h="298507">
                <a:tc>
                  <a:txBody>
                    <a:bodyPr/>
                    <a:lstStyle/>
                    <a:p>
                      <a:pPr algn="ctr" rtl="0" fontAlgn="t">
                        <a:spcBef>
                          <a:spcPts val="0"/>
                        </a:spcBef>
                        <a:spcAft>
                          <a:spcPts val="0"/>
                        </a:spcAft>
                      </a:pPr>
                      <a:r>
                        <a:rPr lang="en-IN" sz="1500" b="1" i="1" u="none" strike="noStrike" dirty="0">
                          <a:solidFill>
                            <a:srgbClr val="000000"/>
                          </a:solidFill>
                          <a:effectLst/>
                          <a:latin typeface="Arial" panose="020B0604020202020204" pitchFamily="34" charset="0"/>
                        </a:rPr>
                        <a:t>PIR</a:t>
                      </a:r>
                      <a:endParaRPr lang="en-IN" sz="1500" dirty="0">
                        <a:effectLst/>
                      </a:endParaRPr>
                    </a:p>
                  </a:txBody>
                  <a:tcPr marL="53580" marR="53580" marT="37493" marB="37493">
                    <a:lnL w="28575" cap="flat" cmpd="sng" algn="ctr">
                      <a:solidFill>
                        <a:srgbClr val="980000"/>
                      </a:solidFill>
                      <a:prstDash val="solid"/>
                      <a:round/>
                      <a:headEnd type="none" w="med" len="med"/>
                      <a:tailEnd type="none" w="med" len="med"/>
                    </a:lnL>
                    <a:lnR w="28575" cap="flat" cmpd="sng" algn="ctr">
                      <a:solidFill>
                        <a:srgbClr val="980000"/>
                      </a:solidFill>
                      <a:prstDash val="solid"/>
                      <a:round/>
                      <a:headEnd type="none" w="med" len="med"/>
                      <a:tailEnd type="none" w="med" len="med"/>
                    </a:lnR>
                    <a:lnT w="28575" cap="flat" cmpd="sng" algn="ctr">
                      <a:solidFill>
                        <a:srgbClr val="980000"/>
                      </a:solidFill>
                      <a:prstDash val="solid"/>
                      <a:round/>
                      <a:headEnd type="none" w="med" len="med"/>
                      <a:tailEnd type="none" w="med" len="med"/>
                    </a:lnT>
                    <a:lnB w="28575" cap="flat" cmpd="sng" algn="ctr">
                      <a:solidFill>
                        <a:srgbClr val="980000"/>
                      </a:solidFill>
                      <a:prstDash val="solid"/>
                      <a:round/>
                      <a:headEnd type="none" w="med" len="med"/>
                      <a:tailEnd type="none" w="med" len="med"/>
                    </a:lnB>
                  </a:tcPr>
                </a:tc>
                <a:tc>
                  <a:txBody>
                    <a:bodyPr/>
                    <a:lstStyle/>
                    <a:p>
                      <a:pPr algn="ctr" rtl="0" fontAlgn="t">
                        <a:spcBef>
                          <a:spcPts val="0"/>
                        </a:spcBef>
                        <a:spcAft>
                          <a:spcPts val="0"/>
                        </a:spcAft>
                      </a:pPr>
                      <a:r>
                        <a:rPr lang="en-IN" sz="1100" b="0" i="0" u="none" strike="noStrike">
                          <a:solidFill>
                            <a:srgbClr val="0000FF"/>
                          </a:solidFill>
                          <a:effectLst/>
                          <a:latin typeface="Arial" panose="020B0604020202020204" pitchFamily="34" charset="0"/>
                        </a:rPr>
                        <a:t>5</a:t>
                      </a:r>
                      <a:endParaRPr lang="en-IN" sz="1100">
                        <a:effectLst/>
                      </a:endParaRPr>
                    </a:p>
                  </a:txBody>
                  <a:tcPr marL="53580" marR="53580" marT="37493" marB="37493">
                    <a:lnL w="28575" cap="flat" cmpd="sng" algn="ctr">
                      <a:solidFill>
                        <a:srgbClr val="980000"/>
                      </a:solidFill>
                      <a:prstDash val="solid"/>
                      <a:round/>
                      <a:headEnd type="none" w="med" len="med"/>
                      <a:tailEnd type="none" w="med" len="med"/>
                    </a:lnL>
                    <a:lnR w="28575" cap="flat" cmpd="sng" algn="ctr">
                      <a:solidFill>
                        <a:srgbClr val="980000"/>
                      </a:solidFill>
                      <a:prstDash val="solid"/>
                      <a:round/>
                      <a:headEnd type="none" w="med" len="med"/>
                      <a:tailEnd type="none" w="med" len="med"/>
                    </a:lnR>
                    <a:lnT w="28575" cap="flat" cmpd="sng" algn="ctr">
                      <a:solidFill>
                        <a:srgbClr val="980000"/>
                      </a:solidFill>
                      <a:prstDash val="solid"/>
                      <a:round/>
                      <a:headEnd type="none" w="med" len="med"/>
                      <a:tailEnd type="none" w="med" len="med"/>
                    </a:lnT>
                    <a:lnB w="28575" cap="flat" cmpd="sng" algn="ctr">
                      <a:solidFill>
                        <a:srgbClr val="980000"/>
                      </a:solidFill>
                      <a:prstDash val="solid"/>
                      <a:round/>
                      <a:headEnd type="none" w="med" len="med"/>
                      <a:tailEnd type="none" w="med" len="med"/>
                    </a:lnB>
                  </a:tcPr>
                </a:tc>
                <a:tc>
                  <a:txBody>
                    <a:bodyPr/>
                    <a:lstStyle/>
                    <a:p>
                      <a:pPr algn="ctr" rtl="0" fontAlgn="t">
                        <a:spcBef>
                          <a:spcPts val="0"/>
                        </a:spcBef>
                        <a:spcAft>
                          <a:spcPts val="0"/>
                        </a:spcAft>
                      </a:pPr>
                      <a:r>
                        <a:rPr lang="en-IN" sz="1100" b="0" i="0" u="none" strike="noStrike" dirty="0">
                          <a:solidFill>
                            <a:srgbClr val="9900FF"/>
                          </a:solidFill>
                          <a:effectLst/>
                          <a:latin typeface="Arial" panose="020B0604020202020204" pitchFamily="34" charset="0"/>
                        </a:rPr>
                        <a:t>2</a:t>
                      </a:r>
                      <a:endParaRPr lang="en-IN" sz="1100" dirty="0">
                        <a:effectLst/>
                      </a:endParaRPr>
                    </a:p>
                  </a:txBody>
                  <a:tcPr marL="53580" marR="53580" marT="37493" marB="37493">
                    <a:lnL w="28575" cap="flat" cmpd="sng" algn="ctr">
                      <a:solidFill>
                        <a:srgbClr val="980000"/>
                      </a:solidFill>
                      <a:prstDash val="solid"/>
                      <a:round/>
                      <a:headEnd type="none" w="med" len="med"/>
                      <a:tailEnd type="none" w="med" len="med"/>
                    </a:lnL>
                    <a:lnR w="28575" cap="flat" cmpd="sng" algn="ctr">
                      <a:solidFill>
                        <a:srgbClr val="980000"/>
                      </a:solidFill>
                      <a:prstDash val="solid"/>
                      <a:round/>
                      <a:headEnd type="none" w="med" len="med"/>
                      <a:tailEnd type="none" w="med" len="med"/>
                    </a:lnR>
                    <a:lnT w="28575" cap="flat" cmpd="sng" algn="ctr">
                      <a:solidFill>
                        <a:srgbClr val="980000"/>
                      </a:solidFill>
                      <a:prstDash val="solid"/>
                      <a:round/>
                      <a:headEnd type="none" w="med" len="med"/>
                      <a:tailEnd type="none" w="med" len="med"/>
                    </a:lnT>
                    <a:lnB w="28575" cap="flat" cmpd="sng" algn="ctr">
                      <a:solidFill>
                        <a:srgbClr val="980000"/>
                      </a:solidFill>
                      <a:prstDash val="solid"/>
                      <a:round/>
                      <a:headEnd type="none" w="med" len="med"/>
                      <a:tailEnd type="none" w="med" len="med"/>
                    </a:lnB>
                  </a:tcPr>
                </a:tc>
                <a:tc>
                  <a:txBody>
                    <a:bodyPr/>
                    <a:lstStyle/>
                    <a:p>
                      <a:pPr algn="ctr" rtl="0" fontAlgn="t">
                        <a:spcBef>
                          <a:spcPts val="0"/>
                        </a:spcBef>
                        <a:spcAft>
                          <a:spcPts val="0"/>
                        </a:spcAft>
                      </a:pPr>
                      <a:r>
                        <a:rPr lang="en-IN" sz="1100" b="0" i="0" u="none" strike="noStrike">
                          <a:solidFill>
                            <a:srgbClr val="FF9900"/>
                          </a:solidFill>
                          <a:effectLst/>
                          <a:latin typeface="Arial" panose="020B0604020202020204" pitchFamily="34" charset="0"/>
                        </a:rPr>
                        <a:t>1</a:t>
                      </a:r>
                      <a:endParaRPr lang="en-IN" sz="1100">
                        <a:effectLst/>
                      </a:endParaRPr>
                    </a:p>
                  </a:txBody>
                  <a:tcPr marL="53580" marR="53580" marT="37493" marB="37493">
                    <a:lnL w="28575" cap="flat" cmpd="sng" algn="ctr">
                      <a:solidFill>
                        <a:srgbClr val="980000"/>
                      </a:solidFill>
                      <a:prstDash val="solid"/>
                      <a:round/>
                      <a:headEnd type="none" w="med" len="med"/>
                      <a:tailEnd type="none" w="med" len="med"/>
                    </a:lnL>
                    <a:lnR w="28575" cap="flat" cmpd="sng" algn="ctr">
                      <a:solidFill>
                        <a:srgbClr val="980000"/>
                      </a:solidFill>
                      <a:prstDash val="solid"/>
                      <a:round/>
                      <a:headEnd type="none" w="med" len="med"/>
                      <a:tailEnd type="none" w="med" len="med"/>
                    </a:lnR>
                    <a:lnT w="28575" cap="flat" cmpd="sng" algn="ctr">
                      <a:solidFill>
                        <a:srgbClr val="980000"/>
                      </a:solidFill>
                      <a:prstDash val="solid"/>
                      <a:round/>
                      <a:headEnd type="none" w="med" len="med"/>
                      <a:tailEnd type="none" w="med" len="med"/>
                    </a:lnT>
                    <a:lnB w="28575" cap="flat" cmpd="sng" algn="ctr">
                      <a:solidFill>
                        <a:srgbClr val="980000"/>
                      </a:solidFill>
                      <a:prstDash val="solid"/>
                      <a:round/>
                      <a:headEnd type="none" w="med" len="med"/>
                      <a:tailEnd type="none" w="med" len="med"/>
                    </a:lnB>
                  </a:tcPr>
                </a:tc>
                <a:tc>
                  <a:txBody>
                    <a:bodyPr/>
                    <a:lstStyle/>
                    <a:p>
                      <a:pPr algn="ctr" rtl="0" fontAlgn="t">
                        <a:spcBef>
                          <a:spcPts val="0"/>
                        </a:spcBef>
                        <a:spcAft>
                          <a:spcPts val="0"/>
                        </a:spcAft>
                      </a:pPr>
                      <a:r>
                        <a:rPr lang="en-IN" sz="1100" b="0" i="0" u="none" strike="noStrike" dirty="0">
                          <a:solidFill>
                            <a:srgbClr val="1155CC"/>
                          </a:solidFill>
                          <a:effectLst/>
                          <a:latin typeface="Arial" panose="020B0604020202020204" pitchFamily="34" charset="0"/>
                        </a:rPr>
                        <a:t>1</a:t>
                      </a:r>
                      <a:endParaRPr lang="en-IN" sz="1100" dirty="0">
                        <a:effectLst/>
                      </a:endParaRPr>
                    </a:p>
                  </a:txBody>
                  <a:tcPr marL="53580" marR="53580" marT="37493" marB="37493">
                    <a:lnL w="28575" cap="flat" cmpd="sng" algn="ctr">
                      <a:solidFill>
                        <a:srgbClr val="980000"/>
                      </a:solidFill>
                      <a:prstDash val="solid"/>
                      <a:round/>
                      <a:headEnd type="none" w="med" len="med"/>
                      <a:tailEnd type="none" w="med" len="med"/>
                    </a:lnL>
                    <a:lnR w="28575" cap="flat" cmpd="sng" algn="ctr">
                      <a:solidFill>
                        <a:srgbClr val="980000"/>
                      </a:solidFill>
                      <a:prstDash val="solid"/>
                      <a:round/>
                      <a:headEnd type="none" w="med" len="med"/>
                      <a:tailEnd type="none" w="med" len="med"/>
                    </a:lnR>
                    <a:lnT w="28575" cap="flat" cmpd="sng" algn="ctr">
                      <a:solidFill>
                        <a:srgbClr val="980000"/>
                      </a:solidFill>
                      <a:prstDash val="solid"/>
                      <a:round/>
                      <a:headEnd type="none" w="med" len="med"/>
                      <a:tailEnd type="none" w="med" len="med"/>
                    </a:lnT>
                    <a:lnB w="28575" cap="flat" cmpd="sng" algn="ctr">
                      <a:solidFill>
                        <a:srgbClr val="980000"/>
                      </a:solidFill>
                      <a:prstDash val="solid"/>
                      <a:round/>
                      <a:headEnd type="none" w="med" len="med"/>
                      <a:tailEnd type="none" w="med" len="med"/>
                    </a:lnB>
                  </a:tcPr>
                </a:tc>
                <a:tc>
                  <a:txBody>
                    <a:bodyPr/>
                    <a:lstStyle/>
                    <a:p>
                      <a:pPr algn="ctr" rtl="0" fontAlgn="t">
                        <a:spcBef>
                          <a:spcPts val="0"/>
                        </a:spcBef>
                        <a:spcAft>
                          <a:spcPts val="0"/>
                        </a:spcAft>
                      </a:pPr>
                      <a:r>
                        <a:rPr lang="en-IN" sz="1100" b="0" i="0" u="none" strike="noStrike">
                          <a:solidFill>
                            <a:srgbClr val="A64D79"/>
                          </a:solidFill>
                          <a:effectLst/>
                          <a:latin typeface="Arial" panose="020B0604020202020204" pitchFamily="34" charset="0"/>
                        </a:rPr>
                        <a:t>1</a:t>
                      </a:r>
                      <a:endParaRPr lang="en-IN" sz="1100">
                        <a:effectLst/>
                      </a:endParaRPr>
                    </a:p>
                  </a:txBody>
                  <a:tcPr marL="53580" marR="53580" marT="37493" marB="37493">
                    <a:lnL w="28575" cap="flat" cmpd="sng" algn="ctr">
                      <a:solidFill>
                        <a:srgbClr val="980000"/>
                      </a:solidFill>
                      <a:prstDash val="solid"/>
                      <a:round/>
                      <a:headEnd type="none" w="med" len="med"/>
                      <a:tailEnd type="none" w="med" len="med"/>
                    </a:lnL>
                    <a:lnR w="28575" cap="flat" cmpd="sng" algn="ctr">
                      <a:solidFill>
                        <a:srgbClr val="980000"/>
                      </a:solidFill>
                      <a:prstDash val="solid"/>
                      <a:round/>
                      <a:headEnd type="none" w="med" len="med"/>
                      <a:tailEnd type="none" w="med" len="med"/>
                    </a:lnR>
                    <a:lnT w="28575" cap="flat" cmpd="sng" algn="ctr">
                      <a:solidFill>
                        <a:srgbClr val="980000"/>
                      </a:solidFill>
                      <a:prstDash val="solid"/>
                      <a:round/>
                      <a:headEnd type="none" w="med" len="med"/>
                      <a:tailEnd type="none" w="med" len="med"/>
                    </a:lnT>
                    <a:lnB w="28575" cap="flat" cmpd="sng" algn="ctr">
                      <a:solidFill>
                        <a:srgbClr val="980000"/>
                      </a:solidFill>
                      <a:prstDash val="solid"/>
                      <a:round/>
                      <a:headEnd type="none" w="med" len="med"/>
                      <a:tailEnd type="none" w="med" len="med"/>
                    </a:lnB>
                  </a:tcPr>
                </a:tc>
                <a:extLst>
                  <a:ext uri="{0D108BD9-81ED-4DB2-BD59-A6C34878D82A}"/>
                </a:extLst>
              </a:tr>
              <a:tr h="298507">
                <a:tc>
                  <a:txBody>
                    <a:bodyPr/>
                    <a:lstStyle/>
                    <a:p>
                      <a:pPr algn="ctr" rtl="0" fontAlgn="t">
                        <a:spcBef>
                          <a:spcPts val="0"/>
                        </a:spcBef>
                        <a:spcAft>
                          <a:spcPts val="0"/>
                        </a:spcAft>
                      </a:pPr>
                      <a:r>
                        <a:rPr lang="en-IN" sz="1500" b="1" i="1" u="none" strike="noStrike" dirty="0">
                          <a:solidFill>
                            <a:srgbClr val="000000"/>
                          </a:solidFill>
                          <a:effectLst/>
                          <a:latin typeface="Arial" panose="020B0604020202020204" pitchFamily="34" charset="0"/>
                        </a:rPr>
                        <a:t>PIR Array</a:t>
                      </a:r>
                      <a:endParaRPr lang="en-IN" sz="1500" dirty="0">
                        <a:effectLst/>
                      </a:endParaRPr>
                    </a:p>
                  </a:txBody>
                  <a:tcPr marL="53580" marR="53580" marT="37493" marB="37493">
                    <a:lnL w="28575" cap="flat" cmpd="sng" algn="ctr">
                      <a:solidFill>
                        <a:srgbClr val="980000"/>
                      </a:solidFill>
                      <a:prstDash val="solid"/>
                      <a:round/>
                      <a:headEnd type="none" w="med" len="med"/>
                      <a:tailEnd type="none" w="med" len="med"/>
                    </a:lnL>
                    <a:lnR w="28575" cap="flat" cmpd="sng" algn="ctr">
                      <a:solidFill>
                        <a:srgbClr val="980000"/>
                      </a:solidFill>
                      <a:prstDash val="solid"/>
                      <a:round/>
                      <a:headEnd type="none" w="med" len="med"/>
                      <a:tailEnd type="none" w="med" len="med"/>
                    </a:lnR>
                    <a:lnT w="28575" cap="flat" cmpd="sng" algn="ctr">
                      <a:solidFill>
                        <a:srgbClr val="980000"/>
                      </a:solidFill>
                      <a:prstDash val="solid"/>
                      <a:round/>
                      <a:headEnd type="none" w="med" len="med"/>
                      <a:tailEnd type="none" w="med" len="med"/>
                    </a:lnT>
                    <a:lnB w="28575" cap="flat" cmpd="sng" algn="ctr">
                      <a:solidFill>
                        <a:srgbClr val="980000"/>
                      </a:solidFill>
                      <a:prstDash val="solid"/>
                      <a:round/>
                      <a:headEnd type="none" w="med" len="med"/>
                      <a:tailEnd type="none" w="med" len="med"/>
                    </a:lnB>
                  </a:tcPr>
                </a:tc>
                <a:tc>
                  <a:txBody>
                    <a:bodyPr/>
                    <a:lstStyle/>
                    <a:p>
                      <a:pPr algn="ctr" rtl="0" fontAlgn="t">
                        <a:spcBef>
                          <a:spcPts val="0"/>
                        </a:spcBef>
                        <a:spcAft>
                          <a:spcPts val="0"/>
                        </a:spcAft>
                      </a:pPr>
                      <a:r>
                        <a:rPr lang="en-IN" sz="1100" b="0" i="0" u="none" strike="noStrike">
                          <a:solidFill>
                            <a:srgbClr val="0000FF"/>
                          </a:solidFill>
                          <a:effectLst/>
                          <a:latin typeface="Arial" panose="020B0604020202020204" pitchFamily="34" charset="0"/>
                        </a:rPr>
                        <a:t>4</a:t>
                      </a:r>
                      <a:endParaRPr lang="en-IN" sz="1100">
                        <a:effectLst/>
                      </a:endParaRPr>
                    </a:p>
                  </a:txBody>
                  <a:tcPr marL="53580" marR="53580" marT="37493" marB="37493">
                    <a:lnL w="28575" cap="flat" cmpd="sng" algn="ctr">
                      <a:solidFill>
                        <a:srgbClr val="980000"/>
                      </a:solidFill>
                      <a:prstDash val="solid"/>
                      <a:round/>
                      <a:headEnd type="none" w="med" len="med"/>
                      <a:tailEnd type="none" w="med" len="med"/>
                    </a:lnL>
                    <a:lnR w="28575" cap="flat" cmpd="sng" algn="ctr">
                      <a:solidFill>
                        <a:srgbClr val="980000"/>
                      </a:solidFill>
                      <a:prstDash val="solid"/>
                      <a:round/>
                      <a:headEnd type="none" w="med" len="med"/>
                      <a:tailEnd type="none" w="med" len="med"/>
                    </a:lnR>
                    <a:lnT w="28575" cap="flat" cmpd="sng" algn="ctr">
                      <a:solidFill>
                        <a:srgbClr val="980000"/>
                      </a:solidFill>
                      <a:prstDash val="solid"/>
                      <a:round/>
                      <a:headEnd type="none" w="med" len="med"/>
                      <a:tailEnd type="none" w="med" len="med"/>
                    </a:lnT>
                    <a:lnB w="28575" cap="flat" cmpd="sng" algn="ctr">
                      <a:solidFill>
                        <a:srgbClr val="980000"/>
                      </a:solidFill>
                      <a:prstDash val="solid"/>
                      <a:round/>
                      <a:headEnd type="none" w="med" len="med"/>
                      <a:tailEnd type="none" w="med" len="med"/>
                    </a:lnB>
                  </a:tcPr>
                </a:tc>
                <a:tc>
                  <a:txBody>
                    <a:bodyPr/>
                    <a:lstStyle/>
                    <a:p>
                      <a:pPr algn="ctr" rtl="0" fontAlgn="t">
                        <a:spcBef>
                          <a:spcPts val="0"/>
                        </a:spcBef>
                        <a:spcAft>
                          <a:spcPts val="0"/>
                        </a:spcAft>
                      </a:pPr>
                      <a:r>
                        <a:rPr lang="en-IN" sz="1100" b="0" i="0" u="none" strike="noStrike">
                          <a:solidFill>
                            <a:srgbClr val="9900FF"/>
                          </a:solidFill>
                          <a:effectLst/>
                          <a:latin typeface="Arial" panose="020B0604020202020204" pitchFamily="34" charset="0"/>
                        </a:rPr>
                        <a:t>3</a:t>
                      </a:r>
                      <a:endParaRPr lang="en-IN" sz="1100">
                        <a:effectLst/>
                      </a:endParaRPr>
                    </a:p>
                  </a:txBody>
                  <a:tcPr marL="53580" marR="53580" marT="37493" marB="37493">
                    <a:lnL w="28575" cap="flat" cmpd="sng" algn="ctr">
                      <a:solidFill>
                        <a:srgbClr val="980000"/>
                      </a:solidFill>
                      <a:prstDash val="solid"/>
                      <a:round/>
                      <a:headEnd type="none" w="med" len="med"/>
                      <a:tailEnd type="none" w="med" len="med"/>
                    </a:lnL>
                    <a:lnR w="28575" cap="flat" cmpd="sng" algn="ctr">
                      <a:solidFill>
                        <a:srgbClr val="980000"/>
                      </a:solidFill>
                      <a:prstDash val="solid"/>
                      <a:round/>
                      <a:headEnd type="none" w="med" len="med"/>
                      <a:tailEnd type="none" w="med" len="med"/>
                    </a:lnR>
                    <a:lnT w="28575" cap="flat" cmpd="sng" algn="ctr">
                      <a:solidFill>
                        <a:srgbClr val="980000"/>
                      </a:solidFill>
                      <a:prstDash val="solid"/>
                      <a:round/>
                      <a:headEnd type="none" w="med" len="med"/>
                      <a:tailEnd type="none" w="med" len="med"/>
                    </a:lnT>
                    <a:lnB w="28575" cap="flat" cmpd="sng" algn="ctr">
                      <a:solidFill>
                        <a:srgbClr val="980000"/>
                      </a:solidFill>
                      <a:prstDash val="solid"/>
                      <a:round/>
                      <a:headEnd type="none" w="med" len="med"/>
                      <a:tailEnd type="none" w="med" len="med"/>
                    </a:lnB>
                  </a:tcPr>
                </a:tc>
                <a:tc>
                  <a:txBody>
                    <a:bodyPr/>
                    <a:lstStyle/>
                    <a:p>
                      <a:pPr algn="ctr" rtl="0" fontAlgn="t">
                        <a:spcBef>
                          <a:spcPts val="0"/>
                        </a:spcBef>
                        <a:spcAft>
                          <a:spcPts val="0"/>
                        </a:spcAft>
                      </a:pPr>
                      <a:r>
                        <a:rPr lang="en-IN" sz="1100" b="0" i="0" u="none" strike="noStrike">
                          <a:solidFill>
                            <a:srgbClr val="FF9900"/>
                          </a:solidFill>
                          <a:effectLst/>
                          <a:latin typeface="Arial" panose="020B0604020202020204" pitchFamily="34" charset="0"/>
                        </a:rPr>
                        <a:t>2</a:t>
                      </a:r>
                      <a:endParaRPr lang="en-IN" sz="1100">
                        <a:effectLst/>
                      </a:endParaRPr>
                    </a:p>
                  </a:txBody>
                  <a:tcPr marL="53580" marR="53580" marT="37493" marB="37493">
                    <a:lnL w="28575" cap="flat" cmpd="sng" algn="ctr">
                      <a:solidFill>
                        <a:srgbClr val="980000"/>
                      </a:solidFill>
                      <a:prstDash val="solid"/>
                      <a:round/>
                      <a:headEnd type="none" w="med" len="med"/>
                      <a:tailEnd type="none" w="med" len="med"/>
                    </a:lnL>
                    <a:lnR w="28575" cap="flat" cmpd="sng" algn="ctr">
                      <a:solidFill>
                        <a:srgbClr val="980000"/>
                      </a:solidFill>
                      <a:prstDash val="solid"/>
                      <a:round/>
                      <a:headEnd type="none" w="med" len="med"/>
                      <a:tailEnd type="none" w="med" len="med"/>
                    </a:lnR>
                    <a:lnT w="28575" cap="flat" cmpd="sng" algn="ctr">
                      <a:solidFill>
                        <a:srgbClr val="980000"/>
                      </a:solidFill>
                      <a:prstDash val="solid"/>
                      <a:round/>
                      <a:headEnd type="none" w="med" len="med"/>
                      <a:tailEnd type="none" w="med" len="med"/>
                    </a:lnT>
                    <a:lnB w="28575" cap="flat" cmpd="sng" algn="ctr">
                      <a:solidFill>
                        <a:srgbClr val="980000"/>
                      </a:solidFill>
                      <a:prstDash val="solid"/>
                      <a:round/>
                      <a:headEnd type="none" w="med" len="med"/>
                      <a:tailEnd type="none" w="med" len="med"/>
                    </a:lnB>
                  </a:tcPr>
                </a:tc>
                <a:tc>
                  <a:txBody>
                    <a:bodyPr/>
                    <a:lstStyle/>
                    <a:p>
                      <a:pPr algn="ctr" rtl="0" fontAlgn="t">
                        <a:spcBef>
                          <a:spcPts val="0"/>
                        </a:spcBef>
                        <a:spcAft>
                          <a:spcPts val="0"/>
                        </a:spcAft>
                      </a:pPr>
                      <a:r>
                        <a:rPr lang="en-IN" sz="1100" b="0" i="0" u="none" strike="noStrike" dirty="0">
                          <a:solidFill>
                            <a:srgbClr val="1155CC"/>
                          </a:solidFill>
                          <a:effectLst/>
                          <a:latin typeface="Arial" panose="020B0604020202020204" pitchFamily="34" charset="0"/>
                        </a:rPr>
                        <a:t>2</a:t>
                      </a:r>
                      <a:endParaRPr lang="en-IN" sz="1100" dirty="0">
                        <a:effectLst/>
                      </a:endParaRPr>
                    </a:p>
                  </a:txBody>
                  <a:tcPr marL="53580" marR="53580" marT="37493" marB="37493">
                    <a:lnL w="28575" cap="flat" cmpd="sng" algn="ctr">
                      <a:solidFill>
                        <a:srgbClr val="980000"/>
                      </a:solidFill>
                      <a:prstDash val="solid"/>
                      <a:round/>
                      <a:headEnd type="none" w="med" len="med"/>
                      <a:tailEnd type="none" w="med" len="med"/>
                    </a:lnL>
                    <a:lnR w="28575" cap="flat" cmpd="sng" algn="ctr">
                      <a:solidFill>
                        <a:srgbClr val="980000"/>
                      </a:solidFill>
                      <a:prstDash val="solid"/>
                      <a:round/>
                      <a:headEnd type="none" w="med" len="med"/>
                      <a:tailEnd type="none" w="med" len="med"/>
                    </a:lnR>
                    <a:lnT w="28575" cap="flat" cmpd="sng" algn="ctr">
                      <a:solidFill>
                        <a:srgbClr val="980000"/>
                      </a:solidFill>
                      <a:prstDash val="solid"/>
                      <a:round/>
                      <a:headEnd type="none" w="med" len="med"/>
                      <a:tailEnd type="none" w="med" len="med"/>
                    </a:lnT>
                    <a:lnB w="28575" cap="flat" cmpd="sng" algn="ctr">
                      <a:solidFill>
                        <a:srgbClr val="980000"/>
                      </a:solidFill>
                      <a:prstDash val="solid"/>
                      <a:round/>
                      <a:headEnd type="none" w="med" len="med"/>
                      <a:tailEnd type="none" w="med" len="med"/>
                    </a:lnB>
                  </a:tcPr>
                </a:tc>
                <a:tc>
                  <a:txBody>
                    <a:bodyPr/>
                    <a:lstStyle/>
                    <a:p>
                      <a:pPr algn="ctr" rtl="0" fontAlgn="t">
                        <a:spcBef>
                          <a:spcPts val="0"/>
                        </a:spcBef>
                        <a:spcAft>
                          <a:spcPts val="0"/>
                        </a:spcAft>
                      </a:pPr>
                      <a:r>
                        <a:rPr lang="en-IN" sz="1100" b="0" i="0" u="none" strike="noStrike" dirty="0">
                          <a:solidFill>
                            <a:srgbClr val="A64D79"/>
                          </a:solidFill>
                          <a:effectLst/>
                          <a:latin typeface="Arial" panose="020B0604020202020204" pitchFamily="34" charset="0"/>
                        </a:rPr>
                        <a:t>2</a:t>
                      </a:r>
                      <a:endParaRPr lang="en-IN" sz="1100" dirty="0">
                        <a:effectLst/>
                      </a:endParaRPr>
                    </a:p>
                  </a:txBody>
                  <a:tcPr marL="53580" marR="53580" marT="37493" marB="37493">
                    <a:lnL w="28575" cap="flat" cmpd="sng" algn="ctr">
                      <a:solidFill>
                        <a:srgbClr val="980000"/>
                      </a:solidFill>
                      <a:prstDash val="solid"/>
                      <a:round/>
                      <a:headEnd type="none" w="med" len="med"/>
                      <a:tailEnd type="none" w="med" len="med"/>
                    </a:lnL>
                    <a:lnR w="28575" cap="flat" cmpd="sng" algn="ctr">
                      <a:solidFill>
                        <a:srgbClr val="980000"/>
                      </a:solidFill>
                      <a:prstDash val="solid"/>
                      <a:round/>
                      <a:headEnd type="none" w="med" len="med"/>
                      <a:tailEnd type="none" w="med" len="med"/>
                    </a:lnR>
                    <a:lnT w="28575" cap="flat" cmpd="sng" algn="ctr">
                      <a:solidFill>
                        <a:srgbClr val="980000"/>
                      </a:solidFill>
                      <a:prstDash val="solid"/>
                      <a:round/>
                      <a:headEnd type="none" w="med" len="med"/>
                      <a:tailEnd type="none" w="med" len="med"/>
                    </a:lnT>
                    <a:lnB w="28575" cap="flat" cmpd="sng" algn="ctr">
                      <a:solidFill>
                        <a:srgbClr val="980000"/>
                      </a:solidFill>
                      <a:prstDash val="solid"/>
                      <a:round/>
                      <a:headEnd type="none" w="med" len="med"/>
                      <a:tailEnd type="none" w="med" len="med"/>
                    </a:lnB>
                  </a:tcPr>
                </a:tc>
                <a:extLst>
                  <a:ext uri="{0D108BD9-81ED-4DB2-BD59-A6C34878D82A}"/>
                </a:extLst>
              </a:tr>
              <a:tr h="298507">
                <a:tc>
                  <a:txBody>
                    <a:bodyPr/>
                    <a:lstStyle/>
                    <a:p>
                      <a:pPr algn="ctr" rtl="0" fontAlgn="t">
                        <a:spcBef>
                          <a:spcPts val="0"/>
                        </a:spcBef>
                        <a:spcAft>
                          <a:spcPts val="0"/>
                        </a:spcAft>
                      </a:pPr>
                      <a:r>
                        <a:rPr lang="en-IN" sz="1500" b="1" i="1" u="none" strike="noStrike" dirty="0">
                          <a:solidFill>
                            <a:srgbClr val="000000"/>
                          </a:solidFill>
                          <a:effectLst/>
                          <a:latin typeface="Arial" panose="020B0604020202020204" pitchFamily="34" charset="0"/>
                        </a:rPr>
                        <a:t>Camera</a:t>
                      </a:r>
                      <a:endParaRPr lang="en-IN" sz="1500" dirty="0">
                        <a:effectLst/>
                      </a:endParaRPr>
                    </a:p>
                  </a:txBody>
                  <a:tcPr marL="53580" marR="53580" marT="37493" marB="37493">
                    <a:lnL w="28575" cap="flat" cmpd="sng" algn="ctr">
                      <a:solidFill>
                        <a:srgbClr val="980000"/>
                      </a:solidFill>
                      <a:prstDash val="solid"/>
                      <a:round/>
                      <a:headEnd type="none" w="med" len="med"/>
                      <a:tailEnd type="none" w="med" len="med"/>
                    </a:lnL>
                    <a:lnR w="28575" cap="flat" cmpd="sng" algn="ctr">
                      <a:solidFill>
                        <a:srgbClr val="980000"/>
                      </a:solidFill>
                      <a:prstDash val="solid"/>
                      <a:round/>
                      <a:headEnd type="none" w="med" len="med"/>
                      <a:tailEnd type="none" w="med" len="med"/>
                    </a:lnR>
                    <a:lnT w="28575" cap="flat" cmpd="sng" algn="ctr">
                      <a:solidFill>
                        <a:srgbClr val="980000"/>
                      </a:solidFill>
                      <a:prstDash val="solid"/>
                      <a:round/>
                      <a:headEnd type="none" w="med" len="med"/>
                      <a:tailEnd type="none" w="med" len="med"/>
                    </a:lnT>
                    <a:lnB w="28575" cap="flat" cmpd="sng" algn="ctr">
                      <a:solidFill>
                        <a:srgbClr val="980000"/>
                      </a:solidFill>
                      <a:prstDash val="solid"/>
                      <a:round/>
                      <a:headEnd type="none" w="med" len="med"/>
                      <a:tailEnd type="none" w="med" len="med"/>
                    </a:lnB>
                  </a:tcPr>
                </a:tc>
                <a:tc>
                  <a:txBody>
                    <a:bodyPr/>
                    <a:lstStyle/>
                    <a:p>
                      <a:pPr algn="ctr" rtl="0" fontAlgn="t">
                        <a:spcBef>
                          <a:spcPts val="0"/>
                        </a:spcBef>
                        <a:spcAft>
                          <a:spcPts val="0"/>
                        </a:spcAft>
                      </a:pPr>
                      <a:r>
                        <a:rPr lang="en-IN" sz="1100" b="0" i="0" u="none" strike="noStrike">
                          <a:solidFill>
                            <a:srgbClr val="0000FF"/>
                          </a:solidFill>
                          <a:effectLst/>
                          <a:latin typeface="Arial" panose="020B0604020202020204" pitchFamily="34" charset="0"/>
                        </a:rPr>
                        <a:t>3</a:t>
                      </a:r>
                      <a:endParaRPr lang="en-IN" sz="1100">
                        <a:effectLst/>
                      </a:endParaRPr>
                    </a:p>
                  </a:txBody>
                  <a:tcPr marL="53580" marR="53580" marT="37493" marB="37493">
                    <a:lnL w="28575" cap="flat" cmpd="sng" algn="ctr">
                      <a:solidFill>
                        <a:srgbClr val="980000"/>
                      </a:solidFill>
                      <a:prstDash val="solid"/>
                      <a:round/>
                      <a:headEnd type="none" w="med" len="med"/>
                      <a:tailEnd type="none" w="med" len="med"/>
                    </a:lnL>
                    <a:lnR w="28575" cap="flat" cmpd="sng" algn="ctr">
                      <a:solidFill>
                        <a:srgbClr val="980000"/>
                      </a:solidFill>
                      <a:prstDash val="solid"/>
                      <a:round/>
                      <a:headEnd type="none" w="med" len="med"/>
                      <a:tailEnd type="none" w="med" len="med"/>
                    </a:lnR>
                    <a:lnT w="28575" cap="flat" cmpd="sng" algn="ctr">
                      <a:solidFill>
                        <a:srgbClr val="980000"/>
                      </a:solidFill>
                      <a:prstDash val="solid"/>
                      <a:round/>
                      <a:headEnd type="none" w="med" len="med"/>
                      <a:tailEnd type="none" w="med" len="med"/>
                    </a:lnT>
                    <a:lnB w="28575" cap="flat" cmpd="sng" algn="ctr">
                      <a:solidFill>
                        <a:srgbClr val="980000"/>
                      </a:solidFill>
                      <a:prstDash val="solid"/>
                      <a:round/>
                      <a:headEnd type="none" w="med" len="med"/>
                      <a:tailEnd type="none" w="med" len="med"/>
                    </a:lnB>
                  </a:tcPr>
                </a:tc>
                <a:tc>
                  <a:txBody>
                    <a:bodyPr/>
                    <a:lstStyle/>
                    <a:p>
                      <a:pPr algn="ctr" rtl="0" fontAlgn="t">
                        <a:spcBef>
                          <a:spcPts val="0"/>
                        </a:spcBef>
                        <a:spcAft>
                          <a:spcPts val="0"/>
                        </a:spcAft>
                      </a:pPr>
                      <a:r>
                        <a:rPr lang="en-IN" sz="1100" b="0" i="0" u="none" strike="noStrike">
                          <a:solidFill>
                            <a:srgbClr val="9900FF"/>
                          </a:solidFill>
                          <a:effectLst/>
                          <a:latin typeface="Arial" panose="020B0604020202020204" pitchFamily="34" charset="0"/>
                        </a:rPr>
                        <a:t>1</a:t>
                      </a:r>
                      <a:endParaRPr lang="en-IN" sz="1100">
                        <a:effectLst/>
                      </a:endParaRPr>
                    </a:p>
                  </a:txBody>
                  <a:tcPr marL="53580" marR="53580" marT="37493" marB="37493">
                    <a:lnL w="28575" cap="flat" cmpd="sng" algn="ctr">
                      <a:solidFill>
                        <a:srgbClr val="980000"/>
                      </a:solidFill>
                      <a:prstDash val="solid"/>
                      <a:round/>
                      <a:headEnd type="none" w="med" len="med"/>
                      <a:tailEnd type="none" w="med" len="med"/>
                    </a:lnL>
                    <a:lnR w="28575" cap="flat" cmpd="sng" algn="ctr">
                      <a:solidFill>
                        <a:srgbClr val="980000"/>
                      </a:solidFill>
                      <a:prstDash val="solid"/>
                      <a:round/>
                      <a:headEnd type="none" w="med" len="med"/>
                      <a:tailEnd type="none" w="med" len="med"/>
                    </a:lnR>
                    <a:lnT w="28575" cap="flat" cmpd="sng" algn="ctr">
                      <a:solidFill>
                        <a:srgbClr val="980000"/>
                      </a:solidFill>
                      <a:prstDash val="solid"/>
                      <a:round/>
                      <a:headEnd type="none" w="med" len="med"/>
                      <a:tailEnd type="none" w="med" len="med"/>
                    </a:lnT>
                    <a:lnB w="28575" cap="flat" cmpd="sng" algn="ctr">
                      <a:solidFill>
                        <a:srgbClr val="980000"/>
                      </a:solidFill>
                      <a:prstDash val="solid"/>
                      <a:round/>
                      <a:headEnd type="none" w="med" len="med"/>
                      <a:tailEnd type="none" w="med" len="med"/>
                    </a:lnB>
                  </a:tcPr>
                </a:tc>
                <a:tc>
                  <a:txBody>
                    <a:bodyPr/>
                    <a:lstStyle/>
                    <a:p>
                      <a:pPr algn="ctr" rtl="0" fontAlgn="t">
                        <a:spcBef>
                          <a:spcPts val="0"/>
                        </a:spcBef>
                        <a:spcAft>
                          <a:spcPts val="0"/>
                        </a:spcAft>
                      </a:pPr>
                      <a:r>
                        <a:rPr lang="en-IN" sz="1100" b="0" i="0" u="none" strike="noStrike">
                          <a:solidFill>
                            <a:srgbClr val="FF9900"/>
                          </a:solidFill>
                          <a:effectLst/>
                          <a:latin typeface="Arial" panose="020B0604020202020204" pitchFamily="34" charset="0"/>
                        </a:rPr>
                        <a:t>5</a:t>
                      </a:r>
                      <a:endParaRPr lang="en-IN" sz="1100">
                        <a:effectLst/>
                      </a:endParaRPr>
                    </a:p>
                  </a:txBody>
                  <a:tcPr marL="53580" marR="53580" marT="37493" marB="37493">
                    <a:lnL w="28575" cap="flat" cmpd="sng" algn="ctr">
                      <a:solidFill>
                        <a:srgbClr val="980000"/>
                      </a:solidFill>
                      <a:prstDash val="solid"/>
                      <a:round/>
                      <a:headEnd type="none" w="med" len="med"/>
                      <a:tailEnd type="none" w="med" len="med"/>
                    </a:lnL>
                    <a:lnR w="28575" cap="flat" cmpd="sng" algn="ctr">
                      <a:solidFill>
                        <a:srgbClr val="980000"/>
                      </a:solidFill>
                      <a:prstDash val="solid"/>
                      <a:round/>
                      <a:headEnd type="none" w="med" len="med"/>
                      <a:tailEnd type="none" w="med" len="med"/>
                    </a:lnR>
                    <a:lnT w="28575" cap="flat" cmpd="sng" algn="ctr">
                      <a:solidFill>
                        <a:srgbClr val="980000"/>
                      </a:solidFill>
                      <a:prstDash val="solid"/>
                      <a:round/>
                      <a:headEnd type="none" w="med" len="med"/>
                      <a:tailEnd type="none" w="med" len="med"/>
                    </a:lnT>
                    <a:lnB w="28575" cap="flat" cmpd="sng" algn="ctr">
                      <a:solidFill>
                        <a:srgbClr val="980000"/>
                      </a:solidFill>
                      <a:prstDash val="solid"/>
                      <a:round/>
                      <a:headEnd type="none" w="med" len="med"/>
                      <a:tailEnd type="none" w="med" len="med"/>
                    </a:lnB>
                  </a:tcPr>
                </a:tc>
                <a:tc>
                  <a:txBody>
                    <a:bodyPr/>
                    <a:lstStyle/>
                    <a:p>
                      <a:pPr algn="ctr" rtl="0" fontAlgn="t">
                        <a:spcBef>
                          <a:spcPts val="0"/>
                        </a:spcBef>
                        <a:spcAft>
                          <a:spcPts val="0"/>
                        </a:spcAft>
                      </a:pPr>
                      <a:r>
                        <a:rPr lang="en-IN" sz="1100" b="0" i="0" u="none" strike="noStrike" dirty="0">
                          <a:solidFill>
                            <a:srgbClr val="1155CC"/>
                          </a:solidFill>
                          <a:effectLst/>
                          <a:latin typeface="Arial" panose="020B0604020202020204" pitchFamily="34" charset="0"/>
                        </a:rPr>
                        <a:t>5</a:t>
                      </a:r>
                      <a:endParaRPr lang="en-IN" sz="1100" dirty="0">
                        <a:effectLst/>
                      </a:endParaRPr>
                    </a:p>
                  </a:txBody>
                  <a:tcPr marL="53580" marR="53580" marT="37493" marB="37493">
                    <a:lnL w="28575" cap="flat" cmpd="sng" algn="ctr">
                      <a:solidFill>
                        <a:srgbClr val="980000"/>
                      </a:solidFill>
                      <a:prstDash val="solid"/>
                      <a:round/>
                      <a:headEnd type="none" w="med" len="med"/>
                      <a:tailEnd type="none" w="med" len="med"/>
                    </a:lnL>
                    <a:lnR w="28575" cap="flat" cmpd="sng" algn="ctr">
                      <a:solidFill>
                        <a:srgbClr val="980000"/>
                      </a:solidFill>
                      <a:prstDash val="solid"/>
                      <a:round/>
                      <a:headEnd type="none" w="med" len="med"/>
                      <a:tailEnd type="none" w="med" len="med"/>
                    </a:lnR>
                    <a:lnT w="28575" cap="flat" cmpd="sng" algn="ctr">
                      <a:solidFill>
                        <a:srgbClr val="980000"/>
                      </a:solidFill>
                      <a:prstDash val="solid"/>
                      <a:round/>
                      <a:headEnd type="none" w="med" len="med"/>
                      <a:tailEnd type="none" w="med" len="med"/>
                    </a:lnT>
                    <a:lnB w="28575" cap="flat" cmpd="sng" algn="ctr">
                      <a:solidFill>
                        <a:srgbClr val="980000"/>
                      </a:solidFill>
                      <a:prstDash val="solid"/>
                      <a:round/>
                      <a:headEnd type="none" w="med" len="med"/>
                      <a:tailEnd type="none" w="med" len="med"/>
                    </a:lnB>
                  </a:tcPr>
                </a:tc>
                <a:tc>
                  <a:txBody>
                    <a:bodyPr/>
                    <a:lstStyle/>
                    <a:p>
                      <a:pPr algn="ctr" rtl="0" fontAlgn="t">
                        <a:spcBef>
                          <a:spcPts val="0"/>
                        </a:spcBef>
                        <a:spcAft>
                          <a:spcPts val="0"/>
                        </a:spcAft>
                      </a:pPr>
                      <a:r>
                        <a:rPr lang="en-IN" sz="1100" b="0" i="0" u="none" strike="noStrike">
                          <a:solidFill>
                            <a:srgbClr val="A64D79"/>
                          </a:solidFill>
                          <a:effectLst/>
                          <a:latin typeface="Arial" panose="020B0604020202020204" pitchFamily="34" charset="0"/>
                        </a:rPr>
                        <a:t>3</a:t>
                      </a:r>
                      <a:endParaRPr lang="en-IN" sz="1100">
                        <a:effectLst/>
                      </a:endParaRPr>
                    </a:p>
                  </a:txBody>
                  <a:tcPr marL="53580" marR="53580" marT="37493" marB="37493">
                    <a:lnL w="28575" cap="flat" cmpd="sng" algn="ctr">
                      <a:solidFill>
                        <a:srgbClr val="980000"/>
                      </a:solidFill>
                      <a:prstDash val="solid"/>
                      <a:round/>
                      <a:headEnd type="none" w="med" len="med"/>
                      <a:tailEnd type="none" w="med" len="med"/>
                    </a:lnL>
                    <a:lnR w="28575" cap="flat" cmpd="sng" algn="ctr">
                      <a:solidFill>
                        <a:srgbClr val="980000"/>
                      </a:solidFill>
                      <a:prstDash val="solid"/>
                      <a:round/>
                      <a:headEnd type="none" w="med" len="med"/>
                      <a:tailEnd type="none" w="med" len="med"/>
                    </a:lnR>
                    <a:lnT w="28575" cap="flat" cmpd="sng" algn="ctr">
                      <a:solidFill>
                        <a:srgbClr val="980000"/>
                      </a:solidFill>
                      <a:prstDash val="solid"/>
                      <a:round/>
                      <a:headEnd type="none" w="med" len="med"/>
                      <a:tailEnd type="none" w="med" len="med"/>
                    </a:lnT>
                    <a:lnB w="28575" cap="flat" cmpd="sng" algn="ctr">
                      <a:solidFill>
                        <a:srgbClr val="980000"/>
                      </a:solidFill>
                      <a:prstDash val="solid"/>
                      <a:round/>
                      <a:headEnd type="none" w="med" len="med"/>
                      <a:tailEnd type="none" w="med" len="med"/>
                    </a:lnB>
                  </a:tcPr>
                </a:tc>
                <a:extLst>
                  <a:ext uri="{0D108BD9-81ED-4DB2-BD59-A6C34878D82A}"/>
                </a:extLst>
              </a:tr>
              <a:tr h="431315">
                <a:tc>
                  <a:txBody>
                    <a:bodyPr/>
                    <a:lstStyle/>
                    <a:p>
                      <a:pPr algn="ctr" rtl="0" fontAlgn="t">
                        <a:spcBef>
                          <a:spcPts val="0"/>
                        </a:spcBef>
                        <a:spcAft>
                          <a:spcPts val="0"/>
                        </a:spcAft>
                      </a:pPr>
                      <a:r>
                        <a:rPr lang="en-IN" sz="900" b="0" i="0" u="none" strike="noStrike" baseline="0" dirty="0" smtClean="0">
                          <a:solidFill>
                            <a:schemeClr val="tx1"/>
                          </a:solidFill>
                          <a:effectLst/>
                          <a:latin typeface="+mn-lt"/>
                        </a:rPr>
                        <a:t> </a:t>
                      </a:r>
                      <a:r>
                        <a:rPr lang="en-IN" sz="1200" b="1" i="1" u="none" strike="noStrike" dirty="0" smtClean="0">
                          <a:solidFill>
                            <a:srgbClr val="000000"/>
                          </a:solidFill>
                          <a:effectLst/>
                          <a:latin typeface="Arial" panose="020B0604020202020204" pitchFamily="34" charset="0"/>
                        </a:rPr>
                        <a:t>+</a:t>
                      </a:r>
                      <a:r>
                        <a:rPr lang="en-IN" sz="1200" b="0" i="0" u="none" strike="noStrike" baseline="0" dirty="0" smtClean="0">
                          <a:solidFill>
                            <a:schemeClr val="tx1"/>
                          </a:solidFill>
                          <a:effectLst/>
                          <a:latin typeface="+mn-lt"/>
                        </a:rPr>
                        <a:t> </a:t>
                      </a:r>
                      <a:r>
                        <a:rPr lang="en-IN" sz="1200" b="1" i="1" u="none" strike="noStrike" dirty="0" smtClean="0">
                          <a:solidFill>
                            <a:srgbClr val="000000"/>
                          </a:solidFill>
                          <a:effectLst/>
                          <a:latin typeface="Arial" panose="020B0604020202020204" pitchFamily="34" charset="0"/>
                        </a:rPr>
                        <a:t>PIR</a:t>
                      </a:r>
                      <a:endParaRPr lang="en-IN" sz="900" dirty="0">
                        <a:effectLst/>
                      </a:endParaRPr>
                    </a:p>
                  </a:txBody>
                  <a:tcPr marL="53580" marR="53580" marT="37493" marB="37493">
                    <a:lnL w="28575" cap="flat" cmpd="sng" algn="ctr">
                      <a:solidFill>
                        <a:srgbClr val="980000"/>
                      </a:solidFill>
                      <a:prstDash val="solid"/>
                      <a:round/>
                      <a:headEnd type="none" w="med" len="med"/>
                      <a:tailEnd type="none" w="med" len="med"/>
                    </a:lnL>
                    <a:lnR w="28575" cap="flat" cmpd="sng" algn="ctr">
                      <a:solidFill>
                        <a:srgbClr val="980000"/>
                      </a:solidFill>
                      <a:prstDash val="solid"/>
                      <a:round/>
                      <a:headEnd type="none" w="med" len="med"/>
                      <a:tailEnd type="none" w="med" len="med"/>
                    </a:lnR>
                    <a:lnT w="28575" cap="flat" cmpd="sng" algn="ctr">
                      <a:solidFill>
                        <a:srgbClr val="980000"/>
                      </a:solidFill>
                      <a:prstDash val="solid"/>
                      <a:round/>
                      <a:headEnd type="none" w="med" len="med"/>
                      <a:tailEnd type="none" w="med" len="med"/>
                    </a:lnT>
                    <a:lnB w="28575" cap="flat" cmpd="sng" algn="ctr">
                      <a:solidFill>
                        <a:srgbClr val="980000"/>
                      </a:solidFill>
                      <a:prstDash val="solid"/>
                      <a:round/>
                      <a:headEnd type="none" w="med" len="med"/>
                      <a:tailEnd type="none" w="med" len="med"/>
                    </a:lnB>
                  </a:tcPr>
                </a:tc>
                <a:tc>
                  <a:txBody>
                    <a:bodyPr/>
                    <a:lstStyle/>
                    <a:p>
                      <a:pPr algn="ctr" rtl="0" fontAlgn="t">
                        <a:spcBef>
                          <a:spcPts val="0"/>
                        </a:spcBef>
                        <a:spcAft>
                          <a:spcPts val="0"/>
                        </a:spcAft>
                      </a:pPr>
                      <a:r>
                        <a:rPr lang="en-IN" sz="1100" b="0" i="0" u="none" strike="noStrike">
                          <a:solidFill>
                            <a:srgbClr val="0000FF"/>
                          </a:solidFill>
                          <a:effectLst/>
                          <a:latin typeface="Arial" panose="020B0604020202020204" pitchFamily="34" charset="0"/>
                        </a:rPr>
                        <a:t>2</a:t>
                      </a:r>
                      <a:endParaRPr lang="en-IN" sz="1100">
                        <a:effectLst/>
                      </a:endParaRPr>
                    </a:p>
                  </a:txBody>
                  <a:tcPr marL="53580" marR="53580" marT="37493" marB="37493">
                    <a:lnL w="28575" cap="flat" cmpd="sng" algn="ctr">
                      <a:solidFill>
                        <a:srgbClr val="980000"/>
                      </a:solidFill>
                      <a:prstDash val="solid"/>
                      <a:round/>
                      <a:headEnd type="none" w="med" len="med"/>
                      <a:tailEnd type="none" w="med" len="med"/>
                    </a:lnL>
                    <a:lnR w="28575" cap="flat" cmpd="sng" algn="ctr">
                      <a:solidFill>
                        <a:srgbClr val="980000"/>
                      </a:solidFill>
                      <a:prstDash val="solid"/>
                      <a:round/>
                      <a:headEnd type="none" w="med" len="med"/>
                      <a:tailEnd type="none" w="med" len="med"/>
                    </a:lnR>
                    <a:lnT w="28575" cap="flat" cmpd="sng" algn="ctr">
                      <a:solidFill>
                        <a:srgbClr val="980000"/>
                      </a:solidFill>
                      <a:prstDash val="solid"/>
                      <a:round/>
                      <a:headEnd type="none" w="med" len="med"/>
                      <a:tailEnd type="none" w="med" len="med"/>
                    </a:lnT>
                    <a:lnB w="28575" cap="flat" cmpd="sng" algn="ctr">
                      <a:solidFill>
                        <a:srgbClr val="980000"/>
                      </a:solidFill>
                      <a:prstDash val="solid"/>
                      <a:round/>
                      <a:headEnd type="none" w="med" len="med"/>
                      <a:tailEnd type="none" w="med" len="med"/>
                    </a:lnB>
                  </a:tcPr>
                </a:tc>
                <a:tc>
                  <a:txBody>
                    <a:bodyPr/>
                    <a:lstStyle/>
                    <a:p>
                      <a:pPr algn="ctr" rtl="0" fontAlgn="t">
                        <a:spcBef>
                          <a:spcPts val="0"/>
                        </a:spcBef>
                        <a:spcAft>
                          <a:spcPts val="0"/>
                        </a:spcAft>
                      </a:pPr>
                      <a:r>
                        <a:rPr lang="en-IN" sz="1100" b="0" i="0" u="none" strike="noStrike">
                          <a:solidFill>
                            <a:srgbClr val="9900FF"/>
                          </a:solidFill>
                          <a:effectLst/>
                          <a:latin typeface="Arial" panose="020B0604020202020204" pitchFamily="34" charset="0"/>
                        </a:rPr>
                        <a:t>5</a:t>
                      </a:r>
                      <a:endParaRPr lang="en-IN" sz="1100">
                        <a:effectLst/>
                      </a:endParaRPr>
                    </a:p>
                  </a:txBody>
                  <a:tcPr marL="53580" marR="53580" marT="37493" marB="37493">
                    <a:lnL w="28575" cap="flat" cmpd="sng" algn="ctr">
                      <a:solidFill>
                        <a:srgbClr val="980000"/>
                      </a:solidFill>
                      <a:prstDash val="solid"/>
                      <a:round/>
                      <a:headEnd type="none" w="med" len="med"/>
                      <a:tailEnd type="none" w="med" len="med"/>
                    </a:lnL>
                    <a:lnR w="28575" cap="flat" cmpd="sng" algn="ctr">
                      <a:solidFill>
                        <a:srgbClr val="980000"/>
                      </a:solidFill>
                      <a:prstDash val="solid"/>
                      <a:round/>
                      <a:headEnd type="none" w="med" len="med"/>
                      <a:tailEnd type="none" w="med" len="med"/>
                    </a:lnR>
                    <a:lnT w="28575" cap="flat" cmpd="sng" algn="ctr">
                      <a:solidFill>
                        <a:srgbClr val="980000"/>
                      </a:solidFill>
                      <a:prstDash val="solid"/>
                      <a:round/>
                      <a:headEnd type="none" w="med" len="med"/>
                      <a:tailEnd type="none" w="med" len="med"/>
                    </a:lnT>
                    <a:lnB w="28575" cap="flat" cmpd="sng" algn="ctr">
                      <a:solidFill>
                        <a:srgbClr val="980000"/>
                      </a:solidFill>
                      <a:prstDash val="solid"/>
                      <a:round/>
                      <a:headEnd type="none" w="med" len="med"/>
                      <a:tailEnd type="none" w="med" len="med"/>
                    </a:lnB>
                  </a:tcPr>
                </a:tc>
                <a:tc>
                  <a:txBody>
                    <a:bodyPr/>
                    <a:lstStyle/>
                    <a:p>
                      <a:pPr algn="ctr" rtl="0" fontAlgn="t">
                        <a:spcBef>
                          <a:spcPts val="0"/>
                        </a:spcBef>
                        <a:spcAft>
                          <a:spcPts val="0"/>
                        </a:spcAft>
                      </a:pPr>
                      <a:r>
                        <a:rPr lang="en-IN" sz="1100" b="0" i="0" u="none" strike="noStrike">
                          <a:solidFill>
                            <a:srgbClr val="FF9900"/>
                          </a:solidFill>
                          <a:effectLst/>
                          <a:latin typeface="Arial" panose="020B0604020202020204" pitchFamily="34" charset="0"/>
                        </a:rPr>
                        <a:t>4</a:t>
                      </a:r>
                      <a:endParaRPr lang="en-IN" sz="1100">
                        <a:effectLst/>
                      </a:endParaRPr>
                    </a:p>
                  </a:txBody>
                  <a:tcPr marL="53580" marR="53580" marT="37493" marB="37493">
                    <a:lnL w="28575" cap="flat" cmpd="sng" algn="ctr">
                      <a:solidFill>
                        <a:srgbClr val="980000"/>
                      </a:solidFill>
                      <a:prstDash val="solid"/>
                      <a:round/>
                      <a:headEnd type="none" w="med" len="med"/>
                      <a:tailEnd type="none" w="med" len="med"/>
                    </a:lnL>
                    <a:lnR w="28575" cap="flat" cmpd="sng" algn="ctr">
                      <a:solidFill>
                        <a:srgbClr val="980000"/>
                      </a:solidFill>
                      <a:prstDash val="solid"/>
                      <a:round/>
                      <a:headEnd type="none" w="med" len="med"/>
                      <a:tailEnd type="none" w="med" len="med"/>
                    </a:lnR>
                    <a:lnT w="28575" cap="flat" cmpd="sng" algn="ctr">
                      <a:solidFill>
                        <a:srgbClr val="980000"/>
                      </a:solidFill>
                      <a:prstDash val="solid"/>
                      <a:round/>
                      <a:headEnd type="none" w="med" len="med"/>
                      <a:tailEnd type="none" w="med" len="med"/>
                    </a:lnT>
                    <a:lnB w="28575" cap="flat" cmpd="sng" algn="ctr">
                      <a:solidFill>
                        <a:srgbClr val="980000"/>
                      </a:solidFill>
                      <a:prstDash val="solid"/>
                      <a:round/>
                      <a:headEnd type="none" w="med" len="med"/>
                      <a:tailEnd type="none" w="med" len="med"/>
                    </a:lnB>
                  </a:tcPr>
                </a:tc>
                <a:tc>
                  <a:txBody>
                    <a:bodyPr/>
                    <a:lstStyle/>
                    <a:p>
                      <a:pPr algn="ctr" rtl="0" fontAlgn="t">
                        <a:spcBef>
                          <a:spcPts val="0"/>
                        </a:spcBef>
                        <a:spcAft>
                          <a:spcPts val="0"/>
                        </a:spcAft>
                      </a:pPr>
                      <a:r>
                        <a:rPr lang="en-IN" sz="1100" b="0" i="0" u="none" strike="noStrike" dirty="0">
                          <a:solidFill>
                            <a:srgbClr val="1155CC"/>
                          </a:solidFill>
                          <a:effectLst/>
                          <a:latin typeface="Arial" panose="020B0604020202020204" pitchFamily="34" charset="0"/>
                        </a:rPr>
                        <a:t>4</a:t>
                      </a:r>
                      <a:endParaRPr lang="en-IN" sz="1100" dirty="0">
                        <a:effectLst/>
                      </a:endParaRPr>
                    </a:p>
                  </a:txBody>
                  <a:tcPr marL="53580" marR="53580" marT="37493" marB="37493">
                    <a:lnL w="28575" cap="flat" cmpd="sng" algn="ctr">
                      <a:solidFill>
                        <a:srgbClr val="980000"/>
                      </a:solidFill>
                      <a:prstDash val="solid"/>
                      <a:round/>
                      <a:headEnd type="none" w="med" len="med"/>
                      <a:tailEnd type="none" w="med" len="med"/>
                    </a:lnL>
                    <a:lnR w="28575" cap="flat" cmpd="sng" algn="ctr">
                      <a:solidFill>
                        <a:srgbClr val="980000"/>
                      </a:solidFill>
                      <a:prstDash val="solid"/>
                      <a:round/>
                      <a:headEnd type="none" w="med" len="med"/>
                      <a:tailEnd type="none" w="med" len="med"/>
                    </a:lnR>
                    <a:lnT w="28575" cap="flat" cmpd="sng" algn="ctr">
                      <a:solidFill>
                        <a:srgbClr val="980000"/>
                      </a:solidFill>
                      <a:prstDash val="solid"/>
                      <a:round/>
                      <a:headEnd type="none" w="med" len="med"/>
                      <a:tailEnd type="none" w="med" len="med"/>
                    </a:lnT>
                    <a:lnB w="28575" cap="flat" cmpd="sng" algn="ctr">
                      <a:solidFill>
                        <a:srgbClr val="980000"/>
                      </a:solidFill>
                      <a:prstDash val="solid"/>
                      <a:round/>
                      <a:headEnd type="none" w="med" len="med"/>
                      <a:tailEnd type="none" w="med" len="med"/>
                    </a:lnB>
                  </a:tcPr>
                </a:tc>
                <a:tc>
                  <a:txBody>
                    <a:bodyPr/>
                    <a:lstStyle/>
                    <a:p>
                      <a:pPr algn="ctr" rtl="0" fontAlgn="t">
                        <a:spcBef>
                          <a:spcPts val="0"/>
                        </a:spcBef>
                        <a:spcAft>
                          <a:spcPts val="0"/>
                        </a:spcAft>
                      </a:pPr>
                      <a:r>
                        <a:rPr lang="en-IN" sz="1100" b="0" i="0" u="none" strike="noStrike">
                          <a:solidFill>
                            <a:srgbClr val="A64D79"/>
                          </a:solidFill>
                          <a:effectLst/>
                          <a:latin typeface="Arial" panose="020B0604020202020204" pitchFamily="34" charset="0"/>
                        </a:rPr>
                        <a:t>4</a:t>
                      </a:r>
                      <a:endParaRPr lang="en-IN" sz="1100">
                        <a:effectLst/>
                      </a:endParaRPr>
                    </a:p>
                  </a:txBody>
                  <a:tcPr marL="53580" marR="53580" marT="37493" marB="37493">
                    <a:lnL w="28575" cap="flat" cmpd="sng" algn="ctr">
                      <a:solidFill>
                        <a:srgbClr val="980000"/>
                      </a:solidFill>
                      <a:prstDash val="solid"/>
                      <a:round/>
                      <a:headEnd type="none" w="med" len="med"/>
                      <a:tailEnd type="none" w="med" len="med"/>
                    </a:lnL>
                    <a:lnR w="28575" cap="flat" cmpd="sng" algn="ctr">
                      <a:solidFill>
                        <a:srgbClr val="980000"/>
                      </a:solidFill>
                      <a:prstDash val="solid"/>
                      <a:round/>
                      <a:headEnd type="none" w="med" len="med"/>
                      <a:tailEnd type="none" w="med" len="med"/>
                    </a:lnR>
                    <a:lnT w="28575" cap="flat" cmpd="sng" algn="ctr">
                      <a:solidFill>
                        <a:srgbClr val="980000"/>
                      </a:solidFill>
                      <a:prstDash val="solid"/>
                      <a:round/>
                      <a:headEnd type="none" w="med" len="med"/>
                      <a:tailEnd type="none" w="med" len="med"/>
                    </a:lnT>
                    <a:lnB w="28575" cap="flat" cmpd="sng" algn="ctr">
                      <a:solidFill>
                        <a:srgbClr val="980000"/>
                      </a:solidFill>
                      <a:prstDash val="solid"/>
                      <a:round/>
                      <a:headEnd type="none" w="med" len="med"/>
                      <a:tailEnd type="none" w="med" len="med"/>
                    </a:lnB>
                  </a:tcPr>
                </a:tc>
                <a:extLst>
                  <a:ext uri="{0D108BD9-81ED-4DB2-BD59-A6C34878D82A}"/>
                </a:extLst>
              </a:tr>
              <a:tr h="595585">
                <a:tc>
                  <a:txBody>
                    <a:bodyPr/>
                    <a:lstStyle/>
                    <a:p>
                      <a:pPr algn="ctr" rtl="0" fontAlgn="t">
                        <a:spcBef>
                          <a:spcPts val="0"/>
                        </a:spcBef>
                        <a:spcAft>
                          <a:spcPts val="0"/>
                        </a:spcAft>
                      </a:pPr>
                      <a:r>
                        <a:rPr lang="en-IN" sz="1200" b="1" i="1" u="none" strike="noStrike" dirty="0" smtClean="0">
                          <a:solidFill>
                            <a:srgbClr val="000000"/>
                          </a:solidFill>
                          <a:effectLst/>
                          <a:latin typeface="Arial" panose="020B0604020202020204" pitchFamily="34" charset="0"/>
                        </a:rPr>
                        <a:t>+</a:t>
                      </a:r>
                      <a:r>
                        <a:rPr lang="en-IN" sz="1200" b="1" i="1" u="none" strike="noStrike" baseline="0" dirty="0" smtClean="0">
                          <a:solidFill>
                            <a:srgbClr val="000000"/>
                          </a:solidFill>
                          <a:effectLst/>
                          <a:latin typeface="Arial" panose="020B0604020202020204" pitchFamily="34" charset="0"/>
                        </a:rPr>
                        <a:t> </a:t>
                      </a:r>
                      <a:r>
                        <a:rPr lang="en-IN" sz="1200" b="1" i="1" u="none" strike="noStrike" dirty="0" smtClean="0">
                          <a:solidFill>
                            <a:srgbClr val="000000"/>
                          </a:solidFill>
                          <a:effectLst/>
                          <a:latin typeface="Arial" panose="020B0604020202020204" pitchFamily="34" charset="0"/>
                        </a:rPr>
                        <a:t>PIR </a:t>
                      </a:r>
                      <a:r>
                        <a:rPr lang="en-IN" sz="1200" b="1" i="1" u="none" strike="noStrike" dirty="0">
                          <a:solidFill>
                            <a:srgbClr val="000000"/>
                          </a:solidFill>
                          <a:effectLst/>
                          <a:latin typeface="Arial" panose="020B0604020202020204" pitchFamily="34" charset="0"/>
                        </a:rPr>
                        <a:t>Array</a:t>
                      </a:r>
                      <a:endParaRPr lang="en-IN" sz="1200" dirty="0">
                        <a:effectLst/>
                      </a:endParaRPr>
                    </a:p>
                  </a:txBody>
                  <a:tcPr marL="53580" marR="53580" marT="37493" marB="37493">
                    <a:lnL w="28575" cap="flat" cmpd="sng" algn="ctr">
                      <a:solidFill>
                        <a:srgbClr val="980000"/>
                      </a:solidFill>
                      <a:prstDash val="solid"/>
                      <a:round/>
                      <a:headEnd type="none" w="med" len="med"/>
                      <a:tailEnd type="none" w="med" len="med"/>
                    </a:lnL>
                    <a:lnR w="28575" cap="flat" cmpd="sng" algn="ctr">
                      <a:solidFill>
                        <a:srgbClr val="980000"/>
                      </a:solidFill>
                      <a:prstDash val="solid"/>
                      <a:round/>
                      <a:headEnd type="none" w="med" len="med"/>
                      <a:tailEnd type="none" w="med" len="med"/>
                    </a:lnR>
                    <a:lnT w="28575" cap="flat" cmpd="sng" algn="ctr">
                      <a:solidFill>
                        <a:srgbClr val="980000"/>
                      </a:solidFill>
                      <a:prstDash val="solid"/>
                      <a:round/>
                      <a:headEnd type="none" w="med" len="med"/>
                      <a:tailEnd type="none" w="med" len="med"/>
                    </a:lnT>
                    <a:lnB w="28575" cap="flat" cmpd="sng" algn="ctr">
                      <a:solidFill>
                        <a:srgbClr val="980000"/>
                      </a:solidFill>
                      <a:prstDash val="solid"/>
                      <a:round/>
                      <a:headEnd type="none" w="med" len="med"/>
                      <a:tailEnd type="none" w="med" len="med"/>
                    </a:lnB>
                  </a:tcPr>
                </a:tc>
                <a:tc>
                  <a:txBody>
                    <a:bodyPr/>
                    <a:lstStyle/>
                    <a:p>
                      <a:pPr algn="ctr" rtl="0" fontAlgn="t">
                        <a:spcBef>
                          <a:spcPts val="0"/>
                        </a:spcBef>
                        <a:spcAft>
                          <a:spcPts val="0"/>
                        </a:spcAft>
                      </a:pPr>
                      <a:r>
                        <a:rPr lang="en-IN" sz="1100" b="0" i="0" u="none" strike="noStrike" dirty="0">
                          <a:solidFill>
                            <a:srgbClr val="0000FF"/>
                          </a:solidFill>
                          <a:effectLst/>
                          <a:latin typeface="Arial" panose="020B0604020202020204" pitchFamily="34" charset="0"/>
                        </a:rPr>
                        <a:t>1</a:t>
                      </a:r>
                      <a:endParaRPr lang="en-IN" sz="1100" dirty="0">
                        <a:effectLst/>
                      </a:endParaRPr>
                    </a:p>
                  </a:txBody>
                  <a:tcPr marL="53580" marR="53580" marT="37493" marB="37493">
                    <a:lnL w="28575" cap="flat" cmpd="sng" algn="ctr">
                      <a:solidFill>
                        <a:srgbClr val="980000"/>
                      </a:solidFill>
                      <a:prstDash val="solid"/>
                      <a:round/>
                      <a:headEnd type="none" w="med" len="med"/>
                      <a:tailEnd type="none" w="med" len="med"/>
                    </a:lnL>
                    <a:lnR w="28575" cap="flat" cmpd="sng" algn="ctr">
                      <a:solidFill>
                        <a:srgbClr val="980000"/>
                      </a:solidFill>
                      <a:prstDash val="solid"/>
                      <a:round/>
                      <a:headEnd type="none" w="med" len="med"/>
                      <a:tailEnd type="none" w="med" len="med"/>
                    </a:lnR>
                    <a:lnT w="28575" cap="flat" cmpd="sng" algn="ctr">
                      <a:solidFill>
                        <a:srgbClr val="980000"/>
                      </a:solidFill>
                      <a:prstDash val="solid"/>
                      <a:round/>
                      <a:headEnd type="none" w="med" len="med"/>
                      <a:tailEnd type="none" w="med" len="med"/>
                    </a:lnT>
                    <a:lnB w="28575" cap="flat" cmpd="sng" algn="ctr">
                      <a:solidFill>
                        <a:srgbClr val="980000"/>
                      </a:solidFill>
                      <a:prstDash val="solid"/>
                      <a:round/>
                      <a:headEnd type="none" w="med" len="med"/>
                      <a:tailEnd type="none" w="med" len="med"/>
                    </a:lnB>
                  </a:tcPr>
                </a:tc>
                <a:tc>
                  <a:txBody>
                    <a:bodyPr/>
                    <a:lstStyle/>
                    <a:p>
                      <a:pPr algn="ctr" rtl="0" fontAlgn="t">
                        <a:spcBef>
                          <a:spcPts val="0"/>
                        </a:spcBef>
                        <a:spcAft>
                          <a:spcPts val="0"/>
                        </a:spcAft>
                      </a:pPr>
                      <a:r>
                        <a:rPr lang="en-IN" sz="1100" b="0" i="0" u="none" strike="noStrike">
                          <a:solidFill>
                            <a:srgbClr val="9900FF"/>
                          </a:solidFill>
                          <a:effectLst/>
                          <a:latin typeface="Arial" panose="020B0604020202020204" pitchFamily="34" charset="0"/>
                        </a:rPr>
                        <a:t>4</a:t>
                      </a:r>
                      <a:endParaRPr lang="en-IN" sz="1100">
                        <a:effectLst/>
                      </a:endParaRPr>
                    </a:p>
                  </a:txBody>
                  <a:tcPr marL="53580" marR="53580" marT="37493" marB="37493">
                    <a:lnL w="28575" cap="flat" cmpd="sng" algn="ctr">
                      <a:solidFill>
                        <a:srgbClr val="980000"/>
                      </a:solidFill>
                      <a:prstDash val="solid"/>
                      <a:round/>
                      <a:headEnd type="none" w="med" len="med"/>
                      <a:tailEnd type="none" w="med" len="med"/>
                    </a:lnL>
                    <a:lnR w="28575" cap="flat" cmpd="sng" algn="ctr">
                      <a:solidFill>
                        <a:srgbClr val="980000"/>
                      </a:solidFill>
                      <a:prstDash val="solid"/>
                      <a:round/>
                      <a:headEnd type="none" w="med" len="med"/>
                      <a:tailEnd type="none" w="med" len="med"/>
                    </a:lnR>
                    <a:lnT w="28575" cap="flat" cmpd="sng" algn="ctr">
                      <a:solidFill>
                        <a:srgbClr val="980000"/>
                      </a:solidFill>
                      <a:prstDash val="solid"/>
                      <a:round/>
                      <a:headEnd type="none" w="med" len="med"/>
                      <a:tailEnd type="none" w="med" len="med"/>
                    </a:lnT>
                    <a:lnB w="28575" cap="flat" cmpd="sng" algn="ctr">
                      <a:solidFill>
                        <a:srgbClr val="980000"/>
                      </a:solidFill>
                      <a:prstDash val="solid"/>
                      <a:round/>
                      <a:headEnd type="none" w="med" len="med"/>
                      <a:tailEnd type="none" w="med" len="med"/>
                    </a:lnB>
                  </a:tcPr>
                </a:tc>
                <a:tc>
                  <a:txBody>
                    <a:bodyPr/>
                    <a:lstStyle/>
                    <a:p>
                      <a:pPr algn="ctr" rtl="0" fontAlgn="t">
                        <a:spcBef>
                          <a:spcPts val="0"/>
                        </a:spcBef>
                        <a:spcAft>
                          <a:spcPts val="0"/>
                        </a:spcAft>
                      </a:pPr>
                      <a:r>
                        <a:rPr lang="en-IN" sz="1100" b="0" i="0" u="none" strike="noStrike">
                          <a:solidFill>
                            <a:srgbClr val="FF9900"/>
                          </a:solidFill>
                          <a:effectLst/>
                          <a:latin typeface="Arial" panose="020B0604020202020204" pitchFamily="34" charset="0"/>
                        </a:rPr>
                        <a:t>3</a:t>
                      </a:r>
                      <a:endParaRPr lang="en-IN" sz="1100">
                        <a:effectLst/>
                      </a:endParaRPr>
                    </a:p>
                  </a:txBody>
                  <a:tcPr marL="53580" marR="53580" marT="37493" marB="37493">
                    <a:lnL w="28575" cap="flat" cmpd="sng" algn="ctr">
                      <a:solidFill>
                        <a:srgbClr val="980000"/>
                      </a:solidFill>
                      <a:prstDash val="solid"/>
                      <a:round/>
                      <a:headEnd type="none" w="med" len="med"/>
                      <a:tailEnd type="none" w="med" len="med"/>
                    </a:lnL>
                    <a:lnR w="28575" cap="flat" cmpd="sng" algn="ctr">
                      <a:solidFill>
                        <a:srgbClr val="980000"/>
                      </a:solidFill>
                      <a:prstDash val="solid"/>
                      <a:round/>
                      <a:headEnd type="none" w="med" len="med"/>
                      <a:tailEnd type="none" w="med" len="med"/>
                    </a:lnR>
                    <a:lnT w="28575" cap="flat" cmpd="sng" algn="ctr">
                      <a:solidFill>
                        <a:srgbClr val="980000"/>
                      </a:solidFill>
                      <a:prstDash val="solid"/>
                      <a:round/>
                      <a:headEnd type="none" w="med" len="med"/>
                      <a:tailEnd type="none" w="med" len="med"/>
                    </a:lnT>
                    <a:lnB w="28575" cap="flat" cmpd="sng" algn="ctr">
                      <a:solidFill>
                        <a:srgbClr val="980000"/>
                      </a:solidFill>
                      <a:prstDash val="solid"/>
                      <a:round/>
                      <a:headEnd type="none" w="med" len="med"/>
                      <a:tailEnd type="none" w="med" len="med"/>
                    </a:lnB>
                  </a:tcPr>
                </a:tc>
                <a:tc>
                  <a:txBody>
                    <a:bodyPr/>
                    <a:lstStyle/>
                    <a:p>
                      <a:pPr algn="ctr" rtl="0" fontAlgn="t">
                        <a:spcBef>
                          <a:spcPts val="0"/>
                        </a:spcBef>
                        <a:spcAft>
                          <a:spcPts val="0"/>
                        </a:spcAft>
                      </a:pPr>
                      <a:r>
                        <a:rPr lang="en-IN" sz="1100" b="0" i="0" u="none" strike="noStrike" dirty="0">
                          <a:solidFill>
                            <a:srgbClr val="1155CC"/>
                          </a:solidFill>
                          <a:effectLst/>
                          <a:latin typeface="Arial" panose="020B0604020202020204" pitchFamily="34" charset="0"/>
                        </a:rPr>
                        <a:t>3</a:t>
                      </a:r>
                      <a:endParaRPr lang="en-IN" sz="1100" dirty="0">
                        <a:effectLst/>
                      </a:endParaRPr>
                    </a:p>
                  </a:txBody>
                  <a:tcPr marL="53580" marR="53580" marT="37493" marB="37493">
                    <a:lnL w="28575" cap="flat" cmpd="sng" algn="ctr">
                      <a:solidFill>
                        <a:srgbClr val="980000"/>
                      </a:solidFill>
                      <a:prstDash val="solid"/>
                      <a:round/>
                      <a:headEnd type="none" w="med" len="med"/>
                      <a:tailEnd type="none" w="med" len="med"/>
                    </a:lnL>
                    <a:lnR w="28575" cap="flat" cmpd="sng" algn="ctr">
                      <a:solidFill>
                        <a:srgbClr val="980000"/>
                      </a:solidFill>
                      <a:prstDash val="solid"/>
                      <a:round/>
                      <a:headEnd type="none" w="med" len="med"/>
                      <a:tailEnd type="none" w="med" len="med"/>
                    </a:lnR>
                    <a:lnT w="28575" cap="flat" cmpd="sng" algn="ctr">
                      <a:solidFill>
                        <a:srgbClr val="980000"/>
                      </a:solidFill>
                      <a:prstDash val="solid"/>
                      <a:round/>
                      <a:headEnd type="none" w="med" len="med"/>
                      <a:tailEnd type="none" w="med" len="med"/>
                    </a:lnT>
                    <a:lnB w="28575" cap="flat" cmpd="sng" algn="ctr">
                      <a:solidFill>
                        <a:srgbClr val="980000"/>
                      </a:solidFill>
                      <a:prstDash val="solid"/>
                      <a:round/>
                      <a:headEnd type="none" w="med" len="med"/>
                      <a:tailEnd type="none" w="med" len="med"/>
                    </a:lnB>
                  </a:tcPr>
                </a:tc>
                <a:tc>
                  <a:txBody>
                    <a:bodyPr/>
                    <a:lstStyle/>
                    <a:p>
                      <a:pPr algn="ctr" rtl="0" fontAlgn="t">
                        <a:spcBef>
                          <a:spcPts val="0"/>
                        </a:spcBef>
                        <a:spcAft>
                          <a:spcPts val="0"/>
                        </a:spcAft>
                      </a:pPr>
                      <a:r>
                        <a:rPr lang="en-IN" sz="1100" b="0" i="0" u="none" strike="noStrike" dirty="0">
                          <a:solidFill>
                            <a:srgbClr val="A64D79"/>
                          </a:solidFill>
                          <a:effectLst/>
                          <a:latin typeface="Arial" panose="020B0604020202020204" pitchFamily="34" charset="0"/>
                        </a:rPr>
                        <a:t>5</a:t>
                      </a:r>
                      <a:endParaRPr lang="en-IN" sz="1100" dirty="0">
                        <a:effectLst/>
                      </a:endParaRPr>
                    </a:p>
                  </a:txBody>
                  <a:tcPr marL="53580" marR="53580" marT="37493" marB="37493">
                    <a:lnL w="28575" cap="flat" cmpd="sng" algn="ctr">
                      <a:solidFill>
                        <a:srgbClr val="980000"/>
                      </a:solidFill>
                      <a:prstDash val="solid"/>
                      <a:round/>
                      <a:headEnd type="none" w="med" len="med"/>
                      <a:tailEnd type="none" w="med" len="med"/>
                    </a:lnL>
                    <a:lnR w="28575" cap="flat" cmpd="sng" algn="ctr">
                      <a:solidFill>
                        <a:srgbClr val="980000"/>
                      </a:solidFill>
                      <a:prstDash val="solid"/>
                      <a:round/>
                      <a:headEnd type="none" w="med" len="med"/>
                      <a:tailEnd type="none" w="med" len="med"/>
                    </a:lnR>
                    <a:lnT w="28575" cap="flat" cmpd="sng" algn="ctr">
                      <a:solidFill>
                        <a:srgbClr val="980000"/>
                      </a:solidFill>
                      <a:prstDash val="solid"/>
                      <a:round/>
                      <a:headEnd type="none" w="med" len="med"/>
                      <a:tailEnd type="none" w="med" len="med"/>
                    </a:lnT>
                    <a:lnB w="28575" cap="flat" cmpd="sng" algn="ctr">
                      <a:solidFill>
                        <a:srgbClr val="980000"/>
                      </a:solidFill>
                      <a:prstDash val="solid"/>
                      <a:round/>
                      <a:headEnd type="none" w="med" len="med"/>
                      <a:tailEnd type="none" w="med" len="med"/>
                    </a:lnB>
                  </a:tcPr>
                </a:tc>
                <a:extLst>
                  <a:ext uri="{0D108BD9-81ED-4DB2-BD59-A6C34878D82A}"/>
                </a:extLst>
              </a:tr>
            </a:tbl>
          </a:graphicData>
        </a:graphic>
      </p:graphicFrame>
      <p:graphicFrame>
        <p:nvGraphicFramePr>
          <p:cNvPr id="5" name="Table 4"/>
          <p:cNvGraphicFramePr>
            <a:graphicFrameLocks noGrp="1"/>
          </p:cNvGraphicFramePr>
          <p:nvPr>
            <p:extLst/>
          </p:nvPr>
        </p:nvGraphicFramePr>
        <p:xfrm>
          <a:off x="3563890" y="3976028"/>
          <a:ext cx="5428635" cy="2327218"/>
        </p:xfrm>
        <a:graphic>
          <a:graphicData uri="http://schemas.openxmlformats.org/drawingml/2006/table">
            <a:tbl>
              <a:tblPr/>
              <a:tblGrid>
                <a:gridCol w="1326835">
                  <a:extLst>
                    <a:ext uri="{9D8B030D-6E8A-4147-A177-3AD203B41FA5}"/>
                  </a:extLst>
                </a:gridCol>
                <a:gridCol w="1025450">
                  <a:extLst>
                    <a:ext uri="{9D8B030D-6E8A-4147-A177-3AD203B41FA5}"/>
                  </a:extLst>
                </a:gridCol>
                <a:gridCol w="1025450">
                  <a:extLst>
                    <a:ext uri="{9D8B030D-6E8A-4147-A177-3AD203B41FA5}"/>
                  </a:extLst>
                </a:gridCol>
                <a:gridCol w="1025450">
                  <a:extLst>
                    <a:ext uri="{9D8B030D-6E8A-4147-A177-3AD203B41FA5}"/>
                  </a:extLst>
                </a:gridCol>
                <a:gridCol w="1025450">
                  <a:extLst>
                    <a:ext uri="{9D8B030D-6E8A-4147-A177-3AD203B41FA5}"/>
                  </a:extLst>
                </a:gridCol>
              </a:tblGrid>
              <a:tr h="568251">
                <a:tc>
                  <a:txBody>
                    <a:bodyPr/>
                    <a:lstStyle/>
                    <a:p>
                      <a:pPr algn="ctr" rtl="0" fontAlgn="t">
                        <a:spcBef>
                          <a:spcPts val="0"/>
                        </a:spcBef>
                        <a:spcAft>
                          <a:spcPts val="0"/>
                        </a:spcAft>
                      </a:pPr>
                      <a:r>
                        <a:rPr lang="en-IN" sz="1600" b="1" i="0" u="none" strike="noStrike" dirty="0">
                          <a:solidFill>
                            <a:srgbClr val="000000"/>
                          </a:solidFill>
                          <a:effectLst/>
                          <a:latin typeface="Arial" panose="020B0604020202020204" pitchFamily="34" charset="0"/>
                        </a:rPr>
                        <a:t>Alternatives</a:t>
                      </a:r>
                      <a:endParaRPr lang="en-IN" sz="1600" dirty="0">
                        <a:effectLst/>
                      </a:endParaRPr>
                    </a:p>
                  </a:txBody>
                  <a:tcPr marL="63002" marR="63002" marT="44096" marB="44096">
                    <a:lnL w="28575" cap="flat" cmpd="sng" algn="ctr">
                      <a:solidFill>
                        <a:srgbClr val="980000"/>
                      </a:solidFill>
                      <a:prstDash val="solid"/>
                      <a:round/>
                      <a:headEnd type="none" w="med" len="med"/>
                      <a:tailEnd type="none" w="med" len="med"/>
                    </a:lnL>
                    <a:lnR w="28575" cap="flat" cmpd="sng" algn="ctr">
                      <a:solidFill>
                        <a:srgbClr val="980000"/>
                      </a:solidFill>
                      <a:prstDash val="solid"/>
                      <a:round/>
                      <a:headEnd type="none" w="med" len="med"/>
                      <a:tailEnd type="none" w="med" len="med"/>
                    </a:lnR>
                    <a:lnT w="28575" cap="flat" cmpd="sng" algn="ctr">
                      <a:solidFill>
                        <a:srgbClr val="980000"/>
                      </a:solidFill>
                      <a:prstDash val="solid"/>
                      <a:round/>
                      <a:headEnd type="none" w="med" len="med"/>
                      <a:tailEnd type="none" w="med" len="med"/>
                    </a:lnT>
                    <a:lnB w="28575" cap="flat" cmpd="sng" algn="ctr">
                      <a:solidFill>
                        <a:srgbClr val="980000"/>
                      </a:solidFill>
                      <a:prstDash val="solid"/>
                      <a:round/>
                      <a:headEnd type="none" w="med" len="med"/>
                      <a:tailEnd type="none" w="med" len="med"/>
                    </a:lnB>
                  </a:tcPr>
                </a:tc>
                <a:tc>
                  <a:txBody>
                    <a:bodyPr/>
                    <a:lstStyle/>
                    <a:p>
                      <a:pPr algn="ctr" rtl="0" fontAlgn="t">
                        <a:spcBef>
                          <a:spcPts val="0"/>
                        </a:spcBef>
                        <a:spcAft>
                          <a:spcPts val="0"/>
                        </a:spcAft>
                      </a:pPr>
                      <a:r>
                        <a:rPr lang="en-IN" sz="1200" b="1" i="0" u="none" strike="noStrike" dirty="0">
                          <a:solidFill>
                            <a:srgbClr val="000000"/>
                          </a:solidFill>
                          <a:effectLst/>
                          <a:latin typeface="Arial" panose="020B0604020202020204" pitchFamily="34" charset="0"/>
                        </a:rPr>
                        <a:t>False</a:t>
                      </a:r>
                      <a:endParaRPr lang="en-IN" sz="1200" dirty="0">
                        <a:effectLst/>
                      </a:endParaRPr>
                    </a:p>
                    <a:p>
                      <a:pPr algn="ctr" rtl="0" fontAlgn="t">
                        <a:spcBef>
                          <a:spcPts val="0"/>
                        </a:spcBef>
                        <a:spcAft>
                          <a:spcPts val="0"/>
                        </a:spcAft>
                      </a:pPr>
                      <a:r>
                        <a:rPr lang="en-IN" sz="1200" b="1" i="0" u="none" strike="noStrike" dirty="0">
                          <a:solidFill>
                            <a:srgbClr val="000000"/>
                          </a:solidFill>
                          <a:effectLst/>
                          <a:latin typeface="Arial" panose="020B0604020202020204" pitchFamily="34" charset="0"/>
                        </a:rPr>
                        <a:t>Positive</a:t>
                      </a:r>
                      <a:endParaRPr lang="en-IN" sz="1200" dirty="0">
                        <a:effectLst/>
                      </a:endParaRPr>
                    </a:p>
                  </a:txBody>
                  <a:tcPr marL="63002" marR="63002" marT="44096" marB="44096">
                    <a:lnL w="28575" cap="flat" cmpd="sng" algn="ctr">
                      <a:solidFill>
                        <a:srgbClr val="980000"/>
                      </a:solidFill>
                      <a:prstDash val="solid"/>
                      <a:round/>
                      <a:headEnd type="none" w="med" len="med"/>
                      <a:tailEnd type="none" w="med" len="med"/>
                    </a:lnL>
                    <a:lnR w="28575" cap="flat" cmpd="sng" algn="ctr">
                      <a:solidFill>
                        <a:srgbClr val="980000"/>
                      </a:solidFill>
                      <a:prstDash val="solid"/>
                      <a:round/>
                      <a:headEnd type="none" w="med" len="med"/>
                      <a:tailEnd type="none" w="med" len="med"/>
                    </a:lnR>
                    <a:lnT w="28575" cap="flat" cmpd="sng" algn="ctr">
                      <a:solidFill>
                        <a:srgbClr val="980000"/>
                      </a:solidFill>
                      <a:prstDash val="solid"/>
                      <a:round/>
                      <a:headEnd type="none" w="med" len="med"/>
                      <a:tailEnd type="none" w="med" len="med"/>
                    </a:lnT>
                    <a:lnB w="28575" cap="flat" cmpd="sng" algn="ctr">
                      <a:solidFill>
                        <a:srgbClr val="980000"/>
                      </a:solidFill>
                      <a:prstDash val="solid"/>
                      <a:round/>
                      <a:headEnd type="none" w="med" len="med"/>
                      <a:tailEnd type="none" w="med" len="med"/>
                    </a:lnB>
                  </a:tcPr>
                </a:tc>
                <a:tc>
                  <a:txBody>
                    <a:bodyPr/>
                    <a:lstStyle/>
                    <a:p>
                      <a:pPr algn="ctr" rtl="0" fontAlgn="t">
                        <a:spcBef>
                          <a:spcPts val="0"/>
                        </a:spcBef>
                        <a:spcAft>
                          <a:spcPts val="0"/>
                        </a:spcAft>
                      </a:pPr>
                      <a:r>
                        <a:rPr lang="en-IN" sz="1200" b="1" i="0" u="none" strike="noStrike">
                          <a:solidFill>
                            <a:srgbClr val="000000"/>
                          </a:solidFill>
                          <a:effectLst/>
                          <a:latin typeface="Arial" panose="020B0604020202020204" pitchFamily="34" charset="0"/>
                        </a:rPr>
                        <a:t>False</a:t>
                      </a:r>
                      <a:endParaRPr lang="en-IN" sz="1200">
                        <a:effectLst/>
                      </a:endParaRPr>
                    </a:p>
                    <a:p>
                      <a:pPr algn="ctr" rtl="0" fontAlgn="t">
                        <a:spcBef>
                          <a:spcPts val="0"/>
                        </a:spcBef>
                        <a:spcAft>
                          <a:spcPts val="0"/>
                        </a:spcAft>
                      </a:pPr>
                      <a:r>
                        <a:rPr lang="en-IN" sz="1200" b="1" i="0" u="none" strike="noStrike">
                          <a:solidFill>
                            <a:srgbClr val="000000"/>
                          </a:solidFill>
                          <a:effectLst/>
                          <a:latin typeface="Arial" panose="020B0604020202020204" pitchFamily="34" charset="0"/>
                        </a:rPr>
                        <a:t>Negative</a:t>
                      </a:r>
                      <a:endParaRPr lang="en-IN" sz="1200">
                        <a:effectLst/>
                      </a:endParaRPr>
                    </a:p>
                  </a:txBody>
                  <a:tcPr marL="63002" marR="63002" marT="44096" marB="44096">
                    <a:lnL w="28575" cap="flat" cmpd="sng" algn="ctr">
                      <a:solidFill>
                        <a:srgbClr val="980000"/>
                      </a:solidFill>
                      <a:prstDash val="solid"/>
                      <a:round/>
                      <a:headEnd type="none" w="med" len="med"/>
                      <a:tailEnd type="none" w="med" len="med"/>
                    </a:lnL>
                    <a:lnR w="28575" cap="flat" cmpd="sng" algn="ctr">
                      <a:solidFill>
                        <a:srgbClr val="980000"/>
                      </a:solidFill>
                      <a:prstDash val="solid"/>
                      <a:round/>
                      <a:headEnd type="none" w="med" len="med"/>
                      <a:tailEnd type="none" w="med" len="med"/>
                    </a:lnR>
                    <a:lnT w="28575" cap="flat" cmpd="sng" algn="ctr">
                      <a:solidFill>
                        <a:srgbClr val="980000"/>
                      </a:solidFill>
                      <a:prstDash val="solid"/>
                      <a:round/>
                      <a:headEnd type="none" w="med" len="med"/>
                      <a:tailEnd type="none" w="med" len="med"/>
                    </a:lnT>
                    <a:lnB w="28575" cap="flat" cmpd="sng" algn="ctr">
                      <a:solidFill>
                        <a:srgbClr val="980000"/>
                      </a:solidFill>
                      <a:prstDash val="solid"/>
                      <a:round/>
                      <a:headEnd type="none" w="med" len="med"/>
                      <a:tailEnd type="none" w="med" len="med"/>
                    </a:lnB>
                  </a:tcPr>
                </a:tc>
                <a:tc>
                  <a:txBody>
                    <a:bodyPr/>
                    <a:lstStyle/>
                    <a:p>
                      <a:pPr algn="ctr" rtl="0" fontAlgn="t">
                        <a:spcBef>
                          <a:spcPts val="0"/>
                        </a:spcBef>
                        <a:spcAft>
                          <a:spcPts val="0"/>
                        </a:spcAft>
                      </a:pPr>
                      <a:r>
                        <a:rPr lang="en-IN" sz="1200" b="1" i="0" u="none" strike="noStrike">
                          <a:solidFill>
                            <a:srgbClr val="000000"/>
                          </a:solidFill>
                          <a:effectLst/>
                          <a:latin typeface="Arial" panose="020B0604020202020204" pitchFamily="34" charset="0"/>
                        </a:rPr>
                        <a:t>Network</a:t>
                      </a:r>
                      <a:endParaRPr lang="en-IN" sz="1200">
                        <a:effectLst/>
                      </a:endParaRPr>
                    </a:p>
                    <a:p>
                      <a:pPr algn="ctr" rtl="0" fontAlgn="t">
                        <a:spcBef>
                          <a:spcPts val="0"/>
                        </a:spcBef>
                        <a:spcAft>
                          <a:spcPts val="0"/>
                        </a:spcAft>
                      </a:pPr>
                      <a:r>
                        <a:rPr lang="en-IN" sz="1200" b="1" i="0" u="none" strike="noStrike">
                          <a:solidFill>
                            <a:srgbClr val="000000"/>
                          </a:solidFill>
                          <a:effectLst/>
                          <a:latin typeface="Arial" panose="020B0604020202020204" pitchFamily="34" charset="0"/>
                        </a:rPr>
                        <a:t>Usage</a:t>
                      </a:r>
                      <a:endParaRPr lang="en-IN" sz="1200">
                        <a:effectLst/>
                      </a:endParaRPr>
                    </a:p>
                  </a:txBody>
                  <a:tcPr marL="63002" marR="63002" marT="44096" marB="44096">
                    <a:lnL w="28575" cap="flat" cmpd="sng" algn="ctr">
                      <a:solidFill>
                        <a:srgbClr val="980000"/>
                      </a:solidFill>
                      <a:prstDash val="solid"/>
                      <a:round/>
                      <a:headEnd type="none" w="med" len="med"/>
                      <a:tailEnd type="none" w="med" len="med"/>
                    </a:lnL>
                    <a:lnR w="28575" cap="flat" cmpd="sng" algn="ctr">
                      <a:solidFill>
                        <a:srgbClr val="980000"/>
                      </a:solidFill>
                      <a:prstDash val="solid"/>
                      <a:round/>
                      <a:headEnd type="none" w="med" len="med"/>
                      <a:tailEnd type="none" w="med" len="med"/>
                    </a:lnR>
                    <a:lnT w="28575" cap="flat" cmpd="sng" algn="ctr">
                      <a:solidFill>
                        <a:srgbClr val="980000"/>
                      </a:solidFill>
                      <a:prstDash val="solid"/>
                      <a:round/>
                      <a:headEnd type="none" w="med" len="med"/>
                      <a:tailEnd type="none" w="med" len="med"/>
                    </a:lnT>
                    <a:lnB w="28575" cap="flat" cmpd="sng" algn="ctr">
                      <a:solidFill>
                        <a:srgbClr val="980000"/>
                      </a:solidFill>
                      <a:prstDash val="solid"/>
                      <a:round/>
                      <a:headEnd type="none" w="med" len="med"/>
                      <a:tailEnd type="none" w="med" len="med"/>
                    </a:lnB>
                  </a:tcPr>
                </a:tc>
                <a:tc>
                  <a:txBody>
                    <a:bodyPr/>
                    <a:lstStyle/>
                    <a:p>
                      <a:pPr algn="ctr" rtl="0" fontAlgn="t">
                        <a:spcBef>
                          <a:spcPts val="0"/>
                        </a:spcBef>
                        <a:spcAft>
                          <a:spcPts val="0"/>
                        </a:spcAft>
                      </a:pPr>
                      <a:r>
                        <a:rPr lang="en-IN" sz="1200" b="1" i="0" u="none" strike="noStrike">
                          <a:solidFill>
                            <a:srgbClr val="000000"/>
                          </a:solidFill>
                          <a:effectLst/>
                          <a:latin typeface="Arial" panose="020B0604020202020204" pitchFamily="34" charset="0"/>
                        </a:rPr>
                        <a:t>Zonal</a:t>
                      </a:r>
                      <a:endParaRPr lang="en-IN" sz="1200">
                        <a:effectLst/>
                      </a:endParaRPr>
                    </a:p>
                    <a:p>
                      <a:pPr algn="ctr" rtl="0" fontAlgn="t">
                        <a:spcBef>
                          <a:spcPts val="0"/>
                        </a:spcBef>
                        <a:spcAft>
                          <a:spcPts val="0"/>
                        </a:spcAft>
                      </a:pPr>
                      <a:r>
                        <a:rPr lang="en-IN" sz="1200" b="1" i="0" u="none" strike="noStrike">
                          <a:solidFill>
                            <a:srgbClr val="000000"/>
                          </a:solidFill>
                          <a:effectLst/>
                          <a:latin typeface="Arial" panose="020B0604020202020204" pitchFamily="34" charset="0"/>
                        </a:rPr>
                        <a:t>Occupancy</a:t>
                      </a:r>
                      <a:endParaRPr lang="en-IN" sz="1200">
                        <a:effectLst/>
                      </a:endParaRPr>
                    </a:p>
                  </a:txBody>
                  <a:tcPr marL="63002" marR="63002" marT="44096" marB="44096">
                    <a:lnL w="28575" cap="flat" cmpd="sng" algn="ctr">
                      <a:solidFill>
                        <a:srgbClr val="980000"/>
                      </a:solidFill>
                      <a:prstDash val="solid"/>
                      <a:round/>
                      <a:headEnd type="none" w="med" len="med"/>
                      <a:tailEnd type="none" w="med" len="med"/>
                    </a:lnL>
                    <a:lnR w="28575" cap="flat" cmpd="sng" algn="ctr">
                      <a:solidFill>
                        <a:srgbClr val="980000"/>
                      </a:solidFill>
                      <a:prstDash val="solid"/>
                      <a:round/>
                      <a:headEnd type="none" w="med" len="med"/>
                      <a:tailEnd type="none" w="med" len="med"/>
                    </a:lnR>
                    <a:lnT w="28575" cap="flat" cmpd="sng" algn="ctr">
                      <a:solidFill>
                        <a:srgbClr val="980000"/>
                      </a:solidFill>
                      <a:prstDash val="solid"/>
                      <a:round/>
                      <a:headEnd type="none" w="med" len="med"/>
                      <a:tailEnd type="none" w="med" len="med"/>
                    </a:lnT>
                    <a:lnB w="28575" cap="flat" cmpd="sng" algn="ctr">
                      <a:solidFill>
                        <a:srgbClr val="980000"/>
                      </a:solidFill>
                      <a:prstDash val="solid"/>
                      <a:round/>
                      <a:headEnd type="none" w="med" len="med"/>
                      <a:tailEnd type="none" w="med" len="med"/>
                    </a:lnB>
                  </a:tcPr>
                </a:tc>
                <a:extLst>
                  <a:ext uri="{0D108BD9-81ED-4DB2-BD59-A6C34878D82A}"/>
                </a:extLst>
              </a:tr>
              <a:tr h="332032">
                <a:tc>
                  <a:txBody>
                    <a:bodyPr/>
                    <a:lstStyle/>
                    <a:p>
                      <a:pPr algn="ctr" rtl="0" fontAlgn="t">
                        <a:spcBef>
                          <a:spcPts val="0"/>
                        </a:spcBef>
                        <a:spcAft>
                          <a:spcPts val="0"/>
                        </a:spcAft>
                      </a:pPr>
                      <a:r>
                        <a:rPr lang="en-IN" sz="1600" b="1" i="1" u="none" strike="noStrike">
                          <a:solidFill>
                            <a:srgbClr val="0000FF"/>
                          </a:solidFill>
                          <a:effectLst/>
                          <a:latin typeface="Arial" panose="020B0604020202020204" pitchFamily="34" charset="0"/>
                        </a:rPr>
                        <a:t>PIR</a:t>
                      </a:r>
                      <a:endParaRPr lang="en-IN" sz="1600">
                        <a:effectLst/>
                      </a:endParaRPr>
                    </a:p>
                  </a:txBody>
                  <a:tcPr marL="63002" marR="63002" marT="44096" marB="44096">
                    <a:lnL w="28575" cap="flat" cmpd="sng" algn="ctr">
                      <a:solidFill>
                        <a:srgbClr val="980000"/>
                      </a:solidFill>
                      <a:prstDash val="solid"/>
                      <a:round/>
                      <a:headEnd type="none" w="med" len="med"/>
                      <a:tailEnd type="none" w="med" len="med"/>
                    </a:lnL>
                    <a:lnR w="28575" cap="flat" cmpd="sng" algn="ctr">
                      <a:solidFill>
                        <a:srgbClr val="980000"/>
                      </a:solidFill>
                      <a:prstDash val="solid"/>
                      <a:round/>
                      <a:headEnd type="none" w="med" len="med"/>
                      <a:tailEnd type="none" w="med" len="med"/>
                    </a:lnR>
                    <a:lnT w="28575" cap="flat" cmpd="sng" algn="ctr">
                      <a:solidFill>
                        <a:srgbClr val="980000"/>
                      </a:solidFill>
                      <a:prstDash val="solid"/>
                      <a:round/>
                      <a:headEnd type="none" w="med" len="med"/>
                      <a:tailEnd type="none" w="med" len="med"/>
                    </a:lnT>
                    <a:lnB w="28575" cap="flat" cmpd="sng" algn="ctr">
                      <a:solidFill>
                        <a:srgbClr val="980000"/>
                      </a:solidFill>
                      <a:prstDash val="solid"/>
                      <a:round/>
                      <a:headEnd type="none" w="med" len="med"/>
                      <a:tailEnd type="none" w="med" len="med"/>
                    </a:lnB>
                  </a:tcPr>
                </a:tc>
                <a:tc>
                  <a:txBody>
                    <a:bodyPr/>
                    <a:lstStyle/>
                    <a:p>
                      <a:pPr algn="ctr" rtl="0" fontAlgn="t">
                        <a:spcBef>
                          <a:spcPts val="0"/>
                        </a:spcBef>
                        <a:spcAft>
                          <a:spcPts val="0"/>
                        </a:spcAft>
                      </a:pPr>
                      <a:r>
                        <a:rPr lang="en-IN" sz="1200" b="0" i="0" u="none" strike="noStrike" dirty="0">
                          <a:solidFill>
                            <a:srgbClr val="0000FF"/>
                          </a:solidFill>
                          <a:effectLst/>
                          <a:latin typeface="Arial" panose="020B0604020202020204" pitchFamily="34" charset="0"/>
                        </a:rPr>
                        <a:t>High</a:t>
                      </a:r>
                      <a:endParaRPr lang="en-IN" sz="1200" dirty="0">
                        <a:effectLst/>
                      </a:endParaRPr>
                    </a:p>
                  </a:txBody>
                  <a:tcPr marL="63002" marR="63002" marT="44096" marB="44096">
                    <a:lnL w="28575" cap="flat" cmpd="sng" algn="ctr">
                      <a:solidFill>
                        <a:srgbClr val="980000"/>
                      </a:solidFill>
                      <a:prstDash val="solid"/>
                      <a:round/>
                      <a:headEnd type="none" w="med" len="med"/>
                      <a:tailEnd type="none" w="med" len="med"/>
                    </a:lnL>
                    <a:lnR w="28575" cap="flat" cmpd="sng" algn="ctr">
                      <a:solidFill>
                        <a:srgbClr val="980000"/>
                      </a:solidFill>
                      <a:prstDash val="solid"/>
                      <a:round/>
                      <a:headEnd type="none" w="med" len="med"/>
                      <a:tailEnd type="none" w="med" len="med"/>
                    </a:lnR>
                    <a:lnT w="28575" cap="flat" cmpd="sng" algn="ctr">
                      <a:solidFill>
                        <a:srgbClr val="980000"/>
                      </a:solidFill>
                      <a:prstDash val="solid"/>
                      <a:round/>
                      <a:headEnd type="none" w="med" len="med"/>
                      <a:tailEnd type="none" w="med" len="med"/>
                    </a:lnT>
                    <a:lnB w="28575" cap="flat" cmpd="sng" algn="ctr">
                      <a:solidFill>
                        <a:srgbClr val="980000"/>
                      </a:solidFill>
                      <a:prstDash val="solid"/>
                      <a:round/>
                      <a:headEnd type="none" w="med" len="med"/>
                      <a:tailEnd type="none" w="med" len="med"/>
                    </a:lnB>
                  </a:tcPr>
                </a:tc>
                <a:tc>
                  <a:txBody>
                    <a:bodyPr/>
                    <a:lstStyle/>
                    <a:p>
                      <a:pPr algn="ctr" rtl="0" fontAlgn="t">
                        <a:spcBef>
                          <a:spcPts val="0"/>
                        </a:spcBef>
                        <a:spcAft>
                          <a:spcPts val="0"/>
                        </a:spcAft>
                      </a:pPr>
                      <a:r>
                        <a:rPr lang="en-IN" sz="1200" b="0" i="0" u="none" strike="noStrike">
                          <a:solidFill>
                            <a:srgbClr val="0000FF"/>
                          </a:solidFill>
                          <a:effectLst/>
                          <a:latin typeface="Arial" panose="020B0604020202020204" pitchFamily="34" charset="0"/>
                        </a:rPr>
                        <a:t>High</a:t>
                      </a:r>
                      <a:endParaRPr lang="en-IN" sz="1200">
                        <a:effectLst/>
                      </a:endParaRPr>
                    </a:p>
                  </a:txBody>
                  <a:tcPr marL="63002" marR="63002" marT="44096" marB="44096">
                    <a:lnL w="28575" cap="flat" cmpd="sng" algn="ctr">
                      <a:solidFill>
                        <a:srgbClr val="980000"/>
                      </a:solidFill>
                      <a:prstDash val="solid"/>
                      <a:round/>
                      <a:headEnd type="none" w="med" len="med"/>
                      <a:tailEnd type="none" w="med" len="med"/>
                    </a:lnL>
                    <a:lnR w="28575" cap="flat" cmpd="sng" algn="ctr">
                      <a:solidFill>
                        <a:srgbClr val="980000"/>
                      </a:solidFill>
                      <a:prstDash val="solid"/>
                      <a:round/>
                      <a:headEnd type="none" w="med" len="med"/>
                      <a:tailEnd type="none" w="med" len="med"/>
                    </a:lnR>
                    <a:lnT w="28575" cap="flat" cmpd="sng" algn="ctr">
                      <a:solidFill>
                        <a:srgbClr val="980000"/>
                      </a:solidFill>
                      <a:prstDash val="solid"/>
                      <a:round/>
                      <a:headEnd type="none" w="med" len="med"/>
                      <a:tailEnd type="none" w="med" len="med"/>
                    </a:lnT>
                    <a:lnB w="28575" cap="flat" cmpd="sng" algn="ctr">
                      <a:solidFill>
                        <a:srgbClr val="980000"/>
                      </a:solidFill>
                      <a:prstDash val="solid"/>
                      <a:round/>
                      <a:headEnd type="none" w="med" len="med"/>
                      <a:tailEnd type="none" w="med" len="med"/>
                    </a:lnB>
                  </a:tcPr>
                </a:tc>
                <a:tc>
                  <a:txBody>
                    <a:bodyPr/>
                    <a:lstStyle/>
                    <a:p>
                      <a:pPr algn="ctr" rtl="0" fontAlgn="t">
                        <a:spcBef>
                          <a:spcPts val="0"/>
                        </a:spcBef>
                        <a:spcAft>
                          <a:spcPts val="0"/>
                        </a:spcAft>
                      </a:pPr>
                      <a:r>
                        <a:rPr lang="en-IN" sz="1200" b="0" i="0" u="none" strike="noStrike">
                          <a:solidFill>
                            <a:srgbClr val="0000FF"/>
                          </a:solidFill>
                          <a:effectLst/>
                          <a:latin typeface="Arial" panose="020B0604020202020204" pitchFamily="34" charset="0"/>
                        </a:rPr>
                        <a:t>None</a:t>
                      </a:r>
                      <a:endParaRPr lang="en-IN" sz="1200">
                        <a:effectLst/>
                      </a:endParaRPr>
                    </a:p>
                  </a:txBody>
                  <a:tcPr marL="63002" marR="63002" marT="44096" marB="44096">
                    <a:lnL w="28575" cap="flat" cmpd="sng" algn="ctr">
                      <a:solidFill>
                        <a:srgbClr val="980000"/>
                      </a:solidFill>
                      <a:prstDash val="solid"/>
                      <a:round/>
                      <a:headEnd type="none" w="med" len="med"/>
                      <a:tailEnd type="none" w="med" len="med"/>
                    </a:lnL>
                    <a:lnR w="28575" cap="flat" cmpd="sng" algn="ctr">
                      <a:solidFill>
                        <a:srgbClr val="980000"/>
                      </a:solidFill>
                      <a:prstDash val="solid"/>
                      <a:round/>
                      <a:headEnd type="none" w="med" len="med"/>
                      <a:tailEnd type="none" w="med" len="med"/>
                    </a:lnR>
                    <a:lnT w="28575" cap="flat" cmpd="sng" algn="ctr">
                      <a:solidFill>
                        <a:srgbClr val="980000"/>
                      </a:solidFill>
                      <a:prstDash val="solid"/>
                      <a:round/>
                      <a:headEnd type="none" w="med" len="med"/>
                      <a:tailEnd type="none" w="med" len="med"/>
                    </a:lnT>
                    <a:lnB w="28575" cap="flat" cmpd="sng" algn="ctr">
                      <a:solidFill>
                        <a:srgbClr val="980000"/>
                      </a:solidFill>
                      <a:prstDash val="solid"/>
                      <a:round/>
                      <a:headEnd type="none" w="med" len="med"/>
                      <a:tailEnd type="none" w="med" len="med"/>
                    </a:lnB>
                  </a:tcPr>
                </a:tc>
                <a:tc>
                  <a:txBody>
                    <a:bodyPr/>
                    <a:lstStyle/>
                    <a:p>
                      <a:pPr algn="ctr" rtl="0" fontAlgn="t">
                        <a:spcBef>
                          <a:spcPts val="0"/>
                        </a:spcBef>
                        <a:spcAft>
                          <a:spcPts val="0"/>
                        </a:spcAft>
                      </a:pPr>
                      <a:r>
                        <a:rPr lang="en-IN" sz="1200" b="0" i="0" u="none" strike="noStrike">
                          <a:solidFill>
                            <a:srgbClr val="0000FF"/>
                          </a:solidFill>
                          <a:effectLst/>
                          <a:latin typeface="Arial" panose="020B0604020202020204" pitchFamily="34" charset="0"/>
                        </a:rPr>
                        <a:t>No</a:t>
                      </a:r>
                      <a:endParaRPr lang="en-IN" sz="1200">
                        <a:effectLst/>
                      </a:endParaRPr>
                    </a:p>
                  </a:txBody>
                  <a:tcPr marL="63002" marR="63002" marT="44096" marB="44096">
                    <a:lnL w="28575" cap="flat" cmpd="sng" algn="ctr">
                      <a:solidFill>
                        <a:srgbClr val="980000"/>
                      </a:solidFill>
                      <a:prstDash val="solid"/>
                      <a:round/>
                      <a:headEnd type="none" w="med" len="med"/>
                      <a:tailEnd type="none" w="med" len="med"/>
                    </a:lnL>
                    <a:lnR w="28575" cap="flat" cmpd="sng" algn="ctr">
                      <a:solidFill>
                        <a:srgbClr val="980000"/>
                      </a:solidFill>
                      <a:prstDash val="solid"/>
                      <a:round/>
                      <a:headEnd type="none" w="med" len="med"/>
                      <a:tailEnd type="none" w="med" len="med"/>
                    </a:lnR>
                    <a:lnT w="28575" cap="flat" cmpd="sng" algn="ctr">
                      <a:solidFill>
                        <a:srgbClr val="980000"/>
                      </a:solidFill>
                      <a:prstDash val="solid"/>
                      <a:round/>
                      <a:headEnd type="none" w="med" len="med"/>
                      <a:tailEnd type="none" w="med" len="med"/>
                    </a:lnT>
                    <a:lnB w="28575" cap="flat" cmpd="sng" algn="ctr">
                      <a:solidFill>
                        <a:srgbClr val="980000"/>
                      </a:solidFill>
                      <a:prstDash val="solid"/>
                      <a:round/>
                      <a:headEnd type="none" w="med" len="med"/>
                      <a:tailEnd type="none" w="med" len="med"/>
                    </a:lnB>
                  </a:tcPr>
                </a:tc>
                <a:extLst>
                  <a:ext uri="{0D108BD9-81ED-4DB2-BD59-A6C34878D82A}"/>
                </a:extLst>
              </a:tr>
              <a:tr h="332032">
                <a:tc>
                  <a:txBody>
                    <a:bodyPr/>
                    <a:lstStyle/>
                    <a:p>
                      <a:pPr algn="ctr" rtl="0" fontAlgn="t">
                        <a:spcBef>
                          <a:spcPts val="0"/>
                        </a:spcBef>
                        <a:spcAft>
                          <a:spcPts val="0"/>
                        </a:spcAft>
                      </a:pPr>
                      <a:r>
                        <a:rPr lang="en-IN" sz="1600" b="1" i="1" u="none" strike="noStrike" dirty="0">
                          <a:solidFill>
                            <a:srgbClr val="9900FF"/>
                          </a:solidFill>
                          <a:effectLst/>
                          <a:latin typeface="Arial" panose="020B0604020202020204" pitchFamily="34" charset="0"/>
                        </a:rPr>
                        <a:t>PIR Array</a:t>
                      </a:r>
                      <a:endParaRPr lang="en-IN" sz="1600" dirty="0">
                        <a:effectLst/>
                      </a:endParaRPr>
                    </a:p>
                  </a:txBody>
                  <a:tcPr marL="63002" marR="63002" marT="44096" marB="44096">
                    <a:lnL w="28575" cap="flat" cmpd="sng" algn="ctr">
                      <a:solidFill>
                        <a:srgbClr val="980000"/>
                      </a:solidFill>
                      <a:prstDash val="solid"/>
                      <a:round/>
                      <a:headEnd type="none" w="med" len="med"/>
                      <a:tailEnd type="none" w="med" len="med"/>
                    </a:lnL>
                    <a:lnR w="28575" cap="flat" cmpd="sng" algn="ctr">
                      <a:solidFill>
                        <a:srgbClr val="980000"/>
                      </a:solidFill>
                      <a:prstDash val="solid"/>
                      <a:round/>
                      <a:headEnd type="none" w="med" len="med"/>
                      <a:tailEnd type="none" w="med" len="med"/>
                    </a:lnR>
                    <a:lnT w="28575" cap="flat" cmpd="sng" algn="ctr">
                      <a:solidFill>
                        <a:srgbClr val="980000"/>
                      </a:solidFill>
                      <a:prstDash val="solid"/>
                      <a:round/>
                      <a:headEnd type="none" w="med" len="med"/>
                      <a:tailEnd type="none" w="med" len="med"/>
                    </a:lnT>
                    <a:lnB w="28575" cap="flat" cmpd="sng" algn="ctr">
                      <a:solidFill>
                        <a:srgbClr val="980000"/>
                      </a:solidFill>
                      <a:prstDash val="solid"/>
                      <a:round/>
                      <a:headEnd type="none" w="med" len="med"/>
                      <a:tailEnd type="none" w="med" len="med"/>
                    </a:lnB>
                  </a:tcPr>
                </a:tc>
                <a:tc>
                  <a:txBody>
                    <a:bodyPr/>
                    <a:lstStyle/>
                    <a:p>
                      <a:pPr algn="ctr" rtl="0" fontAlgn="t">
                        <a:spcBef>
                          <a:spcPts val="0"/>
                        </a:spcBef>
                        <a:spcAft>
                          <a:spcPts val="0"/>
                        </a:spcAft>
                      </a:pPr>
                      <a:r>
                        <a:rPr lang="en-IN" sz="1200" b="0" i="0" u="none" strike="noStrike">
                          <a:solidFill>
                            <a:srgbClr val="9900FF"/>
                          </a:solidFill>
                          <a:effectLst/>
                          <a:latin typeface="Arial" panose="020B0604020202020204" pitchFamily="34" charset="0"/>
                        </a:rPr>
                        <a:t>High</a:t>
                      </a:r>
                      <a:endParaRPr lang="en-IN" sz="1200">
                        <a:effectLst/>
                      </a:endParaRPr>
                    </a:p>
                  </a:txBody>
                  <a:tcPr marL="63002" marR="63002" marT="44096" marB="44096">
                    <a:lnL w="28575" cap="flat" cmpd="sng" algn="ctr">
                      <a:solidFill>
                        <a:srgbClr val="980000"/>
                      </a:solidFill>
                      <a:prstDash val="solid"/>
                      <a:round/>
                      <a:headEnd type="none" w="med" len="med"/>
                      <a:tailEnd type="none" w="med" len="med"/>
                    </a:lnL>
                    <a:lnR w="28575" cap="flat" cmpd="sng" algn="ctr">
                      <a:solidFill>
                        <a:srgbClr val="980000"/>
                      </a:solidFill>
                      <a:prstDash val="solid"/>
                      <a:round/>
                      <a:headEnd type="none" w="med" len="med"/>
                      <a:tailEnd type="none" w="med" len="med"/>
                    </a:lnR>
                    <a:lnT w="28575" cap="flat" cmpd="sng" algn="ctr">
                      <a:solidFill>
                        <a:srgbClr val="980000"/>
                      </a:solidFill>
                      <a:prstDash val="solid"/>
                      <a:round/>
                      <a:headEnd type="none" w="med" len="med"/>
                      <a:tailEnd type="none" w="med" len="med"/>
                    </a:lnT>
                    <a:lnB w="28575" cap="flat" cmpd="sng" algn="ctr">
                      <a:solidFill>
                        <a:srgbClr val="980000"/>
                      </a:solidFill>
                      <a:prstDash val="solid"/>
                      <a:round/>
                      <a:headEnd type="none" w="med" len="med"/>
                      <a:tailEnd type="none" w="med" len="med"/>
                    </a:lnB>
                  </a:tcPr>
                </a:tc>
                <a:tc>
                  <a:txBody>
                    <a:bodyPr/>
                    <a:lstStyle/>
                    <a:p>
                      <a:pPr algn="ctr" rtl="0" fontAlgn="t">
                        <a:spcBef>
                          <a:spcPts val="0"/>
                        </a:spcBef>
                        <a:spcAft>
                          <a:spcPts val="0"/>
                        </a:spcAft>
                      </a:pPr>
                      <a:r>
                        <a:rPr lang="en-IN" sz="1200" b="0" i="0" u="none" strike="noStrike">
                          <a:solidFill>
                            <a:srgbClr val="9900FF"/>
                          </a:solidFill>
                          <a:effectLst/>
                          <a:latin typeface="Arial" panose="020B0604020202020204" pitchFamily="34" charset="0"/>
                        </a:rPr>
                        <a:t>Low</a:t>
                      </a:r>
                      <a:endParaRPr lang="en-IN" sz="1200">
                        <a:effectLst/>
                      </a:endParaRPr>
                    </a:p>
                  </a:txBody>
                  <a:tcPr marL="63002" marR="63002" marT="44096" marB="44096">
                    <a:lnL w="28575" cap="flat" cmpd="sng" algn="ctr">
                      <a:solidFill>
                        <a:srgbClr val="980000"/>
                      </a:solidFill>
                      <a:prstDash val="solid"/>
                      <a:round/>
                      <a:headEnd type="none" w="med" len="med"/>
                      <a:tailEnd type="none" w="med" len="med"/>
                    </a:lnL>
                    <a:lnR w="28575" cap="flat" cmpd="sng" algn="ctr">
                      <a:solidFill>
                        <a:srgbClr val="980000"/>
                      </a:solidFill>
                      <a:prstDash val="solid"/>
                      <a:round/>
                      <a:headEnd type="none" w="med" len="med"/>
                      <a:tailEnd type="none" w="med" len="med"/>
                    </a:lnR>
                    <a:lnT w="28575" cap="flat" cmpd="sng" algn="ctr">
                      <a:solidFill>
                        <a:srgbClr val="980000"/>
                      </a:solidFill>
                      <a:prstDash val="solid"/>
                      <a:round/>
                      <a:headEnd type="none" w="med" len="med"/>
                      <a:tailEnd type="none" w="med" len="med"/>
                    </a:lnT>
                    <a:lnB w="28575" cap="flat" cmpd="sng" algn="ctr">
                      <a:solidFill>
                        <a:srgbClr val="980000"/>
                      </a:solidFill>
                      <a:prstDash val="solid"/>
                      <a:round/>
                      <a:headEnd type="none" w="med" len="med"/>
                      <a:tailEnd type="none" w="med" len="med"/>
                    </a:lnB>
                  </a:tcPr>
                </a:tc>
                <a:tc>
                  <a:txBody>
                    <a:bodyPr/>
                    <a:lstStyle/>
                    <a:p>
                      <a:pPr algn="ctr" rtl="0" fontAlgn="t">
                        <a:spcBef>
                          <a:spcPts val="0"/>
                        </a:spcBef>
                        <a:spcAft>
                          <a:spcPts val="0"/>
                        </a:spcAft>
                      </a:pPr>
                      <a:r>
                        <a:rPr lang="en-IN" sz="1200" b="0" i="0" u="none" strike="noStrike">
                          <a:solidFill>
                            <a:srgbClr val="9900FF"/>
                          </a:solidFill>
                          <a:effectLst/>
                          <a:latin typeface="Arial" panose="020B0604020202020204" pitchFamily="34" charset="0"/>
                        </a:rPr>
                        <a:t>None</a:t>
                      </a:r>
                      <a:endParaRPr lang="en-IN" sz="1200">
                        <a:effectLst/>
                      </a:endParaRPr>
                    </a:p>
                  </a:txBody>
                  <a:tcPr marL="63002" marR="63002" marT="44096" marB="44096">
                    <a:lnL w="28575" cap="flat" cmpd="sng" algn="ctr">
                      <a:solidFill>
                        <a:srgbClr val="980000"/>
                      </a:solidFill>
                      <a:prstDash val="solid"/>
                      <a:round/>
                      <a:headEnd type="none" w="med" len="med"/>
                      <a:tailEnd type="none" w="med" len="med"/>
                    </a:lnL>
                    <a:lnR w="28575" cap="flat" cmpd="sng" algn="ctr">
                      <a:solidFill>
                        <a:srgbClr val="980000"/>
                      </a:solidFill>
                      <a:prstDash val="solid"/>
                      <a:round/>
                      <a:headEnd type="none" w="med" len="med"/>
                      <a:tailEnd type="none" w="med" len="med"/>
                    </a:lnR>
                    <a:lnT w="28575" cap="flat" cmpd="sng" algn="ctr">
                      <a:solidFill>
                        <a:srgbClr val="980000"/>
                      </a:solidFill>
                      <a:prstDash val="solid"/>
                      <a:round/>
                      <a:headEnd type="none" w="med" len="med"/>
                      <a:tailEnd type="none" w="med" len="med"/>
                    </a:lnT>
                    <a:lnB w="28575" cap="flat" cmpd="sng" algn="ctr">
                      <a:solidFill>
                        <a:srgbClr val="980000"/>
                      </a:solidFill>
                      <a:prstDash val="solid"/>
                      <a:round/>
                      <a:headEnd type="none" w="med" len="med"/>
                      <a:tailEnd type="none" w="med" len="med"/>
                    </a:lnB>
                  </a:tcPr>
                </a:tc>
                <a:tc>
                  <a:txBody>
                    <a:bodyPr/>
                    <a:lstStyle/>
                    <a:p>
                      <a:pPr algn="ctr" rtl="0" fontAlgn="t">
                        <a:spcBef>
                          <a:spcPts val="0"/>
                        </a:spcBef>
                        <a:spcAft>
                          <a:spcPts val="0"/>
                        </a:spcAft>
                      </a:pPr>
                      <a:r>
                        <a:rPr lang="en-IN" sz="1200" b="0" i="0" u="none" strike="noStrike" dirty="0">
                          <a:solidFill>
                            <a:srgbClr val="9900FF"/>
                          </a:solidFill>
                          <a:effectLst/>
                          <a:latin typeface="Arial" panose="020B0604020202020204" pitchFamily="34" charset="0"/>
                        </a:rPr>
                        <a:t>Yes</a:t>
                      </a:r>
                      <a:endParaRPr lang="en-IN" sz="1200" dirty="0">
                        <a:effectLst/>
                      </a:endParaRPr>
                    </a:p>
                  </a:txBody>
                  <a:tcPr marL="63002" marR="63002" marT="44096" marB="44096">
                    <a:lnL w="28575" cap="flat" cmpd="sng" algn="ctr">
                      <a:solidFill>
                        <a:srgbClr val="980000"/>
                      </a:solidFill>
                      <a:prstDash val="solid"/>
                      <a:round/>
                      <a:headEnd type="none" w="med" len="med"/>
                      <a:tailEnd type="none" w="med" len="med"/>
                    </a:lnL>
                    <a:lnR w="28575" cap="flat" cmpd="sng" algn="ctr">
                      <a:solidFill>
                        <a:srgbClr val="980000"/>
                      </a:solidFill>
                      <a:prstDash val="solid"/>
                      <a:round/>
                      <a:headEnd type="none" w="med" len="med"/>
                      <a:tailEnd type="none" w="med" len="med"/>
                    </a:lnR>
                    <a:lnT w="28575" cap="flat" cmpd="sng" algn="ctr">
                      <a:solidFill>
                        <a:srgbClr val="980000"/>
                      </a:solidFill>
                      <a:prstDash val="solid"/>
                      <a:round/>
                      <a:headEnd type="none" w="med" len="med"/>
                      <a:tailEnd type="none" w="med" len="med"/>
                    </a:lnT>
                    <a:lnB w="28575" cap="flat" cmpd="sng" algn="ctr">
                      <a:solidFill>
                        <a:srgbClr val="980000"/>
                      </a:solidFill>
                      <a:prstDash val="solid"/>
                      <a:round/>
                      <a:headEnd type="none" w="med" len="med"/>
                      <a:tailEnd type="none" w="med" len="med"/>
                    </a:lnB>
                  </a:tcPr>
                </a:tc>
                <a:extLst>
                  <a:ext uri="{0D108BD9-81ED-4DB2-BD59-A6C34878D82A}"/>
                </a:extLst>
              </a:tr>
              <a:tr h="332032">
                <a:tc>
                  <a:txBody>
                    <a:bodyPr/>
                    <a:lstStyle/>
                    <a:p>
                      <a:pPr algn="ctr" rtl="0" fontAlgn="t">
                        <a:spcBef>
                          <a:spcPts val="0"/>
                        </a:spcBef>
                        <a:spcAft>
                          <a:spcPts val="0"/>
                        </a:spcAft>
                      </a:pPr>
                      <a:r>
                        <a:rPr lang="en-IN" sz="1600" b="1" i="1" u="none" strike="noStrike" dirty="0">
                          <a:solidFill>
                            <a:srgbClr val="E06666"/>
                          </a:solidFill>
                          <a:effectLst/>
                          <a:latin typeface="Arial" panose="020B0604020202020204" pitchFamily="34" charset="0"/>
                        </a:rPr>
                        <a:t>Camera</a:t>
                      </a:r>
                      <a:endParaRPr lang="en-IN" sz="1600" dirty="0">
                        <a:effectLst/>
                      </a:endParaRPr>
                    </a:p>
                  </a:txBody>
                  <a:tcPr marL="63002" marR="63002" marT="44096" marB="44096">
                    <a:lnL w="28575" cap="flat" cmpd="sng" algn="ctr">
                      <a:solidFill>
                        <a:srgbClr val="980000"/>
                      </a:solidFill>
                      <a:prstDash val="solid"/>
                      <a:round/>
                      <a:headEnd type="none" w="med" len="med"/>
                      <a:tailEnd type="none" w="med" len="med"/>
                    </a:lnL>
                    <a:lnR w="28575" cap="flat" cmpd="sng" algn="ctr">
                      <a:solidFill>
                        <a:srgbClr val="980000"/>
                      </a:solidFill>
                      <a:prstDash val="solid"/>
                      <a:round/>
                      <a:headEnd type="none" w="med" len="med"/>
                      <a:tailEnd type="none" w="med" len="med"/>
                    </a:lnR>
                    <a:lnT w="28575" cap="flat" cmpd="sng" algn="ctr">
                      <a:solidFill>
                        <a:srgbClr val="980000"/>
                      </a:solidFill>
                      <a:prstDash val="solid"/>
                      <a:round/>
                      <a:headEnd type="none" w="med" len="med"/>
                      <a:tailEnd type="none" w="med" len="med"/>
                    </a:lnT>
                    <a:lnB w="28575" cap="flat" cmpd="sng" algn="ctr">
                      <a:solidFill>
                        <a:srgbClr val="980000"/>
                      </a:solidFill>
                      <a:prstDash val="solid"/>
                      <a:round/>
                      <a:headEnd type="none" w="med" len="med"/>
                      <a:tailEnd type="none" w="med" len="med"/>
                    </a:lnB>
                  </a:tcPr>
                </a:tc>
                <a:tc>
                  <a:txBody>
                    <a:bodyPr/>
                    <a:lstStyle/>
                    <a:p>
                      <a:pPr algn="ctr" rtl="0" fontAlgn="t">
                        <a:spcBef>
                          <a:spcPts val="0"/>
                        </a:spcBef>
                        <a:spcAft>
                          <a:spcPts val="0"/>
                        </a:spcAft>
                      </a:pPr>
                      <a:r>
                        <a:rPr lang="en-IN" sz="1200" b="0" i="0" u="none" strike="noStrike">
                          <a:solidFill>
                            <a:srgbClr val="E06666"/>
                          </a:solidFill>
                          <a:effectLst/>
                          <a:latin typeface="Arial" panose="020B0604020202020204" pitchFamily="34" charset="0"/>
                        </a:rPr>
                        <a:t>Medium</a:t>
                      </a:r>
                      <a:endParaRPr lang="en-IN" sz="1200">
                        <a:effectLst/>
                      </a:endParaRPr>
                    </a:p>
                  </a:txBody>
                  <a:tcPr marL="63002" marR="63002" marT="44096" marB="44096">
                    <a:lnL w="28575" cap="flat" cmpd="sng" algn="ctr">
                      <a:solidFill>
                        <a:srgbClr val="980000"/>
                      </a:solidFill>
                      <a:prstDash val="solid"/>
                      <a:round/>
                      <a:headEnd type="none" w="med" len="med"/>
                      <a:tailEnd type="none" w="med" len="med"/>
                    </a:lnL>
                    <a:lnR w="28575" cap="flat" cmpd="sng" algn="ctr">
                      <a:solidFill>
                        <a:srgbClr val="980000"/>
                      </a:solidFill>
                      <a:prstDash val="solid"/>
                      <a:round/>
                      <a:headEnd type="none" w="med" len="med"/>
                      <a:tailEnd type="none" w="med" len="med"/>
                    </a:lnR>
                    <a:lnT w="28575" cap="flat" cmpd="sng" algn="ctr">
                      <a:solidFill>
                        <a:srgbClr val="980000"/>
                      </a:solidFill>
                      <a:prstDash val="solid"/>
                      <a:round/>
                      <a:headEnd type="none" w="med" len="med"/>
                      <a:tailEnd type="none" w="med" len="med"/>
                    </a:lnT>
                    <a:lnB w="28575" cap="flat" cmpd="sng" algn="ctr">
                      <a:solidFill>
                        <a:srgbClr val="980000"/>
                      </a:solidFill>
                      <a:prstDash val="solid"/>
                      <a:round/>
                      <a:headEnd type="none" w="med" len="med"/>
                      <a:tailEnd type="none" w="med" len="med"/>
                    </a:lnB>
                  </a:tcPr>
                </a:tc>
                <a:tc>
                  <a:txBody>
                    <a:bodyPr/>
                    <a:lstStyle/>
                    <a:p>
                      <a:pPr algn="ctr" rtl="0" fontAlgn="t">
                        <a:spcBef>
                          <a:spcPts val="0"/>
                        </a:spcBef>
                        <a:spcAft>
                          <a:spcPts val="0"/>
                        </a:spcAft>
                      </a:pPr>
                      <a:r>
                        <a:rPr lang="en-IN" sz="1200" b="0" i="0" u="none" strike="noStrike">
                          <a:solidFill>
                            <a:srgbClr val="E06666"/>
                          </a:solidFill>
                          <a:effectLst/>
                          <a:latin typeface="Arial" panose="020B0604020202020204" pitchFamily="34" charset="0"/>
                        </a:rPr>
                        <a:t>Medium</a:t>
                      </a:r>
                      <a:endParaRPr lang="en-IN" sz="1200">
                        <a:effectLst/>
                      </a:endParaRPr>
                    </a:p>
                  </a:txBody>
                  <a:tcPr marL="63002" marR="63002" marT="44096" marB="44096">
                    <a:lnL w="28575" cap="flat" cmpd="sng" algn="ctr">
                      <a:solidFill>
                        <a:srgbClr val="980000"/>
                      </a:solidFill>
                      <a:prstDash val="solid"/>
                      <a:round/>
                      <a:headEnd type="none" w="med" len="med"/>
                      <a:tailEnd type="none" w="med" len="med"/>
                    </a:lnL>
                    <a:lnR w="28575" cap="flat" cmpd="sng" algn="ctr">
                      <a:solidFill>
                        <a:srgbClr val="980000"/>
                      </a:solidFill>
                      <a:prstDash val="solid"/>
                      <a:round/>
                      <a:headEnd type="none" w="med" len="med"/>
                      <a:tailEnd type="none" w="med" len="med"/>
                    </a:lnR>
                    <a:lnT w="28575" cap="flat" cmpd="sng" algn="ctr">
                      <a:solidFill>
                        <a:srgbClr val="980000"/>
                      </a:solidFill>
                      <a:prstDash val="solid"/>
                      <a:round/>
                      <a:headEnd type="none" w="med" len="med"/>
                      <a:tailEnd type="none" w="med" len="med"/>
                    </a:lnT>
                    <a:lnB w="28575" cap="flat" cmpd="sng" algn="ctr">
                      <a:solidFill>
                        <a:srgbClr val="980000"/>
                      </a:solidFill>
                      <a:prstDash val="solid"/>
                      <a:round/>
                      <a:headEnd type="none" w="med" len="med"/>
                      <a:tailEnd type="none" w="med" len="med"/>
                    </a:lnB>
                  </a:tcPr>
                </a:tc>
                <a:tc>
                  <a:txBody>
                    <a:bodyPr/>
                    <a:lstStyle/>
                    <a:p>
                      <a:pPr algn="ctr" rtl="0" fontAlgn="t">
                        <a:spcBef>
                          <a:spcPts val="0"/>
                        </a:spcBef>
                        <a:spcAft>
                          <a:spcPts val="0"/>
                        </a:spcAft>
                      </a:pPr>
                      <a:r>
                        <a:rPr lang="en-IN" sz="1200" b="0" i="0" u="none" strike="noStrike" dirty="0">
                          <a:solidFill>
                            <a:srgbClr val="E06666"/>
                          </a:solidFill>
                          <a:effectLst/>
                          <a:latin typeface="Arial" panose="020B0604020202020204" pitchFamily="34" charset="0"/>
                        </a:rPr>
                        <a:t>High</a:t>
                      </a:r>
                      <a:endParaRPr lang="en-IN" sz="1200" dirty="0">
                        <a:effectLst/>
                      </a:endParaRPr>
                    </a:p>
                  </a:txBody>
                  <a:tcPr marL="63002" marR="63002" marT="44096" marB="44096">
                    <a:lnL w="28575" cap="flat" cmpd="sng" algn="ctr">
                      <a:solidFill>
                        <a:srgbClr val="980000"/>
                      </a:solidFill>
                      <a:prstDash val="solid"/>
                      <a:round/>
                      <a:headEnd type="none" w="med" len="med"/>
                      <a:tailEnd type="none" w="med" len="med"/>
                    </a:lnL>
                    <a:lnR w="28575" cap="flat" cmpd="sng" algn="ctr">
                      <a:solidFill>
                        <a:srgbClr val="980000"/>
                      </a:solidFill>
                      <a:prstDash val="solid"/>
                      <a:round/>
                      <a:headEnd type="none" w="med" len="med"/>
                      <a:tailEnd type="none" w="med" len="med"/>
                    </a:lnR>
                    <a:lnT w="28575" cap="flat" cmpd="sng" algn="ctr">
                      <a:solidFill>
                        <a:srgbClr val="980000"/>
                      </a:solidFill>
                      <a:prstDash val="solid"/>
                      <a:round/>
                      <a:headEnd type="none" w="med" len="med"/>
                      <a:tailEnd type="none" w="med" len="med"/>
                    </a:lnT>
                    <a:lnB w="28575" cap="flat" cmpd="sng" algn="ctr">
                      <a:solidFill>
                        <a:srgbClr val="980000"/>
                      </a:solidFill>
                      <a:prstDash val="solid"/>
                      <a:round/>
                      <a:headEnd type="none" w="med" len="med"/>
                      <a:tailEnd type="none" w="med" len="med"/>
                    </a:lnB>
                  </a:tcPr>
                </a:tc>
                <a:tc>
                  <a:txBody>
                    <a:bodyPr/>
                    <a:lstStyle/>
                    <a:p>
                      <a:pPr algn="ctr" rtl="0" fontAlgn="t">
                        <a:spcBef>
                          <a:spcPts val="0"/>
                        </a:spcBef>
                        <a:spcAft>
                          <a:spcPts val="0"/>
                        </a:spcAft>
                      </a:pPr>
                      <a:r>
                        <a:rPr lang="en-IN" sz="1200" b="0" i="0" u="none" strike="noStrike" dirty="0">
                          <a:solidFill>
                            <a:srgbClr val="E06666"/>
                          </a:solidFill>
                          <a:effectLst/>
                          <a:latin typeface="Arial" panose="020B0604020202020204" pitchFamily="34" charset="0"/>
                        </a:rPr>
                        <a:t>No</a:t>
                      </a:r>
                      <a:endParaRPr lang="en-IN" sz="1200" dirty="0">
                        <a:effectLst/>
                      </a:endParaRPr>
                    </a:p>
                  </a:txBody>
                  <a:tcPr marL="63002" marR="63002" marT="44096" marB="44096">
                    <a:lnL w="28575" cap="flat" cmpd="sng" algn="ctr">
                      <a:solidFill>
                        <a:srgbClr val="980000"/>
                      </a:solidFill>
                      <a:prstDash val="solid"/>
                      <a:round/>
                      <a:headEnd type="none" w="med" len="med"/>
                      <a:tailEnd type="none" w="med" len="med"/>
                    </a:lnL>
                    <a:lnR w="28575" cap="flat" cmpd="sng" algn="ctr">
                      <a:solidFill>
                        <a:srgbClr val="980000"/>
                      </a:solidFill>
                      <a:prstDash val="solid"/>
                      <a:round/>
                      <a:headEnd type="none" w="med" len="med"/>
                      <a:tailEnd type="none" w="med" len="med"/>
                    </a:lnR>
                    <a:lnT w="28575" cap="flat" cmpd="sng" algn="ctr">
                      <a:solidFill>
                        <a:srgbClr val="980000"/>
                      </a:solidFill>
                      <a:prstDash val="solid"/>
                      <a:round/>
                      <a:headEnd type="none" w="med" len="med"/>
                      <a:tailEnd type="none" w="med" len="med"/>
                    </a:lnT>
                    <a:lnB w="28575" cap="flat" cmpd="sng" algn="ctr">
                      <a:solidFill>
                        <a:srgbClr val="980000"/>
                      </a:solidFill>
                      <a:prstDash val="solid"/>
                      <a:round/>
                      <a:headEnd type="none" w="med" len="med"/>
                      <a:tailEnd type="none" w="med" len="med"/>
                    </a:lnB>
                  </a:tcPr>
                </a:tc>
                <a:extLst>
                  <a:ext uri="{0D108BD9-81ED-4DB2-BD59-A6C34878D82A}"/>
                </a:extLst>
              </a:tr>
              <a:tr h="416324">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IN" sz="1500" b="1" i="1" u="none" strike="noStrike" dirty="0" smtClean="0">
                          <a:solidFill>
                            <a:srgbClr val="000000"/>
                          </a:solidFill>
                          <a:effectLst/>
                          <a:latin typeface="Arial" panose="020B0604020202020204" pitchFamily="34" charset="0"/>
                        </a:rPr>
                        <a:t>+</a:t>
                      </a:r>
                      <a:r>
                        <a:rPr lang="en-IN" sz="1500" b="0" i="0" u="none" strike="noStrike" baseline="0" dirty="0" smtClean="0">
                          <a:solidFill>
                            <a:schemeClr val="tx1"/>
                          </a:solidFill>
                          <a:effectLst/>
                          <a:latin typeface="+mn-lt"/>
                        </a:rPr>
                        <a:t> </a:t>
                      </a:r>
                      <a:r>
                        <a:rPr lang="en-IN" sz="1500" b="1" i="1" u="none" strike="noStrike" dirty="0" smtClean="0">
                          <a:solidFill>
                            <a:srgbClr val="000000"/>
                          </a:solidFill>
                          <a:effectLst/>
                          <a:latin typeface="Arial" panose="020B0604020202020204" pitchFamily="34" charset="0"/>
                        </a:rPr>
                        <a:t>PIR</a:t>
                      </a:r>
                      <a:endParaRPr lang="en-IN" sz="1100" dirty="0" smtClean="0">
                        <a:effectLst/>
                      </a:endParaRPr>
                    </a:p>
                  </a:txBody>
                  <a:tcPr marL="63002" marR="63002" marT="44096" marB="44096">
                    <a:lnL w="28575" cap="flat" cmpd="sng" algn="ctr">
                      <a:solidFill>
                        <a:srgbClr val="980000"/>
                      </a:solidFill>
                      <a:prstDash val="solid"/>
                      <a:round/>
                      <a:headEnd type="none" w="med" len="med"/>
                      <a:tailEnd type="none" w="med" len="med"/>
                    </a:lnL>
                    <a:lnR w="28575" cap="flat" cmpd="sng" algn="ctr">
                      <a:solidFill>
                        <a:srgbClr val="980000"/>
                      </a:solidFill>
                      <a:prstDash val="solid"/>
                      <a:round/>
                      <a:headEnd type="none" w="med" len="med"/>
                      <a:tailEnd type="none" w="med" len="med"/>
                    </a:lnR>
                    <a:lnT w="28575" cap="flat" cmpd="sng" algn="ctr">
                      <a:solidFill>
                        <a:srgbClr val="980000"/>
                      </a:solidFill>
                      <a:prstDash val="solid"/>
                      <a:round/>
                      <a:headEnd type="none" w="med" len="med"/>
                      <a:tailEnd type="none" w="med" len="med"/>
                    </a:lnT>
                    <a:lnB w="28575" cap="flat" cmpd="sng" algn="ctr">
                      <a:solidFill>
                        <a:srgbClr val="980000"/>
                      </a:solidFill>
                      <a:prstDash val="solid"/>
                      <a:round/>
                      <a:headEnd type="none" w="med" len="med"/>
                      <a:tailEnd type="none" w="med" len="med"/>
                    </a:lnB>
                  </a:tcPr>
                </a:tc>
                <a:tc>
                  <a:txBody>
                    <a:bodyPr/>
                    <a:lstStyle/>
                    <a:p>
                      <a:pPr algn="ctr" rtl="0" fontAlgn="t">
                        <a:spcBef>
                          <a:spcPts val="0"/>
                        </a:spcBef>
                        <a:spcAft>
                          <a:spcPts val="0"/>
                        </a:spcAft>
                      </a:pPr>
                      <a:r>
                        <a:rPr lang="en-IN" sz="1200" b="0" i="0" u="none" strike="noStrike" dirty="0">
                          <a:solidFill>
                            <a:srgbClr val="FF0000"/>
                          </a:solidFill>
                          <a:effectLst/>
                          <a:latin typeface="Arial" panose="020B0604020202020204" pitchFamily="34" charset="0"/>
                        </a:rPr>
                        <a:t>Low</a:t>
                      </a:r>
                      <a:endParaRPr lang="en-IN" sz="1200" dirty="0">
                        <a:effectLst/>
                      </a:endParaRPr>
                    </a:p>
                  </a:txBody>
                  <a:tcPr marL="63002" marR="63002" marT="44096" marB="44096">
                    <a:lnL w="28575" cap="flat" cmpd="sng" algn="ctr">
                      <a:solidFill>
                        <a:srgbClr val="980000"/>
                      </a:solidFill>
                      <a:prstDash val="solid"/>
                      <a:round/>
                      <a:headEnd type="none" w="med" len="med"/>
                      <a:tailEnd type="none" w="med" len="med"/>
                    </a:lnL>
                    <a:lnR w="28575" cap="flat" cmpd="sng" algn="ctr">
                      <a:solidFill>
                        <a:srgbClr val="980000"/>
                      </a:solidFill>
                      <a:prstDash val="solid"/>
                      <a:round/>
                      <a:headEnd type="none" w="med" len="med"/>
                      <a:tailEnd type="none" w="med" len="med"/>
                    </a:lnR>
                    <a:lnT w="28575" cap="flat" cmpd="sng" algn="ctr">
                      <a:solidFill>
                        <a:srgbClr val="980000"/>
                      </a:solidFill>
                      <a:prstDash val="solid"/>
                      <a:round/>
                      <a:headEnd type="none" w="med" len="med"/>
                      <a:tailEnd type="none" w="med" len="med"/>
                    </a:lnT>
                    <a:lnB w="28575" cap="flat" cmpd="sng" algn="ctr">
                      <a:solidFill>
                        <a:srgbClr val="980000"/>
                      </a:solidFill>
                      <a:prstDash val="solid"/>
                      <a:round/>
                      <a:headEnd type="none" w="med" len="med"/>
                      <a:tailEnd type="none" w="med" len="med"/>
                    </a:lnB>
                  </a:tcPr>
                </a:tc>
                <a:tc>
                  <a:txBody>
                    <a:bodyPr/>
                    <a:lstStyle/>
                    <a:p>
                      <a:pPr algn="ctr" rtl="0" fontAlgn="t">
                        <a:spcBef>
                          <a:spcPts val="0"/>
                        </a:spcBef>
                        <a:spcAft>
                          <a:spcPts val="0"/>
                        </a:spcAft>
                      </a:pPr>
                      <a:r>
                        <a:rPr lang="en-IN" sz="1200" b="0" i="0" u="none" strike="noStrike">
                          <a:solidFill>
                            <a:srgbClr val="FF0000"/>
                          </a:solidFill>
                          <a:effectLst/>
                          <a:latin typeface="Arial" panose="020B0604020202020204" pitchFamily="34" charset="0"/>
                        </a:rPr>
                        <a:t>Low</a:t>
                      </a:r>
                      <a:endParaRPr lang="en-IN" sz="1200">
                        <a:effectLst/>
                      </a:endParaRPr>
                    </a:p>
                  </a:txBody>
                  <a:tcPr marL="63002" marR="63002" marT="44096" marB="44096">
                    <a:lnL w="28575" cap="flat" cmpd="sng" algn="ctr">
                      <a:solidFill>
                        <a:srgbClr val="980000"/>
                      </a:solidFill>
                      <a:prstDash val="solid"/>
                      <a:round/>
                      <a:headEnd type="none" w="med" len="med"/>
                      <a:tailEnd type="none" w="med" len="med"/>
                    </a:lnL>
                    <a:lnR w="28575" cap="flat" cmpd="sng" algn="ctr">
                      <a:solidFill>
                        <a:srgbClr val="980000"/>
                      </a:solidFill>
                      <a:prstDash val="solid"/>
                      <a:round/>
                      <a:headEnd type="none" w="med" len="med"/>
                      <a:tailEnd type="none" w="med" len="med"/>
                    </a:lnR>
                    <a:lnT w="28575" cap="flat" cmpd="sng" algn="ctr">
                      <a:solidFill>
                        <a:srgbClr val="980000"/>
                      </a:solidFill>
                      <a:prstDash val="solid"/>
                      <a:round/>
                      <a:headEnd type="none" w="med" len="med"/>
                      <a:tailEnd type="none" w="med" len="med"/>
                    </a:lnT>
                    <a:lnB w="28575" cap="flat" cmpd="sng" algn="ctr">
                      <a:solidFill>
                        <a:srgbClr val="980000"/>
                      </a:solidFill>
                      <a:prstDash val="solid"/>
                      <a:round/>
                      <a:headEnd type="none" w="med" len="med"/>
                      <a:tailEnd type="none" w="med" len="med"/>
                    </a:lnB>
                  </a:tcPr>
                </a:tc>
                <a:tc>
                  <a:txBody>
                    <a:bodyPr/>
                    <a:lstStyle/>
                    <a:p>
                      <a:pPr algn="ctr" rtl="0" fontAlgn="t">
                        <a:spcBef>
                          <a:spcPts val="0"/>
                        </a:spcBef>
                        <a:spcAft>
                          <a:spcPts val="0"/>
                        </a:spcAft>
                      </a:pPr>
                      <a:r>
                        <a:rPr lang="en-IN" sz="1200" b="0" i="0" u="none" strike="noStrike">
                          <a:solidFill>
                            <a:srgbClr val="FF0000"/>
                          </a:solidFill>
                          <a:effectLst/>
                          <a:latin typeface="Arial" panose="020B0604020202020204" pitchFamily="34" charset="0"/>
                        </a:rPr>
                        <a:t>High</a:t>
                      </a:r>
                      <a:endParaRPr lang="en-IN" sz="1200">
                        <a:effectLst/>
                      </a:endParaRPr>
                    </a:p>
                  </a:txBody>
                  <a:tcPr marL="63002" marR="63002" marT="44096" marB="44096">
                    <a:lnL w="28575" cap="flat" cmpd="sng" algn="ctr">
                      <a:solidFill>
                        <a:srgbClr val="980000"/>
                      </a:solidFill>
                      <a:prstDash val="solid"/>
                      <a:round/>
                      <a:headEnd type="none" w="med" len="med"/>
                      <a:tailEnd type="none" w="med" len="med"/>
                    </a:lnL>
                    <a:lnR w="28575" cap="flat" cmpd="sng" algn="ctr">
                      <a:solidFill>
                        <a:srgbClr val="980000"/>
                      </a:solidFill>
                      <a:prstDash val="solid"/>
                      <a:round/>
                      <a:headEnd type="none" w="med" len="med"/>
                      <a:tailEnd type="none" w="med" len="med"/>
                    </a:lnR>
                    <a:lnT w="28575" cap="flat" cmpd="sng" algn="ctr">
                      <a:solidFill>
                        <a:srgbClr val="980000"/>
                      </a:solidFill>
                      <a:prstDash val="solid"/>
                      <a:round/>
                      <a:headEnd type="none" w="med" len="med"/>
                      <a:tailEnd type="none" w="med" len="med"/>
                    </a:lnT>
                    <a:lnB w="28575" cap="flat" cmpd="sng" algn="ctr">
                      <a:solidFill>
                        <a:srgbClr val="980000"/>
                      </a:solidFill>
                      <a:prstDash val="solid"/>
                      <a:round/>
                      <a:headEnd type="none" w="med" len="med"/>
                      <a:tailEnd type="none" w="med" len="med"/>
                    </a:lnB>
                  </a:tcPr>
                </a:tc>
                <a:tc>
                  <a:txBody>
                    <a:bodyPr/>
                    <a:lstStyle/>
                    <a:p>
                      <a:pPr algn="ctr" rtl="0" fontAlgn="t">
                        <a:spcBef>
                          <a:spcPts val="0"/>
                        </a:spcBef>
                        <a:spcAft>
                          <a:spcPts val="0"/>
                        </a:spcAft>
                      </a:pPr>
                      <a:r>
                        <a:rPr lang="en-IN" sz="1200" b="0" i="0" u="none" strike="noStrike">
                          <a:solidFill>
                            <a:srgbClr val="FF0000"/>
                          </a:solidFill>
                          <a:effectLst/>
                          <a:latin typeface="Arial" panose="020B0604020202020204" pitchFamily="34" charset="0"/>
                        </a:rPr>
                        <a:t>No</a:t>
                      </a:r>
                      <a:endParaRPr lang="en-IN" sz="1200">
                        <a:effectLst/>
                      </a:endParaRPr>
                    </a:p>
                  </a:txBody>
                  <a:tcPr marL="63002" marR="63002" marT="44096" marB="44096">
                    <a:lnL w="28575" cap="flat" cmpd="sng" algn="ctr">
                      <a:solidFill>
                        <a:srgbClr val="980000"/>
                      </a:solidFill>
                      <a:prstDash val="solid"/>
                      <a:round/>
                      <a:headEnd type="none" w="med" len="med"/>
                      <a:tailEnd type="none" w="med" len="med"/>
                    </a:lnL>
                    <a:lnR w="28575" cap="flat" cmpd="sng" algn="ctr">
                      <a:solidFill>
                        <a:srgbClr val="980000"/>
                      </a:solidFill>
                      <a:prstDash val="solid"/>
                      <a:round/>
                      <a:headEnd type="none" w="med" len="med"/>
                      <a:tailEnd type="none" w="med" len="med"/>
                    </a:lnR>
                    <a:lnT w="28575" cap="flat" cmpd="sng" algn="ctr">
                      <a:solidFill>
                        <a:srgbClr val="980000"/>
                      </a:solidFill>
                      <a:prstDash val="solid"/>
                      <a:round/>
                      <a:headEnd type="none" w="med" len="med"/>
                      <a:tailEnd type="none" w="med" len="med"/>
                    </a:lnT>
                    <a:lnB w="28575" cap="flat" cmpd="sng" algn="ctr">
                      <a:solidFill>
                        <a:srgbClr val="980000"/>
                      </a:solidFill>
                      <a:prstDash val="solid"/>
                      <a:round/>
                      <a:headEnd type="none" w="med" len="med"/>
                      <a:tailEnd type="none" w="med" len="med"/>
                    </a:lnB>
                  </a:tcPr>
                </a:tc>
                <a:extLst>
                  <a:ext uri="{0D108BD9-81ED-4DB2-BD59-A6C34878D82A}"/>
                </a:extLst>
              </a:tr>
              <a:tr h="346547">
                <a:tc>
                  <a:txBody>
                    <a:bodyPr/>
                    <a:lstStyle/>
                    <a:p>
                      <a:pPr algn="ctr" rtl="0" fontAlgn="t">
                        <a:spcBef>
                          <a:spcPts val="0"/>
                        </a:spcBef>
                        <a:spcAft>
                          <a:spcPts val="0"/>
                        </a:spcAft>
                      </a:pPr>
                      <a:r>
                        <a:rPr lang="en-IN" sz="1500" b="1" i="1" u="none" strike="noStrike" dirty="0" smtClean="0">
                          <a:solidFill>
                            <a:srgbClr val="000000"/>
                          </a:solidFill>
                          <a:effectLst/>
                          <a:latin typeface="Arial" panose="020B0604020202020204" pitchFamily="34" charset="0"/>
                        </a:rPr>
                        <a:t>+</a:t>
                      </a:r>
                      <a:r>
                        <a:rPr lang="en-IN" sz="1500" b="1" i="1" u="none" strike="noStrike" baseline="0" dirty="0" smtClean="0">
                          <a:solidFill>
                            <a:srgbClr val="000000"/>
                          </a:solidFill>
                          <a:effectLst/>
                          <a:latin typeface="Arial" panose="020B0604020202020204" pitchFamily="34" charset="0"/>
                        </a:rPr>
                        <a:t> </a:t>
                      </a:r>
                      <a:r>
                        <a:rPr lang="en-IN" sz="1500" b="1" i="1" u="none" strike="noStrike" dirty="0" smtClean="0">
                          <a:solidFill>
                            <a:srgbClr val="000000"/>
                          </a:solidFill>
                          <a:effectLst/>
                          <a:latin typeface="Arial" panose="020B0604020202020204" pitchFamily="34" charset="0"/>
                        </a:rPr>
                        <a:t>PIR Array</a:t>
                      </a:r>
                      <a:endParaRPr lang="en-IN" sz="1500" dirty="0">
                        <a:effectLst/>
                      </a:endParaRPr>
                    </a:p>
                  </a:txBody>
                  <a:tcPr marL="63002" marR="63002" marT="44096" marB="44096">
                    <a:lnL w="28575" cap="flat" cmpd="sng" algn="ctr">
                      <a:solidFill>
                        <a:srgbClr val="980000"/>
                      </a:solidFill>
                      <a:prstDash val="solid"/>
                      <a:round/>
                      <a:headEnd type="none" w="med" len="med"/>
                      <a:tailEnd type="none" w="med" len="med"/>
                    </a:lnL>
                    <a:lnR w="28575" cap="flat" cmpd="sng" algn="ctr">
                      <a:solidFill>
                        <a:srgbClr val="980000"/>
                      </a:solidFill>
                      <a:prstDash val="solid"/>
                      <a:round/>
                      <a:headEnd type="none" w="med" len="med"/>
                      <a:tailEnd type="none" w="med" len="med"/>
                    </a:lnR>
                    <a:lnT w="28575" cap="flat" cmpd="sng" algn="ctr">
                      <a:solidFill>
                        <a:srgbClr val="980000"/>
                      </a:solidFill>
                      <a:prstDash val="solid"/>
                      <a:round/>
                      <a:headEnd type="none" w="med" len="med"/>
                      <a:tailEnd type="none" w="med" len="med"/>
                    </a:lnT>
                    <a:lnB w="28575" cap="flat" cmpd="sng" algn="ctr">
                      <a:solidFill>
                        <a:srgbClr val="980000"/>
                      </a:solidFill>
                      <a:prstDash val="solid"/>
                      <a:round/>
                      <a:headEnd type="none" w="med" len="med"/>
                      <a:tailEnd type="none" w="med" len="med"/>
                    </a:lnB>
                  </a:tcPr>
                </a:tc>
                <a:tc>
                  <a:txBody>
                    <a:bodyPr/>
                    <a:lstStyle/>
                    <a:p>
                      <a:pPr algn="ctr" rtl="0" fontAlgn="t">
                        <a:spcBef>
                          <a:spcPts val="0"/>
                        </a:spcBef>
                        <a:spcAft>
                          <a:spcPts val="0"/>
                        </a:spcAft>
                      </a:pPr>
                      <a:r>
                        <a:rPr lang="en-IN" sz="1200" b="0" i="0" u="none" strike="noStrike">
                          <a:solidFill>
                            <a:srgbClr val="BF9000"/>
                          </a:solidFill>
                          <a:effectLst/>
                          <a:latin typeface="Arial" panose="020B0604020202020204" pitchFamily="34" charset="0"/>
                        </a:rPr>
                        <a:t>Low</a:t>
                      </a:r>
                      <a:endParaRPr lang="en-IN" sz="1200">
                        <a:effectLst/>
                      </a:endParaRPr>
                    </a:p>
                  </a:txBody>
                  <a:tcPr marL="63002" marR="63002" marT="44096" marB="44096">
                    <a:lnL w="28575" cap="flat" cmpd="sng" algn="ctr">
                      <a:solidFill>
                        <a:srgbClr val="980000"/>
                      </a:solidFill>
                      <a:prstDash val="solid"/>
                      <a:round/>
                      <a:headEnd type="none" w="med" len="med"/>
                      <a:tailEnd type="none" w="med" len="med"/>
                    </a:lnL>
                    <a:lnR w="28575" cap="flat" cmpd="sng" algn="ctr">
                      <a:solidFill>
                        <a:srgbClr val="980000"/>
                      </a:solidFill>
                      <a:prstDash val="solid"/>
                      <a:round/>
                      <a:headEnd type="none" w="med" len="med"/>
                      <a:tailEnd type="none" w="med" len="med"/>
                    </a:lnR>
                    <a:lnT w="28575" cap="flat" cmpd="sng" algn="ctr">
                      <a:solidFill>
                        <a:srgbClr val="980000"/>
                      </a:solidFill>
                      <a:prstDash val="solid"/>
                      <a:round/>
                      <a:headEnd type="none" w="med" len="med"/>
                      <a:tailEnd type="none" w="med" len="med"/>
                    </a:lnT>
                    <a:lnB w="28575" cap="flat" cmpd="sng" algn="ctr">
                      <a:solidFill>
                        <a:srgbClr val="980000"/>
                      </a:solidFill>
                      <a:prstDash val="solid"/>
                      <a:round/>
                      <a:headEnd type="none" w="med" len="med"/>
                      <a:tailEnd type="none" w="med" len="med"/>
                    </a:lnB>
                  </a:tcPr>
                </a:tc>
                <a:tc>
                  <a:txBody>
                    <a:bodyPr/>
                    <a:lstStyle/>
                    <a:p>
                      <a:pPr algn="ctr" rtl="0" fontAlgn="t">
                        <a:spcBef>
                          <a:spcPts val="0"/>
                        </a:spcBef>
                        <a:spcAft>
                          <a:spcPts val="0"/>
                        </a:spcAft>
                      </a:pPr>
                      <a:r>
                        <a:rPr lang="en-IN" sz="1200" b="0" i="0" u="none" strike="noStrike">
                          <a:solidFill>
                            <a:srgbClr val="BF9000"/>
                          </a:solidFill>
                          <a:effectLst/>
                          <a:latin typeface="Arial" panose="020B0604020202020204" pitchFamily="34" charset="0"/>
                        </a:rPr>
                        <a:t>Low</a:t>
                      </a:r>
                      <a:endParaRPr lang="en-IN" sz="1200">
                        <a:effectLst/>
                      </a:endParaRPr>
                    </a:p>
                  </a:txBody>
                  <a:tcPr marL="63002" marR="63002" marT="44096" marB="44096">
                    <a:lnL w="28575" cap="flat" cmpd="sng" algn="ctr">
                      <a:solidFill>
                        <a:srgbClr val="980000"/>
                      </a:solidFill>
                      <a:prstDash val="solid"/>
                      <a:round/>
                      <a:headEnd type="none" w="med" len="med"/>
                      <a:tailEnd type="none" w="med" len="med"/>
                    </a:lnL>
                    <a:lnR w="28575" cap="flat" cmpd="sng" algn="ctr">
                      <a:solidFill>
                        <a:srgbClr val="980000"/>
                      </a:solidFill>
                      <a:prstDash val="solid"/>
                      <a:round/>
                      <a:headEnd type="none" w="med" len="med"/>
                      <a:tailEnd type="none" w="med" len="med"/>
                    </a:lnR>
                    <a:lnT w="28575" cap="flat" cmpd="sng" algn="ctr">
                      <a:solidFill>
                        <a:srgbClr val="980000"/>
                      </a:solidFill>
                      <a:prstDash val="solid"/>
                      <a:round/>
                      <a:headEnd type="none" w="med" len="med"/>
                      <a:tailEnd type="none" w="med" len="med"/>
                    </a:lnT>
                    <a:lnB w="28575" cap="flat" cmpd="sng" algn="ctr">
                      <a:solidFill>
                        <a:srgbClr val="980000"/>
                      </a:solidFill>
                      <a:prstDash val="solid"/>
                      <a:round/>
                      <a:headEnd type="none" w="med" len="med"/>
                      <a:tailEnd type="none" w="med" len="med"/>
                    </a:lnB>
                  </a:tcPr>
                </a:tc>
                <a:tc>
                  <a:txBody>
                    <a:bodyPr/>
                    <a:lstStyle/>
                    <a:p>
                      <a:pPr algn="ctr" rtl="0" fontAlgn="t">
                        <a:spcBef>
                          <a:spcPts val="0"/>
                        </a:spcBef>
                        <a:spcAft>
                          <a:spcPts val="0"/>
                        </a:spcAft>
                      </a:pPr>
                      <a:r>
                        <a:rPr lang="en-IN" sz="1200" b="0" i="0" u="none" strike="noStrike">
                          <a:solidFill>
                            <a:srgbClr val="BF9000"/>
                          </a:solidFill>
                          <a:effectLst/>
                          <a:latin typeface="Arial" panose="020B0604020202020204" pitchFamily="34" charset="0"/>
                        </a:rPr>
                        <a:t>Low</a:t>
                      </a:r>
                      <a:endParaRPr lang="en-IN" sz="1200">
                        <a:effectLst/>
                      </a:endParaRPr>
                    </a:p>
                  </a:txBody>
                  <a:tcPr marL="63002" marR="63002" marT="44096" marB="44096">
                    <a:lnL w="28575" cap="flat" cmpd="sng" algn="ctr">
                      <a:solidFill>
                        <a:srgbClr val="980000"/>
                      </a:solidFill>
                      <a:prstDash val="solid"/>
                      <a:round/>
                      <a:headEnd type="none" w="med" len="med"/>
                      <a:tailEnd type="none" w="med" len="med"/>
                    </a:lnL>
                    <a:lnR w="28575" cap="flat" cmpd="sng" algn="ctr">
                      <a:solidFill>
                        <a:srgbClr val="980000"/>
                      </a:solidFill>
                      <a:prstDash val="solid"/>
                      <a:round/>
                      <a:headEnd type="none" w="med" len="med"/>
                      <a:tailEnd type="none" w="med" len="med"/>
                    </a:lnR>
                    <a:lnT w="28575" cap="flat" cmpd="sng" algn="ctr">
                      <a:solidFill>
                        <a:srgbClr val="980000"/>
                      </a:solidFill>
                      <a:prstDash val="solid"/>
                      <a:round/>
                      <a:headEnd type="none" w="med" len="med"/>
                      <a:tailEnd type="none" w="med" len="med"/>
                    </a:lnT>
                    <a:lnB w="28575" cap="flat" cmpd="sng" algn="ctr">
                      <a:solidFill>
                        <a:srgbClr val="980000"/>
                      </a:solidFill>
                      <a:prstDash val="solid"/>
                      <a:round/>
                      <a:headEnd type="none" w="med" len="med"/>
                      <a:tailEnd type="none" w="med" len="med"/>
                    </a:lnB>
                  </a:tcPr>
                </a:tc>
                <a:tc>
                  <a:txBody>
                    <a:bodyPr/>
                    <a:lstStyle/>
                    <a:p>
                      <a:pPr algn="ctr" rtl="0" fontAlgn="t">
                        <a:spcBef>
                          <a:spcPts val="0"/>
                        </a:spcBef>
                        <a:spcAft>
                          <a:spcPts val="0"/>
                        </a:spcAft>
                      </a:pPr>
                      <a:r>
                        <a:rPr lang="en-IN" sz="1200" b="0" i="0" u="none" strike="noStrike" dirty="0">
                          <a:solidFill>
                            <a:srgbClr val="BF9000"/>
                          </a:solidFill>
                          <a:effectLst/>
                          <a:latin typeface="Arial" panose="020B0604020202020204" pitchFamily="34" charset="0"/>
                        </a:rPr>
                        <a:t>Yes</a:t>
                      </a:r>
                      <a:endParaRPr lang="en-IN" sz="1200" dirty="0">
                        <a:effectLst/>
                      </a:endParaRPr>
                    </a:p>
                  </a:txBody>
                  <a:tcPr marL="63002" marR="63002" marT="44096" marB="44096">
                    <a:lnL w="28575" cap="flat" cmpd="sng" algn="ctr">
                      <a:solidFill>
                        <a:srgbClr val="980000"/>
                      </a:solidFill>
                      <a:prstDash val="solid"/>
                      <a:round/>
                      <a:headEnd type="none" w="med" len="med"/>
                      <a:tailEnd type="none" w="med" len="med"/>
                    </a:lnL>
                    <a:lnR w="28575" cap="flat" cmpd="sng" algn="ctr">
                      <a:solidFill>
                        <a:srgbClr val="980000"/>
                      </a:solidFill>
                      <a:prstDash val="solid"/>
                      <a:round/>
                      <a:headEnd type="none" w="med" len="med"/>
                      <a:tailEnd type="none" w="med" len="med"/>
                    </a:lnR>
                    <a:lnT w="28575" cap="flat" cmpd="sng" algn="ctr">
                      <a:solidFill>
                        <a:srgbClr val="980000"/>
                      </a:solidFill>
                      <a:prstDash val="solid"/>
                      <a:round/>
                      <a:headEnd type="none" w="med" len="med"/>
                      <a:tailEnd type="none" w="med" len="med"/>
                    </a:lnT>
                    <a:lnB w="28575" cap="flat" cmpd="sng" algn="ctr">
                      <a:solidFill>
                        <a:srgbClr val="980000"/>
                      </a:solidFill>
                      <a:prstDash val="solid"/>
                      <a:round/>
                      <a:headEnd type="none" w="med" len="med"/>
                      <a:tailEnd type="none" w="med" len="med"/>
                    </a:lnB>
                  </a:tcPr>
                </a:tc>
                <a:extLst>
                  <a:ext uri="{0D108BD9-81ED-4DB2-BD59-A6C34878D82A}"/>
                </a:extLst>
              </a:tr>
            </a:tbl>
          </a:graphicData>
        </a:graphic>
      </p:graphicFrame>
      <p:sp>
        <p:nvSpPr>
          <p:cNvPr id="34913" name="Rectangle 1"/>
          <p:cNvSpPr>
            <a:spLocks noChangeArrowheads="1"/>
          </p:cNvSpPr>
          <p:nvPr/>
        </p:nvSpPr>
        <p:spPr bwMode="auto">
          <a:xfrm>
            <a:off x="3995938" y="3532111"/>
            <a:ext cx="6580585" cy="3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5" tIns="25718" rIns="51435" bIns="25718" anchor="ctr">
            <a:spAutoFit/>
          </a:bodyPr>
          <a:lstStyle>
            <a:lvl1pPr>
              <a:defRPr>
                <a:solidFill>
                  <a:srgbClr val="000000"/>
                </a:solidFill>
                <a:latin typeface="Arial" charset="0"/>
                <a:ea typeface="ヒラギノ角ゴ ProN W3" charset="-128"/>
                <a:sym typeface="Arial" charset="0"/>
              </a:defRPr>
            </a:lvl1pPr>
            <a:lvl2pPr marL="742950" indent="-285750">
              <a:defRPr>
                <a:solidFill>
                  <a:srgbClr val="000000"/>
                </a:solidFill>
                <a:latin typeface="Arial" charset="0"/>
                <a:ea typeface="ヒラギノ角ゴ ProN W3" charset="-128"/>
                <a:sym typeface="Arial" charset="0"/>
              </a:defRPr>
            </a:lvl2pPr>
            <a:lvl3pPr marL="1143000" indent="-228600">
              <a:defRPr>
                <a:solidFill>
                  <a:srgbClr val="000000"/>
                </a:solidFill>
                <a:latin typeface="Arial" charset="0"/>
                <a:ea typeface="ヒラギノ角ゴ ProN W3" charset="-128"/>
                <a:sym typeface="Arial" charset="0"/>
              </a:defRPr>
            </a:lvl3pPr>
            <a:lvl4pPr marL="1600200" indent="-228600">
              <a:defRPr>
                <a:solidFill>
                  <a:srgbClr val="000000"/>
                </a:solidFill>
                <a:latin typeface="Arial" charset="0"/>
                <a:ea typeface="ヒラギノ角ゴ ProN W3" charset="-128"/>
                <a:sym typeface="Arial" charset="0"/>
              </a:defRPr>
            </a:lvl4pPr>
            <a:lvl5pPr marL="2057400" indent="-228600">
              <a:defRPr>
                <a:solidFill>
                  <a:srgbClr val="000000"/>
                </a:solidFill>
                <a:latin typeface="Arial" charset="0"/>
                <a:ea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sym typeface="Arial" charset="0"/>
              </a:defRPr>
            </a:lvl9pPr>
          </a:lstStyle>
          <a:p>
            <a:pPr algn="ctr">
              <a:buFont typeface="Arial" charset="0"/>
              <a:buNone/>
            </a:pPr>
            <a:r>
              <a:rPr lang="en-US" altLang="en-US" b="1" dirty="0" smtClean="0">
                <a:solidFill>
                  <a:schemeClr val="tx1"/>
                </a:solidFill>
                <a:latin typeface="Calibri" charset="0"/>
              </a:rPr>
              <a:t>Properties</a:t>
            </a:r>
            <a:endParaRPr lang="en-US" altLang="en-US" sz="1125" b="1" dirty="0">
              <a:solidFill>
                <a:schemeClr val="tx1"/>
              </a:solidFill>
            </a:endParaRPr>
          </a:p>
        </p:txBody>
      </p:sp>
      <p:sp>
        <p:nvSpPr>
          <p:cNvPr id="6" name="Rectangle 5"/>
          <p:cNvSpPr>
            <a:spLocks noChangeArrowheads="1"/>
          </p:cNvSpPr>
          <p:nvPr/>
        </p:nvSpPr>
        <p:spPr bwMode="auto">
          <a:xfrm>
            <a:off x="-684584" y="867815"/>
            <a:ext cx="6580585" cy="3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5" tIns="25718" rIns="51435" bIns="25718" anchor="ctr">
            <a:spAutoFit/>
          </a:bodyPr>
          <a:lstStyle>
            <a:lvl1pPr>
              <a:defRPr>
                <a:solidFill>
                  <a:srgbClr val="000000"/>
                </a:solidFill>
                <a:latin typeface="Arial" charset="0"/>
                <a:ea typeface="ヒラギノ角ゴ ProN W3" charset="-128"/>
                <a:sym typeface="Arial" charset="0"/>
              </a:defRPr>
            </a:lvl1pPr>
            <a:lvl2pPr marL="742950" indent="-285750">
              <a:defRPr>
                <a:solidFill>
                  <a:srgbClr val="000000"/>
                </a:solidFill>
                <a:latin typeface="Arial" charset="0"/>
                <a:ea typeface="ヒラギノ角ゴ ProN W3" charset="-128"/>
                <a:sym typeface="Arial" charset="0"/>
              </a:defRPr>
            </a:lvl2pPr>
            <a:lvl3pPr marL="1143000" indent="-228600">
              <a:defRPr>
                <a:solidFill>
                  <a:srgbClr val="000000"/>
                </a:solidFill>
                <a:latin typeface="Arial" charset="0"/>
                <a:ea typeface="ヒラギノ角ゴ ProN W3" charset="-128"/>
                <a:sym typeface="Arial" charset="0"/>
              </a:defRPr>
            </a:lvl3pPr>
            <a:lvl4pPr marL="1600200" indent="-228600">
              <a:defRPr>
                <a:solidFill>
                  <a:srgbClr val="000000"/>
                </a:solidFill>
                <a:latin typeface="Arial" charset="0"/>
                <a:ea typeface="ヒラギノ角ゴ ProN W3" charset="-128"/>
                <a:sym typeface="Arial" charset="0"/>
              </a:defRPr>
            </a:lvl4pPr>
            <a:lvl5pPr marL="2057400" indent="-228600">
              <a:defRPr>
                <a:solidFill>
                  <a:srgbClr val="000000"/>
                </a:solidFill>
                <a:latin typeface="Arial" charset="0"/>
                <a:ea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sym typeface="Arial" charset="0"/>
              </a:defRPr>
            </a:lvl9pPr>
          </a:lstStyle>
          <a:p>
            <a:pPr algn="ctr">
              <a:buFont typeface="Arial" charset="0"/>
              <a:buNone/>
            </a:pPr>
            <a:r>
              <a:rPr lang="en-US" altLang="en-US" b="1" dirty="0" smtClean="0">
                <a:solidFill>
                  <a:schemeClr val="tx1"/>
                </a:solidFill>
                <a:latin typeface="Calibri" charset="0"/>
              </a:rPr>
              <a:t>Ranking</a:t>
            </a:r>
            <a:endParaRPr lang="en-US" altLang="en-US" sz="1125" b="1" dirty="0">
              <a:solidFill>
                <a:schemeClr val="tx1"/>
              </a:solidFill>
            </a:endParaRPr>
          </a:p>
        </p:txBody>
      </p:sp>
    </p:spTree>
    <p:extLst>
      <p:ext uri="{BB962C8B-B14F-4D97-AF65-F5344CB8AC3E}">
        <p14:creationId xmlns:p14="http://schemas.microsoft.com/office/powerpoint/2010/main" val="3622704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B34040"/>
                </a:solidFill>
                <a:latin typeface="Helvetica" panose="020B0604020202020204" pitchFamily="34" charset="0"/>
                <a:cs typeface="Helvetica" panose="020B0604020202020204" pitchFamily="34" charset="0"/>
              </a:rPr>
              <a:t>Energy savings</a:t>
            </a:r>
          </a:p>
        </p:txBody>
      </p:sp>
      <p:pic>
        <p:nvPicPr>
          <p:cNvPr id="3" name="Picture 2"/>
          <p:cNvPicPr>
            <a:picLocks noChangeAspect="1"/>
          </p:cNvPicPr>
          <p:nvPr/>
        </p:nvPicPr>
        <p:blipFill>
          <a:blip r:embed="rId2"/>
          <a:stretch>
            <a:fillRect/>
          </a:stretch>
        </p:blipFill>
        <p:spPr>
          <a:xfrm>
            <a:off x="251520" y="1875766"/>
            <a:ext cx="4482498" cy="2579348"/>
          </a:xfrm>
          <a:prstGeom prst="rect">
            <a:avLst/>
          </a:prstGeom>
        </p:spPr>
      </p:pic>
      <p:pic>
        <p:nvPicPr>
          <p:cNvPr id="4" name="Picture 3"/>
          <p:cNvPicPr>
            <a:picLocks noChangeAspect="1"/>
          </p:cNvPicPr>
          <p:nvPr/>
        </p:nvPicPr>
        <p:blipFill>
          <a:blip r:embed="rId3"/>
          <a:stretch>
            <a:fillRect/>
          </a:stretch>
        </p:blipFill>
        <p:spPr>
          <a:xfrm>
            <a:off x="4409635" y="1886718"/>
            <a:ext cx="4405061" cy="2568397"/>
          </a:xfrm>
          <a:prstGeom prst="rect">
            <a:avLst/>
          </a:prstGeom>
        </p:spPr>
      </p:pic>
      <p:sp>
        <p:nvSpPr>
          <p:cNvPr id="5" name="TextBox 4"/>
          <p:cNvSpPr txBox="1"/>
          <p:nvPr/>
        </p:nvSpPr>
        <p:spPr>
          <a:xfrm>
            <a:off x="1807814" y="4671138"/>
            <a:ext cx="5528373" cy="1200329"/>
          </a:xfrm>
          <a:prstGeom prst="rect">
            <a:avLst/>
          </a:prstGeom>
          <a:noFill/>
        </p:spPr>
        <p:txBody>
          <a:bodyPr wrap="none" rtlCol="0">
            <a:spAutoFit/>
          </a:bodyPr>
          <a:lstStyle/>
          <a:p>
            <a:pPr algn="ctr"/>
            <a:r>
              <a:rPr lang="en-US" sz="2400" dirty="0"/>
              <a:t>Energy Savings: 32 to 43%</a:t>
            </a:r>
          </a:p>
          <a:p>
            <a:pPr algn="ctr"/>
            <a:r>
              <a:rPr lang="en-US" sz="2400" dirty="0"/>
              <a:t>Payback period: 12 to 18 academic months</a:t>
            </a:r>
          </a:p>
          <a:p>
            <a:pPr algn="ctr"/>
            <a:endParaRPr lang="en-US" sz="2400" dirty="0"/>
          </a:p>
        </p:txBody>
      </p:sp>
    </p:spTree>
    <p:extLst>
      <p:ext uri="{BB962C8B-B14F-4D97-AF65-F5344CB8AC3E}">
        <p14:creationId xmlns:p14="http://schemas.microsoft.com/office/powerpoint/2010/main" val="150556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2" y="2599989"/>
            <a:ext cx="3272151" cy="2125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4"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5543" y="2617394"/>
            <a:ext cx="3193971" cy="2135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7"/>
          <p:cNvSpPr txBox="1">
            <a:spLocks noChangeArrowheads="1"/>
          </p:cNvSpPr>
          <p:nvPr/>
        </p:nvSpPr>
        <p:spPr bwMode="auto">
          <a:xfrm>
            <a:off x="1038342" y="1848718"/>
            <a:ext cx="2357438" cy="40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charset="0"/>
                <a:ea typeface="ヒラギノ角ゴ ProN W3" charset="-128"/>
                <a:sym typeface="Arial" charset="0"/>
              </a:defRPr>
            </a:lvl1pPr>
            <a:lvl2pPr marL="742950" indent="-285750">
              <a:defRPr>
                <a:solidFill>
                  <a:srgbClr val="000000"/>
                </a:solidFill>
                <a:latin typeface="Arial" charset="0"/>
                <a:ea typeface="ヒラギノ角ゴ ProN W3" charset="-128"/>
                <a:sym typeface="Arial" charset="0"/>
              </a:defRPr>
            </a:lvl2pPr>
            <a:lvl3pPr marL="1143000" indent="-228600">
              <a:defRPr>
                <a:solidFill>
                  <a:srgbClr val="000000"/>
                </a:solidFill>
                <a:latin typeface="Arial" charset="0"/>
                <a:ea typeface="ヒラギノ角ゴ ProN W3" charset="-128"/>
                <a:sym typeface="Arial" charset="0"/>
              </a:defRPr>
            </a:lvl3pPr>
            <a:lvl4pPr marL="1600200" indent="-228600">
              <a:defRPr>
                <a:solidFill>
                  <a:srgbClr val="000000"/>
                </a:solidFill>
                <a:latin typeface="Arial" charset="0"/>
                <a:ea typeface="ヒラギノ角ゴ ProN W3" charset="-128"/>
                <a:sym typeface="Arial" charset="0"/>
              </a:defRPr>
            </a:lvl4pPr>
            <a:lvl5pPr marL="2057400" indent="-228600">
              <a:defRPr>
                <a:solidFill>
                  <a:srgbClr val="000000"/>
                </a:solidFill>
                <a:latin typeface="Arial" charset="0"/>
                <a:ea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sym typeface="Arial" charset="0"/>
              </a:defRPr>
            </a:lvl9pPr>
          </a:lstStyle>
          <a:p>
            <a:pPr eaLnBrk="1" hangingPunct="1">
              <a:buFont typeface="Arial" charset="0"/>
              <a:buNone/>
            </a:pPr>
            <a:r>
              <a:rPr lang="en-US" altLang="en-US" sz="2025"/>
              <a:t>Old Schedule</a:t>
            </a:r>
          </a:p>
        </p:txBody>
      </p:sp>
      <p:sp>
        <p:nvSpPr>
          <p:cNvPr id="33796" name="TextBox 8"/>
          <p:cNvSpPr txBox="1">
            <a:spLocks noChangeArrowheads="1"/>
          </p:cNvSpPr>
          <p:nvPr/>
        </p:nvSpPr>
        <p:spPr bwMode="auto">
          <a:xfrm>
            <a:off x="6102994" y="1800907"/>
            <a:ext cx="2357438" cy="40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charset="0"/>
                <a:ea typeface="ヒラギノ角ゴ ProN W3" charset="-128"/>
                <a:sym typeface="Arial" charset="0"/>
              </a:defRPr>
            </a:lvl1pPr>
            <a:lvl2pPr marL="742950" indent="-285750">
              <a:defRPr>
                <a:solidFill>
                  <a:srgbClr val="000000"/>
                </a:solidFill>
                <a:latin typeface="Arial" charset="0"/>
                <a:ea typeface="ヒラギノ角ゴ ProN W3" charset="-128"/>
                <a:sym typeface="Arial" charset="0"/>
              </a:defRPr>
            </a:lvl2pPr>
            <a:lvl3pPr marL="1143000" indent="-228600">
              <a:defRPr>
                <a:solidFill>
                  <a:srgbClr val="000000"/>
                </a:solidFill>
                <a:latin typeface="Arial" charset="0"/>
                <a:ea typeface="ヒラギノ角ゴ ProN W3" charset="-128"/>
                <a:sym typeface="Arial" charset="0"/>
              </a:defRPr>
            </a:lvl3pPr>
            <a:lvl4pPr marL="1600200" indent="-228600">
              <a:defRPr>
                <a:solidFill>
                  <a:srgbClr val="000000"/>
                </a:solidFill>
                <a:latin typeface="Arial" charset="0"/>
                <a:ea typeface="ヒラギノ角ゴ ProN W3" charset="-128"/>
                <a:sym typeface="Arial" charset="0"/>
              </a:defRPr>
            </a:lvl4pPr>
            <a:lvl5pPr marL="2057400" indent="-228600">
              <a:defRPr>
                <a:solidFill>
                  <a:srgbClr val="000000"/>
                </a:solidFill>
                <a:latin typeface="Arial" charset="0"/>
                <a:ea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sym typeface="Arial" charset="0"/>
              </a:defRPr>
            </a:lvl9pPr>
          </a:lstStyle>
          <a:p>
            <a:pPr eaLnBrk="1" hangingPunct="1">
              <a:buFont typeface="Arial" charset="0"/>
              <a:buNone/>
            </a:pPr>
            <a:r>
              <a:rPr lang="en-US" altLang="en-US" sz="2025" dirty="0"/>
              <a:t>New Schedule</a:t>
            </a:r>
          </a:p>
        </p:txBody>
      </p:sp>
      <p:sp>
        <p:nvSpPr>
          <p:cNvPr id="33798" name="TextBox 2"/>
          <p:cNvSpPr txBox="1">
            <a:spLocks noChangeArrowheads="1"/>
          </p:cNvSpPr>
          <p:nvPr/>
        </p:nvSpPr>
        <p:spPr bwMode="auto">
          <a:xfrm>
            <a:off x="175465" y="755993"/>
            <a:ext cx="86450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Arial" charset="0"/>
                <a:ea typeface="ヒラギノ角ゴ ProN W3" charset="-128"/>
                <a:sym typeface="Arial" charset="0"/>
              </a:defRPr>
            </a:lvl1pPr>
            <a:lvl2pPr marL="742950" indent="-285750">
              <a:defRPr>
                <a:solidFill>
                  <a:srgbClr val="000000"/>
                </a:solidFill>
                <a:latin typeface="Arial" charset="0"/>
                <a:ea typeface="ヒラギノ角ゴ ProN W3" charset="-128"/>
                <a:sym typeface="Arial" charset="0"/>
              </a:defRPr>
            </a:lvl2pPr>
            <a:lvl3pPr marL="1143000" indent="-228600">
              <a:defRPr>
                <a:solidFill>
                  <a:srgbClr val="000000"/>
                </a:solidFill>
                <a:latin typeface="Arial" charset="0"/>
                <a:ea typeface="ヒラギノ角ゴ ProN W3" charset="-128"/>
                <a:sym typeface="Arial" charset="0"/>
              </a:defRPr>
            </a:lvl3pPr>
            <a:lvl4pPr marL="1600200" indent="-228600">
              <a:defRPr>
                <a:solidFill>
                  <a:srgbClr val="000000"/>
                </a:solidFill>
                <a:latin typeface="Arial" charset="0"/>
                <a:ea typeface="ヒラギノ角ゴ ProN W3" charset="-128"/>
                <a:sym typeface="Arial" charset="0"/>
              </a:defRPr>
            </a:lvl4pPr>
            <a:lvl5pPr marL="2057400" indent="-228600">
              <a:defRPr>
                <a:solidFill>
                  <a:srgbClr val="000000"/>
                </a:solidFill>
                <a:latin typeface="Arial" charset="0"/>
                <a:ea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sym typeface="Arial" charset="0"/>
              </a:defRPr>
            </a:lvl9pPr>
          </a:lstStyle>
          <a:p>
            <a:pPr algn="ctr" eaLnBrk="1" hangingPunct="1">
              <a:buFont typeface="Arial" charset="0"/>
              <a:buNone/>
            </a:pPr>
            <a:r>
              <a:rPr lang="en-US" altLang="en-US" sz="3200" b="1" dirty="0" smtClean="0">
                <a:solidFill>
                  <a:srgbClr val="C00000"/>
                </a:solidFill>
                <a:latin typeface="Helvetica" charset="0"/>
                <a:ea typeface="ヒラギノ角ゴ ProN W3" charset="0"/>
                <a:cs typeface="+mj-cs"/>
              </a:rPr>
              <a:t>Room </a:t>
            </a:r>
            <a:r>
              <a:rPr lang="en-US" altLang="en-US" sz="3200" b="1" dirty="0">
                <a:solidFill>
                  <a:srgbClr val="C00000"/>
                </a:solidFill>
                <a:latin typeface="Helvetica" charset="0"/>
                <a:ea typeface="ヒラギノ角ゴ ProN W3" charset="0"/>
                <a:cs typeface="+mj-cs"/>
              </a:rPr>
              <a:t>Scheduling to Reduce </a:t>
            </a:r>
            <a:r>
              <a:rPr lang="en-US" altLang="en-US" sz="3200" b="1" dirty="0" smtClean="0">
                <a:solidFill>
                  <a:srgbClr val="C00000"/>
                </a:solidFill>
                <a:latin typeface="Helvetica" charset="0"/>
                <a:ea typeface="ヒラギノ角ゴ ProN W3" charset="0"/>
                <a:cs typeface="+mj-cs"/>
              </a:rPr>
              <a:t>Consumption</a:t>
            </a:r>
            <a:endParaRPr lang="en-US" altLang="en-US" sz="3200" b="1" dirty="0">
              <a:solidFill>
                <a:srgbClr val="C00000"/>
              </a:solidFill>
              <a:latin typeface="Helvetica" charset="0"/>
              <a:ea typeface="ヒラギノ角ゴ ProN W3" charset="0"/>
              <a:cs typeface="+mj-cs"/>
            </a:endParaRPr>
          </a:p>
        </p:txBody>
      </p:sp>
      <p:sp>
        <p:nvSpPr>
          <p:cNvPr id="3" name="TextBox 2"/>
          <p:cNvSpPr txBox="1"/>
          <p:nvPr/>
        </p:nvSpPr>
        <p:spPr>
          <a:xfrm>
            <a:off x="344409" y="5074081"/>
            <a:ext cx="6747873" cy="1477328"/>
          </a:xfrm>
          <a:prstGeom prst="rect">
            <a:avLst/>
          </a:prstGeom>
          <a:noFill/>
        </p:spPr>
        <p:txBody>
          <a:bodyPr wrap="none" rtlCol="0">
            <a:spAutoFit/>
          </a:bodyPr>
          <a:lstStyle/>
          <a:p>
            <a:pPr>
              <a:lnSpc>
                <a:spcPct val="150000"/>
              </a:lnSpc>
            </a:pPr>
            <a:r>
              <a:rPr lang="en-US" sz="2000" dirty="0" smtClean="0"/>
              <a:t>During  gap hour, sometimes it is better not to turn off the ACs,</a:t>
            </a:r>
          </a:p>
          <a:p>
            <a:pPr>
              <a:lnSpc>
                <a:spcPct val="150000"/>
              </a:lnSpc>
            </a:pPr>
            <a:r>
              <a:rPr lang="en-US" sz="2000" dirty="0" smtClean="0"/>
              <a:t>Instead maintain space at &gt; desired temp, </a:t>
            </a:r>
          </a:p>
          <a:p>
            <a:pPr>
              <a:lnSpc>
                <a:spcPct val="150000"/>
              </a:lnSpc>
            </a:pPr>
            <a:r>
              <a:rPr lang="en-US" sz="2000" dirty="0" smtClean="0"/>
              <a:t>Just prior to usage, decrease temperature.</a:t>
            </a:r>
            <a:endParaRPr lang="en-US" sz="2000" dirty="0"/>
          </a:p>
        </p:txBody>
      </p:sp>
      <p:sp>
        <p:nvSpPr>
          <p:cNvPr id="2" name="Rectangle 1"/>
          <p:cNvSpPr/>
          <p:nvPr/>
        </p:nvSpPr>
        <p:spPr>
          <a:xfrm>
            <a:off x="4453217" y="3244335"/>
            <a:ext cx="237566" cy="369332"/>
          </a:xfrm>
          <a:prstGeom prst="rect">
            <a:avLst/>
          </a:prstGeom>
        </p:spPr>
        <p:txBody>
          <a:bodyPr wrap="none">
            <a:spAutoFit/>
          </a:bodyPr>
          <a:lstStyle/>
          <a:p>
            <a:r>
              <a:rPr lang="sk-SK" dirty="0"/>
              <a:t> </a:t>
            </a:r>
            <a:endParaRPr lang="en-US" dirty="0"/>
          </a:p>
        </p:txBody>
      </p:sp>
      <p:sp>
        <p:nvSpPr>
          <p:cNvPr id="5" name="Curved Down Arrow 4"/>
          <p:cNvSpPr/>
          <p:nvPr/>
        </p:nvSpPr>
        <p:spPr>
          <a:xfrm>
            <a:off x="2411760" y="2689138"/>
            <a:ext cx="6192688" cy="586727"/>
          </a:xfrm>
          <a:prstGeom prst="curved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Curved Down Arrow 10"/>
          <p:cNvSpPr/>
          <p:nvPr/>
        </p:nvSpPr>
        <p:spPr>
          <a:xfrm>
            <a:off x="2483768" y="3501008"/>
            <a:ext cx="4896544" cy="558979"/>
          </a:xfrm>
          <a:prstGeom prst="curvedDown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Rectangle 3"/>
          <p:cNvSpPr/>
          <p:nvPr/>
        </p:nvSpPr>
        <p:spPr>
          <a:xfrm>
            <a:off x="3593858" y="2386165"/>
            <a:ext cx="2132873" cy="697627"/>
          </a:xfrm>
          <a:prstGeom prst="rect">
            <a:avLst/>
          </a:prstGeom>
        </p:spPr>
        <p:txBody>
          <a:bodyPr>
            <a:spAutoFit/>
          </a:bodyPr>
          <a:lstStyle/>
          <a:p>
            <a:pPr algn="ctr">
              <a:spcBef>
                <a:spcPts val="400"/>
              </a:spcBef>
            </a:pPr>
            <a:r>
              <a:rPr lang="en-US" dirty="0"/>
              <a:t>Scheduling based on</a:t>
            </a:r>
          </a:p>
          <a:p>
            <a:pPr algn="ctr">
              <a:spcBef>
                <a:spcPts val="400"/>
              </a:spcBef>
            </a:pPr>
            <a:r>
              <a:rPr lang="en-US" b="1" dirty="0" smtClean="0">
                <a:solidFill>
                  <a:schemeClr val="accent2"/>
                </a:solidFill>
              </a:rPr>
              <a:t>Precooling</a:t>
            </a:r>
            <a:endParaRPr lang="en-US" dirty="0">
              <a:solidFill>
                <a:schemeClr val="accent2"/>
              </a:solidFill>
            </a:endParaRPr>
          </a:p>
        </p:txBody>
      </p:sp>
      <p:sp>
        <p:nvSpPr>
          <p:cNvPr id="13" name="Rectangle 12"/>
          <p:cNvSpPr/>
          <p:nvPr/>
        </p:nvSpPr>
        <p:spPr>
          <a:xfrm>
            <a:off x="3596982" y="3191367"/>
            <a:ext cx="2132873" cy="646331"/>
          </a:xfrm>
          <a:prstGeom prst="rect">
            <a:avLst/>
          </a:prstGeom>
        </p:spPr>
        <p:txBody>
          <a:bodyPr>
            <a:spAutoFit/>
          </a:bodyPr>
          <a:lstStyle/>
          <a:p>
            <a:pPr algn="ctr">
              <a:spcBef>
                <a:spcPts val="400"/>
              </a:spcBef>
            </a:pPr>
            <a:r>
              <a:rPr lang="en-US" dirty="0"/>
              <a:t>Scheduling based on </a:t>
            </a:r>
            <a:r>
              <a:rPr lang="en-US" b="1" dirty="0">
                <a:solidFill>
                  <a:schemeClr val="tx2">
                    <a:lumMod val="75000"/>
                  </a:schemeClr>
                </a:solidFill>
              </a:rPr>
              <a:t>Room </a:t>
            </a:r>
            <a:r>
              <a:rPr lang="en-US" b="1" dirty="0" smtClean="0">
                <a:solidFill>
                  <a:schemeClr val="tx2">
                    <a:lumMod val="75000"/>
                  </a:schemeClr>
                </a:solidFill>
              </a:rPr>
              <a:t>Size</a:t>
            </a:r>
            <a:endParaRPr lang="en-US" dirty="0">
              <a:solidFill>
                <a:schemeClr val="tx2">
                  <a:lumMod val="75000"/>
                </a:schemeClr>
              </a:solidFill>
            </a:endParaRPr>
          </a:p>
        </p:txBody>
      </p:sp>
      <p:sp>
        <p:nvSpPr>
          <p:cNvPr id="14" name="TextBox 1"/>
          <p:cNvSpPr txBox="1">
            <a:spLocks noChangeArrowheads="1"/>
          </p:cNvSpPr>
          <p:nvPr/>
        </p:nvSpPr>
        <p:spPr bwMode="auto">
          <a:xfrm>
            <a:off x="2144750" y="2452942"/>
            <a:ext cx="13538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Arial" charset="0"/>
                <a:ea typeface="ヒラギノ角ゴ ProN W3" charset="-128"/>
                <a:sym typeface="Arial" charset="0"/>
              </a:defRPr>
            </a:lvl1pPr>
            <a:lvl2pPr marL="742950" indent="-285750">
              <a:defRPr>
                <a:solidFill>
                  <a:srgbClr val="000000"/>
                </a:solidFill>
                <a:latin typeface="Arial" charset="0"/>
                <a:ea typeface="ヒラギノ角ゴ ProN W3" charset="-128"/>
                <a:sym typeface="Arial" charset="0"/>
              </a:defRPr>
            </a:lvl2pPr>
            <a:lvl3pPr marL="1143000" indent="-228600">
              <a:defRPr>
                <a:solidFill>
                  <a:srgbClr val="000000"/>
                </a:solidFill>
                <a:latin typeface="Arial" charset="0"/>
                <a:ea typeface="ヒラギノ角ゴ ProN W3" charset="-128"/>
                <a:sym typeface="Arial" charset="0"/>
              </a:defRPr>
            </a:lvl3pPr>
            <a:lvl4pPr marL="1600200" indent="-228600">
              <a:defRPr>
                <a:solidFill>
                  <a:srgbClr val="000000"/>
                </a:solidFill>
                <a:latin typeface="Arial" charset="0"/>
                <a:ea typeface="ヒラギノ角ゴ ProN W3" charset="-128"/>
                <a:sym typeface="Arial" charset="0"/>
              </a:defRPr>
            </a:lvl4pPr>
            <a:lvl5pPr marL="2057400" indent="-228600">
              <a:defRPr>
                <a:solidFill>
                  <a:srgbClr val="000000"/>
                </a:solidFill>
                <a:latin typeface="Arial" charset="0"/>
                <a:ea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sym typeface="Arial" charset="0"/>
              </a:defRPr>
            </a:lvl9pPr>
          </a:lstStyle>
          <a:p>
            <a:pPr eaLnBrk="1" hangingPunct="1">
              <a:buFont typeface="Arial" charset="0"/>
              <a:buNone/>
            </a:pPr>
            <a:r>
              <a:rPr lang="en-US" altLang="en-US" sz="1200" dirty="0" smtClean="0"/>
              <a:t>large </a:t>
            </a:r>
            <a:r>
              <a:rPr lang="en-US" altLang="en-US" sz="1200" dirty="0"/>
              <a:t>classrooms</a:t>
            </a:r>
          </a:p>
        </p:txBody>
      </p:sp>
    </p:spTree>
    <p:extLst>
      <p:ext uri="{BB962C8B-B14F-4D97-AF65-F5344CB8AC3E}">
        <p14:creationId xmlns:p14="http://schemas.microsoft.com/office/powerpoint/2010/main" val="3032307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4"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ular Callout 2"/>
          <p:cNvSpPr/>
          <p:nvPr/>
        </p:nvSpPr>
        <p:spPr>
          <a:xfrm>
            <a:off x="5979319" y="1952625"/>
            <a:ext cx="1949054" cy="559595"/>
          </a:xfrm>
          <a:prstGeom prst="wedgeRectCallout">
            <a:avLst>
              <a:gd name="adj1" fmla="val -34259"/>
              <a:gd name="adj2" fmla="val 6872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charset="0"/>
              <a:buNone/>
              <a:defRPr/>
            </a:pPr>
            <a:r>
              <a:rPr lang="en-US" sz="1050" dirty="0"/>
              <a:t>Appliances switched on for all 9 slots</a:t>
            </a:r>
            <a:endParaRPr lang="en-IN" sz="1050" dirty="0"/>
          </a:p>
        </p:txBody>
      </p:sp>
      <p:graphicFrame>
        <p:nvGraphicFramePr>
          <p:cNvPr id="2" name="Chart 1"/>
          <p:cNvGraphicFramePr>
            <a:graphicFrameLocks/>
          </p:cNvGraphicFramePr>
          <p:nvPr>
            <p:extLst>
              <p:ext uri="{D42A27DB-BD31-4B8C-83A1-F6EECF244321}">
                <p14:modId xmlns:p14="http://schemas.microsoft.com/office/powerpoint/2010/main" val="1015279837"/>
              </p:ext>
            </p:extLst>
          </p:nvPr>
        </p:nvGraphicFramePr>
        <p:xfrm>
          <a:off x="57270" y="1297606"/>
          <a:ext cx="7871104" cy="4075551"/>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ular Callout 3"/>
          <p:cNvSpPr/>
          <p:nvPr/>
        </p:nvSpPr>
        <p:spPr>
          <a:xfrm>
            <a:off x="5718575" y="2434829"/>
            <a:ext cx="1949053" cy="559595"/>
          </a:xfrm>
          <a:prstGeom prst="wedgeRectCallout">
            <a:avLst>
              <a:gd name="adj1" fmla="val -34259"/>
              <a:gd name="adj2" fmla="val 6872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charset="0"/>
              <a:buNone/>
              <a:defRPr/>
            </a:pPr>
            <a:r>
              <a:rPr lang="en-US" sz="1050" dirty="0"/>
              <a:t>Appliances switched on for  7  slots, excluding 2 slots of Lunch hour. (-19.63%)</a:t>
            </a:r>
            <a:endParaRPr lang="en-IN" sz="1050" dirty="0"/>
          </a:p>
        </p:txBody>
      </p:sp>
      <p:sp>
        <p:nvSpPr>
          <p:cNvPr id="5" name="Rectangular Callout 4"/>
          <p:cNvSpPr/>
          <p:nvPr/>
        </p:nvSpPr>
        <p:spPr>
          <a:xfrm>
            <a:off x="5474494" y="2884885"/>
            <a:ext cx="1949054" cy="559595"/>
          </a:xfrm>
          <a:prstGeom prst="wedgeRectCallout">
            <a:avLst>
              <a:gd name="adj1" fmla="val -34259"/>
              <a:gd name="adj2" fmla="val 6872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charset="0"/>
              <a:buNone/>
              <a:defRPr/>
            </a:pPr>
            <a:r>
              <a:rPr lang="en-US" sz="1050" dirty="0"/>
              <a:t>Appliances are actuated based on Occupancy. (-31.11%)</a:t>
            </a:r>
            <a:endParaRPr lang="en-IN" sz="1050" dirty="0"/>
          </a:p>
        </p:txBody>
      </p:sp>
      <p:sp>
        <p:nvSpPr>
          <p:cNvPr id="6" name="Rectangular Callout 5"/>
          <p:cNvSpPr/>
          <p:nvPr/>
        </p:nvSpPr>
        <p:spPr>
          <a:xfrm>
            <a:off x="5230417" y="3334941"/>
            <a:ext cx="1949053" cy="559595"/>
          </a:xfrm>
          <a:prstGeom prst="wedgeRectCallout">
            <a:avLst>
              <a:gd name="adj1" fmla="val -34259"/>
              <a:gd name="adj2" fmla="val 6872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charset="0"/>
              <a:buNone/>
              <a:defRPr/>
            </a:pPr>
            <a:r>
              <a:rPr lang="en-US" sz="1050" dirty="0"/>
              <a:t>Appliances are actuated based on current schedule and smart </a:t>
            </a:r>
          </a:p>
          <a:p>
            <a:pPr algn="ctr" eaLnBrk="1" hangingPunct="1">
              <a:buFont typeface="Arial" charset="0"/>
              <a:buNone/>
              <a:defRPr/>
            </a:pPr>
            <a:r>
              <a:rPr lang="en-US" sz="1050" dirty="0"/>
              <a:t>IDU scheduling. (-41.2%)</a:t>
            </a:r>
            <a:endParaRPr lang="en-IN" sz="1050" dirty="0"/>
          </a:p>
        </p:txBody>
      </p:sp>
      <p:sp>
        <p:nvSpPr>
          <p:cNvPr id="7" name="Rectangular Callout 6"/>
          <p:cNvSpPr/>
          <p:nvPr/>
        </p:nvSpPr>
        <p:spPr>
          <a:xfrm>
            <a:off x="4927998" y="3804048"/>
            <a:ext cx="2164282" cy="559595"/>
          </a:xfrm>
          <a:prstGeom prst="wedgeRectCallout">
            <a:avLst>
              <a:gd name="adj1" fmla="val -34259"/>
              <a:gd name="adj2" fmla="val 6872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charset="0"/>
              <a:buNone/>
              <a:defRPr/>
            </a:pPr>
            <a:r>
              <a:rPr lang="en-US" sz="1050" dirty="0"/>
              <a:t>Appliances are actuated based on energy aware schedule and smart IDU scheduling policy. (-58.15%)</a:t>
            </a:r>
            <a:endParaRPr lang="en-IN" sz="1050" dirty="0"/>
          </a:p>
        </p:txBody>
      </p:sp>
      <p:sp>
        <p:nvSpPr>
          <p:cNvPr id="8" name="Rectangle 3"/>
          <p:cNvSpPr txBox="1">
            <a:spLocks noChangeArrowheads="1"/>
          </p:cNvSpPr>
          <p:nvPr/>
        </p:nvSpPr>
        <p:spPr bwMode="auto">
          <a:xfrm>
            <a:off x="467544" y="685800"/>
            <a:ext cx="7992888" cy="85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rIns="99060" bIns="38100" anchor="ctr"/>
          <a:lstStyle>
            <a:lvl1pPr marL="39688" indent="-39688"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buFont typeface="Arial" charset="0"/>
              <a:defRPr sz="2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buFont typeface="Arial" charset="0"/>
              <a:defRPr sz="2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buFont typeface="Arial" charset="0"/>
              <a:defRPr sz="2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buFont typeface="Arial" charset="0"/>
              <a:defRPr sz="2400">
                <a:solidFill>
                  <a:srgbClr val="000000"/>
                </a:solidFill>
                <a:latin typeface="Arial" charset="0"/>
                <a:ea typeface="ヒラギノ角ゴ ProN W3" charset="0"/>
                <a:cs typeface="ヒラギノ角ゴ ProN W3" charset="0"/>
                <a:sym typeface="Arial" charset="0"/>
              </a:defRPr>
            </a:lvl9pPr>
          </a:lstStyle>
          <a:p>
            <a:pPr algn="ctr"/>
            <a:r>
              <a:rPr lang="en-US" sz="4000" b="1" dirty="0" smtClean="0">
                <a:solidFill>
                  <a:srgbClr val="C00000"/>
                </a:solidFill>
              </a:rPr>
              <a:t>Energy </a:t>
            </a:r>
            <a:r>
              <a:rPr lang="en-US" sz="4000" b="1" dirty="0">
                <a:solidFill>
                  <a:srgbClr val="C00000"/>
                </a:solidFill>
              </a:rPr>
              <a:t>Savings</a:t>
            </a:r>
            <a:r>
              <a:rPr lang="en-US" sz="3600" dirty="0"/>
              <a:t>: 58%</a:t>
            </a:r>
          </a:p>
          <a:p>
            <a:pPr algn="ctr"/>
            <a:r>
              <a:rPr lang="en-US" sz="3600" dirty="0"/>
              <a:t>Payback period: </a:t>
            </a:r>
            <a:r>
              <a:rPr lang="en-US" sz="3600" dirty="0" smtClean="0"/>
              <a:t> 6 </a:t>
            </a:r>
            <a:r>
              <a:rPr lang="en-US" sz="3600" dirty="0"/>
              <a:t>academic months</a:t>
            </a:r>
          </a:p>
          <a:p>
            <a:pPr algn="ctr" eaLnBrk="1" hangingPunct="1"/>
            <a:endParaRPr lang="en-US" sz="3075" dirty="0">
              <a:solidFill>
                <a:srgbClr val="990000"/>
              </a:solidFill>
              <a:latin typeface="Helvetica" charset="0"/>
              <a:ea typeface="MS PGothic" charset="0"/>
              <a:cs typeface="MS PGothic" charset="0"/>
              <a:sym typeface="Helvetica" charset="0"/>
            </a:endParaRPr>
          </a:p>
        </p:txBody>
      </p:sp>
    </p:spTree>
    <p:extLst>
      <p:ext uri="{BB962C8B-B14F-4D97-AF65-F5344CB8AC3E}">
        <p14:creationId xmlns:p14="http://schemas.microsoft.com/office/powerpoint/2010/main" val="18120746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71400"/>
            <a:ext cx="8229600" cy="1143000"/>
          </a:xfrm>
        </p:spPr>
        <p:txBody>
          <a:bodyPr>
            <a:normAutofit/>
          </a:bodyPr>
          <a:lstStyle/>
          <a:p>
            <a:r>
              <a:rPr lang="en-US" sz="4000" dirty="0">
                <a:solidFill>
                  <a:srgbClr val="C00000"/>
                </a:solidFill>
                <a:latin typeface="Helvetica" charset="0"/>
                <a:ea typeface="ヒラギノ角ゴ ProN W3" charset="0"/>
              </a:rPr>
              <a:t>Smart Academic Environment</a:t>
            </a:r>
          </a:p>
        </p:txBody>
      </p:sp>
      <p:grpSp>
        <p:nvGrpSpPr>
          <p:cNvPr id="38" name="Group 37"/>
          <p:cNvGrpSpPr/>
          <p:nvPr/>
        </p:nvGrpSpPr>
        <p:grpSpPr>
          <a:xfrm>
            <a:off x="120383" y="3570670"/>
            <a:ext cx="3659590" cy="2184100"/>
            <a:chOff x="17669725" y="9777682"/>
            <a:chExt cx="13016068" cy="7768193"/>
          </a:xfrm>
        </p:grpSpPr>
        <p:pic>
          <p:nvPicPr>
            <p:cNvPr id="39" name="Shape 57" descr="File:ArduinoUno R3 Front ..."/>
            <p:cNvPicPr preferRelativeResize="0"/>
            <p:nvPr/>
          </p:nvPicPr>
          <p:blipFill rotWithShape="1">
            <a:blip r:embed="rId2" cstate="print">
              <a:alphaModFix/>
            </a:blip>
            <a:srcRect l="10158" r="10166"/>
            <a:stretch/>
          </p:blipFill>
          <p:spPr>
            <a:xfrm>
              <a:off x="22557974" y="9777682"/>
              <a:ext cx="1744500" cy="1440300"/>
            </a:xfrm>
            <a:prstGeom prst="rect">
              <a:avLst/>
            </a:prstGeom>
            <a:noFill/>
            <a:ln>
              <a:noFill/>
            </a:ln>
          </p:spPr>
        </p:pic>
        <p:sp>
          <p:nvSpPr>
            <p:cNvPr id="40" name="Shape 66"/>
            <p:cNvSpPr/>
            <p:nvPr/>
          </p:nvSpPr>
          <p:spPr>
            <a:xfrm>
              <a:off x="17684101" y="16077974"/>
              <a:ext cx="4489801" cy="1467901"/>
            </a:xfrm>
            <a:prstGeom prst="cube">
              <a:avLst>
                <a:gd name="adj" fmla="val 66902"/>
              </a:avLst>
            </a:prstGeom>
            <a:solidFill>
              <a:srgbClr val="953734">
                <a:alpha val="93730"/>
              </a:srgbClr>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Calibri"/>
                <a:ea typeface="Calibri"/>
                <a:cs typeface="Calibri"/>
                <a:sym typeface="Calibri"/>
              </a:endParaRPr>
            </a:p>
          </p:txBody>
        </p:sp>
        <p:cxnSp>
          <p:nvCxnSpPr>
            <p:cNvPr id="42" name="Shape 68"/>
            <p:cNvCxnSpPr>
              <a:endCxn id="39" idx="1"/>
            </p:cNvCxnSpPr>
            <p:nvPr/>
          </p:nvCxnSpPr>
          <p:spPr>
            <a:xfrm rot="-5400000">
              <a:off x="20269274" y="10544632"/>
              <a:ext cx="2335500" cy="2241900"/>
            </a:xfrm>
            <a:prstGeom prst="bentConnector2">
              <a:avLst/>
            </a:prstGeom>
            <a:noFill/>
            <a:ln w="19050" cap="flat" cmpd="sng">
              <a:solidFill>
                <a:srgbClr val="4A7DBA"/>
              </a:solidFill>
              <a:prstDash val="solid"/>
              <a:round/>
              <a:headEnd type="none" w="med" len="med"/>
              <a:tailEnd type="stealth" w="lg" len="lg"/>
            </a:ln>
          </p:spPr>
        </p:cxnSp>
        <p:pic>
          <p:nvPicPr>
            <p:cNvPr id="43" name="Shape 69" descr="pingfrontss.jpg"/>
            <p:cNvPicPr preferRelativeResize="0"/>
            <p:nvPr/>
          </p:nvPicPr>
          <p:blipFill rotWithShape="1">
            <a:blip r:embed="rId3" cstate="print">
              <a:alphaModFix/>
            </a:blip>
            <a:srcRect/>
            <a:stretch/>
          </p:blipFill>
          <p:spPr>
            <a:xfrm>
              <a:off x="19290312" y="12031790"/>
              <a:ext cx="1082100" cy="621000"/>
            </a:xfrm>
            <a:prstGeom prst="rect">
              <a:avLst/>
            </a:prstGeom>
            <a:noFill/>
            <a:ln>
              <a:noFill/>
            </a:ln>
          </p:spPr>
        </p:pic>
        <p:sp>
          <p:nvSpPr>
            <p:cNvPr id="44" name="Shape 70"/>
            <p:cNvSpPr/>
            <p:nvPr/>
          </p:nvSpPr>
          <p:spPr>
            <a:xfrm>
              <a:off x="17669725" y="10644056"/>
              <a:ext cx="1467900" cy="6886799"/>
            </a:xfrm>
            <a:prstGeom prst="cube">
              <a:avLst>
                <a:gd name="adj" fmla="val 70603"/>
              </a:avLst>
            </a:prstGeom>
            <a:solidFill>
              <a:srgbClr val="4F81BD">
                <a:alpha val="74900"/>
              </a:srgbClr>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Calibri"/>
                <a:ea typeface="Calibri"/>
                <a:cs typeface="Calibri"/>
                <a:sym typeface="Calibri"/>
              </a:endParaRPr>
            </a:p>
          </p:txBody>
        </p:sp>
        <p:sp>
          <p:nvSpPr>
            <p:cNvPr id="45" name="Shape 71"/>
            <p:cNvSpPr/>
            <p:nvPr/>
          </p:nvSpPr>
          <p:spPr>
            <a:xfrm>
              <a:off x="17669725" y="10644056"/>
              <a:ext cx="4515900" cy="1467900"/>
            </a:xfrm>
            <a:prstGeom prst="cube">
              <a:avLst>
                <a:gd name="adj" fmla="val 66902"/>
              </a:avLst>
            </a:prstGeom>
            <a:solidFill>
              <a:srgbClr val="4F81BD">
                <a:alpha val="93730"/>
              </a:srgbClr>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Calibri"/>
                <a:ea typeface="Calibri"/>
                <a:cs typeface="Calibri"/>
                <a:sym typeface="Calibri"/>
              </a:endParaRPr>
            </a:p>
          </p:txBody>
        </p:sp>
        <p:sp>
          <p:nvSpPr>
            <p:cNvPr id="46" name="Shape 72"/>
            <p:cNvSpPr/>
            <p:nvPr/>
          </p:nvSpPr>
          <p:spPr>
            <a:xfrm rot="5400000">
              <a:off x="18757880" y="14062938"/>
              <a:ext cx="225600" cy="317100"/>
            </a:xfrm>
            <a:prstGeom prst="can">
              <a:avLst>
                <a:gd name="adj" fmla="val 60747"/>
              </a:avLst>
            </a:prstGeom>
            <a:solidFill>
              <a:srgbClr val="7F7F7F"/>
            </a:solidFill>
            <a:ln w="25400" cap="flat" cmpd="sng">
              <a:solidFill>
                <a:srgbClr val="7F7F7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Calibri"/>
                <a:ea typeface="Calibri"/>
                <a:cs typeface="Calibri"/>
                <a:sym typeface="Calibri"/>
              </a:endParaRPr>
            </a:p>
          </p:txBody>
        </p:sp>
        <p:sp>
          <p:nvSpPr>
            <p:cNvPr id="47" name="Shape 73"/>
            <p:cNvSpPr/>
            <p:nvPr/>
          </p:nvSpPr>
          <p:spPr>
            <a:xfrm rot="5400000">
              <a:off x="18279106" y="14405042"/>
              <a:ext cx="225600" cy="315000"/>
            </a:xfrm>
            <a:prstGeom prst="can">
              <a:avLst>
                <a:gd name="adj" fmla="val 60747"/>
              </a:avLst>
            </a:prstGeom>
            <a:solidFill>
              <a:srgbClr val="7F7F7F"/>
            </a:solidFill>
            <a:ln w="25400" cap="flat" cmpd="sng">
              <a:solidFill>
                <a:srgbClr val="7F7F7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Calibri"/>
                <a:ea typeface="Calibri"/>
                <a:cs typeface="Calibri"/>
                <a:sym typeface="Calibri"/>
              </a:endParaRPr>
            </a:p>
          </p:txBody>
        </p:sp>
        <p:sp>
          <p:nvSpPr>
            <p:cNvPr id="48" name="Shape 74"/>
            <p:cNvSpPr/>
            <p:nvPr/>
          </p:nvSpPr>
          <p:spPr>
            <a:xfrm rot="-5400000">
              <a:off x="21705932" y="14054620"/>
              <a:ext cx="291600" cy="338700"/>
            </a:xfrm>
            <a:prstGeom prst="can">
              <a:avLst>
                <a:gd name="adj" fmla="val 60747"/>
              </a:avLst>
            </a:prstGeom>
            <a:solidFill>
              <a:srgbClr val="DBB823"/>
            </a:solidFill>
            <a:ln w="25400" cap="flat" cmpd="sng">
              <a:solidFill>
                <a:srgbClr val="DBB82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Calibri"/>
                <a:ea typeface="Calibri"/>
                <a:cs typeface="Calibri"/>
                <a:sym typeface="Calibri"/>
              </a:endParaRPr>
            </a:p>
          </p:txBody>
        </p:sp>
        <p:cxnSp>
          <p:nvCxnSpPr>
            <p:cNvPr id="49" name="Shape 75"/>
            <p:cNvCxnSpPr/>
            <p:nvPr/>
          </p:nvCxnSpPr>
          <p:spPr>
            <a:xfrm>
              <a:off x="18986892" y="14216884"/>
              <a:ext cx="2709600" cy="0"/>
            </a:xfrm>
            <a:prstGeom prst="straightConnector1">
              <a:avLst/>
            </a:prstGeom>
            <a:noFill/>
            <a:ln w="22225" cap="rnd" cmpd="sng">
              <a:solidFill>
                <a:srgbClr val="FF0000"/>
              </a:solidFill>
              <a:prstDash val="dash"/>
              <a:round/>
              <a:headEnd type="none" w="med" len="med"/>
              <a:tailEnd type="triangle" w="lg" len="lg"/>
            </a:ln>
          </p:spPr>
        </p:cxnSp>
        <p:sp>
          <p:nvSpPr>
            <p:cNvPr id="50" name="Shape 76"/>
            <p:cNvSpPr/>
            <p:nvPr/>
          </p:nvSpPr>
          <p:spPr>
            <a:xfrm rot="-5400000">
              <a:off x="21254331" y="14393321"/>
              <a:ext cx="291600" cy="338700"/>
            </a:xfrm>
            <a:prstGeom prst="can">
              <a:avLst>
                <a:gd name="adj" fmla="val 60747"/>
              </a:avLst>
            </a:prstGeom>
            <a:solidFill>
              <a:srgbClr val="DBB823"/>
            </a:solidFill>
            <a:ln w="25400" cap="flat" cmpd="sng">
              <a:solidFill>
                <a:srgbClr val="DBB82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Calibri"/>
                <a:ea typeface="Calibri"/>
                <a:cs typeface="Calibri"/>
                <a:sym typeface="Calibri"/>
              </a:endParaRPr>
            </a:p>
          </p:txBody>
        </p:sp>
        <p:cxnSp>
          <p:nvCxnSpPr>
            <p:cNvPr id="51" name="Shape 77"/>
            <p:cNvCxnSpPr/>
            <p:nvPr/>
          </p:nvCxnSpPr>
          <p:spPr>
            <a:xfrm>
              <a:off x="18535292" y="14562641"/>
              <a:ext cx="2709600" cy="2100"/>
            </a:xfrm>
            <a:prstGeom prst="straightConnector1">
              <a:avLst/>
            </a:prstGeom>
            <a:noFill/>
            <a:ln w="22225" cap="rnd" cmpd="sng">
              <a:solidFill>
                <a:srgbClr val="FF0000"/>
              </a:solidFill>
              <a:prstDash val="dash"/>
              <a:round/>
              <a:headEnd type="none" w="med" len="med"/>
              <a:tailEnd type="triangle" w="lg" len="lg"/>
            </a:ln>
          </p:spPr>
        </p:cxnSp>
        <p:sp>
          <p:nvSpPr>
            <p:cNvPr id="53" name="Shape 79"/>
            <p:cNvSpPr/>
            <p:nvPr/>
          </p:nvSpPr>
          <p:spPr>
            <a:xfrm>
              <a:off x="20779183" y="10644056"/>
              <a:ext cx="1418400" cy="6886799"/>
            </a:xfrm>
            <a:prstGeom prst="cube">
              <a:avLst>
                <a:gd name="adj" fmla="val 70603"/>
              </a:avLst>
            </a:prstGeom>
            <a:solidFill>
              <a:srgbClr val="4F81BD">
                <a:alpha val="56860"/>
              </a:srgbClr>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Calibri"/>
                <a:ea typeface="Calibri"/>
                <a:cs typeface="Calibri"/>
                <a:sym typeface="Calibri"/>
              </a:endParaRPr>
            </a:p>
          </p:txBody>
        </p:sp>
        <p:pic>
          <p:nvPicPr>
            <p:cNvPr id="56" name="Shape 82" descr="Aakash.png"/>
            <p:cNvPicPr preferRelativeResize="0"/>
            <p:nvPr/>
          </p:nvPicPr>
          <p:blipFill rotWithShape="1">
            <a:blip r:embed="rId4" cstate="print">
              <a:alphaModFix/>
            </a:blip>
            <a:srcRect/>
            <a:stretch/>
          </p:blipFill>
          <p:spPr>
            <a:xfrm rot="60382">
              <a:off x="25779468" y="15628243"/>
              <a:ext cx="1878889" cy="1183075"/>
            </a:xfrm>
            <a:prstGeom prst="rect">
              <a:avLst/>
            </a:prstGeom>
            <a:noFill/>
            <a:ln>
              <a:noFill/>
            </a:ln>
          </p:spPr>
        </p:pic>
        <p:cxnSp>
          <p:nvCxnSpPr>
            <p:cNvPr id="57" name="Shape 83"/>
            <p:cNvCxnSpPr/>
            <p:nvPr/>
          </p:nvCxnSpPr>
          <p:spPr>
            <a:xfrm rot="16200000" flipH="1">
              <a:off x="24568072" y="13878127"/>
              <a:ext cx="3499804" cy="2"/>
            </a:xfrm>
            <a:prstGeom prst="bentConnector3">
              <a:avLst>
                <a:gd name="adj1" fmla="val 50000"/>
              </a:avLst>
            </a:prstGeom>
            <a:noFill/>
            <a:ln w="9525" cap="flat" cmpd="sng">
              <a:solidFill>
                <a:srgbClr val="4A7DBA"/>
              </a:solidFill>
              <a:prstDash val="solid"/>
              <a:round/>
              <a:headEnd type="none" w="med" len="med"/>
              <a:tailEnd type="stealth" w="lg" len="lg"/>
            </a:ln>
          </p:spPr>
        </p:cxnSp>
        <p:pic>
          <p:nvPicPr>
            <p:cNvPr id="58" name="Shape 84" descr="Learn.jpg"/>
            <p:cNvPicPr preferRelativeResize="0"/>
            <p:nvPr/>
          </p:nvPicPr>
          <p:blipFill rotWithShape="1">
            <a:blip r:embed="rId5" cstate="print">
              <a:alphaModFix/>
            </a:blip>
            <a:srcRect/>
            <a:stretch/>
          </p:blipFill>
          <p:spPr>
            <a:xfrm>
              <a:off x="28992293" y="15065991"/>
              <a:ext cx="1693500" cy="1839600"/>
            </a:xfrm>
            <a:prstGeom prst="rect">
              <a:avLst/>
            </a:prstGeom>
            <a:noFill/>
            <a:ln>
              <a:noFill/>
            </a:ln>
          </p:spPr>
        </p:pic>
        <p:cxnSp>
          <p:nvCxnSpPr>
            <p:cNvPr id="59" name="Shape 85"/>
            <p:cNvCxnSpPr/>
            <p:nvPr/>
          </p:nvCxnSpPr>
          <p:spPr>
            <a:xfrm>
              <a:off x="27617756" y="16176177"/>
              <a:ext cx="1467900" cy="2100"/>
            </a:xfrm>
            <a:prstGeom prst="straightConnector1">
              <a:avLst/>
            </a:prstGeom>
            <a:noFill/>
            <a:ln w="9525" cap="flat" cmpd="sng">
              <a:solidFill>
                <a:srgbClr val="4A7DBA"/>
              </a:solidFill>
              <a:prstDash val="solid"/>
              <a:round/>
              <a:headEnd type="none" w="med" len="med"/>
              <a:tailEnd type="stealth" w="lg" len="lg"/>
            </a:ln>
          </p:spPr>
        </p:cxnSp>
        <p:sp>
          <p:nvSpPr>
            <p:cNvPr id="60" name="Shape 86"/>
            <p:cNvSpPr/>
            <p:nvPr/>
          </p:nvSpPr>
          <p:spPr>
            <a:xfrm>
              <a:off x="25602387" y="13337924"/>
              <a:ext cx="2347500" cy="1252500"/>
            </a:xfrm>
            <a:prstGeom prst="rect">
              <a:avLst/>
            </a:prstGeom>
            <a:solidFill>
              <a:srgbClr val="4F81BD"/>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 sz="1800" dirty="0" smtClean="0">
                  <a:solidFill>
                    <a:srgbClr val="FFFFFF"/>
                  </a:solidFill>
                  <a:latin typeface="Calibri"/>
                  <a:ea typeface="Calibri"/>
                  <a:cs typeface="Calibri"/>
                  <a:sym typeface="Calibri"/>
                </a:rPr>
                <a:t>ML</a:t>
              </a:r>
              <a:endParaRPr lang="en" sz="1800" dirty="0">
                <a:solidFill>
                  <a:srgbClr val="FFFFFF"/>
                </a:solidFill>
                <a:latin typeface="Calibri"/>
                <a:ea typeface="Calibri"/>
                <a:cs typeface="Calibri"/>
                <a:sym typeface="Calibri"/>
              </a:endParaRPr>
            </a:p>
          </p:txBody>
        </p:sp>
        <p:pic>
          <p:nvPicPr>
            <p:cNvPr id="61" name="Shape 88" descr="File:ArduinoUno R3 Front ..."/>
            <p:cNvPicPr preferRelativeResize="0"/>
            <p:nvPr/>
          </p:nvPicPr>
          <p:blipFill rotWithShape="1">
            <a:blip r:embed="rId6" cstate="print">
              <a:alphaModFix/>
            </a:blip>
            <a:srcRect l="10158" r="10166"/>
            <a:stretch/>
          </p:blipFill>
          <p:spPr>
            <a:xfrm>
              <a:off x="23324247" y="14610197"/>
              <a:ext cx="1914300" cy="1580400"/>
            </a:xfrm>
            <a:prstGeom prst="rect">
              <a:avLst/>
            </a:prstGeom>
            <a:noFill/>
            <a:ln>
              <a:noFill/>
            </a:ln>
          </p:spPr>
        </p:pic>
        <p:cxnSp>
          <p:nvCxnSpPr>
            <p:cNvPr id="62" name="Shape 89"/>
            <p:cNvCxnSpPr/>
            <p:nvPr/>
          </p:nvCxnSpPr>
          <p:spPr>
            <a:xfrm>
              <a:off x="21851914" y="16737454"/>
              <a:ext cx="2412000" cy="24600"/>
            </a:xfrm>
            <a:prstGeom prst="straightConnector1">
              <a:avLst/>
            </a:prstGeom>
            <a:noFill/>
            <a:ln w="19050" cap="flat" cmpd="sng">
              <a:solidFill>
                <a:srgbClr val="4A7DBA"/>
              </a:solidFill>
              <a:prstDash val="solid"/>
              <a:round/>
              <a:headEnd type="none" w="med" len="med"/>
              <a:tailEnd type="none" w="med" len="med"/>
            </a:ln>
          </p:spPr>
        </p:cxnSp>
        <p:cxnSp>
          <p:nvCxnSpPr>
            <p:cNvPr id="63" name="Shape 90"/>
            <p:cNvCxnSpPr/>
            <p:nvPr/>
          </p:nvCxnSpPr>
          <p:spPr>
            <a:xfrm rot="10800000" flipH="1">
              <a:off x="24263534" y="16040273"/>
              <a:ext cx="18300" cy="721500"/>
            </a:xfrm>
            <a:prstGeom prst="straightConnector1">
              <a:avLst/>
            </a:prstGeom>
            <a:noFill/>
            <a:ln w="19050" cap="flat" cmpd="sng">
              <a:solidFill>
                <a:srgbClr val="4A7DBA"/>
              </a:solidFill>
              <a:prstDash val="solid"/>
              <a:round/>
              <a:headEnd type="none" w="med" len="med"/>
              <a:tailEnd type="stealth" w="lg" len="lg"/>
            </a:ln>
          </p:spPr>
        </p:cxnSp>
        <p:pic>
          <p:nvPicPr>
            <p:cNvPr id="64" name="Shape 91" descr="https://upload.wikimedia.org/wikipedia/commons/6/6f/Raspberry_Pi_B%2B_top.jpg"/>
            <p:cNvPicPr preferRelativeResize="0"/>
            <p:nvPr/>
          </p:nvPicPr>
          <p:blipFill rotWithShape="1">
            <a:blip r:embed="rId7" cstate="print">
              <a:alphaModFix/>
            </a:blip>
            <a:srcRect/>
            <a:stretch/>
          </p:blipFill>
          <p:spPr>
            <a:xfrm flipH="1">
              <a:off x="24584865" y="11389877"/>
              <a:ext cx="1733100" cy="1162200"/>
            </a:xfrm>
            <a:prstGeom prst="rect">
              <a:avLst/>
            </a:prstGeom>
            <a:noFill/>
            <a:ln>
              <a:noFill/>
            </a:ln>
          </p:spPr>
        </p:pic>
        <p:cxnSp>
          <p:nvCxnSpPr>
            <p:cNvPr id="65" name="Shape 92"/>
            <p:cNvCxnSpPr>
              <a:stCxn id="39" idx="3"/>
            </p:cNvCxnSpPr>
            <p:nvPr/>
          </p:nvCxnSpPr>
          <p:spPr>
            <a:xfrm>
              <a:off x="24302474" y="10497832"/>
              <a:ext cx="1452000" cy="1526400"/>
            </a:xfrm>
            <a:prstGeom prst="bentConnector2">
              <a:avLst/>
            </a:prstGeom>
            <a:noFill/>
            <a:ln w="9525" cap="flat" cmpd="sng">
              <a:solidFill>
                <a:srgbClr val="4A7DBA"/>
              </a:solidFill>
              <a:prstDash val="solid"/>
              <a:round/>
              <a:headEnd type="none" w="med" len="med"/>
              <a:tailEnd type="triangle" w="lg" len="lg"/>
            </a:ln>
          </p:spPr>
        </p:cxnSp>
        <p:cxnSp>
          <p:nvCxnSpPr>
            <p:cNvPr id="66" name="Shape 93"/>
            <p:cNvCxnSpPr/>
            <p:nvPr/>
          </p:nvCxnSpPr>
          <p:spPr>
            <a:xfrm flipV="1">
              <a:off x="25031272" y="12552077"/>
              <a:ext cx="0" cy="2513915"/>
            </a:xfrm>
            <a:prstGeom prst="straightConnector1">
              <a:avLst/>
            </a:prstGeom>
            <a:noFill/>
            <a:ln w="9525" cap="flat" cmpd="sng">
              <a:solidFill>
                <a:srgbClr val="4A7DBA"/>
              </a:solidFill>
              <a:prstDash val="solid"/>
              <a:round/>
              <a:headEnd type="none" w="med" len="med"/>
              <a:tailEnd type="triangle" w="lg" len="lg"/>
            </a:ln>
          </p:spPr>
        </p:cxnSp>
        <p:grpSp>
          <p:nvGrpSpPr>
            <p:cNvPr id="68" name="Shape 149"/>
            <p:cNvGrpSpPr/>
            <p:nvPr/>
          </p:nvGrpSpPr>
          <p:grpSpPr>
            <a:xfrm>
              <a:off x="21874485" y="11125344"/>
              <a:ext cx="1706802" cy="3049832"/>
              <a:chOff x="20637102" y="10188580"/>
              <a:chExt cx="956781" cy="2341881"/>
            </a:xfrm>
          </p:grpSpPr>
          <p:cxnSp>
            <p:nvCxnSpPr>
              <p:cNvPr id="69" name="Shape 150"/>
              <p:cNvCxnSpPr/>
              <p:nvPr/>
            </p:nvCxnSpPr>
            <p:spPr>
              <a:xfrm>
                <a:off x="20637102" y="12530462"/>
                <a:ext cx="956400" cy="0"/>
              </a:xfrm>
              <a:prstGeom prst="straightConnector1">
                <a:avLst/>
              </a:prstGeom>
              <a:noFill/>
              <a:ln w="19050" cap="flat" cmpd="sng">
                <a:solidFill>
                  <a:srgbClr val="4A7DBA"/>
                </a:solidFill>
                <a:prstDash val="solid"/>
                <a:round/>
                <a:headEnd type="none" w="med" len="med"/>
                <a:tailEnd type="none" w="med" len="med"/>
              </a:ln>
            </p:spPr>
          </p:cxnSp>
          <p:cxnSp>
            <p:nvCxnSpPr>
              <p:cNvPr id="70" name="Shape 151"/>
              <p:cNvCxnSpPr/>
              <p:nvPr/>
            </p:nvCxnSpPr>
            <p:spPr>
              <a:xfrm rot="10800000" flipH="1">
                <a:off x="21577084" y="10188580"/>
                <a:ext cx="16800" cy="2325600"/>
              </a:xfrm>
              <a:prstGeom prst="straightConnector1">
                <a:avLst/>
              </a:prstGeom>
              <a:noFill/>
              <a:ln w="19050" cap="flat" cmpd="sng">
                <a:solidFill>
                  <a:srgbClr val="4A7DBA"/>
                </a:solidFill>
                <a:prstDash val="solid"/>
                <a:round/>
                <a:headEnd type="none" w="med" len="med"/>
                <a:tailEnd type="stealth" w="lg" len="lg"/>
              </a:ln>
            </p:spPr>
          </p:cxnSp>
        </p:grpSp>
      </p:grpSp>
      <p:grpSp>
        <p:nvGrpSpPr>
          <p:cNvPr id="89" name="Group 88"/>
          <p:cNvGrpSpPr/>
          <p:nvPr/>
        </p:nvGrpSpPr>
        <p:grpSpPr>
          <a:xfrm>
            <a:off x="2250893" y="729303"/>
            <a:ext cx="4405326" cy="1979617"/>
            <a:chOff x="695440" y="34841357"/>
            <a:chExt cx="16330551" cy="7338443"/>
          </a:xfrm>
        </p:grpSpPr>
        <p:sp>
          <p:nvSpPr>
            <p:cNvPr id="90" name="Shape 97"/>
            <p:cNvSpPr txBox="1"/>
            <p:nvPr/>
          </p:nvSpPr>
          <p:spPr>
            <a:xfrm>
              <a:off x="6772128" y="34841357"/>
              <a:ext cx="4429263" cy="845400"/>
            </a:xfrm>
            <a:prstGeom prst="rect">
              <a:avLst/>
            </a:prstGeom>
            <a:noFill/>
            <a:ln>
              <a:noFill/>
            </a:ln>
          </p:spPr>
          <p:txBody>
            <a:bodyPr lIns="91425" tIns="91425" rIns="91425" bIns="91425" anchor="t" anchorCtr="0">
              <a:noAutofit/>
            </a:bodyPr>
            <a:lstStyle/>
            <a:p>
              <a:pPr lvl="0" algn="ctr">
                <a:lnSpc>
                  <a:spcPct val="150000"/>
                </a:lnSpc>
                <a:spcBef>
                  <a:spcPts val="0"/>
                </a:spcBef>
                <a:buNone/>
              </a:pPr>
              <a:r>
                <a:rPr lang="en" sz="800" dirty="0"/>
                <a:t>Scheduling based on</a:t>
              </a:r>
            </a:p>
            <a:p>
              <a:pPr lvl="0" algn="ctr">
                <a:lnSpc>
                  <a:spcPct val="150000"/>
                </a:lnSpc>
                <a:spcBef>
                  <a:spcPts val="0"/>
                </a:spcBef>
                <a:buNone/>
              </a:pPr>
              <a:r>
                <a:rPr lang="en" sz="1050" b="1" dirty="0">
                  <a:solidFill>
                    <a:srgbClr val="980000"/>
                  </a:solidFill>
                </a:rPr>
                <a:t>Precooling</a:t>
              </a:r>
            </a:p>
          </p:txBody>
        </p:sp>
        <p:sp>
          <p:nvSpPr>
            <p:cNvPr id="91" name="Shape 98"/>
            <p:cNvSpPr txBox="1"/>
            <p:nvPr/>
          </p:nvSpPr>
          <p:spPr>
            <a:xfrm>
              <a:off x="7063517" y="37093627"/>
              <a:ext cx="4026601" cy="698685"/>
            </a:xfrm>
            <a:prstGeom prst="rect">
              <a:avLst/>
            </a:prstGeom>
            <a:noFill/>
            <a:ln>
              <a:noFill/>
            </a:ln>
          </p:spPr>
          <p:txBody>
            <a:bodyPr lIns="91425" tIns="91425" rIns="91425" bIns="91425" anchor="t" anchorCtr="0">
              <a:noAutofit/>
            </a:bodyPr>
            <a:lstStyle/>
            <a:p>
              <a:pPr lvl="0" algn="ctr" rtl="0">
                <a:lnSpc>
                  <a:spcPct val="150000"/>
                </a:lnSpc>
                <a:spcBef>
                  <a:spcPts val="0"/>
                </a:spcBef>
                <a:buNone/>
              </a:pPr>
              <a:r>
                <a:rPr lang="en" sz="800" dirty="0"/>
                <a:t>Scheduling based on </a:t>
              </a:r>
              <a:r>
                <a:rPr lang="en" sz="1050" b="1" dirty="0">
                  <a:solidFill>
                    <a:srgbClr val="0000FF"/>
                  </a:solidFill>
                </a:rPr>
                <a:t>Room Size</a:t>
              </a:r>
            </a:p>
          </p:txBody>
        </p:sp>
        <p:grpSp>
          <p:nvGrpSpPr>
            <p:cNvPr id="92" name="Shape 99"/>
            <p:cNvGrpSpPr/>
            <p:nvPr/>
          </p:nvGrpSpPr>
          <p:grpSpPr>
            <a:xfrm>
              <a:off x="695440" y="35272022"/>
              <a:ext cx="16330551" cy="6159196"/>
              <a:chOff x="323528" y="2176967"/>
              <a:chExt cx="9687697" cy="2534127"/>
            </a:xfrm>
          </p:grpSpPr>
          <p:pic>
            <p:nvPicPr>
              <p:cNvPr id="97" name="Shape 100"/>
              <p:cNvPicPr preferRelativeResize="0"/>
              <p:nvPr/>
            </p:nvPicPr>
            <p:blipFill rotWithShape="1">
              <a:blip r:embed="rId8" cstate="print">
                <a:alphaModFix/>
              </a:blip>
              <a:srcRect/>
              <a:stretch/>
            </p:blipFill>
            <p:spPr>
              <a:xfrm>
                <a:off x="323528" y="2176967"/>
                <a:ext cx="3855600" cy="2504100"/>
              </a:xfrm>
              <a:prstGeom prst="rect">
                <a:avLst/>
              </a:prstGeom>
              <a:noFill/>
              <a:ln>
                <a:noFill/>
              </a:ln>
            </p:spPr>
          </p:pic>
          <p:pic>
            <p:nvPicPr>
              <p:cNvPr id="98" name="Shape 101"/>
              <p:cNvPicPr preferRelativeResize="0"/>
              <p:nvPr/>
            </p:nvPicPr>
            <p:blipFill rotWithShape="1">
              <a:blip r:embed="rId9" cstate="print">
                <a:alphaModFix/>
              </a:blip>
              <a:srcRect/>
              <a:stretch/>
            </p:blipFill>
            <p:spPr>
              <a:xfrm>
                <a:off x="6266925" y="2207595"/>
                <a:ext cx="3744300" cy="2503499"/>
              </a:xfrm>
              <a:prstGeom prst="rect">
                <a:avLst/>
              </a:prstGeom>
              <a:noFill/>
              <a:ln>
                <a:noFill/>
              </a:ln>
            </p:spPr>
          </p:pic>
        </p:grpSp>
        <p:sp>
          <p:nvSpPr>
            <p:cNvPr id="93" name="Shape 102"/>
            <p:cNvSpPr/>
            <p:nvPr/>
          </p:nvSpPr>
          <p:spPr>
            <a:xfrm>
              <a:off x="5565775" y="35867597"/>
              <a:ext cx="10553700" cy="1364400"/>
            </a:xfrm>
            <a:prstGeom prst="curvedDownArrow">
              <a:avLst>
                <a:gd name="adj1" fmla="val 17639"/>
                <a:gd name="adj2" fmla="val 50000"/>
                <a:gd name="adj3" fmla="val 25000"/>
              </a:avLst>
            </a:prstGeom>
            <a:solidFill>
              <a:srgbClr val="98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4" name="Shape 103"/>
            <p:cNvSpPr/>
            <p:nvPr/>
          </p:nvSpPr>
          <p:spPr>
            <a:xfrm>
              <a:off x="5389525" y="38209597"/>
              <a:ext cx="8520300" cy="1252500"/>
            </a:xfrm>
            <a:prstGeom prst="curvedDownArrow">
              <a:avLst>
                <a:gd name="adj1" fmla="val 25000"/>
                <a:gd name="adj2" fmla="val 50000"/>
                <a:gd name="adj3" fmla="val 25000"/>
              </a:avLst>
            </a:prstGeom>
            <a:solidFill>
              <a:srgbClr val="0000F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5" name="Shape 152"/>
            <p:cNvSpPr txBox="1"/>
            <p:nvPr/>
          </p:nvSpPr>
          <p:spPr>
            <a:xfrm>
              <a:off x="1650097" y="41334400"/>
              <a:ext cx="4471760" cy="8454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None/>
              </a:pPr>
              <a:r>
                <a:rPr lang="en" sz="1200" dirty="0"/>
                <a:t>OLD</a:t>
              </a:r>
              <a:r>
                <a:rPr lang="en" sz="900" dirty="0"/>
                <a:t> </a:t>
              </a:r>
              <a:r>
                <a:rPr lang="en" sz="1200" dirty="0"/>
                <a:t>SCHEDULE</a:t>
              </a:r>
            </a:p>
          </p:txBody>
        </p:sp>
        <p:sp>
          <p:nvSpPr>
            <p:cNvPr id="96" name="Shape 153"/>
            <p:cNvSpPr txBox="1"/>
            <p:nvPr/>
          </p:nvSpPr>
          <p:spPr>
            <a:xfrm>
              <a:off x="11533634" y="41396351"/>
              <a:ext cx="4743683" cy="721501"/>
            </a:xfrm>
            <a:prstGeom prst="rect">
              <a:avLst/>
            </a:prstGeom>
            <a:noFill/>
            <a:ln>
              <a:noFill/>
            </a:ln>
          </p:spPr>
          <p:txBody>
            <a:bodyPr lIns="91425" tIns="91425" rIns="91425" bIns="91425" anchor="t" anchorCtr="0">
              <a:noAutofit/>
            </a:bodyPr>
            <a:lstStyle/>
            <a:p>
              <a:pPr lvl="0" rtl="0">
                <a:spcBef>
                  <a:spcPts val="0"/>
                </a:spcBef>
                <a:buNone/>
              </a:pPr>
              <a:r>
                <a:rPr lang="en" sz="1200" dirty="0"/>
                <a:t>NEW SCHEDULE</a:t>
              </a:r>
            </a:p>
          </p:txBody>
        </p:sp>
      </p:grpSp>
      <p:sp>
        <p:nvSpPr>
          <p:cNvPr id="129" name="Isosceles Triangle 128"/>
          <p:cNvSpPr/>
          <p:nvPr/>
        </p:nvSpPr>
        <p:spPr>
          <a:xfrm>
            <a:off x="2949689" y="2397381"/>
            <a:ext cx="3075736" cy="2682832"/>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0" name="Diagram 129"/>
          <p:cNvGraphicFramePr/>
          <p:nvPr>
            <p:extLst/>
          </p:nvPr>
        </p:nvGraphicFramePr>
        <p:xfrm>
          <a:off x="3731656" y="3535104"/>
          <a:ext cx="2245609" cy="167034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32" name="TextBox 131"/>
          <p:cNvSpPr txBox="1"/>
          <p:nvPr/>
        </p:nvSpPr>
        <p:spPr>
          <a:xfrm>
            <a:off x="3995936" y="3068962"/>
            <a:ext cx="1054270" cy="646331"/>
          </a:xfrm>
          <a:prstGeom prst="rect">
            <a:avLst/>
          </a:prstGeom>
          <a:noFill/>
        </p:spPr>
        <p:txBody>
          <a:bodyPr wrap="square" rtlCol="0">
            <a:spAutoFit/>
          </a:bodyPr>
          <a:lstStyle/>
          <a:p>
            <a:r>
              <a:rPr lang="en-US" b="1" dirty="0" smtClean="0"/>
              <a:t>SMART</a:t>
            </a:r>
          </a:p>
          <a:p>
            <a:r>
              <a:rPr lang="en-US" b="1" dirty="0" smtClean="0"/>
              <a:t>SYSTEMs</a:t>
            </a:r>
            <a:endParaRPr lang="en-US" b="1" dirty="0"/>
          </a:p>
        </p:txBody>
      </p:sp>
      <p:sp>
        <p:nvSpPr>
          <p:cNvPr id="2" name="TextBox 1"/>
          <p:cNvSpPr txBox="1"/>
          <p:nvPr/>
        </p:nvSpPr>
        <p:spPr>
          <a:xfrm>
            <a:off x="5008808" y="4585891"/>
            <a:ext cx="619502" cy="215444"/>
          </a:xfrm>
          <a:prstGeom prst="rect">
            <a:avLst/>
          </a:prstGeom>
          <a:noFill/>
        </p:spPr>
        <p:txBody>
          <a:bodyPr wrap="square" rtlCol="0">
            <a:spAutoFit/>
          </a:bodyPr>
          <a:lstStyle/>
          <a:p>
            <a:r>
              <a:rPr lang="en-US" sz="800" dirty="0" smtClean="0">
                <a:solidFill>
                  <a:schemeClr val="bg1"/>
                </a:solidFill>
              </a:rPr>
              <a:t>EMEMBER</a:t>
            </a:r>
            <a:endParaRPr lang="en-US" sz="800" dirty="0">
              <a:solidFill>
                <a:schemeClr val="bg1"/>
              </a:solidFill>
            </a:endParaRPr>
          </a:p>
        </p:txBody>
      </p:sp>
      <p:grpSp>
        <p:nvGrpSpPr>
          <p:cNvPr id="75" name="Group 74"/>
          <p:cNvGrpSpPr/>
          <p:nvPr/>
        </p:nvGrpSpPr>
        <p:grpSpPr>
          <a:xfrm>
            <a:off x="5812010" y="3436613"/>
            <a:ext cx="3178237" cy="2177763"/>
            <a:chOff x="2872774" y="1505425"/>
            <a:chExt cx="6091714" cy="4174107"/>
          </a:xfrm>
        </p:grpSpPr>
        <p:sp>
          <p:nvSpPr>
            <p:cNvPr id="76" name="Shape 233"/>
            <p:cNvSpPr/>
            <p:nvPr/>
          </p:nvSpPr>
          <p:spPr>
            <a:xfrm>
              <a:off x="3495683" y="1700450"/>
              <a:ext cx="4943400" cy="3761400"/>
            </a:xfrm>
            <a:prstGeom prst="ellipse">
              <a:avLst/>
            </a:prstGeom>
            <a:noFill/>
            <a:ln w="76200" cap="flat" cmpd="sng">
              <a:solidFill>
                <a:schemeClr val="accent1"/>
              </a:solidFill>
              <a:prstDash val="solid"/>
              <a:round/>
              <a:headEnd type="none" w="med" len="med"/>
              <a:tailEnd type="none" w="med" len="med"/>
            </a:ln>
          </p:spPr>
          <p:txBody>
            <a:bodyPr lIns="91425" tIns="91425" rIns="91425" bIns="91425" anchor="ctr" anchorCtr="0">
              <a:noAutofit/>
            </a:bodyPr>
            <a:lstStyle/>
            <a:p>
              <a:endParaRPr/>
            </a:p>
          </p:txBody>
        </p:sp>
        <p:pic>
          <p:nvPicPr>
            <p:cNvPr id="77" name="Shape 236"/>
            <p:cNvPicPr preferRelativeResize="0"/>
            <p:nvPr/>
          </p:nvPicPr>
          <p:blipFill rotWithShape="1">
            <a:blip r:embed="rId15" cstate="print">
              <a:alphaModFix/>
            </a:blip>
            <a:srcRect/>
            <a:stretch/>
          </p:blipFill>
          <p:spPr>
            <a:xfrm>
              <a:off x="5008922" y="1505425"/>
              <a:ext cx="1896300" cy="1043100"/>
            </a:xfrm>
            <a:prstGeom prst="rect">
              <a:avLst/>
            </a:prstGeom>
            <a:noFill/>
            <a:ln>
              <a:noFill/>
            </a:ln>
          </p:spPr>
        </p:pic>
        <p:pic>
          <p:nvPicPr>
            <p:cNvPr id="78" name="Shape 242"/>
            <p:cNvPicPr preferRelativeResize="0"/>
            <p:nvPr/>
          </p:nvPicPr>
          <p:blipFill rotWithShape="1">
            <a:blip r:embed="rId16" cstate="print">
              <a:alphaModFix/>
            </a:blip>
            <a:srcRect/>
            <a:stretch/>
          </p:blipFill>
          <p:spPr>
            <a:xfrm>
              <a:off x="3782356" y="4184077"/>
              <a:ext cx="1898731" cy="1043150"/>
            </a:xfrm>
            <a:prstGeom prst="rect">
              <a:avLst/>
            </a:prstGeom>
            <a:noFill/>
            <a:ln>
              <a:noFill/>
            </a:ln>
          </p:spPr>
        </p:pic>
        <p:sp>
          <p:nvSpPr>
            <p:cNvPr id="79" name="Shape 243"/>
            <p:cNvSpPr/>
            <p:nvPr/>
          </p:nvSpPr>
          <p:spPr>
            <a:xfrm>
              <a:off x="4565385" y="4408037"/>
              <a:ext cx="227052" cy="76344"/>
            </a:xfrm>
            <a:prstGeom prst="ellipse">
              <a:avLst/>
            </a:prstGeom>
            <a:noFill/>
            <a:ln w="19050" cap="flat" cmpd="sng">
              <a:solidFill>
                <a:srgbClr val="FF0000"/>
              </a:solidFill>
              <a:prstDash val="solid"/>
              <a:round/>
              <a:headEnd type="none" w="med" len="med"/>
              <a:tailEnd type="none" w="med" len="med"/>
            </a:ln>
          </p:spPr>
          <p:txBody>
            <a:bodyPr lIns="51425" tIns="51425" rIns="51425" bIns="51425" anchor="ctr" anchorCtr="0">
              <a:noAutofit/>
            </a:bodyPr>
            <a:lstStyle/>
            <a:p>
              <a:pPr>
                <a:buClr>
                  <a:srgbClr val="000000"/>
                </a:buClr>
              </a:pPr>
              <a:endParaRPr sz="1350" b="1">
                <a:solidFill>
                  <a:srgbClr val="000000"/>
                </a:solidFill>
                <a:latin typeface="Arial"/>
                <a:ea typeface="Arial"/>
                <a:cs typeface="Arial"/>
                <a:sym typeface="Arial"/>
              </a:endParaRPr>
            </a:p>
          </p:txBody>
        </p:sp>
        <p:sp>
          <p:nvSpPr>
            <p:cNvPr id="80" name="Shape 244"/>
            <p:cNvSpPr/>
            <p:nvPr/>
          </p:nvSpPr>
          <p:spPr>
            <a:xfrm>
              <a:off x="5105602" y="4316212"/>
              <a:ext cx="214965" cy="85908"/>
            </a:xfrm>
            <a:prstGeom prst="ellipse">
              <a:avLst/>
            </a:prstGeom>
            <a:noFill/>
            <a:ln w="19050" cap="flat" cmpd="sng">
              <a:solidFill>
                <a:srgbClr val="FF0000"/>
              </a:solidFill>
              <a:prstDash val="solid"/>
              <a:round/>
              <a:headEnd type="none" w="med" len="med"/>
              <a:tailEnd type="none" w="med" len="med"/>
            </a:ln>
          </p:spPr>
          <p:txBody>
            <a:bodyPr lIns="51425" tIns="51425" rIns="51425" bIns="51425" anchor="ctr" anchorCtr="0">
              <a:noAutofit/>
            </a:bodyPr>
            <a:lstStyle/>
            <a:p>
              <a:pPr>
                <a:buClr>
                  <a:srgbClr val="000000"/>
                </a:buClr>
              </a:pPr>
              <a:endParaRPr sz="1350" b="1">
                <a:solidFill>
                  <a:srgbClr val="000000"/>
                </a:solidFill>
                <a:latin typeface="Arial"/>
                <a:ea typeface="Arial"/>
                <a:cs typeface="Arial"/>
                <a:sym typeface="Arial"/>
              </a:endParaRPr>
            </a:p>
          </p:txBody>
        </p:sp>
        <p:grpSp>
          <p:nvGrpSpPr>
            <p:cNvPr id="81" name="Shape 245"/>
            <p:cNvGrpSpPr/>
            <p:nvPr/>
          </p:nvGrpSpPr>
          <p:grpSpPr>
            <a:xfrm>
              <a:off x="2872774" y="2640973"/>
              <a:ext cx="1896240" cy="1076059"/>
              <a:chOff x="1649825" y="284776"/>
              <a:chExt cx="4456500" cy="2887200"/>
            </a:xfrm>
          </p:grpSpPr>
          <p:pic>
            <p:nvPicPr>
              <p:cNvPr id="145" name="Shape 246"/>
              <p:cNvPicPr preferRelativeResize="0"/>
              <p:nvPr/>
            </p:nvPicPr>
            <p:blipFill rotWithShape="1">
              <a:blip r:embed="rId17" cstate="print">
                <a:alphaModFix/>
              </a:blip>
              <a:srcRect/>
              <a:stretch/>
            </p:blipFill>
            <p:spPr>
              <a:xfrm>
                <a:off x="1649825" y="284776"/>
                <a:ext cx="4456500" cy="2887200"/>
              </a:xfrm>
              <a:prstGeom prst="rect">
                <a:avLst/>
              </a:prstGeom>
              <a:noFill/>
              <a:ln>
                <a:noFill/>
              </a:ln>
            </p:spPr>
          </p:pic>
          <p:sp>
            <p:nvSpPr>
              <p:cNvPr id="146" name="Shape 247"/>
              <p:cNvSpPr/>
              <p:nvPr/>
            </p:nvSpPr>
            <p:spPr>
              <a:xfrm>
                <a:off x="3713241" y="881125"/>
                <a:ext cx="660900" cy="293700"/>
              </a:xfrm>
              <a:prstGeom prst="ellipse">
                <a:avLst/>
              </a:prstGeom>
              <a:noFill/>
              <a:ln w="19050" cap="flat" cmpd="sng">
                <a:solidFill>
                  <a:srgbClr val="FF0000"/>
                </a:solidFill>
                <a:prstDash val="solid"/>
                <a:round/>
                <a:headEnd type="none" w="med" len="med"/>
                <a:tailEnd type="none" w="med" len="med"/>
              </a:ln>
            </p:spPr>
            <p:txBody>
              <a:bodyPr lIns="51425" tIns="51425" rIns="51425" bIns="51425" anchor="ctr" anchorCtr="0">
                <a:noAutofit/>
              </a:bodyPr>
              <a:lstStyle/>
              <a:p>
                <a:pPr>
                  <a:buClr>
                    <a:srgbClr val="000000"/>
                  </a:buClr>
                </a:pPr>
                <a:endParaRPr sz="1350">
                  <a:solidFill>
                    <a:srgbClr val="000000"/>
                  </a:solidFill>
                  <a:latin typeface="Arial"/>
                  <a:ea typeface="Arial"/>
                  <a:cs typeface="Arial"/>
                  <a:sym typeface="Arial"/>
                </a:endParaRPr>
              </a:p>
            </p:txBody>
          </p:sp>
        </p:grpSp>
        <p:grpSp>
          <p:nvGrpSpPr>
            <p:cNvPr id="82" name="Shape 248"/>
            <p:cNvGrpSpPr/>
            <p:nvPr/>
          </p:nvGrpSpPr>
          <p:grpSpPr>
            <a:xfrm rot="900000">
              <a:off x="7447848" y="1943579"/>
              <a:ext cx="305227" cy="354025"/>
              <a:chOff x="6266854" y="852181"/>
              <a:chExt cx="296250" cy="354025"/>
            </a:xfrm>
          </p:grpSpPr>
          <p:cxnSp>
            <p:nvCxnSpPr>
              <p:cNvPr id="143" name="Shape 249"/>
              <p:cNvCxnSpPr/>
              <p:nvPr/>
            </p:nvCxnSpPr>
            <p:spPr>
              <a:xfrm>
                <a:off x="6372004" y="852181"/>
                <a:ext cx="191100" cy="248700"/>
              </a:xfrm>
              <a:prstGeom prst="straightConnector1">
                <a:avLst/>
              </a:prstGeom>
              <a:noFill/>
              <a:ln w="38100" cap="flat" cmpd="sng">
                <a:solidFill>
                  <a:schemeClr val="accent1"/>
                </a:solidFill>
                <a:prstDash val="solid"/>
                <a:round/>
                <a:headEnd type="none" w="lg" len="lg"/>
                <a:tailEnd type="none" w="lg" len="lg"/>
              </a:ln>
            </p:spPr>
          </p:cxnSp>
          <p:cxnSp>
            <p:nvCxnSpPr>
              <p:cNvPr id="144" name="Shape 250"/>
              <p:cNvCxnSpPr/>
              <p:nvPr/>
            </p:nvCxnSpPr>
            <p:spPr>
              <a:xfrm rot="10800000" flipH="1">
                <a:off x="6266854" y="1129706"/>
                <a:ext cx="277200" cy="76500"/>
              </a:xfrm>
              <a:prstGeom prst="straightConnector1">
                <a:avLst/>
              </a:prstGeom>
              <a:noFill/>
              <a:ln w="38100" cap="flat" cmpd="sng">
                <a:solidFill>
                  <a:schemeClr val="accent1"/>
                </a:solidFill>
                <a:prstDash val="solid"/>
                <a:round/>
                <a:headEnd type="none" w="lg" len="lg"/>
                <a:tailEnd type="none" w="lg" len="lg"/>
              </a:ln>
            </p:spPr>
          </p:cxnSp>
        </p:grpSp>
        <p:grpSp>
          <p:nvGrpSpPr>
            <p:cNvPr id="83" name="Shape 251"/>
            <p:cNvGrpSpPr/>
            <p:nvPr/>
          </p:nvGrpSpPr>
          <p:grpSpPr>
            <a:xfrm rot="5678720">
              <a:off x="8218898" y="3986055"/>
              <a:ext cx="296244" cy="354018"/>
              <a:chOff x="6266854" y="852181"/>
              <a:chExt cx="296250" cy="354025"/>
            </a:xfrm>
          </p:grpSpPr>
          <p:cxnSp>
            <p:nvCxnSpPr>
              <p:cNvPr id="141" name="Shape 252"/>
              <p:cNvCxnSpPr/>
              <p:nvPr/>
            </p:nvCxnSpPr>
            <p:spPr>
              <a:xfrm>
                <a:off x="6372004" y="852181"/>
                <a:ext cx="191100" cy="248700"/>
              </a:xfrm>
              <a:prstGeom prst="straightConnector1">
                <a:avLst/>
              </a:prstGeom>
              <a:noFill/>
              <a:ln w="38100" cap="flat" cmpd="sng">
                <a:solidFill>
                  <a:schemeClr val="accent1"/>
                </a:solidFill>
                <a:prstDash val="solid"/>
                <a:round/>
                <a:headEnd type="none" w="lg" len="lg"/>
                <a:tailEnd type="none" w="lg" len="lg"/>
              </a:ln>
            </p:spPr>
          </p:cxnSp>
          <p:cxnSp>
            <p:nvCxnSpPr>
              <p:cNvPr id="142" name="Shape 253"/>
              <p:cNvCxnSpPr/>
              <p:nvPr/>
            </p:nvCxnSpPr>
            <p:spPr>
              <a:xfrm rot="10800000" flipH="1">
                <a:off x="6266854" y="1129706"/>
                <a:ext cx="277200" cy="76500"/>
              </a:xfrm>
              <a:prstGeom prst="straightConnector1">
                <a:avLst/>
              </a:prstGeom>
              <a:noFill/>
              <a:ln w="38100" cap="flat" cmpd="sng">
                <a:solidFill>
                  <a:schemeClr val="accent1"/>
                </a:solidFill>
                <a:prstDash val="solid"/>
                <a:round/>
                <a:headEnd type="none" w="lg" len="lg"/>
                <a:tailEnd type="none" w="lg" len="lg"/>
              </a:ln>
            </p:spPr>
          </p:cxnSp>
        </p:grpSp>
        <p:grpSp>
          <p:nvGrpSpPr>
            <p:cNvPr id="84" name="Shape 254"/>
            <p:cNvGrpSpPr/>
            <p:nvPr/>
          </p:nvGrpSpPr>
          <p:grpSpPr>
            <a:xfrm rot="10354931">
              <a:off x="5524442" y="5325519"/>
              <a:ext cx="296240" cy="354013"/>
              <a:chOff x="6266854" y="852181"/>
              <a:chExt cx="296250" cy="354025"/>
            </a:xfrm>
          </p:grpSpPr>
          <p:cxnSp>
            <p:nvCxnSpPr>
              <p:cNvPr id="139" name="Shape 255"/>
              <p:cNvCxnSpPr/>
              <p:nvPr/>
            </p:nvCxnSpPr>
            <p:spPr>
              <a:xfrm>
                <a:off x="6372004" y="852181"/>
                <a:ext cx="191100" cy="248700"/>
              </a:xfrm>
              <a:prstGeom prst="straightConnector1">
                <a:avLst/>
              </a:prstGeom>
              <a:noFill/>
              <a:ln w="38100" cap="flat" cmpd="sng">
                <a:solidFill>
                  <a:schemeClr val="accent1"/>
                </a:solidFill>
                <a:prstDash val="solid"/>
                <a:round/>
                <a:headEnd type="none" w="lg" len="lg"/>
                <a:tailEnd type="none" w="lg" len="lg"/>
              </a:ln>
            </p:spPr>
          </p:cxnSp>
          <p:cxnSp>
            <p:nvCxnSpPr>
              <p:cNvPr id="140" name="Shape 256"/>
              <p:cNvCxnSpPr/>
              <p:nvPr/>
            </p:nvCxnSpPr>
            <p:spPr>
              <a:xfrm rot="10800000" flipH="1">
                <a:off x="6266854" y="1129706"/>
                <a:ext cx="277200" cy="76500"/>
              </a:xfrm>
              <a:prstGeom prst="straightConnector1">
                <a:avLst/>
              </a:prstGeom>
              <a:noFill/>
              <a:ln w="38100" cap="flat" cmpd="sng">
                <a:solidFill>
                  <a:schemeClr val="accent1"/>
                </a:solidFill>
                <a:prstDash val="solid"/>
                <a:round/>
                <a:headEnd type="none" w="lg" len="lg"/>
                <a:tailEnd type="none" w="lg" len="lg"/>
              </a:ln>
            </p:spPr>
          </p:cxnSp>
        </p:grpSp>
        <p:grpSp>
          <p:nvGrpSpPr>
            <p:cNvPr id="85" name="Shape 257"/>
            <p:cNvGrpSpPr/>
            <p:nvPr/>
          </p:nvGrpSpPr>
          <p:grpSpPr>
            <a:xfrm rot="-7929761">
              <a:off x="3403714" y="3877976"/>
              <a:ext cx="296233" cy="354004"/>
              <a:chOff x="6266854" y="852181"/>
              <a:chExt cx="296250" cy="354025"/>
            </a:xfrm>
          </p:grpSpPr>
          <p:cxnSp>
            <p:nvCxnSpPr>
              <p:cNvPr id="137" name="Shape 258"/>
              <p:cNvCxnSpPr/>
              <p:nvPr/>
            </p:nvCxnSpPr>
            <p:spPr>
              <a:xfrm>
                <a:off x="6372004" y="852181"/>
                <a:ext cx="191100" cy="248700"/>
              </a:xfrm>
              <a:prstGeom prst="straightConnector1">
                <a:avLst/>
              </a:prstGeom>
              <a:noFill/>
              <a:ln w="38100" cap="flat" cmpd="sng">
                <a:solidFill>
                  <a:schemeClr val="accent1"/>
                </a:solidFill>
                <a:prstDash val="solid"/>
                <a:round/>
                <a:headEnd type="none" w="lg" len="lg"/>
                <a:tailEnd type="none" w="lg" len="lg"/>
              </a:ln>
            </p:spPr>
          </p:cxnSp>
          <p:cxnSp>
            <p:nvCxnSpPr>
              <p:cNvPr id="138" name="Shape 259"/>
              <p:cNvCxnSpPr/>
              <p:nvPr/>
            </p:nvCxnSpPr>
            <p:spPr>
              <a:xfrm rot="10800000" flipH="1">
                <a:off x="6266854" y="1129706"/>
                <a:ext cx="277200" cy="76500"/>
              </a:xfrm>
              <a:prstGeom prst="straightConnector1">
                <a:avLst/>
              </a:prstGeom>
              <a:noFill/>
              <a:ln w="38100" cap="flat" cmpd="sng">
                <a:solidFill>
                  <a:schemeClr val="accent1"/>
                </a:solidFill>
                <a:prstDash val="solid"/>
                <a:round/>
                <a:headEnd type="none" w="lg" len="lg"/>
                <a:tailEnd type="none" w="lg" len="lg"/>
              </a:ln>
            </p:spPr>
          </p:cxnSp>
        </p:grpSp>
        <p:grpSp>
          <p:nvGrpSpPr>
            <p:cNvPr id="86" name="Shape 260"/>
            <p:cNvGrpSpPr/>
            <p:nvPr/>
          </p:nvGrpSpPr>
          <p:grpSpPr>
            <a:xfrm rot="-2747889">
              <a:off x="4061378" y="1995325"/>
              <a:ext cx="296254" cy="354030"/>
              <a:chOff x="6266854" y="852181"/>
              <a:chExt cx="296250" cy="354025"/>
            </a:xfrm>
          </p:grpSpPr>
          <p:cxnSp>
            <p:nvCxnSpPr>
              <p:cNvPr id="135" name="Shape 261"/>
              <p:cNvCxnSpPr/>
              <p:nvPr/>
            </p:nvCxnSpPr>
            <p:spPr>
              <a:xfrm>
                <a:off x="6372004" y="852181"/>
                <a:ext cx="191100" cy="248700"/>
              </a:xfrm>
              <a:prstGeom prst="straightConnector1">
                <a:avLst/>
              </a:prstGeom>
              <a:noFill/>
              <a:ln w="38100" cap="flat" cmpd="sng">
                <a:solidFill>
                  <a:schemeClr val="accent1"/>
                </a:solidFill>
                <a:prstDash val="solid"/>
                <a:round/>
                <a:headEnd type="none" w="lg" len="lg"/>
                <a:tailEnd type="none" w="lg" len="lg"/>
              </a:ln>
            </p:spPr>
          </p:cxnSp>
          <p:cxnSp>
            <p:nvCxnSpPr>
              <p:cNvPr id="136" name="Shape 262"/>
              <p:cNvCxnSpPr/>
              <p:nvPr/>
            </p:nvCxnSpPr>
            <p:spPr>
              <a:xfrm rot="10800000" flipH="1">
                <a:off x="6266854" y="1129706"/>
                <a:ext cx="277200" cy="76500"/>
              </a:xfrm>
              <a:prstGeom prst="straightConnector1">
                <a:avLst/>
              </a:prstGeom>
              <a:noFill/>
              <a:ln w="38100" cap="flat" cmpd="sng">
                <a:solidFill>
                  <a:schemeClr val="accent1"/>
                </a:solidFill>
                <a:prstDash val="solid"/>
                <a:round/>
                <a:headEnd type="none" w="lg" len="lg"/>
                <a:tailEnd type="none" w="lg" len="lg"/>
              </a:ln>
            </p:spPr>
          </p:cxnSp>
        </p:grpSp>
        <p:cxnSp>
          <p:nvCxnSpPr>
            <p:cNvPr id="87" name="Shape 264"/>
            <p:cNvCxnSpPr/>
            <p:nvPr/>
          </p:nvCxnSpPr>
          <p:spPr>
            <a:xfrm>
              <a:off x="4136408" y="1676550"/>
              <a:ext cx="683100" cy="0"/>
            </a:xfrm>
            <a:prstGeom prst="straightConnector1">
              <a:avLst/>
            </a:prstGeom>
            <a:noFill/>
            <a:ln w="28575" cap="flat" cmpd="sng">
              <a:solidFill>
                <a:srgbClr val="FF9900"/>
              </a:solidFill>
              <a:prstDash val="solid"/>
              <a:round/>
              <a:headEnd type="none" w="lg" len="lg"/>
              <a:tailEnd type="triangle" w="lg" len="lg"/>
            </a:ln>
          </p:spPr>
        </p:cxnSp>
        <p:pic>
          <p:nvPicPr>
            <p:cNvPr id="88" name="Picture 8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081875" y="2719699"/>
              <a:ext cx="1882613" cy="1069341"/>
            </a:xfrm>
            <a:prstGeom prst="rect">
              <a:avLst/>
            </a:prstGeom>
          </p:spPr>
        </p:pic>
        <p:grpSp>
          <p:nvGrpSpPr>
            <p:cNvPr id="131" name="Group 130"/>
            <p:cNvGrpSpPr/>
            <p:nvPr/>
          </p:nvGrpSpPr>
          <p:grpSpPr>
            <a:xfrm>
              <a:off x="6530847" y="4509120"/>
              <a:ext cx="1898729" cy="1054557"/>
              <a:chOff x="6382327" y="4610282"/>
              <a:chExt cx="1898729" cy="1054557"/>
            </a:xfrm>
          </p:grpSpPr>
          <p:pic>
            <p:nvPicPr>
              <p:cNvPr id="133" name="Picture 13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382327" y="4610282"/>
                <a:ext cx="1898729" cy="1054557"/>
              </a:xfrm>
              <a:prstGeom prst="rect">
                <a:avLst/>
              </a:prstGeom>
            </p:spPr>
          </p:pic>
          <p:sp>
            <p:nvSpPr>
              <p:cNvPr id="134" name="Shape 244"/>
              <p:cNvSpPr/>
              <p:nvPr/>
            </p:nvSpPr>
            <p:spPr>
              <a:xfrm>
                <a:off x="7410649" y="4702698"/>
                <a:ext cx="214965" cy="85908"/>
              </a:xfrm>
              <a:prstGeom prst="ellipse">
                <a:avLst/>
              </a:prstGeom>
              <a:noFill/>
              <a:ln w="19050" cap="flat" cmpd="sng">
                <a:solidFill>
                  <a:srgbClr val="FF0000"/>
                </a:solidFill>
                <a:prstDash val="solid"/>
                <a:round/>
                <a:headEnd type="none" w="med" len="med"/>
                <a:tailEnd type="none" w="med" len="med"/>
              </a:ln>
            </p:spPr>
            <p:txBody>
              <a:bodyPr lIns="51425" tIns="51425" rIns="51425" bIns="51425" anchor="ctr" anchorCtr="0">
                <a:noAutofit/>
              </a:bodyPr>
              <a:lstStyle/>
              <a:p>
                <a:pPr>
                  <a:buClr>
                    <a:srgbClr val="000000"/>
                  </a:buClr>
                </a:pPr>
                <a:endParaRPr sz="1350" b="1">
                  <a:solidFill>
                    <a:srgbClr val="000000"/>
                  </a:solidFill>
                  <a:latin typeface="Arial"/>
                  <a:ea typeface="Arial"/>
                  <a:cs typeface="Arial"/>
                  <a:sym typeface="Arial"/>
                </a:endParaRPr>
              </a:p>
            </p:txBody>
          </p:sp>
        </p:grpSp>
      </p:grpSp>
      <p:sp>
        <p:nvSpPr>
          <p:cNvPr id="5" name="Freeform 4"/>
          <p:cNvSpPr/>
          <p:nvPr/>
        </p:nvSpPr>
        <p:spPr>
          <a:xfrm>
            <a:off x="3717314" y="4069582"/>
            <a:ext cx="1115943" cy="859795"/>
          </a:xfrm>
          <a:custGeom>
            <a:avLst/>
            <a:gdLst>
              <a:gd name="connsiteX0" fmla="*/ 1115943 w 1115943"/>
              <a:gd name="connsiteY0" fmla="*/ 854110 h 921118"/>
              <a:gd name="connsiteX1" fmla="*/ 131205 w 1115943"/>
              <a:gd name="connsiteY1" fmla="*/ 834014 h 921118"/>
              <a:gd name="connsiteX2" fmla="*/ 10624 w 1115943"/>
              <a:gd name="connsiteY2" fmla="*/ 0 h 921118"/>
              <a:gd name="connsiteX3" fmla="*/ 10624 w 1115943"/>
              <a:gd name="connsiteY3" fmla="*/ 0 h 921118"/>
            </a:gdLst>
            <a:ahLst/>
            <a:cxnLst>
              <a:cxn ang="0">
                <a:pos x="connsiteX0" y="connsiteY0"/>
              </a:cxn>
              <a:cxn ang="0">
                <a:pos x="connsiteX1" y="connsiteY1"/>
              </a:cxn>
              <a:cxn ang="0">
                <a:pos x="connsiteX2" y="connsiteY2"/>
              </a:cxn>
              <a:cxn ang="0">
                <a:pos x="connsiteX3" y="connsiteY3"/>
              </a:cxn>
            </a:cxnLst>
            <a:rect l="l" t="t" r="r" b="b"/>
            <a:pathLst>
              <a:path w="1115943" h="921118">
                <a:moveTo>
                  <a:pt x="1115943" y="854110"/>
                </a:moveTo>
                <a:cubicBezTo>
                  <a:pt x="715684" y="915238"/>
                  <a:pt x="315425" y="976366"/>
                  <a:pt x="131205" y="834014"/>
                </a:cubicBezTo>
                <a:cubicBezTo>
                  <a:pt x="-53015" y="691662"/>
                  <a:pt x="10624" y="0"/>
                  <a:pt x="10624" y="0"/>
                </a:cubicBezTo>
                <a:lnTo>
                  <a:pt x="10624" y="0"/>
                </a:lnTo>
              </a:path>
            </a:pathLst>
          </a:custGeom>
          <a:ln>
            <a:headEnd type="none" w="med" len="med"/>
            <a:tailEnd type="arrow" w="med" len="med"/>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989509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circle(in)">
                                      <p:cBhvr>
                                        <p:cTn id="7" dur="2000"/>
                                        <p:tgtEl>
                                          <p:spTgt spid="13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32"/>
                                        </p:tgtEl>
                                        <p:attrNameLst>
                                          <p:attrName>style.visibility</p:attrName>
                                        </p:attrNameLst>
                                      </p:cBhvr>
                                      <p:to>
                                        <p:strVal val="visible"/>
                                      </p:to>
                                    </p:set>
                                    <p:animEffect transition="in" filter="circle(in)">
                                      <p:cBhvr>
                                        <p:cTn id="13" dur="2000"/>
                                        <p:tgtEl>
                                          <p:spTgt spid="132"/>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29"/>
                                        </p:tgtEl>
                                        <p:attrNameLst>
                                          <p:attrName>style.visibility</p:attrName>
                                        </p:attrNameLst>
                                      </p:cBhvr>
                                      <p:to>
                                        <p:strVal val="visible"/>
                                      </p:to>
                                    </p:set>
                                    <p:animEffect transition="in" filter="circle(in)">
                                      <p:cBhvr>
                                        <p:cTn id="16" dur="2000"/>
                                        <p:tgtEl>
                                          <p:spTgt spid="129"/>
                                        </p:tgtEl>
                                      </p:cBhvr>
                                    </p:animEffect>
                                  </p:childTnLst>
                                </p:cTn>
                              </p:par>
                            </p:childTnLst>
                          </p:cTn>
                        </p:par>
                        <p:par>
                          <p:cTn id="17" fill="hold">
                            <p:stCondLst>
                              <p:cond delay="2000"/>
                            </p:stCondLst>
                            <p:childTnLst>
                              <p:par>
                                <p:cTn id="18" presetID="2" presetClass="entr" presetSubtype="8" fill="hold" nodeType="after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additive="base">
                                        <p:cTn id="20" dur="500" fill="hold"/>
                                        <p:tgtEl>
                                          <p:spTgt spid="38"/>
                                        </p:tgtEl>
                                        <p:attrNameLst>
                                          <p:attrName>ppt_x</p:attrName>
                                        </p:attrNameLst>
                                      </p:cBhvr>
                                      <p:tavLst>
                                        <p:tav tm="0">
                                          <p:val>
                                            <p:strVal val="0-#ppt_w/2"/>
                                          </p:val>
                                        </p:tav>
                                        <p:tav tm="100000">
                                          <p:val>
                                            <p:strVal val="#ppt_x"/>
                                          </p:val>
                                        </p:tav>
                                      </p:tavLst>
                                    </p:anim>
                                    <p:anim calcmode="lin" valueType="num">
                                      <p:cBhvr additive="base">
                                        <p:cTn id="21" dur="500" fill="hold"/>
                                        <p:tgtEl>
                                          <p:spTgt spid="38"/>
                                        </p:tgtEl>
                                        <p:attrNameLst>
                                          <p:attrName>ppt_y</p:attrName>
                                        </p:attrNameLst>
                                      </p:cBhvr>
                                      <p:tavLst>
                                        <p:tav tm="0">
                                          <p:val>
                                            <p:strVal val="#ppt_y"/>
                                          </p:val>
                                        </p:tav>
                                        <p:tav tm="100000">
                                          <p:val>
                                            <p:strVal val="#ppt_y"/>
                                          </p:val>
                                        </p:tav>
                                      </p:tavLst>
                                    </p:anim>
                                  </p:childTnLst>
                                </p:cTn>
                              </p:par>
                            </p:childTnLst>
                          </p:cTn>
                        </p:par>
                        <p:par>
                          <p:cTn id="22" fill="hold">
                            <p:stCondLst>
                              <p:cond delay="2500"/>
                            </p:stCondLst>
                            <p:childTnLst>
                              <p:par>
                                <p:cTn id="23" presetID="2" presetClass="entr" presetSubtype="1" fill="hold" nodeType="afterEffect">
                                  <p:stCondLst>
                                    <p:cond delay="0"/>
                                  </p:stCondLst>
                                  <p:childTnLst>
                                    <p:set>
                                      <p:cBhvr>
                                        <p:cTn id="24" dur="1" fill="hold">
                                          <p:stCondLst>
                                            <p:cond delay="0"/>
                                          </p:stCondLst>
                                        </p:cTn>
                                        <p:tgtEl>
                                          <p:spTgt spid="89"/>
                                        </p:tgtEl>
                                        <p:attrNameLst>
                                          <p:attrName>style.visibility</p:attrName>
                                        </p:attrNameLst>
                                      </p:cBhvr>
                                      <p:to>
                                        <p:strVal val="visible"/>
                                      </p:to>
                                    </p:set>
                                    <p:anim calcmode="lin" valueType="num">
                                      <p:cBhvr additive="base">
                                        <p:cTn id="25" dur="500" fill="hold"/>
                                        <p:tgtEl>
                                          <p:spTgt spid="89"/>
                                        </p:tgtEl>
                                        <p:attrNameLst>
                                          <p:attrName>ppt_x</p:attrName>
                                        </p:attrNameLst>
                                      </p:cBhvr>
                                      <p:tavLst>
                                        <p:tav tm="0">
                                          <p:val>
                                            <p:strVal val="#ppt_x"/>
                                          </p:val>
                                        </p:tav>
                                        <p:tav tm="100000">
                                          <p:val>
                                            <p:strVal val="#ppt_x"/>
                                          </p:val>
                                        </p:tav>
                                      </p:tavLst>
                                    </p:anim>
                                    <p:anim calcmode="lin" valueType="num">
                                      <p:cBhvr additive="base">
                                        <p:cTn id="26" dur="500" fill="hold"/>
                                        <p:tgtEl>
                                          <p:spTgt spid="89"/>
                                        </p:tgtEl>
                                        <p:attrNameLst>
                                          <p:attrName>ppt_y</p:attrName>
                                        </p:attrNameLst>
                                      </p:cBhvr>
                                      <p:tavLst>
                                        <p:tav tm="0">
                                          <p:val>
                                            <p:strVal val="0-#ppt_h/2"/>
                                          </p:val>
                                        </p:tav>
                                        <p:tav tm="100000">
                                          <p:val>
                                            <p:strVal val="#ppt_y"/>
                                          </p:val>
                                        </p:tav>
                                      </p:tavLst>
                                    </p:anim>
                                  </p:childTnLst>
                                </p:cTn>
                              </p:par>
                            </p:childTnLst>
                          </p:cTn>
                        </p:par>
                        <p:par>
                          <p:cTn id="27" fill="hold">
                            <p:stCondLst>
                              <p:cond delay="3000"/>
                            </p:stCondLst>
                            <p:childTnLst>
                              <p:par>
                                <p:cTn id="28" presetID="2" presetClass="entr" presetSubtype="2" fill="hold" nodeType="afterEffect">
                                  <p:stCondLst>
                                    <p:cond delay="0"/>
                                  </p:stCondLst>
                                  <p:childTnLst>
                                    <p:set>
                                      <p:cBhvr>
                                        <p:cTn id="29" dur="1" fill="hold">
                                          <p:stCondLst>
                                            <p:cond delay="0"/>
                                          </p:stCondLst>
                                        </p:cTn>
                                        <p:tgtEl>
                                          <p:spTgt spid="75"/>
                                        </p:tgtEl>
                                        <p:attrNameLst>
                                          <p:attrName>style.visibility</p:attrName>
                                        </p:attrNameLst>
                                      </p:cBhvr>
                                      <p:to>
                                        <p:strVal val="visible"/>
                                      </p:to>
                                    </p:set>
                                    <p:anim calcmode="lin" valueType="num">
                                      <p:cBhvr additive="base">
                                        <p:cTn id="30" dur="500" fill="hold"/>
                                        <p:tgtEl>
                                          <p:spTgt spid="75"/>
                                        </p:tgtEl>
                                        <p:attrNameLst>
                                          <p:attrName>ppt_x</p:attrName>
                                        </p:attrNameLst>
                                      </p:cBhvr>
                                      <p:tavLst>
                                        <p:tav tm="0">
                                          <p:val>
                                            <p:strVal val="1+#ppt_w/2"/>
                                          </p:val>
                                        </p:tav>
                                        <p:tav tm="100000">
                                          <p:val>
                                            <p:strVal val="#ppt_x"/>
                                          </p:val>
                                        </p:tav>
                                      </p:tavLst>
                                    </p:anim>
                                    <p:anim calcmode="lin" valueType="num">
                                      <p:cBhvr additive="base">
                                        <p:cTn id="31" dur="500" fill="hold"/>
                                        <p:tgtEl>
                                          <p:spTgt spid="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animBg="1"/>
      <p:bldGraphic spid="130" grpId="0">
        <p:bldAsOne/>
      </p:bldGraphic>
      <p:bldP spid="132" grpId="0"/>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332656"/>
            <a:ext cx="8229600" cy="576064"/>
          </a:xfrm>
        </p:spPr>
        <p:txBody>
          <a:bodyPr>
            <a:noAutofit/>
          </a:bodyPr>
          <a:lstStyle/>
          <a:p>
            <a:r>
              <a:rPr lang="en-US" sz="3200" dirty="0" smtClean="0">
                <a:solidFill>
                  <a:srgbClr val="C00000"/>
                </a:solidFill>
                <a:latin typeface="Helvetica" charset="0"/>
                <a:ea typeface="ヒラギノ角ゴ ProN W3" charset="0"/>
              </a:rPr>
              <a:t>Demo – Smart Door and Smart Classroom</a:t>
            </a:r>
            <a:endParaRPr lang="en-US" sz="3200" dirty="0">
              <a:solidFill>
                <a:srgbClr val="C00000"/>
              </a:solidFill>
              <a:latin typeface="Helvetica" charset="0"/>
              <a:ea typeface="ヒラギノ角ゴ ProN W3" charset="0"/>
            </a:endParaRPr>
          </a:p>
        </p:txBody>
      </p:sp>
      <p:pic>
        <p:nvPicPr>
          <p:cNvPr id="3" name="demovideonov2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3262" y="998730"/>
            <a:ext cx="8892480" cy="5002020"/>
          </a:xfrm>
          <a:prstGeom prst="rect">
            <a:avLst/>
          </a:prstGeom>
        </p:spPr>
      </p:pic>
    </p:spTree>
    <p:extLst>
      <p:ext uri="{BB962C8B-B14F-4D97-AF65-F5344CB8AC3E}">
        <p14:creationId xmlns:p14="http://schemas.microsoft.com/office/powerpoint/2010/main" val="1143060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537057536"/>
              </p:ext>
            </p:extLst>
          </p:nvPr>
        </p:nvGraphicFramePr>
        <p:xfrm>
          <a:off x="827584" y="1700808"/>
          <a:ext cx="7704856" cy="39424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1"/>
          <p:cNvSpPr txBox="1">
            <a:spLocks/>
          </p:cNvSpPr>
          <p:nvPr/>
        </p:nvSpPr>
        <p:spPr>
          <a:xfrm>
            <a:off x="0" y="944724"/>
            <a:ext cx="9144000" cy="74295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300" dirty="0">
                <a:solidFill>
                  <a:srgbClr val="B34040"/>
                </a:solidFill>
                <a:latin typeface="Helvetica" panose="020B0604020202020204" pitchFamily="34" charset="0"/>
                <a:ea typeface="MS PGothic" pitchFamily="34" charset="-128"/>
                <a:cs typeface="Helvetica" panose="020B0604020202020204" pitchFamily="34" charset="0"/>
              </a:rPr>
              <a:t>Towards Sustainable Energy</a:t>
            </a:r>
          </a:p>
        </p:txBody>
      </p:sp>
    </p:spTree>
    <p:extLst>
      <p:ext uri="{BB962C8B-B14F-4D97-AF65-F5344CB8AC3E}">
        <p14:creationId xmlns:p14="http://schemas.microsoft.com/office/powerpoint/2010/main" val="17810221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44724"/>
            <a:ext cx="9144000" cy="667100"/>
          </a:xfrm>
        </p:spPr>
        <p:txBody>
          <a:bodyPr>
            <a:noAutofit/>
          </a:bodyPr>
          <a:lstStyle/>
          <a:p>
            <a:pPr algn="ctr"/>
            <a:r>
              <a:rPr lang="en-US" sz="3300" dirty="0">
                <a:solidFill>
                  <a:srgbClr val="B34040"/>
                </a:solidFill>
                <a:latin typeface="Helvetica" panose="020B0604020202020204" pitchFamily="34" charset="0"/>
                <a:cs typeface="Helvetica" panose="020B0604020202020204" pitchFamily="34" charset="0"/>
              </a:rPr>
              <a:t> </a:t>
            </a:r>
            <a:br>
              <a:rPr lang="en-US" sz="3300" dirty="0">
                <a:solidFill>
                  <a:srgbClr val="B34040"/>
                </a:solidFill>
                <a:latin typeface="Helvetica" panose="020B0604020202020204" pitchFamily="34" charset="0"/>
                <a:cs typeface="Helvetica" panose="020B0604020202020204" pitchFamily="34" charset="0"/>
              </a:rPr>
            </a:br>
            <a:r>
              <a:rPr lang="en-US" sz="3300" dirty="0">
                <a:solidFill>
                  <a:srgbClr val="B34040"/>
                </a:solidFill>
                <a:latin typeface="Helvetica" panose="020B0604020202020204" pitchFamily="34" charset="0"/>
                <a:cs typeface="Helvetica" panose="020B0604020202020204" pitchFamily="34" charset="0"/>
              </a:rPr>
              <a:t>Thermostatically Controlled </a:t>
            </a:r>
            <a:br>
              <a:rPr lang="en-US" sz="3300" dirty="0">
                <a:solidFill>
                  <a:srgbClr val="B34040"/>
                </a:solidFill>
                <a:latin typeface="Helvetica" panose="020B0604020202020204" pitchFamily="34" charset="0"/>
                <a:cs typeface="Helvetica" panose="020B0604020202020204" pitchFamily="34" charset="0"/>
              </a:rPr>
            </a:br>
            <a:r>
              <a:rPr lang="en-US" sz="3300" dirty="0">
                <a:solidFill>
                  <a:srgbClr val="B34040"/>
                </a:solidFill>
                <a:latin typeface="Helvetica" panose="020B0604020202020204" pitchFamily="34" charset="0"/>
                <a:cs typeface="Helvetica" panose="020B0604020202020204" pitchFamily="34" charset="0"/>
              </a:rPr>
              <a:t>Electrical  Devices</a:t>
            </a:r>
          </a:p>
        </p:txBody>
      </p:sp>
      <p:pic>
        <p:nvPicPr>
          <p:cNvPr id="4" name="Content Placeholder 3" descr="TCEDs.pdf"/>
          <p:cNvPicPr>
            <a:picLocks noGrp="1" noChangeAspect="1"/>
          </p:cNvPicPr>
          <p:nvPr>
            <p:ph idx="1"/>
          </p:nvPr>
        </p:nvPicPr>
        <p:blipFill rotWithShape="1">
          <a:blip r:embed="rId2">
            <a:extLst>
              <a:ext uri="{28A0092B-C50C-407E-A947-70E740481C1C}">
                <a14:useLocalDpi xmlns:a14="http://schemas.microsoft.com/office/drawing/2010/main" val="0"/>
              </a:ext>
            </a:extLst>
          </a:blip>
          <a:stretch/>
        </p:blipFill>
        <p:spPr>
          <a:xfrm>
            <a:off x="3328564" y="2397919"/>
            <a:ext cx="2474966" cy="2939654"/>
          </a:xfrm>
        </p:spPr>
      </p:pic>
      <p:sp>
        <p:nvSpPr>
          <p:cNvPr id="3" name="TextBox 2"/>
          <p:cNvSpPr txBox="1"/>
          <p:nvPr/>
        </p:nvSpPr>
        <p:spPr>
          <a:xfrm>
            <a:off x="6147685" y="3043283"/>
            <a:ext cx="1348673" cy="784830"/>
          </a:xfrm>
          <a:prstGeom prst="rect">
            <a:avLst/>
          </a:prstGeom>
          <a:noFill/>
        </p:spPr>
        <p:txBody>
          <a:bodyPr wrap="square" rtlCol="0">
            <a:spAutoFit/>
          </a:bodyPr>
          <a:lstStyle/>
          <a:p>
            <a:r>
              <a:rPr lang="en-US" sz="1500" b="1" dirty="0">
                <a:solidFill>
                  <a:srgbClr val="336600"/>
                </a:solidFill>
              </a:rPr>
              <a:t>Maintain</a:t>
            </a:r>
          </a:p>
          <a:p>
            <a:r>
              <a:rPr lang="en-US" sz="1500" b="1" dirty="0">
                <a:solidFill>
                  <a:srgbClr val="336600"/>
                </a:solidFill>
              </a:rPr>
              <a:t>Temp within [L, H]</a:t>
            </a:r>
          </a:p>
        </p:txBody>
      </p:sp>
      <p:sp>
        <p:nvSpPr>
          <p:cNvPr id="5" name="TextBox 4"/>
          <p:cNvSpPr txBox="1"/>
          <p:nvPr/>
        </p:nvSpPr>
        <p:spPr>
          <a:xfrm>
            <a:off x="1738289" y="3010816"/>
            <a:ext cx="1471988" cy="784830"/>
          </a:xfrm>
          <a:prstGeom prst="rect">
            <a:avLst/>
          </a:prstGeom>
          <a:noFill/>
        </p:spPr>
        <p:txBody>
          <a:bodyPr wrap="square" rtlCol="0">
            <a:spAutoFit/>
          </a:bodyPr>
          <a:lstStyle/>
          <a:p>
            <a:r>
              <a:rPr lang="en-US" sz="1500" b="1" dirty="0">
                <a:solidFill>
                  <a:srgbClr val="336600"/>
                </a:solidFill>
              </a:rPr>
              <a:t>Exhibit Periodic ON-OFF Operation</a:t>
            </a:r>
          </a:p>
        </p:txBody>
      </p:sp>
      <p:sp>
        <p:nvSpPr>
          <p:cNvPr id="7" name="Regular Pentagon 6"/>
          <p:cNvSpPr/>
          <p:nvPr/>
        </p:nvSpPr>
        <p:spPr>
          <a:xfrm>
            <a:off x="359532" y="1160748"/>
            <a:ext cx="1771173" cy="1566174"/>
          </a:xfrm>
          <a:prstGeom prst="pent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rgbClr val="FFFF00"/>
                </a:solidFill>
              </a:rPr>
              <a:t>Spotlight</a:t>
            </a:r>
          </a:p>
          <a:p>
            <a:pPr algn="ctr"/>
            <a:r>
              <a:rPr lang="en-IN" sz="1350" b="1" dirty="0">
                <a:solidFill>
                  <a:schemeClr val="bg1"/>
                </a:solidFill>
                <a:effectLst>
                  <a:outerShdw blurRad="75057" dist="38100" dir="5400000" sy="-20000" rotWithShape="0">
                    <a:prstClr val="black">
                      <a:alpha val="25000"/>
                    </a:prstClr>
                  </a:outerShdw>
                </a:effectLst>
              </a:rPr>
              <a:t>Co-ordinated Scheduling</a:t>
            </a:r>
            <a:endParaRPr lang="en-US" sz="1350" b="1" dirty="0">
              <a:solidFill>
                <a:schemeClr val="bg1"/>
              </a:solidFill>
            </a:endParaRPr>
          </a:p>
        </p:txBody>
      </p:sp>
    </p:spTree>
    <p:extLst>
      <p:ext uri="{BB962C8B-B14F-4D97-AF65-F5344CB8AC3E}">
        <p14:creationId xmlns:p14="http://schemas.microsoft.com/office/powerpoint/2010/main" val="2938564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descr="ACchar.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82679" y="1811302"/>
            <a:ext cx="5778642" cy="33998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8" name="TextBox 6"/>
          <p:cNvSpPr txBox="1">
            <a:spLocks noChangeArrowheads="1"/>
          </p:cNvSpPr>
          <p:nvPr/>
        </p:nvSpPr>
        <p:spPr bwMode="auto">
          <a:xfrm>
            <a:off x="7086600" y="4400550"/>
            <a:ext cx="914400" cy="30008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buFont typeface="Arial" charset="0"/>
              <a:defRPr sz="2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buFont typeface="Arial" charset="0"/>
              <a:defRPr sz="2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buFont typeface="Arial" charset="0"/>
              <a:defRPr sz="2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buFont typeface="Arial" charset="0"/>
              <a:defRPr sz="2400">
                <a:solidFill>
                  <a:srgbClr val="000000"/>
                </a:solidFill>
                <a:latin typeface="Arial" charset="0"/>
                <a:ea typeface="ヒラギノ角ゴ ProN W3" charset="0"/>
                <a:cs typeface="ヒラギノ角ゴ ProN W3" charset="0"/>
                <a:sym typeface="Arial" charset="0"/>
              </a:defRPr>
            </a:lvl9pPr>
          </a:lstStyle>
          <a:p>
            <a:pPr eaLnBrk="1" hangingPunct="1"/>
            <a:endParaRPr lang="en-US" sz="1350"/>
          </a:p>
        </p:txBody>
      </p:sp>
      <p:sp>
        <p:nvSpPr>
          <p:cNvPr id="6" name="Rectangle 3"/>
          <p:cNvSpPr txBox="1">
            <a:spLocks noChangeArrowheads="1"/>
          </p:cNvSpPr>
          <p:nvPr/>
        </p:nvSpPr>
        <p:spPr bwMode="auto">
          <a:xfrm>
            <a:off x="0" y="897564"/>
            <a:ext cx="914400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38100" tIns="38100" rIns="99060" bIns="38100" anchor="ctr"/>
          <a:lstStyle>
            <a:lvl1pPr marL="39688" indent="-39688"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buFont typeface="Arial" charset="0"/>
              <a:defRPr sz="2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buFont typeface="Arial" charset="0"/>
              <a:defRPr sz="2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buFont typeface="Arial" charset="0"/>
              <a:defRPr sz="2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buFont typeface="Arial" charset="0"/>
              <a:defRPr sz="2400">
                <a:solidFill>
                  <a:srgbClr val="000000"/>
                </a:solidFill>
                <a:latin typeface="Arial" charset="0"/>
                <a:ea typeface="ヒラギノ角ゴ ProN W3" charset="0"/>
                <a:cs typeface="ヒラギノ角ゴ ProN W3" charset="0"/>
                <a:sym typeface="Arial" charset="0"/>
              </a:defRPr>
            </a:lvl9pPr>
          </a:lstStyle>
          <a:p>
            <a:pPr algn="ctr" eaLnBrk="1" hangingPunct="1"/>
            <a:r>
              <a:rPr lang="en-US" sz="3300" dirty="0">
                <a:solidFill>
                  <a:srgbClr val="B34040"/>
                </a:solidFill>
                <a:latin typeface="Helvetica" charset="0"/>
                <a:ea typeface="MS PGothic" charset="0"/>
                <a:cs typeface="MS PGothic" charset="0"/>
                <a:sym typeface="Helvetica" charset="0"/>
              </a:rPr>
              <a:t>Behavior of a Cooling Unit</a:t>
            </a:r>
            <a:endParaRPr lang="en-US" sz="3000" dirty="0">
              <a:solidFill>
                <a:srgbClr val="B34040"/>
              </a:solidFill>
              <a:latin typeface="Helvetica" charset="0"/>
              <a:ea typeface="MS PGothic" charset="0"/>
              <a:cs typeface="MS PGothic" charset="0"/>
              <a:sym typeface="Helvetica" charset="0"/>
            </a:endParaRPr>
          </a:p>
        </p:txBody>
      </p:sp>
      <p:sp>
        <p:nvSpPr>
          <p:cNvPr id="2" name="TextBox 1"/>
          <p:cNvSpPr txBox="1"/>
          <p:nvPr/>
        </p:nvSpPr>
        <p:spPr>
          <a:xfrm>
            <a:off x="143508" y="5211198"/>
            <a:ext cx="1842940" cy="715581"/>
          </a:xfrm>
          <a:prstGeom prst="rect">
            <a:avLst/>
          </a:prstGeom>
          <a:solidFill>
            <a:schemeClr val="bg2">
              <a:lumMod val="50000"/>
            </a:schemeClr>
          </a:solidFill>
        </p:spPr>
        <p:txBody>
          <a:bodyPr wrap="none" rtlCol="0">
            <a:spAutoFit/>
          </a:bodyPr>
          <a:lstStyle/>
          <a:p>
            <a:r>
              <a:rPr lang="en-US" sz="1350" dirty="0">
                <a:solidFill>
                  <a:schemeClr val="bg2"/>
                </a:solidFill>
              </a:rPr>
              <a:t>Sense Temp</a:t>
            </a:r>
          </a:p>
          <a:p>
            <a:r>
              <a:rPr lang="en-US" sz="1350" dirty="0">
                <a:solidFill>
                  <a:schemeClr val="bg2"/>
                </a:solidFill>
              </a:rPr>
              <a:t>If Temp &gt; H </a:t>
            </a:r>
            <a:r>
              <a:rPr lang="en-US" sz="1350" dirty="0" err="1">
                <a:solidFill>
                  <a:schemeClr val="bg2"/>
                </a:solidFill>
              </a:rPr>
              <a:t>Cooler_ON</a:t>
            </a:r>
            <a:endParaRPr lang="en-US" sz="1350" dirty="0">
              <a:solidFill>
                <a:schemeClr val="bg2"/>
              </a:solidFill>
            </a:endParaRPr>
          </a:p>
          <a:p>
            <a:r>
              <a:rPr lang="en-US" sz="1350" dirty="0">
                <a:solidFill>
                  <a:schemeClr val="bg2"/>
                </a:solidFill>
              </a:rPr>
              <a:t>If Temp &lt; L  </a:t>
            </a:r>
            <a:r>
              <a:rPr lang="en-US" sz="1350" dirty="0" err="1">
                <a:solidFill>
                  <a:schemeClr val="bg2"/>
                </a:solidFill>
              </a:rPr>
              <a:t>Cooler_OFF</a:t>
            </a:r>
            <a:endParaRPr lang="en-US" sz="1350" dirty="0">
              <a:solidFill>
                <a:schemeClr val="bg2"/>
              </a:solidFill>
            </a:endParaRPr>
          </a:p>
        </p:txBody>
      </p:sp>
      <p:sp>
        <p:nvSpPr>
          <p:cNvPr id="3" name="TextBox 2"/>
          <p:cNvSpPr txBox="1"/>
          <p:nvPr/>
        </p:nvSpPr>
        <p:spPr>
          <a:xfrm>
            <a:off x="143508" y="4617132"/>
            <a:ext cx="1350150" cy="830997"/>
          </a:xfrm>
          <a:prstGeom prst="rect">
            <a:avLst/>
          </a:prstGeom>
          <a:noFill/>
        </p:spPr>
        <p:txBody>
          <a:bodyPr wrap="square" rtlCol="0">
            <a:spAutoFit/>
          </a:bodyPr>
          <a:lstStyle/>
          <a:p>
            <a:r>
              <a:rPr lang="en-US" sz="2400" dirty="0"/>
              <a:t>Run Time</a:t>
            </a:r>
          </a:p>
        </p:txBody>
      </p:sp>
      <p:sp>
        <p:nvSpPr>
          <p:cNvPr id="4" name="TextBox 3"/>
          <p:cNvSpPr txBox="1"/>
          <p:nvPr/>
        </p:nvSpPr>
        <p:spPr>
          <a:xfrm>
            <a:off x="1733348" y="1747845"/>
            <a:ext cx="292068" cy="300082"/>
          </a:xfrm>
          <a:prstGeom prst="rect">
            <a:avLst/>
          </a:prstGeom>
          <a:noFill/>
        </p:spPr>
        <p:txBody>
          <a:bodyPr wrap="none" rtlCol="0">
            <a:spAutoFit/>
          </a:bodyPr>
          <a:lstStyle/>
          <a:p>
            <a:r>
              <a:rPr lang="en-US" sz="1350" dirty="0"/>
              <a:t>H</a:t>
            </a:r>
          </a:p>
        </p:txBody>
      </p:sp>
      <p:sp>
        <p:nvSpPr>
          <p:cNvPr id="10" name="TextBox 9"/>
          <p:cNvSpPr txBox="1"/>
          <p:nvPr/>
        </p:nvSpPr>
        <p:spPr>
          <a:xfrm>
            <a:off x="1710262" y="4511602"/>
            <a:ext cx="256802" cy="300082"/>
          </a:xfrm>
          <a:prstGeom prst="rect">
            <a:avLst/>
          </a:prstGeom>
          <a:noFill/>
        </p:spPr>
        <p:txBody>
          <a:bodyPr wrap="none" rtlCol="0">
            <a:spAutoFit/>
          </a:bodyPr>
          <a:lstStyle/>
          <a:p>
            <a:r>
              <a:rPr lang="en-US" sz="1350" dirty="0"/>
              <a:t>L</a:t>
            </a:r>
          </a:p>
        </p:txBody>
      </p:sp>
    </p:spTree>
    <p:extLst>
      <p:ext uri="{BB962C8B-B14F-4D97-AF65-F5344CB8AC3E}">
        <p14:creationId xmlns:p14="http://schemas.microsoft.com/office/powerpoint/2010/main" val="18099054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063229"/>
            <a:ext cx="9144000" cy="857250"/>
          </a:xfrm>
        </p:spPr>
        <p:txBody>
          <a:bodyPr/>
          <a:lstStyle/>
          <a:p>
            <a:r>
              <a:rPr lang="en-US" dirty="0">
                <a:solidFill>
                  <a:srgbClr val="B34040"/>
                </a:solidFill>
                <a:latin typeface="Helvetica" panose="020B0604020202020204" pitchFamily="34" charset="0"/>
                <a:cs typeface="Helvetica" panose="020B0604020202020204" pitchFamily="34" charset="0"/>
              </a:rPr>
              <a:t>Feedback</a:t>
            </a:r>
          </a:p>
        </p:txBody>
      </p:sp>
      <p:sp>
        <p:nvSpPr>
          <p:cNvPr id="5" name="TextBox 1"/>
          <p:cNvSpPr txBox="1">
            <a:spLocks noChangeArrowheads="1"/>
          </p:cNvSpPr>
          <p:nvPr/>
        </p:nvSpPr>
        <p:spPr bwMode="auto">
          <a:xfrm>
            <a:off x="3886200" y="4294567"/>
            <a:ext cx="1028700" cy="71558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buFont typeface="Arial" charset="0"/>
              <a:defRPr sz="2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buFont typeface="Arial" charset="0"/>
              <a:defRPr sz="2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buFont typeface="Arial" charset="0"/>
              <a:defRPr sz="2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buFont typeface="Arial" charset="0"/>
              <a:defRPr sz="2400">
                <a:solidFill>
                  <a:srgbClr val="000000"/>
                </a:solidFill>
                <a:latin typeface="Arial" charset="0"/>
                <a:ea typeface="ヒラギノ角ゴ ProN W3" charset="0"/>
                <a:cs typeface="ヒラギノ角ゴ ProN W3" charset="0"/>
                <a:sym typeface="Arial" charset="0"/>
              </a:defRPr>
            </a:lvl9pPr>
          </a:lstStyle>
          <a:p>
            <a:pPr eaLnBrk="1" hangingPunct="1"/>
            <a:r>
              <a:rPr lang="en-US" sz="1350" dirty="0"/>
              <a:t>Analyze and Control</a:t>
            </a:r>
          </a:p>
        </p:txBody>
      </p:sp>
      <p:sp>
        <p:nvSpPr>
          <p:cNvPr id="6" name="TextBox 5"/>
          <p:cNvSpPr txBox="1"/>
          <p:nvPr/>
        </p:nvSpPr>
        <p:spPr>
          <a:xfrm>
            <a:off x="450294" y="5424943"/>
            <a:ext cx="5130570" cy="415498"/>
          </a:xfrm>
          <a:prstGeom prst="rect">
            <a:avLst/>
          </a:prstGeom>
          <a:noFill/>
        </p:spPr>
        <p:txBody>
          <a:bodyPr wrap="square" rtlCol="0">
            <a:spAutoFit/>
          </a:bodyPr>
          <a:lstStyle/>
          <a:p>
            <a:r>
              <a:rPr lang="en-US" sz="2100" dirty="0">
                <a:solidFill>
                  <a:srgbClr val="0000FF"/>
                </a:solidFill>
              </a:rPr>
              <a:t>Have to learn from the past</a:t>
            </a:r>
          </a:p>
        </p:txBody>
      </p:sp>
      <p:grpSp>
        <p:nvGrpSpPr>
          <p:cNvPr id="9" name="Group 8"/>
          <p:cNvGrpSpPr/>
          <p:nvPr/>
        </p:nvGrpSpPr>
        <p:grpSpPr>
          <a:xfrm>
            <a:off x="450294" y="2186863"/>
            <a:ext cx="8298180" cy="1635919"/>
            <a:chOff x="36512" y="1772816"/>
            <a:chExt cx="9144000" cy="2181225"/>
          </a:xfrm>
        </p:grpSpPr>
        <p:pic>
          <p:nvPicPr>
            <p:cNvPr id="3" name="Picture 3" descr="Screen Shot 2015-02-11 at 12.02.23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2" y="1772816"/>
              <a:ext cx="9144000" cy="2181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p:nvPr/>
          </p:nvSpPr>
          <p:spPr>
            <a:xfrm>
              <a:off x="8100392" y="1844824"/>
              <a:ext cx="1043608"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IN" sz="1350"/>
            </a:p>
          </p:txBody>
        </p:sp>
      </p:grpSp>
      <p:grpSp>
        <p:nvGrpSpPr>
          <p:cNvPr id="10" name="Group 9"/>
          <p:cNvGrpSpPr/>
          <p:nvPr/>
        </p:nvGrpSpPr>
        <p:grpSpPr>
          <a:xfrm>
            <a:off x="422910" y="3915055"/>
            <a:ext cx="8298180" cy="1635919"/>
            <a:chOff x="0" y="4077072"/>
            <a:chExt cx="9144000" cy="2181225"/>
          </a:xfrm>
        </p:grpSpPr>
        <p:pic>
          <p:nvPicPr>
            <p:cNvPr id="4" name="Picture 3" descr="Screen Shot 2015-02-11 at 12.02.23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077072"/>
              <a:ext cx="9144000" cy="2181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p:cNvSpPr/>
            <p:nvPr/>
          </p:nvSpPr>
          <p:spPr>
            <a:xfrm>
              <a:off x="7992888" y="4221088"/>
              <a:ext cx="1043608"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IN" sz="1350"/>
            </a:p>
          </p:txBody>
        </p:sp>
      </p:grpSp>
    </p:spTree>
    <p:extLst>
      <p:ext uri="{BB962C8B-B14F-4D97-AF65-F5344CB8AC3E}">
        <p14:creationId xmlns:p14="http://schemas.microsoft.com/office/powerpoint/2010/main" val="21233119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7" name="Picture 1"/>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8" name="Line 3"/>
          <p:cNvSpPr>
            <a:spLocks noChangeShapeType="1"/>
          </p:cNvSpPr>
          <p:nvPr/>
        </p:nvSpPr>
        <p:spPr bwMode="auto">
          <a:xfrm>
            <a:off x="0" y="762001"/>
            <a:ext cx="9144000" cy="158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pic>
        <p:nvPicPr>
          <p:cNvPr id="14339" name="Picture 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096001"/>
            <a:ext cx="91440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Line 5"/>
          <p:cNvSpPr>
            <a:spLocks noChangeShapeType="1"/>
          </p:cNvSpPr>
          <p:nvPr/>
        </p:nvSpPr>
        <p:spPr bwMode="auto">
          <a:xfrm>
            <a:off x="0" y="6096001"/>
            <a:ext cx="9144000" cy="158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pic>
        <p:nvPicPr>
          <p:cNvPr id="14341"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65900" y="157164"/>
            <a:ext cx="2514600"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Box 11"/>
          <p:cNvSpPr txBox="1">
            <a:spLocks noChangeArrowheads="1"/>
          </p:cNvSpPr>
          <p:nvPr/>
        </p:nvSpPr>
        <p:spPr bwMode="auto">
          <a:xfrm>
            <a:off x="2991702" y="4647084"/>
            <a:ext cx="358604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ヒラギノ角ゴ ProN W3" charset="0"/>
                <a:cs typeface="ヒラギノ角ゴ ProN W3" charset="0"/>
                <a:sym typeface="Arial"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ヒラギノ角ゴ ProN W3" charset="0"/>
                <a:cs typeface="ヒラギノ角ゴ ProN W3" charset="0"/>
                <a:sym typeface="Arial"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ヒラギノ角ゴ ProN W3" charset="0"/>
                <a:cs typeface="ヒラギノ角ゴ ProN W3" charset="0"/>
                <a:sym typeface="Arial"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ヒラギノ角ゴ ProN W3" charset="0"/>
                <a:cs typeface="ヒラギノ角ゴ ProN W3" charset="0"/>
                <a:sym typeface="Arial"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ヒラギノ角ゴ ProN W3" charset="0"/>
                <a:cs typeface="ヒラギノ角ゴ ProN W3" charset="0"/>
                <a:sym typeface="Arial" charset="0"/>
              </a:defRPr>
            </a:lvl9pPr>
          </a:lstStyle>
          <a:p>
            <a:pPr algn="ctr" eaLnBrk="1" hangingPunct="1">
              <a:buFont typeface="Arial" charset="0"/>
              <a:buNone/>
            </a:pPr>
            <a:r>
              <a:rPr lang="en-US" sz="3200" dirty="0">
                <a:solidFill>
                  <a:srgbClr val="0000FF"/>
                </a:solidFill>
                <a:latin typeface="Calibri Italic" charset="0"/>
                <a:ea typeface="MS PGothic" charset="0"/>
                <a:cs typeface="MS PGothic" charset="0"/>
                <a:sym typeface="Calibri Italic" charset="0"/>
              </a:rPr>
              <a:t>Krithi Ramamritham</a:t>
            </a:r>
          </a:p>
          <a:p>
            <a:pPr algn="ctr" eaLnBrk="1" hangingPunct="1">
              <a:buFont typeface="Arial" charset="0"/>
              <a:buNone/>
            </a:pPr>
            <a:r>
              <a:rPr lang="en-US" sz="3200" dirty="0">
                <a:solidFill>
                  <a:srgbClr val="0000FF"/>
                </a:solidFill>
                <a:latin typeface="Calibri Italic" charset="0"/>
                <a:ea typeface="MS PGothic" charset="0"/>
                <a:cs typeface="MS PGothic" charset="0"/>
                <a:sym typeface="Calibri Italic" charset="0"/>
              </a:rPr>
              <a:t>IIT Bombay</a:t>
            </a:r>
            <a:endParaRPr lang="en-US" sz="3200" dirty="0">
              <a:solidFill>
                <a:srgbClr val="0000FF"/>
              </a:solidFill>
              <a:latin typeface="Calibri" charset="0"/>
              <a:ea typeface="MS PGothic" charset="0"/>
              <a:cs typeface="MS PGothic" charset="0"/>
              <a:sym typeface="Calibri" charset="0"/>
            </a:endParaRPr>
          </a:p>
          <a:p>
            <a:pPr algn="ctr" eaLnBrk="1" hangingPunct="1">
              <a:buFont typeface="Arial" charset="0"/>
              <a:buNone/>
            </a:pPr>
            <a:endParaRPr lang="en-US" dirty="0"/>
          </a:p>
        </p:txBody>
      </p:sp>
      <p:sp>
        <p:nvSpPr>
          <p:cNvPr id="10" name="Rectangle 8"/>
          <p:cNvSpPr>
            <a:spLocks noChangeArrowheads="1"/>
          </p:cNvSpPr>
          <p:nvPr/>
        </p:nvSpPr>
        <p:spPr bwMode="auto">
          <a:xfrm>
            <a:off x="-73379" y="2564904"/>
            <a:ext cx="9232901"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rIns="78740" bIns="38100" anchor="ctr"/>
          <a:lstStyle/>
          <a:p>
            <a:pPr algn="ctr" eaLnBrk="1" hangingPunct="1">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1" i="1" dirty="0">
              <a:solidFill>
                <a:schemeClr val="tx1"/>
              </a:solidFill>
              <a:latin typeface="Calibri" charset="0"/>
              <a:ea typeface="MS PGothic" charset="0"/>
              <a:cs typeface="MS PGothic" charset="0"/>
              <a:sym typeface="Calibri" charset="0"/>
            </a:endParaRPr>
          </a:p>
        </p:txBody>
      </p:sp>
      <p:sp>
        <p:nvSpPr>
          <p:cNvPr id="12" name="Rectangle 8"/>
          <p:cNvSpPr>
            <a:spLocks noChangeArrowheads="1"/>
          </p:cNvSpPr>
          <p:nvPr/>
        </p:nvSpPr>
        <p:spPr bwMode="auto">
          <a:xfrm>
            <a:off x="15522" y="980728"/>
            <a:ext cx="92329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rIns="78740" bIns="381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9600" dirty="0">
              <a:solidFill>
                <a:schemeClr val="tx1"/>
              </a:solidFill>
              <a:latin typeface="Calibri" charset="0"/>
              <a:ea typeface="MS PGothic" charset="0"/>
              <a:cs typeface="MS PGothic" charset="0"/>
              <a:sym typeface="Calibri" charset="0"/>
            </a:endParaRPr>
          </a:p>
        </p:txBody>
      </p:sp>
      <p:sp>
        <p:nvSpPr>
          <p:cNvPr id="3" name="Rectangle 2"/>
          <p:cNvSpPr/>
          <p:nvPr/>
        </p:nvSpPr>
        <p:spPr>
          <a:xfrm>
            <a:off x="582631" y="1543432"/>
            <a:ext cx="7920880" cy="2677656"/>
          </a:xfrm>
          <a:prstGeom prst="rect">
            <a:avLst/>
          </a:prstGeom>
        </p:spPr>
        <p:txBody>
          <a:bodyPr wrap="square">
            <a:spAutoFit/>
          </a:bodyPr>
          <a:lstStyle/>
          <a:p>
            <a:pPr algn="ctr"/>
            <a:r>
              <a:rPr lang="en-US" sz="3200" b="1" dirty="0"/>
              <a:t>Harnessing Big Data for Building Smart </a:t>
            </a:r>
            <a:r>
              <a:rPr lang="en-US" sz="3200" b="1" dirty="0" smtClean="0"/>
              <a:t>Things</a:t>
            </a:r>
          </a:p>
          <a:p>
            <a:pPr algn="ctr">
              <a:spcBef>
                <a:spcPts val="2400"/>
              </a:spcBef>
            </a:pPr>
            <a:r>
              <a:rPr lang="en-US" sz="3200" b="1" dirty="0"/>
              <a:t>Solving Real-World Problems </a:t>
            </a:r>
          </a:p>
          <a:p>
            <a:pPr algn="ctr"/>
            <a:r>
              <a:rPr lang="en-US" sz="3200" b="1" dirty="0"/>
              <a:t>Using </a:t>
            </a:r>
            <a:r>
              <a:rPr lang="en-US" sz="3200" b="1" dirty="0" smtClean="0"/>
              <a:t>Computational Thinking</a:t>
            </a:r>
          </a:p>
          <a:p>
            <a:pPr algn="ctr">
              <a:spcBef>
                <a:spcPts val="2400"/>
              </a:spcBef>
            </a:pPr>
            <a:r>
              <a:rPr lang="en-US" sz="3200" b="1" dirty="0">
                <a:solidFill>
                  <a:schemeClr val="accent6">
                    <a:lumMod val="75000"/>
                  </a:schemeClr>
                </a:solidFill>
              </a:rPr>
              <a:t>Managing Energy, </a:t>
            </a:r>
            <a:r>
              <a:rPr lang="en-US" sz="3200" b="1" dirty="0" smtClean="0">
                <a:solidFill>
                  <a:schemeClr val="accent6">
                    <a:lumMod val="75000"/>
                  </a:schemeClr>
                </a:solidFill>
              </a:rPr>
              <a:t>Computationally</a:t>
            </a:r>
            <a:endParaRPr lang="en-US" sz="3200" b="1" dirty="0"/>
          </a:p>
        </p:txBody>
      </p:sp>
      <p:pic>
        <p:nvPicPr>
          <p:cNvPr id="13"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04248" y="4527410"/>
            <a:ext cx="1393310" cy="131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 name="TextBox 13"/>
          <p:cNvSpPr txBox="1"/>
          <p:nvPr/>
        </p:nvSpPr>
        <p:spPr>
          <a:xfrm>
            <a:off x="683568" y="4712533"/>
            <a:ext cx="2214246" cy="1061829"/>
          </a:xfrm>
          <a:prstGeom prst="rect">
            <a:avLst/>
          </a:prstGeom>
          <a:noFill/>
        </p:spPr>
        <p:txBody>
          <a:bodyPr wrap="square" rtlCol="0">
            <a:spAutoFit/>
          </a:bodyPr>
          <a:lstStyle/>
          <a:p>
            <a:pPr algn="ctr"/>
            <a:r>
              <a:rPr lang="en-US" sz="2100" dirty="0"/>
              <a:t>Center </a:t>
            </a:r>
          </a:p>
          <a:p>
            <a:pPr algn="ctr"/>
            <a:r>
              <a:rPr lang="en-US" sz="2100" dirty="0"/>
              <a:t>for</a:t>
            </a:r>
          </a:p>
          <a:p>
            <a:pPr algn="ctr"/>
            <a:r>
              <a:rPr lang="en-US" sz="2100" dirty="0"/>
              <a:t>Urban Sc. &amp; </a:t>
            </a:r>
            <a:r>
              <a:rPr lang="en-US" sz="2100" dirty="0" err="1"/>
              <a:t>Engg</a:t>
            </a:r>
            <a:r>
              <a:rPr lang="en-US" sz="2100" dirty="0"/>
              <a:t>.</a:t>
            </a:r>
          </a:p>
        </p:txBody>
      </p:sp>
    </p:spTree>
    <p:extLst>
      <p:ext uri="{BB962C8B-B14F-4D97-AF65-F5344CB8AC3E}">
        <p14:creationId xmlns:p14="http://schemas.microsoft.com/office/powerpoint/2010/main" val="5531646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8731"/>
            <a:ext cx="9144000" cy="551711"/>
          </a:xfrm>
        </p:spPr>
        <p:txBody>
          <a:bodyPr>
            <a:noAutofit/>
          </a:bodyPr>
          <a:lstStyle/>
          <a:p>
            <a:pPr algn="ctr"/>
            <a:r>
              <a:rPr lang="en-IN" sz="3300" dirty="0">
                <a:solidFill>
                  <a:srgbClr val="B34040"/>
                </a:solidFill>
                <a:latin typeface="Helvetica" panose="020B0604020202020204" pitchFamily="34" charset="0"/>
                <a:cs typeface="Helvetica" panose="020B0604020202020204" pitchFamily="34" charset="0"/>
              </a:rPr>
              <a:t>Smart Scheduling:  Peak Demand Reduction</a:t>
            </a:r>
          </a:p>
        </p:txBody>
      </p:sp>
      <p:grpSp>
        <p:nvGrpSpPr>
          <p:cNvPr id="4" name="Group 3"/>
          <p:cNvGrpSpPr/>
          <p:nvPr/>
        </p:nvGrpSpPr>
        <p:grpSpPr>
          <a:xfrm>
            <a:off x="2195737" y="1734323"/>
            <a:ext cx="4231959" cy="3389355"/>
            <a:chOff x="2927649" y="1124744"/>
            <a:chExt cx="5642612" cy="4519140"/>
          </a:xfrm>
        </p:grpSpPr>
        <p:grpSp>
          <p:nvGrpSpPr>
            <p:cNvPr id="3" name="Group 3"/>
            <p:cNvGrpSpPr>
              <a:grpSpLocks/>
            </p:cNvGrpSpPr>
            <p:nvPr/>
          </p:nvGrpSpPr>
          <p:grpSpPr bwMode="auto">
            <a:xfrm>
              <a:off x="2927649" y="1124744"/>
              <a:ext cx="5642612" cy="2152529"/>
              <a:chOff x="2401" y="3757"/>
              <a:chExt cx="6686" cy="2615"/>
            </a:xfrm>
          </p:grpSpPr>
          <p:sp>
            <p:nvSpPr>
              <p:cNvPr id="27652" name="Text Box 4"/>
              <p:cNvSpPr txBox="1">
                <a:spLocks noChangeArrowheads="1"/>
              </p:cNvSpPr>
              <p:nvPr/>
            </p:nvSpPr>
            <p:spPr bwMode="auto">
              <a:xfrm>
                <a:off x="3224" y="4499"/>
                <a:ext cx="789" cy="622"/>
              </a:xfrm>
              <a:prstGeom prst="rect">
                <a:avLst/>
              </a:prstGeom>
              <a:solidFill>
                <a:srgbClr val="C0504D"/>
              </a:solidFill>
              <a:ln w="38100">
                <a:solidFill>
                  <a:srgbClr val="F2F2F2"/>
                </a:solidFill>
                <a:miter lim="800000"/>
                <a:headEnd/>
                <a:tailEnd/>
              </a:ln>
              <a:effectLst>
                <a:outerShdw dist="28398" dir="3806097" algn="ctr" rotWithShape="0">
                  <a:srgbClr val="622423">
                    <a:alpha val="50000"/>
                  </a:srgbClr>
                </a:outerShdw>
              </a:effectLst>
            </p:spPr>
            <p:txBody>
              <a:bodyPr vert="horz" wrap="square" lIns="13500" tIns="34290" rIns="13500" bIns="34290" numCol="1" anchor="t" anchorCtr="0" compatLnSpc="1">
                <a:prstTxWarp prst="textNoShape">
                  <a:avLst/>
                </a:prstTxWarp>
              </a:bodyPr>
              <a:lstStyle/>
              <a:p>
                <a:pPr algn="ctr" fontAlgn="base">
                  <a:spcBef>
                    <a:spcPct val="0"/>
                  </a:spcBef>
                  <a:spcAft>
                    <a:spcPts val="750"/>
                  </a:spcAft>
                </a:pPr>
                <a:r>
                  <a:rPr lang="en-IN" dirty="0">
                    <a:latin typeface="Calibri" pitchFamily="34" charset="0"/>
                    <a:cs typeface="Arial" pitchFamily="34" charset="0"/>
                  </a:rPr>
                  <a:t>AC2</a:t>
                </a:r>
                <a:endParaRPr lang="en-US" sz="1350" dirty="0">
                  <a:latin typeface="Arial" pitchFamily="34" charset="0"/>
                  <a:cs typeface="Arial" pitchFamily="34" charset="0"/>
                </a:endParaRPr>
              </a:p>
            </p:txBody>
          </p:sp>
          <p:sp>
            <p:nvSpPr>
              <p:cNvPr id="27653" name="Text Box 5"/>
              <p:cNvSpPr txBox="1">
                <a:spLocks noChangeArrowheads="1"/>
              </p:cNvSpPr>
              <p:nvPr/>
            </p:nvSpPr>
            <p:spPr bwMode="auto">
              <a:xfrm>
                <a:off x="5126" y="4523"/>
                <a:ext cx="790" cy="622"/>
              </a:xfrm>
              <a:prstGeom prst="rect">
                <a:avLst/>
              </a:prstGeom>
              <a:solidFill>
                <a:srgbClr val="C0504D"/>
              </a:solidFill>
              <a:ln w="38100">
                <a:solidFill>
                  <a:srgbClr val="F2F2F2"/>
                </a:solidFill>
                <a:miter lim="800000"/>
                <a:headEnd/>
                <a:tailEnd/>
              </a:ln>
              <a:effectLst>
                <a:outerShdw dist="28398" dir="3806097" algn="ctr" rotWithShape="0">
                  <a:srgbClr val="622423">
                    <a:alpha val="50000"/>
                  </a:srgbClr>
                </a:outerShdw>
              </a:effectLst>
            </p:spPr>
            <p:txBody>
              <a:bodyPr vert="horz" wrap="square" lIns="13500" tIns="34290" rIns="13500" bIns="34290" numCol="1" anchor="t" anchorCtr="0" compatLnSpc="1">
                <a:prstTxWarp prst="textNoShape">
                  <a:avLst/>
                </a:prstTxWarp>
              </a:bodyPr>
              <a:lstStyle/>
              <a:p>
                <a:pPr algn="ctr" fontAlgn="base">
                  <a:spcBef>
                    <a:spcPct val="0"/>
                  </a:spcBef>
                  <a:spcAft>
                    <a:spcPts val="750"/>
                  </a:spcAft>
                </a:pPr>
                <a:r>
                  <a:rPr lang="en-IN" dirty="0">
                    <a:latin typeface="Calibri" pitchFamily="34" charset="0"/>
                    <a:cs typeface="Arial" pitchFamily="34" charset="0"/>
                  </a:rPr>
                  <a:t>AC2</a:t>
                </a:r>
                <a:endParaRPr lang="en-US" sz="1350" dirty="0">
                  <a:latin typeface="Arial" pitchFamily="34" charset="0"/>
                  <a:cs typeface="Arial" pitchFamily="34" charset="0"/>
                </a:endParaRPr>
              </a:p>
            </p:txBody>
          </p:sp>
          <p:sp>
            <p:nvSpPr>
              <p:cNvPr id="27654" name="Text Box 6"/>
              <p:cNvSpPr txBox="1">
                <a:spLocks noChangeArrowheads="1"/>
              </p:cNvSpPr>
              <p:nvPr/>
            </p:nvSpPr>
            <p:spPr bwMode="auto">
              <a:xfrm>
                <a:off x="7172" y="4523"/>
                <a:ext cx="790" cy="622"/>
              </a:xfrm>
              <a:prstGeom prst="rect">
                <a:avLst/>
              </a:prstGeom>
              <a:solidFill>
                <a:srgbClr val="C0504D"/>
              </a:solidFill>
              <a:ln w="38100">
                <a:solidFill>
                  <a:srgbClr val="F2F2F2"/>
                </a:solidFill>
                <a:miter lim="800000"/>
                <a:headEnd/>
                <a:tailEnd/>
              </a:ln>
              <a:effectLst>
                <a:outerShdw dist="28398" dir="3806097" algn="ctr" rotWithShape="0">
                  <a:srgbClr val="622423">
                    <a:alpha val="50000"/>
                  </a:srgbClr>
                </a:outerShdw>
              </a:effectLst>
            </p:spPr>
            <p:txBody>
              <a:bodyPr vert="horz" wrap="square" lIns="13500" tIns="34290" rIns="13500" bIns="34290" numCol="1" anchor="t" anchorCtr="0" compatLnSpc="1">
                <a:prstTxWarp prst="textNoShape">
                  <a:avLst/>
                </a:prstTxWarp>
              </a:bodyPr>
              <a:lstStyle/>
              <a:p>
                <a:pPr algn="ctr" fontAlgn="base">
                  <a:spcBef>
                    <a:spcPct val="0"/>
                  </a:spcBef>
                  <a:spcAft>
                    <a:spcPts val="750"/>
                  </a:spcAft>
                </a:pPr>
                <a:r>
                  <a:rPr lang="en-IN">
                    <a:latin typeface="Calibri" pitchFamily="34" charset="0"/>
                    <a:cs typeface="Arial" pitchFamily="34" charset="0"/>
                  </a:rPr>
                  <a:t>AC2</a:t>
                </a:r>
                <a:endParaRPr lang="en-US" sz="1350">
                  <a:latin typeface="Arial" pitchFamily="34" charset="0"/>
                  <a:cs typeface="Arial" pitchFamily="34" charset="0"/>
                </a:endParaRPr>
              </a:p>
            </p:txBody>
          </p:sp>
          <p:sp>
            <p:nvSpPr>
              <p:cNvPr id="27655" name="Text Box 7"/>
              <p:cNvSpPr txBox="1">
                <a:spLocks noChangeArrowheads="1"/>
              </p:cNvSpPr>
              <p:nvPr/>
            </p:nvSpPr>
            <p:spPr bwMode="auto">
              <a:xfrm>
                <a:off x="3224" y="5145"/>
                <a:ext cx="789" cy="622"/>
              </a:xfrm>
              <a:prstGeom prst="rect">
                <a:avLst/>
              </a:prstGeom>
              <a:solidFill>
                <a:srgbClr val="9BBB59"/>
              </a:solidFill>
              <a:ln w="38100">
                <a:solidFill>
                  <a:srgbClr val="F2F2F2"/>
                </a:solidFill>
                <a:miter lim="800000"/>
                <a:headEnd/>
                <a:tailEnd/>
              </a:ln>
              <a:effectLst>
                <a:outerShdw dist="28398" dir="3806097" algn="ctr" rotWithShape="0">
                  <a:srgbClr val="4E6128">
                    <a:alpha val="50000"/>
                  </a:srgbClr>
                </a:outerShdw>
              </a:effectLst>
            </p:spPr>
            <p:txBody>
              <a:bodyPr vert="horz" wrap="square" lIns="13500" tIns="34290" rIns="13500" bIns="34290" numCol="1" anchor="t" anchorCtr="0" compatLnSpc="1">
                <a:prstTxWarp prst="textNoShape">
                  <a:avLst/>
                </a:prstTxWarp>
              </a:bodyPr>
              <a:lstStyle/>
              <a:p>
                <a:pPr algn="ctr" fontAlgn="base">
                  <a:spcBef>
                    <a:spcPct val="0"/>
                  </a:spcBef>
                  <a:spcAft>
                    <a:spcPts val="750"/>
                  </a:spcAft>
                </a:pPr>
                <a:r>
                  <a:rPr lang="en-IN" dirty="0">
                    <a:latin typeface="Calibri" pitchFamily="34" charset="0"/>
                    <a:cs typeface="Arial" pitchFamily="34" charset="0"/>
                  </a:rPr>
                  <a:t>AC1</a:t>
                </a:r>
                <a:endParaRPr lang="en-US" sz="1350" dirty="0">
                  <a:latin typeface="Arial" pitchFamily="34" charset="0"/>
                  <a:cs typeface="Arial" pitchFamily="34" charset="0"/>
                </a:endParaRPr>
              </a:p>
            </p:txBody>
          </p:sp>
          <p:sp>
            <p:nvSpPr>
              <p:cNvPr id="27656" name="Text Box 8"/>
              <p:cNvSpPr txBox="1">
                <a:spLocks noChangeArrowheads="1"/>
              </p:cNvSpPr>
              <p:nvPr/>
            </p:nvSpPr>
            <p:spPr bwMode="auto">
              <a:xfrm>
                <a:off x="5126" y="5169"/>
                <a:ext cx="790" cy="622"/>
              </a:xfrm>
              <a:prstGeom prst="rect">
                <a:avLst/>
              </a:prstGeom>
              <a:solidFill>
                <a:srgbClr val="9BBB59"/>
              </a:solidFill>
              <a:ln w="38100">
                <a:solidFill>
                  <a:srgbClr val="F2F2F2"/>
                </a:solidFill>
                <a:miter lim="800000"/>
                <a:headEnd/>
                <a:tailEnd/>
              </a:ln>
              <a:effectLst>
                <a:outerShdw dist="28398" dir="3806097" algn="ctr" rotWithShape="0">
                  <a:srgbClr val="4E6128">
                    <a:alpha val="50000"/>
                  </a:srgbClr>
                </a:outerShdw>
              </a:effectLst>
            </p:spPr>
            <p:txBody>
              <a:bodyPr vert="horz" wrap="square" lIns="13500" tIns="34290" rIns="13500" bIns="34290" numCol="1" anchor="t" anchorCtr="0" compatLnSpc="1">
                <a:prstTxWarp prst="textNoShape">
                  <a:avLst/>
                </a:prstTxWarp>
              </a:bodyPr>
              <a:lstStyle/>
              <a:p>
                <a:pPr algn="ctr" fontAlgn="base">
                  <a:spcBef>
                    <a:spcPct val="0"/>
                  </a:spcBef>
                  <a:spcAft>
                    <a:spcPts val="750"/>
                  </a:spcAft>
                </a:pPr>
                <a:r>
                  <a:rPr lang="en-IN" dirty="0">
                    <a:latin typeface="Calibri" pitchFamily="34" charset="0"/>
                    <a:cs typeface="Arial" pitchFamily="34" charset="0"/>
                  </a:rPr>
                  <a:t>AC1</a:t>
                </a:r>
                <a:endParaRPr lang="en-US" sz="1350" dirty="0">
                  <a:latin typeface="Arial" pitchFamily="34" charset="0"/>
                  <a:cs typeface="Arial" pitchFamily="34" charset="0"/>
                </a:endParaRPr>
              </a:p>
            </p:txBody>
          </p:sp>
          <p:sp>
            <p:nvSpPr>
              <p:cNvPr id="27657" name="Text Box 9"/>
              <p:cNvSpPr txBox="1">
                <a:spLocks noChangeArrowheads="1"/>
              </p:cNvSpPr>
              <p:nvPr/>
            </p:nvSpPr>
            <p:spPr bwMode="auto">
              <a:xfrm>
                <a:off x="7172" y="5169"/>
                <a:ext cx="790" cy="622"/>
              </a:xfrm>
              <a:prstGeom prst="rect">
                <a:avLst/>
              </a:prstGeom>
              <a:solidFill>
                <a:srgbClr val="9BBB59"/>
              </a:solidFill>
              <a:ln w="38100">
                <a:solidFill>
                  <a:srgbClr val="F2F2F2"/>
                </a:solidFill>
                <a:miter lim="800000"/>
                <a:headEnd/>
                <a:tailEnd/>
              </a:ln>
              <a:effectLst>
                <a:outerShdw dist="28398" dir="3806097" algn="ctr" rotWithShape="0">
                  <a:srgbClr val="4E6128">
                    <a:alpha val="50000"/>
                  </a:srgbClr>
                </a:outerShdw>
              </a:effectLst>
            </p:spPr>
            <p:txBody>
              <a:bodyPr vert="horz" wrap="square" lIns="13500" tIns="34290" rIns="13500" bIns="34290" numCol="1" anchor="t" anchorCtr="0" compatLnSpc="1">
                <a:prstTxWarp prst="textNoShape">
                  <a:avLst/>
                </a:prstTxWarp>
              </a:bodyPr>
              <a:lstStyle/>
              <a:p>
                <a:pPr algn="ctr" fontAlgn="base">
                  <a:spcBef>
                    <a:spcPct val="0"/>
                  </a:spcBef>
                  <a:spcAft>
                    <a:spcPts val="750"/>
                  </a:spcAft>
                </a:pPr>
                <a:r>
                  <a:rPr lang="en-IN">
                    <a:latin typeface="Calibri" pitchFamily="34" charset="0"/>
                    <a:cs typeface="Arial" pitchFamily="34" charset="0"/>
                  </a:rPr>
                  <a:t>AC1</a:t>
                </a:r>
                <a:endParaRPr lang="en-US" sz="1350">
                  <a:latin typeface="Arial" pitchFamily="34" charset="0"/>
                  <a:cs typeface="Arial" pitchFamily="34" charset="0"/>
                </a:endParaRPr>
              </a:p>
            </p:txBody>
          </p:sp>
          <p:cxnSp>
            <p:nvCxnSpPr>
              <p:cNvPr id="27658" name="AutoShape 10"/>
              <p:cNvCxnSpPr>
                <a:cxnSpLocks noChangeShapeType="1"/>
              </p:cNvCxnSpPr>
              <p:nvPr/>
            </p:nvCxnSpPr>
            <p:spPr bwMode="auto">
              <a:xfrm>
                <a:off x="3224" y="5827"/>
                <a:ext cx="5863" cy="0"/>
              </a:xfrm>
              <a:prstGeom prst="straightConnector1">
                <a:avLst/>
              </a:prstGeom>
              <a:noFill/>
              <a:ln w="25400">
                <a:solidFill>
                  <a:srgbClr val="000000"/>
                </a:solidFill>
                <a:round/>
                <a:headEnd/>
                <a:tailEnd/>
              </a:ln>
            </p:spPr>
          </p:cxnSp>
          <p:cxnSp>
            <p:nvCxnSpPr>
              <p:cNvPr id="27659" name="AutoShape 11"/>
              <p:cNvCxnSpPr>
                <a:cxnSpLocks noChangeShapeType="1"/>
              </p:cNvCxnSpPr>
              <p:nvPr/>
            </p:nvCxnSpPr>
            <p:spPr bwMode="auto">
              <a:xfrm flipV="1">
                <a:off x="3224" y="3757"/>
                <a:ext cx="0" cy="2070"/>
              </a:xfrm>
              <a:prstGeom prst="straightConnector1">
                <a:avLst/>
              </a:prstGeom>
              <a:noFill/>
              <a:ln w="25400">
                <a:solidFill>
                  <a:srgbClr val="000000"/>
                </a:solidFill>
                <a:round/>
                <a:headEnd/>
                <a:tailEnd/>
              </a:ln>
            </p:spPr>
          </p:cxnSp>
          <p:sp>
            <p:nvSpPr>
              <p:cNvPr id="27660" name="Text Box 12"/>
              <p:cNvSpPr txBox="1">
                <a:spLocks noChangeArrowheads="1"/>
              </p:cNvSpPr>
              <p:nvPr/>
            </p:nvSpPr>
            <p:spPr bwMode="auto">
              <a:xfrm>
                <a:off x="5026" y="5899"/>
                <a:ext cx="1433" cy="473"/>
              </a:xfrm>
              <a:prstGeom prst="rect">
                <a:avLst/>
              </a:prstGeom>
              <a:solidFill>
                <a:srgbClr val="FFFFFF"/>
              </a:solidFill>
              <a:ln w="9525">
                <a:solidFill>
                  <a:srgbClr val="FFFFFF"/>
                </a:solidFill>
                <a:miter lim="800000"/>
                <a:headEnd/>
                <a:tailEnd/>
              </a:ln>
            </p:spPr>
            <p:txBody>
              <a:bodyPr vert="horz" wrap="square" lIns="68580" tIns="34290" rIns="68580" bIns="34290" numCol="1" anchor="t" anchorCtr="0" compatLnSpc="1">
                <a:prstTxWarp prst="textNoShape">
                  <a:avLst/>
                </a:prstTxWarp>
              </a:bodyPr>
              <a:lstStyle/>
              <a:p>
                <a:pPr fontAlgn="base">
                  <a:spcBef>
                    <a:spcPct val="0"/>
                  </a:spcBef>
                  <a:spcAft>
                    <a:spcPts val="750"/>
                  </a:spcAft>
                </a:pPr>
                <a:r>
                  <a:rPr lang="en-IN" sz="1500" dirty="0">
                    <a:latin typeface="Calibri" pitchFamily="34" charset="0"/>
                    <a:cs typeface="Arial" pitchFamily="34" charset="0"/>
                  </a:rPr>
                  <a:t>Time</a:t>
                </a:r>
                <a:endParaRPr lang="en-US" sz="1350" dirty="0">
                  <a:latin typeface="Arial" pitchFamily="34" charset="0"/>
                  <a:cs typeface="Arial" pitchFamily="34" charset="0"/>
                </a:endParaRPr>
              </a:p>
            </p:txBody>
          </p:sp>
          <p:sp>
            <p:nvSpPr>
              <p:cNvPr id="27661" name="Text Box 13"/>
              <p:cNvSpPr txBox="1">
                <a:spLocks noChangeArrowheads="1"/>
              </p:cNvSpPr>
              <p:nvPr/>
            </p:nvSpPr>
            <p:spPr bwMode="auto">
              <a:xfrm rot="16200000">
                <a:off x="2065" y="4549"/>
                <a:ext cx="1221" cy="549"/>
              </a:xfrm>
              <a:prstGeom prst="rect">
                <a:avLst/>
              </a:prstGeom>
              <a:solidFill>
                <a:srgbClr val="FFFFFF"/>
              </a:solidFill>
              <a:ln w="9525">
                <a:solidFill>
                  <a:srgbClr val="FFFFFF"/>
                </a:solidFill>
                <a:miter lim="800000"/>
                <a:headEnd/>
                <a:tailEnd/>
              </a:ln>
            </p:spPr>
            <p:txBody>
              <a:bodyPr vert="horz" wrap="square" lIns="13500" tIns="8100" rIns="13500" bIns="8100" numCol="1" anchor="t" anchorCtr="0" compatLnSpc="1">
                <a:prstTxWarp prst="textNoShape">
                  <a:avLst/>
                </a:prstTxWarp>
              </a:bodyPr>
              <a:lstStyle/>
              <a:p>
                <a:pPr fontAlgn="base">
                  <a:spcBef>
                    <a:spcPct val="0"/>
                  </a:spcBef>
                  <a:spcAft>
                    <a:spcPts val="750"/>
                  </a:spcAft>
                </a:pPr>
                <a:r>
                  <a:rPr lang="en-IN" sz="1500" dirty="0">
                    <a:latin typeface="Calibri" pitchFamily="34" charset="0"/>
                    <a:cs typeface="Arial" pitchFamily="34" charset="0"/>
                  </a:rPr>
                  <a:t>Power</a:t>
                </a:r>
                <a:endParaRPr lang="en-US" sz="1350" dirty="0">
                  <a:latin typeface="Arial" pitchFamily="34" charset="0"/>
                  <a:cs typeface="Arial" pitchFamily="34" charset="0"/>
                </a:endParaRPr>
              </a:p>
            </p:txBody>
          </p:sp>
        </p:grpSp>
        <p:grpSp>
          <p:nvGrpSpPr>
            <p:cNvPr id="28" name="Group 14"/>
            <p:cNvGrpSpPr>
              <a:grpSpLocks/>
            </p:cNvGrpSpPr>
            <p:nvPr/>
          </p:nvGrpSpPr>
          <p:grpSpPr bwMode="auto">
            <a:xfrm>
              <a:off x="2946711" y="3591239"/>
              <a:ext cx="5604489" cy="2052645"/>
              <a:chOff x="2287" y="6797"/>
              <a:chExt cx="6728" cy="2664"/>
            </a:xfrm>
          </p:grpSpPr>
          <p:sp>
            <p:nvSpPr>
              <p:cNvPr id="29" name="Text Box 15"/>
              <p:cNvSpPr txBox="1">
                <a:spLocks noChangeArrowheads="1"/>
              </p:cNvSpPr>
              <p:nvPr/>
            </p:nvSpPr>
            <p:spPr bwMode="auto">
              <a:xfrm>
                <a:off x="3140" y="8197"/>
                <a:ext cx="789" cy="622"/>
              </a:xfrm>
              <a:prstGeom prst="rect">
                <a:avLst/>
              </a:prstGeom>
              <a:solidFill>
                <a:srgbClr val="9BBB59"/>
              </a:solidFill>
              <a:ln w="38100">
                <a:solidFill>
                  <a:srgbClr val="F2F2F2"/>
                </a:solidFill>
                <a:miter lim="800000"/>
                <a:headEnd/>
                <a:tailEnd/>
              </a:ln>
              <a:effectLst>
                <a:outerShdw dist="28398" dir="3806097" algn="ctr" rotWithShape="0">
                  <a:srgbClr val="4E6128">
                    <a:alpha val="50000"/>
                  </a:srgbClr>
                </a:outerShdw>
              </a:effectLst>
            </p:spPr>
            <p:txBody>
              <a:bodyPr vert="horz" wrap="square" lIns="13500" tIns="34290" rIns="13500" bIns="34290" numCol="1" anchor="t" anchorCtr="0" compatLnSpc="1">
                <a:prstTxWarp prst="textNoShape">
                  <a:avLst/>
                </a:prstTxWarp>
              </a:bodyPr>
              <a:lstStyle/>
              <a:p>
                <a:pPr algn="ctr" fontAlgn="base">
                  <a:spcBef>
                    <a:spcPct val="0"/>
                  </a:spcBef>
                  <a:spcAft>
                    <a:spcPts val="750"/>
                  </a:spcAft>
                </a:pPr>
                <a:r>
                  <a:rPr lang="en-IN">
                    <a:latin typeface="Calibri" pitchFamily="34" charset="0"/>
                    <a:cs typeface="Arial" pitchFamily="34" charset="0"/>
                  </a:rPr>
                  <a:t>AC1</a:t>
                </a:r>
                <a:endParaRPr lang="en-US" sz="1350">
                  <a:latin typeface="Arial" pitchFamily="34" charset="0"/>
                  <a:cs typeface="Arial" pitchFamily="34" charset="0"/>
                </a:endParaRPr>
              </a:p>
            </p:txBody>
          </p:sp>
          <p:sp>
            <p:nvSpPr>
              <p:cNvPr id="30" name="Text Box 16"/>
              <p:cNvSpPr txBox="1">
                <a:spLocks noChangeArrowheads="1"/>
              </p:cNvSpPr>
              <p:nvPr/>
            </p:nvSpPr>
            <p:spPr bwMode="auto">
              <a:xfrm>
                <a:off x="5042" y="8185"/>
                <a:ext cx="790" cy="623"/>
              </a:xfrm>
              <a:prstGeom prst="rect">
                <a:avLst/>
              </a:prstGeom>
              <a:solidFill>
                <a:srgbClr val="9BBB59"/>
              </a:solidFill>
              <a:ln w="38100">
                <a:solidFill>
                  <a:srgbClr val="F2F2F2"/>
                </a:solidFill>
                <a:miter lim="800000"/>
                <a:headEnd/>
                <a:tailEnd/>
              </a:ln>
              <a:effectLst>
                <a:outerShdw dist="28398" dir="3806097" algn="ctr" rotWithShape="0">
                  <a:srgbClr val="4E6128">
                    <a:alpha val="50000"/>
                  </a:srgbClr>
                </a:outerShdw>
              </a:effectLst>
            </p:spPr>
            <p:txBody>
              <a:bodyPr vert="horz" wrap="square" lIns="13500" tIns="34290" rIns="13500" bIns="34290" numCol="1" anchor="t" anchorCtr="0" compatLnSpc="1">
                <a:prstTxWarp prst="textNoShape">
                  <a:avLst/>
                </a:prstTxWarp>
              </a:bodyPr>
              <a:lstStyle/>
              <a:p>
                <a:pPr algn="ctr" fontAlgn="base">
                  <a:spcBef>
                    <a:spcPct val="0"/>
                  </a:spcBef>
                  <a:spcAft>
                    <a:spcPts val="750"/>
                  </a:spcAft>
                </a:pPr>
                <a:r>
                  <a:rPr lang="en-IN" dirty="0">
                    <a:latin typeface="Calibri" pitchFamily="34" charset="0"/>
                    <a:cs typeface="Arial" pitchFamily="34" charset="0"/>
                  </a:rPr>
                  <a:t>AC1</a:t>
                </a:r>
                <a:endParaRPr lang="en-US" sz="1350" dirty="0">
                  <a:latin typeface="Arial" pitchFamily="34" charset="0"/>
                  <a:cs typeface="Arial" pitchFamily="34" charset="0"/>
                </a:endParaRPr>
              </a:p>
            </p:txBody>
          </p:sp>
          <p:sp>
            <p:nvSpPr>
              <p:cNvPr id="32" name="Text Box 17"/>
              <p:cNvSpPr txBox="1">
                <a:spLocks noChangeArrowheads="1"/>
              </p:cNvSpPr>
              <p:nvPr/>
            </p:nvSpPr>
            <p:spPr bwMode="auto">
              <a:xfrm>
                <a:off x="7088" y="8185"/>
                <a:ext cx="790" cy="623"/>
              </a:xfrm>
              <a:prstGeom prst="rect">
                <a:avLst/>
              </a:prstGeom>
              <a:solidFill>
                <a:srgbClr val="9BBB59"/>
              </a:solidFill>
              <a:ln w="38100">
                <a:solidFill>
                  <a:srgbClr val="F2F2F2"/>
                </a:solidFill>
                <a:miter lim="800000"/>
                <a:headEnd/>
                <a:tailEnd/>
              </a:ln>
              <a:effectLst>
                <a:outerShdw dist="28398" dir="3806097" algn="ctr" rotWithShape="0">
                  <a:srgbClr val="4E6128">
                    <a:alpha val="50000"/>
                  </a:srgbClr>
                </a:outerShdw>
              </a:effectLst>
            </p:spPr>
            <p:txBody>
              <a:bodyPr vert="horz" wrap="square" lIns="13500" tIns="34290" rIns="13500" bIns="34290" numCol="1" anchor="t" anchorCtr="0" compatLnSpc="1">
                <a:prstTxWarp prst="textNoShape">
                  <a:avLst/>
                </a:prstTxWarp>
              </a:bodyPr>
              <a:lstStyle/>
              <a:p>
                <a:pPr algn="ctr" fontAlgn="base">
                  <a:spcBef>
                    <a:spcPct val="0"/>
                  </a:spcBef>
                  <a:spcAft>
                    <a:spcPts val="750"/>
                  </a:spcAft>
                </a:pPr>
                <a:r>
                  <a:rPr lang="en-IN">
                    <a:latin typeface="Calibri" pitchFamily="34" charset="0"/>
                    <a:cs typeface="Arial" pitchFamily="34" charset="0"/>
                  </a:rPr>
                  <a:t>AC1</a:t>
                </a:r>
                <a:endParaRPr lang="en-US" sz="1350">
                  <a:latin typeface="Arial" pitchFamily="34" charset="0"/>
                  <a:cs typeface="Arial" pitchFamily="34" charset="0"/>
                </a:endParaRPr>
              </a:p>
            </p:txBody>
          </p:sp>
          <p:sp>
            <p:nvSpPr>
              <p:cNvPr id="33" name="Text Box 18"/>
              <p:cNvSpPr txBox="1">
                <a:spLocks noChangeArrowheads="1"/>
              </p:cNvSpPr>
              <p:nvPr/>
            </p:nvSpPr>
            <p:spPr bwMode="auto">
              <a:xfrm>
                <a:off x="3929" y="8197"/>
                <a:ext cx="790" cy="622"/>
              </a:xfrm>
              <a:prstGeom prst="rect">
                <a:avLst/>
              </a:prstGeom>
              <a:solidFill>
                <a:srgbClr val="C0504D"/>
              </a:solidFill>
              <a:ln w="38100">
                <a:solidFill>
                  <a:srgbClr val="F2F2F2"/>
                </a:solidFill>
                <a:miter lim="800000"/>
                <a:headEnd/>
                <a:tailEnd/>
              </a:ln>
              <a:effectLst>
                <a:outerShdw dist="28398" dir="3806097" algn="ctr" rotWithShape="0">
                  <a:srgbClr val="622423">
                    <a:alpha val="50000"/>
                  </a:srgbClr>
                </a:outerShdw>
              </a:effectLst>
            </p:spPr>
            <p:txBody>
              <a:bodyPr vert="horz" wrap="square" lIns="13500" tIns="34290" rIns="13500" bIns="34290" numCol="1" anchor="t" anchorCtr="0" compatLnSpc="1">
                <a:prstTxWarp prst="textNoShape">
                  <a:avLst/>
                </a:prstTxWarp>
              </a:bodyPr>
              <a:lstStyle/>
              <a:p>
                <a:pPr algn="ctr" fontAlgn="base">
                  <a:spcBef>
                    <a:spcPct val="0"/>
                  </a:spcBef>
                  <a:spcAft>
                    <a:spcPts val="750"/>
                  </a:spcAft>
                </a:pPr>
                <a:r>
                  <a:rPr lang="en-IN">
                    <a:latin typeface="Calibri" pitchFamily="34" charset="0"/>
                    <a:cs typeface="Arial" pitchFamily="34" charset="0"/>
                  </a:rPr>
                  <a:t>AC2</a:t>
                </a:r>
                <a:endParaRPr lang="en-US" sz="1350">
                  <a:latin typeface="Arial" pitchFamily="34" charset="0"/>
                  <a:cs typeface="Arial" pitchFamily="34" charset="0"/>
                </a:endParaRPr>
              </a:p>
            </p:txBody>
          </p:sp>
          <p:sp>
            <p:nvSpPr>
              <p:cNvPr id="34" name="Text Box 19"/>
              <p:cNvSpPr txBox="1">
                <a:spLocks noChangeArrowheads="1"/>
              </p:cNvSpPr>
              <p:nvPr/>
            </p:nvSpPr>
            <p:spPr bwMode="auto">
              <a:xfrm>
                <a:off x="5832" y="8197"/>
                <a:ext cx="790" cy="622"/>
              </a:xfrm>
              <a:prstGeom prst="rect">
                <a:avLst/>
              </a:prstGeom>
              <a:solidFill>
                <a:srgbClr val="C0504D"/>
              </a:solidFill>
              <a:ln w="38100">
                <a:solidFill>
                  <a:srgbClr val="F2F2F2"/>
                </a:solidFill>
                <a:miter lim="800000"/>
                <a:headEnd/>
                <a:tailEnd/>
              </a:ln>
              <a:effectLst>
                <a:outerShdw dist="28398" dir="3806097" algn="ctr" rotWithShape="0">
                  <a:srgbClr val="622423">
                    <a:alpha val="50000"/>
                  </a:srgbClr>
                </a:outerShdw>
              </a:effectLst>
            </p:spPr>
            <p:txBody>
              <a:bodyPr vert="horz" wrap="square" lIns="13500" tIns="34290" rIns="13500" bIns="34290" numCol="1" anchor="t" anchorCtr="0" compatLnSpc="1">
                <a:prstTxWarp prst="textNoShape">
                  <a:avLst/>
                </a:prstTxWarp>
              </a:bodyPr>
              <a:lstStyle/>
              <a:p>
                <a:pPr algn="ctr" fontAlgn="base">
                  <a:spcBef>
                    <a:spcPct val="0"/>
                  </a:spcBef>
                  <a:spcAft>
                    <a:spcPts val="750"/>
                  </a:spcAft>
                </a:pPr>
                <a:r>
                  <a:rPr lang="en-IN" dirty="0">
                    <a:latin typeface="Calibri" pitchFamily="34" charset="0"/>
                    <a:cs typeface="Arial" pitchFamily="34" charset="0"/>
                  </a:rPr>
                  <a:t>AC2</a:t>
                </a:r>
                <a:endParaRPr lang="en-US" sz="1350" dirty="0">
                  <a:latin typeface="Arial" pitchFamily="34" charset="0"/>
                  <a:cs typeface="Arial" pitchFamily="34" charset="0"/>
                </a:endParaRPr>
              </a:p>
            </p:txBody>
          </p:sp>
          <p:sp>
            <p:nvSpPr>
              <p:cNvPr id="35" name="Text Box 20"/>
              <p:cNvSpPr txBox="1">
                <a:spLocks noChangeArrowheads="1"/>
              </p:cNvSpPr>
              <p:nvPr/>
            </p:nvSpPr>
            <p:spPr bwMode="auto">
              <a:xfrm>
                <a:off x="7878" y="8197"/>
                <a:ext cx="790" cy="622"/>
              </a:xfrm>
              <a:prstGeom prst="rect">
                <a:avLst/>
              </a:prstGeom>
              <a:solidFill>
                <a:srgbClr val="C0504D"/>
              </a:solidFill>
              <a:ln w="38100">
                <a:solidFill>
                  <a:srgbClr val="F2F2F2"/>
                </a:solidFill>
                <a:miter lim="800000"/>
                <a:headEnd/>
                <a:tailEnd/>
              </a:ln>
              <a:effectLst>
                <a:outerShdw dist="28398" dir="3806097" algn="ctr" rotWithShape="0">
                  <a:srgbClr val="622423">
                    <a:alpha val="50000"/>
                  </a:srgbClr>
                </a:outerShdw>
              </a:effectLst>
            </p:spPr>
            <p:txBody>
              <a:bodyPr vert="horz" wrap="square" lIns="13500" tIns="34290" rIns="13500" bIns="34290" numCol="1" anchor="t" anchorCtr="0" compatLnSpc="1">
                <a:prstTxWarp prst="textNoShape">
                  <a:avLst/>
                </a:prstTxWarp>
              </a:bodyPr>
              <a:lstStyle/>
              <a:p>
                <a:pPr algn="ctr" fontAlgn="base">
                  <a:spcBef>
                    <a:spcPct val="0"/>
                  </a:spcBef>
                  <a:spcAft>
                    <a:spcPts val="750"/>
                  </a:spcAft>
                </a:pPr>
                <a:r>
                  <a:rPr lang="en-IN">
                    <a:latin typeface="Calibri" pitchFamily="34" charset="0"/>
                    <a:cs typeface="Arial" pitchFamily="34" charset="0"/>
                  </a:rPr>
                  <a:t>AC2</a:t>
                </a:r>
                <a:endParaRPr lang="en-US" sz="1350">
                  <a:latin typeface="Arial" pitchFamily="34" charset="0"/>
                  <a:cs typeface="Arial" pitchFamily="34" charset="0"/>
                </a:endParaRPr>
              </a:p>
            </p:txBody>
          </p:sp>
          <p:cxnSp>
            <p:nvCxnSpPr>
              <p:cNvPr id="36" name="AutoShape 21"/>
              <p:cNvCxnSpPr>
                <a:cxnSpLocks noChangeShapeType="1"/>
              </p:cNvCxnSpPr>
              <p:nvPr/>
            </p:nvCxnSpPr>
            <p:spPr bwMode="auto">
              <a:xfrm>
                <a:off x="3140" y="8867"/>
                <a:ext cx="5875" cy="0"/>
              </a:xfrm>
              <a:prstGeom prst="straightConnector1">
                <a:avLst/>
              </a:prstGeom>
              <a:noFill/>
              <a:ln w="25400">
                <a:solidFill>
                  <a:srgbClr val="000000"/>
                </a:solidFill>
                <a:round/>
                <a:headEnd/>
                <a:tailEnd/>
              </a:ln>
            </p:spPr>
          </p:cxnSp>
          <p:cxnSp>
            <p:nvCxnSpPr>
              <p:cNvPr id="37" name="AutoShape 22"/>
              <p:cNvCxnSpPr>
                <a:cxnSpLocks noChangeShapeType="1"/>
              </p:cNvCxnSpPr>
              <p:nvPr/>
            </p:nvCxnSpPr>
            <p:spPr bwMode="auto">
              <a:xfrm flipV="1">
                <a:off x="3139" y="6797"/>
                <a:ext cx="1" cy="2070"/>
              </a:xfrm>
              <a:prstGeom prst="straightConnector1">
                <a:avLst/>
              </a:prstGeom>
              <a:noFill/>
              <a:ln w="25400">
                <a:solidFill>
                  <a:srgbClr val="000000"/>
                </a:solidFill>
                <a:round/>
                <a:headEnd/>
                <a:tailEnd/>
              </a:ln>
            </p:spPr>
          </p:cxnSp>
          <p:sp>
            <p:nvSpPr>
              <p:cNvPr id="38" name="Text Box 23"/>
              <p:cNvSpPr txBox="1">
                <a:spLocks noChangeArrowheads="1"/>
              </p:cNvSpPr>
              <p:nvPr/>
            </p:nvSpPr>
            <p:spPr bwMode="auto">
              <a:xfrm>
                <a:off x="4990" y="8987"/>
                <a:ext cx="987" cy="474"/>
              </a:xfrm>
              <a:prstGeom prst="rect">
                <a:avLst/>
              </a:prstGeom>
              <a:solidFill>
                <a:srgbClr val="FFFFFF">
                  <a:alpha val="0"/>
                </a:srgbClr>
              </a:solidFill>
              <a:ln w="9525">
                <a:solidFill>
                  <a:srgbClr val="FFFFFF"/>
                </a:solidFill>
                <a:miter lim="800000"/>
                <a:headEnd/>
                <a:tailEnd/>
              </a:ln>
            </p:spPr>
            <p:txBody>
              <a:bodyPr vert="horz" wrap="square" lIns="68580" tIns="34290" rIns="68580" bIns="34290" numCol="1" anchor="t" anchorCtr="0" compatLnSpc="1">
                <a:prstTxWarp prst="textNoShape">
                  <a:avLst/>
                </a:prstTxWarp>
              </a:bodyPr>
              <a:lstStyle/>
              <a:p>
                <a:pPr fontAlgn="base">
                  <a:spcBef>
                    <a:spcPct val="0"/>
                  </a:spcBef>
                  <a:spcAft>
                    <a:spcPts val="750"/>
                  </a:spcAft>
                </a:pPr>
                <a:r>
                  <a:rPr lang="en-IN" sz="1500" dirty="0">
                    <a:latin typeface="Calibri" pitchFamily="34" charset="0"/>
                    <a:cs typeface="Arial" pitchFamily="34" charset="0"/>
                  </a:rPr>
                  <a:t>Time</a:t>
                </a:r>
                <a:endParaRPr lang="en-US" sz="1350" dirty="0">
                  <a:latin typeface="Arial" pitchFamily="34" charset="0"/>
                  <a:cs typeface="Arial" pitchFamily="34" charset="0"/>
                </a:endParaRPr>
              </a:p>
            </p:txBody>
          </p:sp>
          <p:sp>
            <p:nvSpPr>
              <p:cNvPr id="39" name="Text Box 24"/>
              <p:cNvSpPr txBox="1">
                <a:spLocks noChangeArrowheads="1"/>
              </p:cNvSpPr>
              <p:nvPr/>
            </p:nvSpPr>
            <p:spPr bwMode="auto">
              <a:xfrm rot="16200000">
                <a:off x="1820" y="7586"/>
                <a:ext cx="1396" cy="462"/>
              </a:xfrm>
              <a:prstGeom prst="rect">
                <a:avLst/>
              </a:prstGeom>
              <a:solidFill>
                <a:srgbClr val="FFFFFF"/>
              </a:solidFill>
              <a:ln w="9525">
                <a:solidFill>
                  <a:srgbClr val="FFFFFF"/>
                </a:solidFill>
                <a:miter lim="800000"/>
                <a:headEnd/>
                <a:tailEnd/>
              </a:ln>
            </p:spPr>
            <p:txBody>
              <a:bodyPr vert="horz" wrap="square" lIns="13500" tIns="8100" rIns="13500" bIns="8100" numCol="1" anchor="t" anchorCtr="0" compatLnSpc="1">
                <a:prstTxWarp prst="textNoShape">
                  <a:avLst/>
                </a:prstTxWarp>
              </a:bodyPr>
              <a:lstStyle/>
              <a:p>
                <a:pPr fontAlgn="base">
                  <a:spcBef>
                    <a:spcPct val="0"/>
                  </a:spcBef>
                  <a:spcAft>
                    <a:spcPts val="750"/>
                  </a:spcAft>
                </a:pPr>
                <a:r>
                  <a:rPr lang="en-IN" sz="1500" dirty="0">
                    <a:latin typeface="Calibri" pitchFamily="34" charset="0"/>
                    <a:cs typeface="Arial" pitchFamily="34" charset="0"/>
                  </a:rPr>
                  <a:t>Power</a:t>
                </a:r>
                <a:endParaRPr lang="en-US" sz="1350" dirty="0">
                  <a:latin typeface="Arial" pitchFamily="34" charset="0"/>
                  <a:cs typeface="Arial" pitchFamily="34" charset="0"/>
                </a:endParaRPr>
              </a:p>
            </p:txBody>
          </p:sp>
        </p:grpSp>
      </p:grpSp>
    </p:spTree>
    <p:extLst>
      <p:ext uri="{BB962C8B-B14F-4D97-AF65-F5344CB8AC3E}">
        <p14:creationId xmlns:p14="http://schemas.microsoft.com/office/powerpoint/2010/main" val="17685343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a:xfrm>
            <a:off x="0" y="998730"/>
            <a:ext cx="9144000" cy="571500"/>
          </a:xfrm>
        </p:spPr>
        <p:txBody>
          <a:bodyPr>
            <a:normAutofit fontScale="90000"/>
          </a:bodyPr>
          <a:lstStyle/>
          <a:p>
            <a:pPr marL="136922"/>
            <a:r>
              <a:rPr lang="en-US" sz="3300" dirty="0">
                <a:solidFill>
                  <a:srgbClr val="B34040"/>
                </a:solidFill>
                <a:latin typeface="Helvetica" panose="020B0604020202020204" pitchFamily="34" charset="0"/>
                <a:ea typeface="ヒラギノ角ゴ ProN W3" charset="0"/>
                <a:cs typeface="Helvetica" panose="020B0604020202020204" pitchFamily="34" charset="0"/>
              </a:rPr>
              <a:t>Thermal Comfort Band Maintenance Algorithm</a:t>
            </a:r>
          </a:p>
        </p:txBody>
      </p:sp>
      <p:cxnSp>
        <p:nvCxnSpPr>
          <p:cNvPr id="4" name="Straight Connector 3"/>
          <p:cNvCxnSpPr/>
          <p:nvPr/>
        </p:nvCxnSpPr>
        <p:spPr>
          <a:xfrm>
            <a:off x="2187178" y="3084911"/>
            <a:ext cx="5070872" cy="119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2177653" y="4569620"/>
            <a:ext cx="5080397" cy="2381"/>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rot="5400000">
            <a:off x="714971" y="3685580"/>
            <a:ext cx="2914650" cy="1191"/>
          </a:xfrm>
          <a:prstGeom prst="line">
            <a:avLst/>
          </a:prstGeom>
        </p:spPr>
        <p:style>
          <a:lnRef idx="1">
            <a:schemeClr val="accent1"/>
          </a:lnRef>
          <a:fillRef idx="0">
            <a:schemeClr val="accent1"/>
          </a:fillRef>
          <a:effectRef idx="0">
            <a:schemeClr val="accent1"/>
          </a:effectRef>
          <a:fontRef idx="minor">
            <a:schemeClr val="tx1"/>
          </a:fontRef>
        </p:style>
      </p:cxnSp>
      <p:sp>
        <p:nvSpPr>
          <p:cNvPr id="65541" name="TextBox 11"/>
          <p:cNvSpPr txBox="1">
            <a:spLocks noChangeArrowheads="1"/>
          </p:cNvSpPr>
          <p:nvPr/>
        </p:nvSpPr>
        <p:spPr bwMode="auto">
          <a:xfrm rot="-5400000">
            <a:off x="1340555" y="3729610"/>
            <a:ext cx="1156279" cy="3000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buFont typeface="Arial" charset="0"/>
              <a:defRPr sz="2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buFont typeface="Arial" charset="0"/>
              <a:defRPr sz="2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buFont typeface="Arial" charset="0"/>
              <a:defRPr sz="2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buFont typeface="Arial" charset="0"/>
              <a:defRPr sz="2400">
                <a:solidFill>
                  <a:srgbClr val="000000"/>
                </a:solidFill>
                <a:latin typeface="Arial" charset="0"/>
                <a:ea typeface="ヒラギノ角ゴ ProN W3" charset="0"/>
                <a:cs typeface="ヒラギノ角ゴ ProN W3" charset="0"/>
                <a:sym typeface="Arial" charset="0"/>
              </a:defRPr>
            </a:lvl9pPr>
          </a:lstStyle>
          <a:p>
            <a:pPr eaLnBrk="1" hangingPunct="1"/>
            <a:r>
              <a:rPr lang="en-US" sz="1350">
                <a:solidFill>
                  <a:schemeClr val="tx1"/>
                </a:solidFill>
                <a:ea typeface="ＭＳ Ｐゴシック" charset="0"/>
                <a:cs typeface="ＭＳ Ｐゴシック" charset="0"/>
              </a:rPr>
              <a:t>Temperature</a:t>
            </a:r>
          </a:p>
        </p:txBody>
      </p:sp>
      <p:sp>
        <p:nvSpPr>
          <p:cNvPr id="65542" name="TextBox 12"/>
          <p:cNvSpPr txBox="1">
            <a:spLocks noChangeArrowheads="1"/>
          </p:cNvSpPr>
          <p:nvPr/>
        </p:nvSpPr>
        <p:spPr bwMode="auto">
          <a:xfrm>
            <a:off x="3284936" y="4751785"/>
            <a:ext cx="562975" cy="3000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buFont typeface="Arial" charset="0"/>
              <a:defRPr sz="2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buFont typeface="Arial" charset="0"/>
              <a:defRPr sz="2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buFont typeface="Arial" charset="0"/>
              <a:defRPr sz="2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buFont typeface="Arial" charset="0"/>
              <a:defRPr sz="2400">
                <a:solidFill>
                  <a:srgbClr val="000000"/>
                </a:solidFill>
                <a:latin typeface="Arial" charset="0"/>
                <a:ea typeface="ヒラギノ角ゴ ProN W3" charset="0"/>
                <a:cs typeface="ヒラギノ角ゴ ProN W3" charset="0"/>
                <a:sym typeface="Arial" charset="0"/>
              </a:defRPr>
            </a:lvl9pPr>
          </a:lstStyle>
          <a:p>
            <a:pPr eaLnBrk="1" hangingPunct="1"/>
            <a:r>
              <a:rPr lang="en-US" sz="1350">
                <a:solidFill>
                  <a:schemeClr val="tx1"/>
                </a:solidFill>
                <a:ea typeface="ＭＳ Ｐゴシック" charset="0"/>
                <a:cs typeface="ＭＳ Ｐゴシック" charset="0"/>
              </a:rPr>
              <a:t>Time</a:t>
            </a:r>
          </a:p>
        </p:txBody>
      </p:sp>
      <p:sp>
        <p:nvSpPr>
          <p:cNvPr id="14" name="Freeform 13"/>
          <p:cNvSpPr/>
          <p:nvPr/>
        </p:nvSpPr>
        <p:spPr>
          <a:xfrm>
            <a:off x="2177654" y="3657600"/>
            <a:ext cx="457200" cy="742950"/>
          </a:xfrm>
          <a:custGeom>
            <a:avLst/>
            <a:gdLst>
              <a:gd name="connsiteX0" fmla="*/ 0 w 1717964"/>
              <a:gd name="connsiteY0" fmla="*/ 0 h 1997364"/>
              <a:gd name="connsiteX1" fmla="*/ 69273 w 1717964"/>
              <a:gd name="connsiteY1" fmla="*/ 193964 h 1997364"/>
              <a:gd name="connsiteX2" fmla="*/ 138545 w 1717964"/>
              <a:gd name="connsiteY2" fmla="*/ 346364 h 1997364"/>
              <a:gd name="connsiteX3" fmla="*/ 207818 w 1717964"/>
              <a:gd name="connsiteY3" fmla="*/ 484909 h 1997364"/>
              <a:gd name="connsiteX4" fmla="*/ 263236 w 1717964"/>
              <a:gd name="connsiteY4" fmla="*/ 595746 h 1997364"/>
              <a:gd name="connsiteX5" fmla="*/ 346364 w 1717964"/>
              <a:gd name="connsiteY5" fmla="*/ 748146 h 1997364"/>
              <a:gd name="connsiteX6" fmla="*/ 457200 w 1717964"/>
              <a:gd name="connsiteY6" fmla="*/ 955964 h 1997364"/>
              <a:gd name="connsiteX7" fmla="*/ 554182 w 1717964"/>
              <a:gd name="connsiteY7" fmla="*/ 1108364 h 1997364"/>
              <a:gd name="connsiteX8" fmla="*/ 678873 w 1717964"/>
              <a:gd name="connsiteY8" fmla="*/ 1274618 h 1997364"/>
              <a:gd name="connsiteX9" fmla="*/ 789709 w 1717964"/>
              <a:gd name="connsiteY9" fmla="*/ 1385455 h 1997364"/>
              <a:gd name="connsiteX10" fmla="*/ 858982 w 1717964"/>
              <a:gd name="connsiteY10" fmla="*/ 1468582 h 1997364"/>
              <a:gd name="connsiteX11" fmla="*/ 983673 w 1717964"/>
              <a:gd name="connsiteY11" fmla="*/ 1565564 h 1997364"/>
              <a:gd name="connsiteX12" fmla="*/ 1122218 w 1717964"/>
              <a:gd name="connsiteY12" fmla="*/ 1662546 h 1997364"/>
              <a:gd name="connsiteX13" fmla="*/ 1233055 w 1717964"/>
              <a:gd name="connsiteY13" fmla="*/ 1745673 h 1997364"/>
              <a:gd name="connsiteX14" fmla="*/ 1343891 w 1717964"/>
              <a:gd name="connsiteY14" fmla="*/ 1814946 h 1997364"/>
              <a:gd name="connsiteX15" fmla="*/ 1440873 w 1717964"/>
              <a:gd name="connsiteY15" fmla="*/ 1870364 h 1997364"/>
              <a:gd name="connsiteX16" fmla="*/ 1551709 w 1717964"/>
              <a:gd name="connsiteY16" fmla="*/ 1925782 h 1997364"/>
              <a:gd name="connsiteX17" fmla="*/ 1717964 w 1717964"/>
              <a:gd name="connsiteY17" fmla="*/ 1967346 h 199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17964" h="1997364">
                <a:moveTo>
                  <a:pt x="0" y="0"/>
                </a:moveTo>
                <a:cubicBezTo>
                  <a:pt x="23091" y="68118"/>
                  <a:pt x="46182" y="136237"/>
                  <a:pt x="69273" y="193964"/>
                </a:cubicBezTo>
                <a:cubicBezTo>
                  <a:pt x="92364" y="251691"/>
                  <a:pt x="115454" y="297873"/>
                  <a:pt x="138545" y="346364"/>
                </a:cubicBezTo>
                <a:cubicBezTo>
                  <a:pt x="161636" y="394855"/>
                  <a:pt x="207818" y="484909"/>
                  <a:pt x="207818" y="484909"/>
                </a:cubicBezTo>
                <a:cubicBezTo>
                  <a:pt x="228600" y="526473"/>
                  <a:pt x="240145" y="551873"/>
                  <a:pt x="263236" y="595746"/>
                </a:cubicBezTo>
                <a:cubicBezTo>
                  <a:pt x="286327" y="639619"/>
                  <a:pt x="314037" y="688110"/>
                  <a:pt x="346364" y="748146"/>
                </a:cubicBezTo>
                <a:cubicBezTo>
                  <a:pt x="378691" y="808182"/>
                  <a:pt x="422564" y="895928"/>
                  <a:pt x="457200" y="955964"/>
                </a:cubicBezTo>
                <a:cubicBezTo>
                  <a:pt x="491836" y="1016000"/>
                  <a:pt x="517237" y="1055255"/>
                  <a:pt x="554182" y="1108364"/>
                </a:cubicBezTo>
                <a:cubicBezTo>
                  <a:pt x="591128" y="1161473"/>
                  <a:pt x="639619" y="1228436"/>
                  <a:pt x="678873" y="1274618"/>
                </a:cubicBezTo>
                <a:cubicBezTo>
                  <a:pt x="718127" y="1320800"/>
                  <a:pt x="759691" y="1353128"/>
                  <a:pt x="789709" y="1385455"/>
                </a:cubicBezTo>
                <a:cubicBezTo>
                  <a:pt x="819727" y="1417782"/>
                  <a:pt x="826655" y="1438564"/>
                  <a:pt x="858982" y="1468582"/>
                </a:cubicBezTo>
                <a:cubicBezTo>
                  <a:pt x="891309" y="1498600"/>
                  <a:pt x="939800" y="1533237"/>
                  <a:pt x="983673" y="1565564"/>
                </a:cubicBezTo>
                <a:cubicBezTo>
                  <a:pt x="1027546" y="1597891"/>
                  <a:pt x="1080654" y="1632528"/>
                  <a:pt x="1122218" y="1662546"/>
                </a:cubicBezTo>
                <a:cubicBezTo>
                  <a:pt x="1163782" y="1692564"/>
                  <a:pt x="1196110" y="1720273"/>
                  <a:pt x="1233055" y="1745673"/>
                </a:cubicBezTo>
                <a:cubicBezTo>
                  <a:pt x="1270000" y="1771073"/>
                  <a:pt x="1309255" y="1794164"/>
                  <a:pt x="1343891" y="1814946"/>
                </a:cubicBezTo>
                <a:cubicBezTo>
                  <a:pt x="1378527" y="1835728"/>
                  <a:pt x="1406237" y="1851891"/>
                  <a:pt x="1440873" y="1870364"/>
                </a:cubicBezTo>
                <a:cubicBezTo>
                  <a:pt x="1475509" y="1888837"/>
                  <a:pt x="1505527" y="1909618"/>
                  <a:pt x="1551709" y="1925782"/>
                </a:cubicBezTo>
                <a:cubicBezTo>
                  <a:pt x="1597891" y="1941946"/>
                  <a:pt x="1676400" y="1997364"/>
                  <a:pt x="1717964" y="1967346"/>
                </a:cubicBezTo>
              </a:path>
            </a:pathLst>
          </a:cu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350"/>
          </a:p>
        </p:txBody>
      </p:sp>
      <p:sp>
        <p:nvSpPr>
          <p:cNvPr id="20" name="Freeform 19"/>
          <p:cNvSpPr/>
          <p:nvPr/>
        </p:nvSpPr>
        <p:spPr>
          <a:xfrm>
            <a:off x="2171700" y="3086100"/>
            <a:ext cx="461963" cy="457200"/>
          </a:xfrm>
          <a:custGeom>
            <a:avLst/>
            <a:gdLst>
              <a:gd name="connsiteX0" fmla="*/ 0 w 1413164"/>
              <a:gd name="connsiteY0" fmla="*/ 1997364 h 1997364"/>
              <a:gd name="connsiteX1" fmla="*/ 110837 w 1413164"/>
              <a:gd name="connsiteY1" fmla="*/ 1761836 h 1997364"/>
              <a:gd name="connsiteX2" fmla="*/ 207818 w 1413164"/>
              <a:gd name="connsiteY2" fmla="*/ 1554018 h 1997364"/>
              <a:gd name="connsiteX3" fmla="*/ 290946 w 1413164"/>
              <a:gd name="connsiteY3" fmla="*/ 1387764 h 1997364"/>
              <a:gd name="connsiteX4" fmla="*/ 387928 w 1413164"/>
              <a:gd name="connsiteY4" fmla="*/ 1207655 h 1997364"/>
              <a:gd name="connsiteX5" fmla="*/ 484909 w 1413164"/>
              <a:gd name="connsiteY5" fmla="*/ 1027546 h 1997364"/>
              <a:gd name="connsiteX6" fmla="*/ 595746 w 1413164"/>
              <a:gd name="connsiteY6" fmla="*/ 819727 h 1997364"/>
              <a:gd name="connsiteX7" fmla="*/ 748146 w 1413164"/>
              <a:gd name="connsiteY7" fmla="*/ 598055 h 1997364"/>
              <a:gd name="connsiteX8" fmla="*/ 845128 w 1413164"/>
              <a:gd name="connsiteY8" fmla="*/ 473364 h 1997364"/>
              <a:gd name="connsiteX9" fmla="*/ 969818 w 1413164"/>
              <a:gd name="connsiteY9" fmla="*/ 334818 h 1997364"/>
              <a:gd name="connsiteX10" fmla="*/ 1080655 w 1413164"/>
              <a:gd name="connsiteY10" fmla="*/ 223982 h 1997364"/>
              <a:gd name="connsiteX11" fmla="*/ 1205346 w 1413164"/>
              <a:gd name="connsiteY11" fmla="*/ 127000 h 1997364"/>
              <a:gd name="connsiteX12" fmla="*/ 1288473 w 1413164"/>
              <a:gd name="connsiteY12" fmla="*/ 71582 h 1997364"/>
              <a:gd name="connsiteX13" fmla="*/ 1413164 w 1413164"/>
              <a:gd name="connsiteY13" fmla="*/ 16164 h 199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3164" h="1997364">
                <a:moveTo>
                  <a:pt x="0" y="1997364"/>
                </a:moveTo>
                <a:lnTo>
                  <a:pt x="110837" y="1761836"/>
                </a:lnTo>
                <a:cubicBezTo>
                  <a:pt x="145473" y="1687945"/>
                  <a:pt x="177800" y="1616363"/>
                  <a:pt x="207818" y="1554018"/>
                </a:cubicBezTo>
                <a:cubicBezTo>
                  <a:pt x="237836" y="1491673"/>
                  <a:pt x="260928" y="1445491"/>
                  <a:pt x="290946" y="1387764"/>
                </a:cubicBezTo>
                <a:cubicBezTo>
                  <a:pt x="320964" y="1330037"/>
                  <a:pt x="387928" y="1207655"/>
                  <a:pt x="387928" y="1207655"/>
                </a:cubicBezTo>
                <a:lnTo>
                  <a:pt x="484909" y="1027546"/>
                </a:lnTo>
                <a:cubicBezTo>
                  <a:pt x="519545" y="962891"/>
                  <a:pt x="551873" y="891309"/>
                  <a:pt x="595746" y="819727"/>
                </a:cubicBezTo>
                <a:cubicBezTo>
                  <a:pt x="639619" y="748145"/>
                  <a:pt x="706582" y="655782"/>
                  <a:pt x="748146" y="598055"/>
                </a:cubicBezTo>
                <a:cubicBezTo>
                  <a:pt x="789710" y="540328"/>
                  <a:pt x="808183" y="517237"/>
                  <a:pt x="845128" y="473364"/>
                </a:cubicBezTo>
                <a:cubicBezTo>
                  <a:pt x="882073" y="429491"/>
                  <a:pt x="930564" y="376382"/>
                  <a:pt x="969818" y="334818"/>
                </a:cubicBezTo>
                <a:cubicBezTo>
                  <a:pt x="1009072" y="293254"/>
                  <a:pt x="1041400" y="258618"/>
                  <a:pt x="1080655" y="223982"/>
                </a:cubicBezTo>
                <a:cubicBezTo>
                  <a:pt x="1119910" y="189346"/>
                  <a:pt x="1170710" y="152400"/>
                  <a:pt x="1205346" y="127000"/>
                </a:cubicBezTo>
                <a:cubicBezTo>
                  <a:pt x="1239982" y="101600"/>
                  <a:pt x="1253837" y="90055"/>
                  <a:pt x="1288473" y="71582"/>
                </a:cubicBezTo>
                <a:cubicBezTo>
                  <a:pt x="1323109" y="53109"/>
                  <a:pt x="1390073" y="0"/>
                  <a:pt x="1413164" y="16164"/>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350"/>
          </a:p>
        </p:txBody>
      </p:sp>
      <p:sp>
        <p:nvSpPr>
          <p:cNvPr id="29" name="Freeform 28"/>
          <p:cNvSpPr/>
          <p:nvPr/>
        </p:nvSpPr>
        <p:spPr>
          <a:xfrm>
            <a:off x="2171701" y="3086101"/>
            <a:ext cx="446485" cy="1031081"/>
          </a:xfrm>
          <a:custGeom>
            <a:avLst/>
            <a:gdLst>
              <a:gd name="connsiteX0" fmla="*/ 0 w 1717964"/>
              <a:gd name="connsiteY0" fmla="*/ 0 h 1997364"/>
              <a:gd name="connsiteX1" fmla="*/ 69273 w 1717964"/>
              <a:gd name="connsiteY1" fmla="*/ 193964 h 1997364"/>
              <a:gd name="connsiteX2" fmla="*/ 138545 w 1717964"/>
              <a:gd name="connsiteY2" fmla="*/ 346364 h 1997364"/>
              <a:gd name="connsiteX3" fmla="*/ 207818 w 1717964"/>
              <a:gd name="connsiteY3" fmla="*/ 484909 h 1997364"/>
              <a:gd name="connsiteX4" fmla="*/ 263236 w 1717964"/>
              <a:gd name="connsiteY4" fmla="*/ 595746 h 1997364"/>
              <a:gd name="connsiteX5" fmla="*/ 346364 w 1717964"/>
              <a:gd name="connsiteY5" fmla="*/ 748146 h 1997364"/>
              <a:gd name="connsiteX6" fmla="*/ 457200 w 1717964"/>
              <a:gd name="connsiteY6" fmla="*/ 955964 h 1997364"/>
              <a:gd name="connsiteX7" fmla="*/ 554182 w 1717964"/>
              <a:gd name="connsiteY7" fmla="*/ 1108364 h 1997364"/>
              <a:gd name="connsiteX8" fmla="*/ 678873 w 1717964"/>
              <a:gd name="connsiteY8" fmla="*/ 1274618 h 1997364"/>
              <a:gd name="connsiteX9" fmla="*/ 789709 w 1717964"/>
              <a:gd name="connsiteY9" fmla="*/ 1385455 h 1997364"/>
              <a:gd name="connsiteX10" fmla="*/ 858982 w 1717964"/>
              <a:gd name="connsiteY10" fmla="*/ 1468582 h 1997364"/>
              <a:gd name="connsiteX11" fmla="*/ 983673 w 1717964"/>
              <a:gd name="connsiteY11" fmla="*/ 1565564 h 1997364"/>
              <a:gd name="connsiteX12" fmla="*/ 1122218 w 1717964"/>
              <a:gd name="connsiteY12" fmla="*/ 1662546 h 1997364"/>
              <a:gd name="connsiteX13" fmla="*/ 1233055 w 1717964"/>
              <a:gd name="connsiteY13" fmla="*/ 1745673 h 1997364"/>
              <a:gd name="connsiteX14" fmla="*/ 1343891 w 1717964"/>
              <a:gd name="connsiteY14" fmla="*/ 1814946 h 1997364"/>
              <a:gd name="connsiteX15" fmla="*/ 1440873 w 1717964"/>
              <a:gd name="connsiteY15" fmla="*/ 1870364 h 1997364"/>
              <a:gd name="connsiteX16" fmla="*/ 1551709 w 1717964"/>
              <a:gd name="connsiteY16" fmla="*/ 1925782 h 1997364"/>
              <a:gd name="connsiteX17" fmla="*/ 1717964 w 1717964"/>
              <a:gd name="connsiteY17" fmla="*/ 1967346 h 1997364"/>
              <a:gd name="connsiteX0" fmla="*/ 0 w 1717964"/>
              <a:gd name="connsiteY0" fmla="*/ 0 h 1997364"/>
              <a:gd name="connsiteX1" fmla="*/ 69273 w 1717964"/>
              <a:gd name="connsiteY1" fmla="*/ 193964 h 1997364"/>
              <a:gd name="connsiteX2" fmla="*/ 138545 w 1717964"/>
              <a:gd name="connsiteY2" fmla="*/ 346364 h 1997364"/>
              <a:gd name="connsiteX3" fmla="*/ 207818 w 1717964"/>
              <a:gd name="connsiteY3" fmla="*/ 484909 h 1997364"/>
              <a:gd name="connsiteX4" fmla="*/ 263236 w 1717964"/>
              <a:gd name="connsiteY4" fmla="*/ 595746 h 1997364"/>
              <a:gd name="connsiteX5" fmla="*/ 346364 w 1717964"/>
              <a:gd name="connsiteY5" fmla="*/ 748146 h 1997364"/>
              <a:gd name="connsiteX6" fmla="*/ 457200 w 1717964"/>
              <a:gd name="connsiteY6" fmla="*/ 955964 h 1997364"/>
              <a:gd name="connsiteX7" fmla="*/ 554182 w 1717964"/>
              <a:gd name="connsiteY7" fmla="*/ 1108364 h 1997364"/>
              <a:gd name="connsiteX8" fmla="*/ 678873 w 1717964"/>
              <a:gd name="connsiteY8" fmla="*/ 1274618 h 1997364"/>
              <a:gd name="connsiteX9" fmla="*/ 789709 w 1717964"/>
              <a:gd name="connsiteY9" fmla="*/ 1385455 h 1997364"/>
              <a:gd name="connsiteX10" fmla="*/ 858982 w 1717964"/>
              <a:gd name="connsiteY10" fmla="*/ 1468582 h 1997364"/>
              <a:gd name="connsiteX11" fmla="*/ 983673 w 1717964"/>
              <a:gd name="connsiteY11" fmla="*/ 1565564 h 1997364"/>
              <a:gd name="connsiteX12" fmla="*/ 1122218 w 1717964"/>
              <a:gd name="connsiteY12" fmla="*/ 1662546 h 1997364"/>
              <a:gd name="connsiteX13" fmla="*/ 1233055 w 1717964"/>
              <a:gd name="connsiteY13" fmla="*/ 1745673 h 1997364"/>
              <a:gd name="connsiteX14" fmla="*/ 1343891 w 1717964"/>
              <a:gd name="connsiteY14" fmla="*/ 1814946 h 1997364"/>
              <a:gd name="connsiteX15" fmla="*/ 1440873 w 1717964"/>
              <a:gd name="connsiteY15" fmla="*/ 1870364 h 1997364"/>
              <a:gd name="connsiteX16" fmla="*/ 1551709 w 1717964"/>
              <a:gd name="connsiteY16" fmla="*/ 1925782 h 1997364"/>
              <a:gd name="connsiteX17" fmla="*/ 1717964 w 1717964"/>
              <a:gd name="connsiteY17" fmla="*/ 1967346 h 1997364"/>
              <a:gd name="connsiteX0" fmla="*/ 0 w 1717964"/>
              <a:gd name="connsiteY0" fmla="*/ 0 h 1997364"/>
              <a:gd name="connsiteX1" fmla="*/ 69273 w 1717964"/>
              <a:gd name="connsiteY1" fmla="*/ 193964 h 1997364"/>
              <a:gd name="connsiteX2" fmla="*/ 138545 w 1717964"/>
              <a:gd name="connsiteY2" fmla="*/ 346364 h 1997364"/>
              <a:gd name="connsiteX3" fmla="*/ 207818 w 1717964"/>
              <a:gd name="connsiteY3" fmla="*/ 484909 h 1997364"/>
              <a:gd name="connsiteX4" fmla="*/ 263236 w 1717964"/>
              <a:gd name="connsiteY4" fmla="*/ 595746 h 1997364"/>
              <a:gd name="connsiteX5" fmla="*/ 346364 w 1717964"/>
              <a:gd name="connsiteY5" fmla="*/ 748146 h 1997364"/>
              <a:gd name="connsiteX6" fmla="*/ 457200 w 1717964"/>
              <a:gd name="connsiteY6" fmla="*/ 955964 h 1997364"/>
              <a:gd name="connsiteX7" fmla="*/ 554182 w 1717964"/>
              <a:gd name="connsiteY7" fmla="*/ 1108364 h 1997364"/>
              <a:gd name="connsiteX8" fmla="*/ 678873 w 1717964"/>
              <a:gd name="connsiteY8" fmla="*/ 1274618 h 1997364"/>
              <a:gd name="connsiteX9" fmla="*/ 789709 w 1717964"/>
              <a:gd name="connsiteY9" fmla="*/ 1385455 h 1997364"/>
              <a:gd name="connsiteX10" fmla="*/ 858982 w 1717964"/>
              <a:gd name="connsiteY10" fmla="*/ 1468582 h 1997364"/>
              <a:gd name="connsiteX11" fmla="*/ 983673 w 1717964"/>
              <a:gd name="connsiteY11" fmla="*/ 1565564 h 1997364"/>
              <a:gd name="connsiteX12" fmla="*/ 1122218 w 1717964"/>
              <a:gd name="connsiteY12" fmla="*/ 1662546 h 1997364"/>
              <a:gd name="connsiteX13" fmla="*/ 1343891 w 1717964"/>
              <a:gd name="connsiteY13" fmla="*/ 1814946 h 1997364"/>
              <a:gd name="connsiteX14" fmla="*/ 1440873 w 1717964"/>
              <a:gd name="connsiteY14" fmla="*/ 1870364 h 1997364"/>
              <a:gd name="connsiteX15" fmla="*/ 1551709 w 1717964"/>
              <a:gd name="connsiteY15" fmla="*/ 1925782 h 1997364"/>
              <a:gd name="connsiteX16" fmla="*/ 1717964 w 1717964"/>
              <a:gd name="connsiteY16" fmla="*/ 1967346 h 1997364"/>
              <a:gd name="connsiteX0" fmla="*/ 0 w 1717964"/>
              <a:gd name="connsiteY0" fmla="*/ 0 h 1997364"/>
              <a:gd name="connsiteX1" fmla="*/ 69273 w 1717964"/>
              <a:gd name="connsiteY1" fmla="*/ 193964 h 1997364"/>
              <a:gd name="connsiteX2" fmla="*/ 138545 w 1717964"/>
              <a:gd name="connsiteY2" fmla="*/ 346364 h 1997364"/>
              <a:gd name="connsiteX3" fmla="*/ 207818 w 1717964"/>
              <a:gd name="connsiteY3" fmla="*/ 484909 h 1997364"/>
              <a:gd name="connsiteX4" fmla="*/ 263236 w 1717964"/>
              <a:gd name="connsiteY4" fmla="*/ 595746 h 1997364"/>
              <a:gd name="connsiteX5" fmla="*/ 346364 w 1717964"/>
              <a:gd name="connsiteY5" fmla="*/ 748146 h 1997364"/>
              <a:gd name="connsiteX6" fmla="*/ 457200 w 1717964"/>
              <a:gd name="connsiteY6" fmla="*/ 955964 h 1997364"/>
              <a:gd name="connsiteX7" fmla="*/ 554182 w 1717964"/>
              <a:gd name="connsiteY7" fmla="*/ 1108364 h 1997364"/>
              <a:gd name="connsiteX8" fmla="*/ 678873 w 1717964"/>
              <a:gd name="connsiteY8" fmla="*/ 1274618 h 1997364"/>
              <a:gd name="connsiteX9" fmla="*/ 789709 w 1717964"/>
              <a:gd name="connsiteY9" fmla="*/ 1385455 h 1997364"/>
              <a:gd name="connsiteX10" fmla="*/ 858982 w 1717964"/>
              <a:gd name="connsiteY10" fmla="*/ 1468582 h 1997364"/>
              <a:gd name="connsiteX11" fmla="*/ 983673 w 1717964"/>
              <a:gd name="connsiteY11" fmla="*/ 1565564 h 1997364"/>
              <a:gd name="connsiteX12" fmla="*/ 1122218 w 1717964"/>
              <a:gd name="connsiteY12" fmla="*/ 1662546 h 1997364"/>
              <a:gd name="connsiteX13" fmla="*/ 1343891 w 1717964"/>
              <a:gd name="connsiteY13" fmla="*/ 1814946 h 1997364"/>
              <a:gd name="connsiteX14" fmla="*/ 1551709 w 1717964"/>
              <a:gd name="connsiteY14" fmla="*/ 1925782 h 1997364"/>
              <a:gd name="connsiteX15" fmla="*/ 1717964 w 1717964"/>
              <a:gd name="connsiteY15" fmla="*/ 1967346 h 1997364"/>
              <a:gd name="connsiteX0" fmla="*/ 0 w 1551708"/>
              <a:gd name="connsiteY0" fmla="*/ 0 h 1925782"/>
              <a:gd name="connsiteX1" fmla="*/ 69273 w 1551708"/>
              <a:gd name="connsiteY1" fmla="*/ 193964 h 1925782"/>
              <a:gd name="connsiteX2" fmla="*/ 138545 w 1551708"/>
              <a:gd name="connsiteY2" fmla="*/ 346364 h 1925782"/>
              <a:gd name="connsiteX3" fmla="*/ 207818 w 1551708"/>
              <a:gd name="connsiteY3" fmla="*/ 484909 h 1925782"/>
              <a:gd name="connsiteX4" fmla="*/ 263236 w 1551708"/>
              <a:gd name="connsiteY4" fmla="*/ 595746 h 1925782"/>
              <a:gd name="connsiteX5" fmla="*/ 346364 w 1551708"/>
              <a:gd name="connsiteY5" fmla="*/ 748146 h 1925782"/>
              <a:gd name="connsiteX6" fmla="*/ 457200 w 1551708"/>
              <a:gd name="connsiteY6" fmla="*/ 955964 h 1925782"/>
              <a:gd name="connsiteX7" fmla="*/ 554182 w 1551708"/>
              <a:gd name="connsiteY7" fmla="*/ 1108364 h 1925782"/>
              <a:gd name="connsiteX8" fmla="*/ 678873 w 1551708"/>
              <a:gd name="connsiteY8" fmla="*/ 1274618 h 1925782"/>
              <a:gd name="connsiteX9" fmla="*/ 789709 w 1551708"/>
              <a:gd name="connsiteY9" fmla="*/ 1385455 h 1925782"/>
              <a:gd name="connsiteX10" fmla="*/ 858982 w 1551708"/>
              <a:gd name="connsiteY10" fmla="*/ 1468582 h 1925782"/>
              <a:gd name="connsiteX11" fmla="*/ 983673 w 1551708"/>
              <a:gd name="connsiteY11" fmla="*/ 1565564 h 1925782"/>
              <a:gd name="connsiteX12" fmla="*/ 1122218 w 1551708"/>
              <a:gd name="connsiteY12" fmla="*/ 1662546 h 1925782"/>
              <a:gd name="connsiteX13" fmla="*/ 1343891 w 1551708"/>
              <a:gd name="connsiteY13" fmla="*/ 1814946 h 1925782"/>
              <a:gd name="connsiteX14" fmla="*/ 1551709 w 1551708"/>
              <a:gd name="connsiteY14" fmla="*/ 1925782 h 1925782"/>
              <a:gd name="connsiteX0" fmla="*/ 0 w 1343891"/>
              <a:gd name="connsiteY0" fmla="*/ 0 h 1814946"/>
              <a:gd name="connsiteX1" fmla="*/ 69273 w 1343891"/>
              <a:gd name="connsiteY1" fmla="*/ 193964 h 1814946"/>
              <a:gd name="connsiteX2" fmla="*/ 138545 w 1343891"/>
              <a:gd name="connsiteY2" fmla="*/ 346364 h 1814946"/>
              <a:gd name="connsiteX3" fmla="*/ 207818 w 1343891"/>
              <a:gd name="connsiteY3" fmla="*/ 484909 h 1814946"/>
              <a:gd name="connsiteX4" fmla="*/ 263236 w 1343891"/>
              <a:gd name="connsiteY4" fmla="*/ 595746 h 1814946"/>
              <a:gd name="connsiteX5" fmla="*/ 346364 w 1343891"/>
              <a:gd name="connsiteY5" fmla="*/ 748146 h 1814946"/>
              <a:gd name="connsiteX6" fmla="*/ 457200 w 1343891"/>
              <a:gd name="connsiteY6" fmla="*/ 955964 h 1814946"/>
              <a:gd name="connsiteX7" fmla="*/ 554182 w 1343891"/>
              <a:gd name="connsiteY7" fmla="*/ 1108364 h 1814946"/>
              <a:gd name="connsiteX8" fmla="*/ 678873 w 1343891"/>
              <a:gd name="connsiteY8" fmla="*/ 1274618 h 1814946"/>
              <a:gd name="connsiteX9" fmla="*/ 789709 w 1343891"/>
              <a:gd name="connsiteY9" fmla="*/ 1385455 h 1814946"/>
              <a:gd name="connsiteX10" fmla="*/ 858982 w 1343891"/>
              <a:gd name="connsiteY10" fmla="*/ 1468582 h 1814946"/>
              <a:gd name="connsiteX11" fmla="*/ 983673 w 1343891"/>
              <a:gd name="connsiteY11" fmla="*/ 1565564 h 1814946"/>
              <a:gd name="connsiteX12" fmla="*/ 1122218 w 1343891"/>
              <a:gd name="connsiteY12" fmla="*/ 1662546 h 1814946"/>
              <a:gd name="connsiteX13" fmla="*/ 1343891 w 1343891"/>
              <a:gd name="connsiteY13" fmla="*/ 1814946 h 1814946"/>
              <a:gd name="connsiteX0" fmla="*/ 0 w 1122217"/>
              <a:gd name="connsiteY0" fmla="*/ 0 h 1662546"/>
              <a:gd name="connsiteX1" fmla="*/ 69273 w 1122217"/>
              <a:gd name="connsiteY1" fmla="*/ 193964 h 1662546"/>
              <a:gd name="connsiteX2" fmla="*/ 138545 w 1122217"/>
              <a:gd name="connsiteY2" fmla="*/ 346364 h 1662546"/>
              <a:gd name="connsiteX3" fmla="*/ 207818 w 1122217"/>
              <a:gd name="connsiteY3" fmla="*/ 484909 h 1662546"/>
              <a:gd name="connsiteX4" fmla="*/ 263236 w 1122217"/>
              <a:gd name="connsiteY4" fmla="*/ 595746 h 1662546"/>
              <a:gd name="connsiteX5" fmla="*/ 346364 w 1122217"/>
              <a:gd name="connsiteY5" fmla="*/ 748146 h 1662546"/>
              <a:gd name="connsiteX6" fmla="*/ 457200 w 1122217"/>
              <a:gd name="connsiteY6" fmla="*/ 955964 h 1662546"/>
              <a:gd name="connsiteX7" fmla="*/ 554182 w 1122217"/>
              <a:gd name="connsiteY7" fmla="*/ 1108364 h 1662546"/>
              <a:gd name="connsiteX8" fmla="*/ 678873 w 1122217"/>
              <a:gd name="connsiteY8" fmla="*/ 1274618 h 1662546"/>
              <a:gd name="connsiteX9" fmla="*/ 789709 w 1122217"/>
              <a:gd name="connsiteY9" fmla="*/ 1385455 h 1662546"/>
              <a:gd name="connsiteX10" fmla="*/ 858982 w 1122217"/>
              <a:gd name="connsiteY10" fmla="*/ 1468582 h 1662546"/>
              <a:gd name="connsiteX11" fmla="*/ 983673 w 1122217"/>
              <a:gd name="connsiteY11" fmla="*/ 1565564 h 1662546"/>
              <a:gd name="connsiteX12" fmla="*/ 1122218 w 1122217"/>
              <a:gd name="connsiteY12" fmla="*/ 1662546 h 1662546"/>
              <a:gd name="connsiteX0" fmla="*/ 0 w 1122218"/>
              <a:gd name="connsiteY0" fmla="*/ 0 h 1662546"/>
              <a:gd name="connsiteX1" fmla="*/ 69273 w 1122218"/>
              <a:gd name="connsiteY1" fmla="*/ 193964 h 1662546"/>
              <a:gd name="connsiteX2" fmla="*/ 138545 w 1122218"/>
              <a:gd name="connsiteY2" fmla="*/ 346364 h 1662546"/>
              <a:gd name="connsiteX3" fmla="*/ 207818 w 1122218"/>
              <a:gd name="connsiteY3" fmla="*/ 484909 h 1662546"/>
              <a:gd name="connsiteX4" fmla="*/ 263236 w 1122218"/>
              <a:gd name="connsiteY4" fmla="*/ 595746 h 1662546"/>
              <a:gd name="connsiteX5" fmla="*/ 346364 w 1122218"/>
              <a:gd name="connsiteY5" fmla="*/ 748146 h 1662546"/>
              <a:gd name="connsiteX6" fmla="*/ 457200 w 1122218"/>
              <a:gd name="connsiteY6" fmla="*/ 955964 h 1662546"/>
              <a:gd name="connsiteX7" fmla="*/ 554182 w 1122218"/>
              <a:gd name="connsiteY7" fmla="*/ 1108364 h 1662546"/>
              <a:gd name="connsiteX8" fmla="*/ 678873 w 1122218"/>
              <a:gd name="connsiteY8" fmla="*/ 1274618 h 1662546"/>
              <a:gd name="connsiteX9" fmla="*/ 789709 w 1122218"/>
              <a:gd name="connsiteY9" fmla="*/ 1385455 h 1662546"/>
              <a:gd name="connsiteX10" fmla="*/ 983673 w 1122218"/>
              <a:gd name="connsiteY10" fmla="*/ 1565564 h 1662546"/>
              <a:gd name="connsiteX11" fmla="*/ 1122218 w 1122218"/>
              <a:gd name="connsiteY11" fmla="*/ 1662546 h 1662546"/>
              <a:gd name="connsiteX0" fmla="*/ 0 w 983674"/>
              <a:gd name="connsiteY0" fmla="*/ 0 h 1565564"/>
              <a:gd name="connsiteX1" fmla="*/ 69273 w 983674"/>
              <a:gd name="connsiteY1" fmla="*/ 193964 h 1565564"/>
              <a:gd name="connsiteX2" fmla="*/ 138545 w 983674"/>
              <a:gd name="connsiteY2" fmla="*/ 346364 h 1565564"/>
              <a:gd name="connsiteX3" fmla="*/ 207818 w 983674"/>
              <a:gd name="connsiteY3" fmla="*/ 484909 h 1565564"/>
              <a:gd name="connsiteX4" fmla="*/ 263236 w 983674"/>
              <a:gd name="connsiteY4" fmla="*/ 595746 h 1565564"/>
              <a:gd name="connsiteX5" fmla="*/ 346364 w 983674"/>
              <a:gd name="connsiteY5" fmla="*/ 748146 h 1565564"/>
              <a:gd name="connsiteX6" fmla="*/ 457200 w 983674"/>
              <a:gd name="connsiteY6" fmla="*/ 955964 h 1565564"/>
              <a:gd name="connsiteX7" fmla="*/ 554182 w 983674"/>
              <a:gd name="connsiteY7" fmla="*/ 1108364 h 1565564"/>
              <a:gd name="connsiteX8" fmla="*/ 678873 w 983674"/>
              <a:gd name="connsiteY8" fmla="*/ 1274618 h 1565564"/>
              <a:gd name="connsiteX9" fmla="*/ 789709 w 983674"/>
              <a:gd name="connsiteY9" fmla="*/ 1385455 h 1565564"/>
              <a:gd name="connsiteX10" fmla="*/ 983673 w 983674"/>
              <a:gd name="connsiteY10" fmla="*/ 1565564 h 1565564"/>
              <a:gd name="connsiteX0" fmla="*/ 0 w 789709"/>
              <a:gd name="connsiteY0" fmla="*/ 0 h 1385455"/>
              <a:gd name="connsiteX1" fmla="*/ 69273 w 789709"/>
              <a:gd name="connsiteY1" fmla="*/ 193964 h 1385455"/>
              <a:gd name="connsiteX2" fmla="*/ 138545 w 789709"/>
              <a:gd name="connsiteY2" fmla="*/ 346364 h 1385455"/>
              <a:gd name="connsiteX3" fmla="*/ 207818 w 789709"/>
              <a:gd name="connsiteY3" fmla="*/ 484909 h 1385455"/>
              <a:gd name="connsiteX4" fmla="*/ 263236 w 789709"/>
              <a:gd name="connsiteY4" fmla="*/ 595746 h 1385455"/>
              <a:gd name="connsiteX5" fmla="*/ 346364 w 789709"/>
              <a:gd name="connsiteY5" fmla="*/ 748146 h 1385455"/>
              <a:gd name="connsiteX6" fmla="*/ 457200 w 789709"/>
              <a:gd name="connsiteY6" fmla="*/ 955964 h 1385455"/>
              <a:gd name="connsiteX7" fmla="*/ 554182 w 789709"/>
              <a:gd name="connsiteY7" fmla="*/ 1108364 h 1385455"/>
              <a:gd name="connsiteX8" fmla="*/ 678873 w 789709"/>
              <a:gd name="connsiteY8" fmla="*/ 1274618 h 1385455"/>
              <a:gd name="connsiteX9" fmla="*/ 789709 w 789709"/>
              <a:gd name="connsiteY9" fmla="*/ 1385455 h 1385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709" h="1385455">
                <a:moveTo>
                  <a:pt x="0" y="0"/>
                </a:moveTo>
                <a:cubicBezTo>
                  <a:pt x="23091" y="68118"/>
                  <a:pt x="46182" y="136237"/>
                  <a:pt x="69273" y="193964"/>
                </a:cubicBezTo>
                <a:cubicBezTo>
                  <a:pt x="92364" y="251691"/>
                  <a:pt x="115454" y="297873"/>
                  <a:pt x="138545" y="346364"/>
                </a:cubicBezTo>
                <a:cubicBezTo>
                  <a:pt x="161636" y="394855"/>
                  <a:pt x="207818" y="484909"/>
                  <a:pt x="207818" y="484909"/>
                </a:cubicBezTo>
                <a:cubicBezTo>
                  <a:pt x="228600" y="526473"/>
                  <a:pt x="240145" y="551873"/>
                  <a:pt x="263236" y="595746"/>
                </a:cubicBezTo>
                <a:cubicBezTo>
                  <a:pt x="286327" y="639619"/>
                  <a:pt x="314037" y="688110"/>
                  <a:pt x="346364" y="748146"/>
                </a:cubicBezTo>
                <a:cubicBezTo>
                  <a:pt x="378691" y="808182"/>
                  <a:pt x="422564" y="895928"/>
                  <a:pt x="457200" y="955964"/>
                </a:cubicBezTo>
                <a:cubicBezTo>
                  <a:pt x="491836" y="1016000"/>
                  <a:pt x="517237" y="1055255"/>
                  <a:pt x="554182" y="1108364"/>
                </a:cubicBezTo>
                <a:cubicBezTo>
                  <a:pt x="591128" y="1161473"/>
                  <a:pt x="639619" y="1228436"/>
                  <a:pt x="678873" y="1274618"/>
                </a:cubicBezTo>
                <a:cubicBezTo>
                  <a:pt x="718127" y="1320800"/>
                  <a:pt x="738909" y="1336964"/>
                  <a:pt x="789709" y="1385455"/>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350"/>
          </a:p>
        </p:txBody>
      </p:sp>
      <p:sp>
        <p:nvSpPr>
          <p:cNvPr id="35" name="Freeform 34"/>
          <p:cNvSpPr/>
          <p:nvPr/>
        </p:nvSpPr>
        <p:spPr>
          <a:xfrm>
            <a:off x="2616994" y="4117183"/>
            <a:ext cx="525066" cy="440531"/>
          </a:xfrm>
          <a:custGeom>
            <a:avLst/>
            <a:gdLst>
              <a:gd name="connsiteX0" fmla="*/ 0 w 700644"/>
              <a:gd name="connsiteY0" fmla="*/ 0 h 587828"/>
              <a:gd name="connsiteX1" fmla="*/ 47502 w 700644"/>
              <a:gd name="connsiteY1" fmla="*/ 59376 h 587828"/>
              <a:gd name="connsiteX2" fmla="*/ 83128 w 700644"/>
              <a:gd name="connsiteY2" fmla="*/ 95002 h 587828"/>
              <a:gd name="connsiteX3" fmla="*/ 142504 w 700644"/>
              <a:gd name="connsiteY3" fmla="*/ 148441 h 587828"/>
              <a:gd name="connsiteX4" fmla="*/ 207818 w 700644"/>
              <a:gd name="connsiteY4" fmla="*/ 213756 h 587828"/>
              <a:gd name="connsiteX5" fmla="*/ 296883 w 700644"/>
              <a:gd name="connsiteY5" fmla="*/ 290945 h 587828"/>
              <a:gd name="connsiteX6" fmla="*/ 374073 w 700644"/>
              <a:gd name="connsiteY6" fmla="*/ 356260 h 587828"/>
              <a:gd name="connsiteX7" fmla="*/ 427512 w 700644"/>
              <a:gd name="connsiteY7" fmla="*/ 403761 h 587828"/>
              <a:gd name="connsiteX8" fmla="*/ 480951 w 700644"/>
              <a:gd name="connsiteY8" fmla="*/ 445325 h 587828"/>
              <a:gd name="connsiteX9" fmla="*/ 570016 w 700644"/>
              <a:gd name="connsiteY9" fmla="*/ 504701 h 587828"/>
              <a:gd name="connsiteX10" fmla="*/ 629392 w 700644"/>
              <a:gd name="connsiteY10" fmla="*/ 546265 h 587828"/>
              <a:gd name="connsiteX11" fmla="*/ 676894 w 700644"/>
              <a:gd name="connsiteY11" fmla="*/ 575953 h 587828"/>
              <a:gd name="connsiteX12" fmla="*/ 700644 w 700644"/>
              <a:gd name="connsiteY12" fmla="*/ 587828 h 587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644" h="587828">
                <a:moveTo>
                  <a:pt x="0" y="0"/>
                </a:moveTo>
                <a:cubicBezTo>
                  <a:pt x="16823" y="21771"/>
                  <a:pt x="33647" y="43543"/>
                  <a:pt x="47502" y="59376"/>
                </a:cubicBezTo>
                <a:cubicBezTo>
                  <a:pt x="61357" y="75209"/>
                  <a:pt x="67294" y="80158"/>
                  <a:pt x="83128" y="95002"/>
                </a:cubicBezTo>
                <a:cubicBezTo>
                  <a:pt x="98962" y="109846"/>
                  <a:pt x="121722" y="128649"/>
                  <a:pt x="142504" y="148441"/>
                </a:cubicBezTo>
                <a:cubicBezTo>
                  <a:pt x="163286" y="168233"/>
                  <a:pt x="182088" y="190005"/>
                  <a:pt x="207818" y="213756"/>
                </a:cubicBezTo>
                <a:cubicBezTo>
                  <a:pt x="233548" y="237507"/>
                  <a:pt x="269174" y="267194"/>
                  <a:pt x="296883" y="290945"/>
                </a:cubicBezTo>
                <a:cubicBezTo>
                  <a:pt x="324592" y="314696"/>
                  <a:pt x="352302" y="337457"/>
                  <a:pt x="374073" y="356260"/>
                </a:cubicBezTo>
                <a:cubicBezTo>
                  <a:pt x="395844" y="375063"/>
                  <a:pt x="409699" y="388917"/>
                  <a:pt x="427512" y="403761"/>
                </a:cubicBezTo>
                <a:cubicBezTo>
                  <a:pt x="445325" y="418605"/>
                  <a:pt x="457200" y="428502"/>
                  <a:pt x="480951" y="445325"/>
                </a:cubicBezTo>
                <a:cubicBezTo>
                  <a:pt x="504702" y="462148"/>
                  <a:pt x="545276" y="487878"/>
                  <a:pt x="570016" y="504701"/>
                </a:cubicBezTo>
                <a:cubicBezTo>
                  <a:pt x="594756" y="521524"/>
                  <a:pt x="611579" y="534390"/>
                  <a:pt x="629392" y="546265"/>
                </a:cubicBezTo>
                <a:cubicBezTo>
                  <a:pt x="647205" y="558140"/>
                  <a:pt x="665019" y="569026"/>
                  <a:pt x="676894" y="575953"/>
                </a:cubicBezTo>
                <a:cubicBezTo>
                  <a:pt x="688769" y="582880"/>
                  <a:pt x="692727" y="585849"/>
                  <a:pt x="700644" y="587828"/>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350"/>
          </a:p>
        </p:txBody>
      </p:sp>
      <p:sp>
        <p:nvSpPr>
          <p:cNvPr id="44" name="Freeform 43"/>
          <p:cNvSpPr/>
          <p:nvPr/>
        </p:nvSpPr>
        <p:spPr>
          <a:xfrm>
            <a:off x="2637236" y="3429001"/>
            <a:ext cx="516731" cy="959644"/>
          </a:xfrm>
          <a:custGeom>
            <a:avLst/>
            <a:gdLst>
              <a:gd name="connsiteX0" fmla="*/ 0 w 682388"/>
              <a:gd name="connsiteY0" fmla="*/ 1214651 h 1214651"/>
              <a:gd name="connsiteX1" fmla="*/ 68239 w 682388"/>
              <a:gd name="connsiteY1" fmla="*/ 1023582 h 1214651"/>
              <a:gd name="connsiteX2" fmla="*/ 122830 w 682388"/>
              <a:gd name="connsiteY2" fmla="*/ 900752 h 1214651"/>
              <a:gd name="connsiteX3" fmla="*/ 191069 w 682388"/>
              <a:gd name="connsiteY3" fmla="*/ 750627 h 1214651"/>
              <a:gd name="connsiteX4" fmla="*/ 259308 w 682388"/>
              <a:gd name="connsiteY4" fmla="*/ 614149 h 1214651"/>
              <a:gd name="connsiteX5" fmla="*/ 368490 w 682388"/>
              <a:gd name="connsiteY5" fmla="*/ 409433 h 1214651"/>
              <a:gd name="connsiteX6" fmla="*/ 477672 w 682388"/>
              <a:gd name="connsiteY6" fmla="*/ 245660 h 1214651"/>
              <a:gd name="connsiteX7" fmla="*/ 573206 w 682388"/>
              <a:gd name="connsiteY7" fmla="*/ 122830 h 1214651"/>
              <a:gd name="connsiteX8" fmla="*/ 655093 w 682388"/>
              <a:gd name="connsiteY8" fmla="*/ 27295 h 1214651"/>
              <a:gd name="connsiteX9" fmla="*/ 682388 w 682388"/>
              <a:gd name="connsiteY9" fmla="*/ 0 h 1214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2388" h="1214651">
                <a:moveTo>
                  <a:pt x="0" y="1214651"/>
                </a:moveTo>
                <a:cubicBezTo>
                  <a:pt x="23883" y="1145274"/>
                  <a:pt x="47767" y="1075898"/>
                  <a:pt x="68239" y="1023582"/>
                </a:cubicBezTo>
                <a:cubicBezTo>
                  <a:pt x="88711" y="971266"/>
                  <a:pt x="102358" y="946245"/>
                  <a:pt x="122830" y="900752"/>
                </a:cubicBezTo>
                <a:cubicBezTo>
                  <a:pt x="143302" y="855259"/>
                  <a:pt x="168323" y="798394"/>
                  <a:pt x="191069" y="750627"/>
                </a:cubicBezTo>
                <a:cubicBezTo>
                  <a:pt x="213815" y="702860"/>
                  <a:pt x="229738" y="671015"/>
                  <a:pt x="259308" y="614149"/>
                </a:cubicBezTo>
                <a:cubicBezTo>
                  <a:pt x="288878" y="557283"/>
                  <a:pt x="332096" y="470848"/>
                  <a:pt x="368490" y="409433"/>
                </a:cubicBezTo>
                <a:cubicBezTo>
                  <a:pt x="404884" y="348018"/>
                  <a:pt x="443553" y="293427"/>
                  <a:pt x="477672" y="245660"/>
                </a:cubicBezTo>
                <a:cubicBezTo>
                  <a:pt x="511791" y="197893"/>
                  <a:pt x="543636" y="159224"/>
                  <a:pt x="573206" y="122830"/>
                </a:cubicBezTo>
                <a:cubicBezTo>
                  <a:pt x="602776" y="86436"/>
                  <a:pt x="636896" y="47767"/>
                  <a:pt x="655093" y="27295"/>
                </a:cubicBezTo>
                <a:cubicBezTo>
                  <a:pt x="673290" y="6823"/>
                  <a:pt x="677839" y="3411"/>
                  <a:pt x="682388" y="0"/>
                </a:cubicBezTo>
              </a:path>
            </a:pathLst>
          </a:cu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350"/>
          </a:p>
        </p:txBody>
      </p:sp>
      <p:sp>
        <p:nvSpPr>
          <p:cNvPr id="46" name="Freeform 45"/>
          <p:cNvSpPr/>
          <p:nvPr/>
        </p:nvSpPr>
        <p:spPr>
          <a:xfrm>
            <a:off x="2647950" y="3088482"/>
            <a:ext cx="438150" cy="912019"/>
          </a:xfrm>
          <a:custGeom>
            <a:avLst/>
            <a:gdLst>
              <a:gd name="connsiteX0" fmla="*/ 0 w 641445"/>
              <a:gd name="connsiteY0" fmla="*/ 0 h 1214651"/>
              <a:gd name="connsiteX1" fmla="*/ 54591 w 641445"/>
              <a:gd name="connsiteY1" fmla="*/ 177421 h 1214651"/>
              <a:gd name="connsiteX2" fmla="*/ 109182 w 641445"/>
              <a:gd name="connsiteY2" fmla="*/ 327546 h 1214651"/>
              <a:gd name="connsiteX3" fmla="*/ 150125 w 641445"/>
              <a:gd name="connsiteY3" fmla="*/ 423081 h 1214651"/>
              <a:gd name="connsiteX4" fmla="*/ 204716 w 641445"/>
              <a:gd name="connsiteY4" fmla="*/ 573206 h 1214651"/>
              <a:gd name="connsiteX5" fmla="*/ 313898 w 641445"/>
              <a:gd name="connsiteY5" fmla="*/ 791570 h 1214651"/>
              <a:gd name="connsiteX6" fmla="*/ 450376 w 641445"/>
              <a:gd name="connsiteY6" fmla="*/ 996287 h 1214651"/>
              <a:gd name="connsiteX7" fmla="*/ 545910 w 641445"/>
              <a:gd name="connsiteY7" fmla="*/ 1119116 h 1214651"/>
              <a:gd name="connsiteX8" fmla="*/ 641445 w 641445"/>
              <a:gd name="connsiteY8" fmla="*/ 1214651 h 1214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1445" h="1214651">
                <a:moveTo>
                  <a:pt x="0" y="0"/>
                </a:moveTo>
                <a:cubicBezTo>
                  <a:pt x="18197" y="61415"/>
                  <a:pt x="36394" y="122830"/>
                  <a:pt x="54591" y="177421"/>
                </a:cubicBezTo>
                <a:cubicBezTo>
                  <a:pt x="72788" y="232012"/>
                  <a:pt x="93260" y="286603"/>
                  <a:pt x="109182" y="327546"/>
                </a:cubicBezTo>
                <a:cubicBezTo>
                  <a:pt x="125104" y="368489"/>
                  <a:pt x="134203" y="382138"/>
                  <a:pt x="150125" y="423081"/>
                </a:cubicBezTo>
                <a:cubicBezTo>
                  <a:pt x="166047" y="464024"/>
                  <a:pt x="177421" y="511791"/>
                  <a:pt x="204716" y="573206"/>
                </a:cubicBezTo>
                <a:cubicBezTo>
                  <a:pt x="232011" y="634621"/>
                  <a:pt x="272955" y="721057"/>
                  <a:pt x="313898" y="791570"/>
                </a:cubicBezTo>
                <a:cubicBezTo>
                  <a:pt x="354841" y="862084"/>
                  <a:pt x="411707" y="941696"/>
                  <a:pt x="450376" y="996287"/>
                </a:cubicBezTo>
                <a:cubicBezTo>
                  <a:pt x="489045" y="1050878"/>
                  <a:pt x="514065" y="1082722"/>
                  <a:pt x="545910" y="1119116"/>
                </a:cubicBezTo>
                <a:cubicBezTo>
                  <a:pt x="577755" y="1155510"/>
                  <a:pt x="620973" y="1189630"/>
                  <a:pt x="641445" y="1214651"/>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350"/>
          </a:p>
        </p:txBody>
      </p:sp>
      <p:sp>
        <p:nvSpPr>
          <p:cNvPr id="47" name="Freeform 46"/>
          <p:cNvSpPr/>
          <p:nvPr/>
        </p:nvSpPr>
        <p:spPr>
          <a:xfrm>
            <a:off x="3149205" y="3088481"/>
            <a:ext cx="358378" cy="338138"/>
          </a:xfrm>
          <a:custGeom>
            <a:avLst/>
            <a:gdLst>
              <a:gd name="connsiteX0" fmla="*/ 0 w 477672"/>
              <a:gd name="connsiteY0" fmla="*/ 450376 h 450376"/>
              <a:gd name="connsiteX1" fmla="*/ 95534 w 477672"/>
              <a:gd name="connsiteY1" fmla="*/ 341194 h 450376"/>
              <a:gd name="connsiteX2" fmla="*/ 191069 w 477672"/>
              <a:gd name="connsiteY2" fmla="*/ 245660 h 450376"/>
              <a:gd name="connsiteX3" fmla="*/ 272955 w 477672"/>
              <a:gd name="connsiteY3" fmla="*/ 163773 h 450376"/>
              <a:gd name="connsiteX4" fmla="*/ 368490 w 477672"/>
              <a:gd name="connsiteY4" fmla="*/ 81887 h 450376"/>
              <a:gd name="connsiteX5" fmla="*/ 477672 w 477672"/>
              <a:gd name="connsiteY5" fmla="*/ 0 h 450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672" h="450376">
                <a:moveTo>
                  <a:pt x="0" y="450376"/>
                </a:moveTo>
                <a:cubicBezTo>
                  <a:pt x="31844" y="412844"/>
                  <a:pt x="63689" y="375313"/>
                  <a:pt x="95534" y="341194"/>
                </a:cubicBezTo>
                <a:cubicBezTo>
                  <a:pt x="127379" y="307075"/>
                  <a:pt x="191069" y="245660"/>
                  <a:pt x="191069" y="245660"/>
                </a:cubicBezTo>
                <a:cubicBezTo>
                  <a:pt x="220639" y="216090"/>
                  <a:pt x="243385" y="191068"/>
                  <a:pt x="272955" y="163773"/>
                </a:cubicBezTo>
                <a:cubicBezTo>
                  <a:pt x="302525" y="136478"/>
                  <a:pt x="334371" y="109182"/>
                  <a:pt x="368490" y="81887"/>
                </a:cubicBezTo>
                <a:cubicBezTo>
                  <a:pt x="402609" y="54592"/>
                  <a:pt x="440140" y="27296"/>
                  <a:pt x="477672" y="0"/>
                </a:cubicBezTo>
              </a:path>
            </a:pathLst>
          </a:cu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350"/>
          </a:p>
        </p:txBody>
      </p:sp>
      <p:sp>
        <p:nvSpPr>
          <p:cNvPr id="48" name="Freeform 47"/>
          <p:cNvSpPr/>
          <p:nvPr/>
        </p:nvSpPr>
        <p:spPr>
          <a:xfrm>
            <a:off x="3086101" y="3999311"/>
            <a:ext cx="389335" cy="401240"/>
          </a:xfrm>
          <a:custGeom>
            <a:avLst/>
            <a:gdLst>
              <a:gd name="connsiteX0" fmla="*/ 0 w 436729"/>
              <a:gd name="connsiteY0" fmla="*/ 0 h 436729"/>
              <a:gd name="connsiteX1" fmla="*/ 136478 w 436729"/>
              <a:gd name="connsiteY1" fmla="*/ 150126 h 436729"/>
              <a:gd name="connsiteX2" fmla="*/ 218365 w 436729"/>
              <a:gd name="connsiteY2" fmla="*/ 232012 h 436729"/>
              <a:gd name="connsiteX3" fmla="*/ 313899 w 436729"/>
              <a:gd name="connsiteY3" fmla="*/ 327547 h 436729"/>
              <a:gd name="connsiteX4" fmla="*/ 395786 w 436729"/>
              <a:gd name="connsiteY4" fmla="*/ 395786 h 436729"/>
              <a:gd name="connsiteX5" fmla="*/ 436729 w 436729"/>
              <a:gd name="connsiteY5" fmla="*/ 436729 h 43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6729" h="436729">
                <a:moveTo>
                  <a:pt x="0" y="0"/>
                </a:moveTo>
                <a:cubicBezTo>
                  <a:pt x="50042" y="55728"/>
                  <a:pt x="100084" y="111457"/>
                  <a:pt x="136478" y="150126"/>
                </a:cubicBezTo>
                <a:cubicBezTo>
                  <a:pt x="172872" y="188795"/>
                  <a:pt x="218365" y="232012"/>
                  <a:pt x="218365" y="232012"/>
                </a:cubicBezTo>
                <a:cubicBezTo>
                  <a:pt x="247935" y="261582"/>
                  <a:pt x="284329" y="300251"/>
                  <a:pt x="313899" y="327547"/>
                </a:cubicBezTo>
                <a:cubicBezTo>
                  <a:pt x="343469" y="354843"/>
                  <a:pt x="375314" y="377589"/>
                  <a:pt x="395786" y="395786"/>
                </a:cubicBezTo>
                <a:cubicBezTo>
                  <a:pt x="416258" y="413983"/>
                  <a:pt x="426493" y="425356"/>
                  <a:pt x="436729" y="436729"/>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350"/>
          </a:p>
        </p:txBody>
      </p:sp>
      <p:sp>
        <p:nvSpPr>
          <p:cNvPr id="49" name="Freeform 48"/>
          <p:cNvSpPr/>
          <p:nvPr/>
        </p:nvSpPr>
        <p:spPr>
          <a:xfrm>
            <a:off x="3149205" y="3805237"/>
            <a:ext cx="358378" cy="767954"/>
          </a:xfrm>
          <a:custGeom>
            <a:avLst/>
            <a:gdLst>
              <a:gd name="connsiteX0" fmla="*/ 0 w 477672"/>
              <a:gd name="connsiteY0" fmla="*/ 1023582 h 1023582"/>
              <a:gd name="connsiteX1" fmla="*/ 81887 w 477672"/>
              <a:gd name="connsiteY1" fmla="*/ 777923 h 1023582"/>
              <a:gd name="connsiteX2" fmla="*/ 150126 w 477672"/>
              <a:gd name="connsiteY2" fmla="*/ 600502 h 1023582"/>
              <a:gd name="connsiteX3" fmla="*/ 232012 w 477672"/>
              <a:gd name="connsiteY3" fmla="*/ 423081 h 1023582"/>
              <a:gd name="connsiteX4" fmla="*/ 313899 w 477672"/>
              <a:gd name="connsiteY4" fmla="*/ 259308 h 1023582"/>
              <a:gd name="connsiteX5" fmla="*/ 395785 w 477672"/>
              <a:gd name="connsiteY5" fmla="*/ 122830 h 1023582"/>
              <a:gd name="connsiteX6" fmla="*/ 477672 w 477672"/>
              <a:gd name="connsiteY6" fmla="*/ 0 h 102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672" h="1023582">
                <a:moveTo>
                  <a:pt x="0" y="1023582"/>
                </a:moveTo>
                <a:cubicBezTo>
                  <a:pt x="28433" y="936009"/>
                  <a:pt x="56866" y="848436"/>
                  <a:pt x="81887" y="777923"/>
                </a:cubicBezTo>
                <a:cubicBezTo>
                  <a:pt x="106908" y="707410"/>
                  <a:pt x="125105" y="659642"/>
                  <a:pt x="150126" y="600502"/>
                </a:cubicBezTo>
                <a:cubicBezTo>
                  <a:pt x="175147" y="541362"/>
                  <a:pt x="204717" y="479947"/>
                  <a:pt x="232012" y="423081"/>
                </a:cubicBezTo>
                <a:cubicBezTo>
                  <a:pt x="259307" y="366215"/>
                  <a:pt x="286604" y="309350"/>
                  <a:pt x="313899" y="259308"/>
                </a:cubicBezTo>
                <a:cubicBezTo>
                  <a:pt x="341194" y="209266"/>
                  <a:pt x="368490" y="166048"/>
                  <a:pt x="395785" y="122830"/>
                </a:cubicBezTo>
                <a:cubicBezTo>
                  <a:pt x="423080" y="79612"/>
                  <a:pt x="450376" y="39806"/>
                  <a:pt x="477672" y="0"/>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350"/>
          </a:p>
        </p:txBody>
      </p:sp>
      <p:sp>
        <p:nvSpPr>
          <p:cNvPr id="50" name="Freeform 49"/>
          <p:cNvSpPr/>
          <p:nvPr/>
        </p:nvSpPr>
        <p:spPr>
          <a:xfrm>
            <a:off x="3475435" y="4400550"/>
            <a:ext cx="257175" cy="172641"/>
          </a:xfrm>
          <a:custGeom>
            <a:avLst/>
            <a:gdLst>
              <a:gd name="connsiteX0" fmla="*/ 0 w 341194"/>
              <a:gd name="connsiteY0" fmla="*/ 0 h 300250"/>
              <a:gd name="connsiteX1" fmla="*/ 109182 w 341194"/>
              <a:gd name="connsiteY1" fmla="*/ 109182 h 300250"/>
              <a:gd name="connsiteX2" fmla="*/ 163773 w 341194"/>
              <a:gd name="connsiteY2" fmla="*/ 163773 h 300250"/>
              <a:gd name="connsiteX3" fmla="*/ 232012 w 341194"/>
              <a:gd name="connsiteY3" fmla="*/ 218364 h 300250"/>
              <a:gd name="connsiteX4" fmla="*/ 300251 w 341194"/>
              <a:gd name="connsiteY4" fmla="*/ 272955 h 300250"/>
              <a:gd name="connsiteX5" fmla="*/ 341194 w 341194"/>
              <a:gd name="connsiteY5" fmla="*/ 300250 h 30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194" h="300250">
                <a:moveTo>
                  <a:pt x="0" y="0"/>
                </a:moveTo>
                <a:lnTo>
                  <a:pt x="109182" y="109182"/>
                </a:lnTo>
                <a:cubicBezTo>
                  <a:pt x="136477" y="136477"/>
                  <a:pt x="143301" y="145576"/>
                  <a:pt x="163773" y="163773"/>
                </a:cubicBezTo>
                <a:cubicBezTo>
                  <a:pt x="184245" y="181970"/>
                  <a:pt x="232012" y="218364"/>
                  <a:pt x="232012" y="218364"/>
                </a:cubicBezTo>
                <a:cubicBezTo>
                  <a:pt x="254758" y="236561"/>
                  <a:pt x="282054" y="259307"/>
                  <a:pt x="300251" y="272955"/>
                </a:cubicBezTo>
                <a:cubicBezTo>
                  <a:pt x="318448" y="286603"/>
                  <a:pt x="329821" y="293426"/>
                  <a:pt x="341194" y="300250"/>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350"/>
          </a:p>
        </p:txBody>
      </p:sp>
      <p:sp>
        <p:nvSpPr>
          <p:cNvPr id="51" name="Freeform 50"/>
          <p:cNvSpPr/>
          <p:nvPr/>
        </p:nvSpPr>
        <p:spPr>
          <a:xfrm>
            <a:off x="3507583" y="3538538"/>
            <a:ext cx="194072" cy="266700"/>
          </a:xfrm>
          <a:custGeom>
            <a:avLst/>
            <a:gdLst>
              <a:gd name="connsiteX0" fmla="*/ 0 w 259307"/>
              <a:gd name="connsiteY0" fmla="*/ 354842 h 354842"/>
              <a:gd name="connsiteX1" fmla="*/ 95534 w 259307"/>
              <a:gd name="connsiteY1" fmla="*/ 204717 h 354842"/>
              <a:gd name="connsiteX2" fmla="*/ 204716 w 259307"/>
              <a:gd name="connsiteY2" fmla="*/ 68239 h 354842"/>
              <a:gd name="connsiteX3" fmla="*/ 259307 w 259307"/>
              <a:gd name="connsiteY3" fmla="*/ 0 h 354842"/>
            </a:gdLst>
            <a:ahLst/>
            <a:cxnLst>
              <a:cxn ang="0">
                <a:pos x="connsiteX0" y="connsiteY0"/>
              </a:cxn>
              <a:cxn ang="0">
                <a:pos x="connsiteX1" y="connsiteY1"/>
              </a:cxn>
              <a:cxn ang="0">
                <a:pos x="connsiteX2" y="connsiteY2"/>
              </a:cxn>
              <a:cxn ang="0">
                <a:pos x="connsiteX3" y="connsiteY3"/>
              </a:cxn>
            </a:cxnLst>
            <a:rect l="l" t="t" r="r" b="b"/>
            <a:pathLst>
              <a:path w="259307" h="354842">
                <a:moveTo>
                  <a:pt x="0" y="354842"/>
                </a:moveTo>
                <a:cubicBezTo>
                  <a:pt x="30707" y="303663"/>
                  <a:pt x="61415" y="252484"/>
                  <a:pt x="95534" y="204717"/>
                </a:cubicBezTo>
                <a:cubicBezTo>
                  <a:pt x="129653" y="156950"/>
                  <a:pt x="204716" y="68239"/>
                  <a:pt x="204716" y="68239"/>
                </a:cubicBezTo>
                <a:cubicBezTo>
                  <a:pt x="232011" y="34120"/>
                  <a:pt x="238835" y="25021"/>
                  <a:pt x="259307" y="0"/>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350"/>
          </a:p>
        </p:txBody>
      </p:sp>
      <p:sp>
        <p:nvSpPr>
          <p:cNvPr id="52" name="Freeform 51"/>
          <p:cNvSpPr/>
          <p:nvPr/>
        </p:nvSpPr>
        <p:spPr>
          <a:xfrm>
            <a:off x="3518297" y="3088481"/>
            <a:ext cx="194072" cy="542925"/>
          </a:xfrm>
          <a:custGeom>
            <a:avLst/>
            <a:gdLst>
              <a:gd name="connsiteX0" fmla="*/ 0 w 259307"/>
              <a:gd name="connsiteY0" fmla="*/ 0 h 723331"/>
              <a:gd name="connsiteX1" fmla="*/ 40943 w 259307"/>
              <a:gd name="connsiteY1" fmla="*/ 150125 h 723331"/>
              <a:gd name="connsiteX2" fmla="*/ 81886 w 259307"/>
              <a:gd name="connsiteY2" fmla="*/ 272955 h 723331"/>
              <a:gd name="connsiteX3" fmla="*/ 122829 w 259307"/>
              <a:gd name="connsiteY3" fmla="*/ 382137 h 723331"/>
              <a:gd name="connsiteX4" fmla="*/ 150125 w 259307"/>
              <a:gd name="connsiteY4" fmla="*/ 450376 h 723331"/>
              <a:gd name="connsiteX5" fmla="*/ 204716 w 259307"/>
              <a:gd name="connsiteY5" fmla="*/ 600501 h 723331"/>
              <a:gd name="connsiteX6" fmla="*/ 259307 w 259307"/>
              <a:gd name="connsiteY6" fmla="*/ 723331 h 72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307" h="723331">
                <a:moveTo>
                  <a:pt x="0" y="0"/>
                </a:moveTo>
                <a:cubicBezTo>
                  <a:pt x="13647" y="52316"/>
                  <a:pt x="27295" y="104633"/>
                  <a:pt x="40943" y="150125"/>
                </a:cubicBezTo>
                <a:cubicBezTo>
                  <a:pt x="54591" y="195618"/>
                  <a:pt x="68238" y="234286"/>
                  <a:pt x="81886" y="272955"/>
                </a:cubicBezTo>
                <a:cubicBezTo>
                  <a:pt x="95534" y="311624"/>
                  <a:pt x="111456" y="352567"/>
                  <a:pt x="122829" y="382137"/>
                </a:cubicBezTo>
                <a:cubicBezTo>
                  <a:pt x="134202" y="411707"/>
                  <a:pt x="136477" y="413982"/>
                  <a:pt x="150125" y="450376"/>
                </a:cubicBezTo>
                <a:cubicBezTo>
                  <a:pt x="163773" y="486770"/>
                  <a:pt x="186519" y="555009"/>
                  <a:pt x="204716" y="600501"/>
                </a:cubicBezTo>
                <a:cubicBezTo>
                  <a:pt x="222913" y="645993"/>
                  <a:pt x="241110" y="684662"/>
                  <a:pt x="259307" y="723331"/>
                </a:cubicBezTo>
              </a:path>
            </a:pathLst>
          </a:cu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350"/>
          </a:p>
        </p:txBody>
      </p:sp>
      <p:sp>
        <p:nvSpPr>
          <p:cNvPr id="53" name="Freeform 52"/>
          <p:cNvSpPr/>
          <p:nvPr/>
        </p:nvSpPr>
        <p:spPr>
          <a:xfrm>
            <a:off x="3692130" y="3088483"/>
            <a:ext cx="429815" cy="460772"/>
          </a:xfrm>
          <a:custGeom>
            <a:avLst/>
            <a:gdLst>
              <a:gd name="connsiteX0" fmla="*/ 0 w 573206"/>
              <a:gd name="connsiteY0" fmla="*/ 614149 h 614149"/>
              <a:gd name="connsiteX1" fmla="*/ 136478 w 573206"/>
              <a:gd name="connsiteY1" fmla="*/ 436728 h 614149"/>
              <a:gd name="connsiteX2" fmla="*/ 245660 w 573206"/>
              <a:gd name="connsiteY2" fmla="*/ 313898 h 614149"/>
              <a:gd name="connsiteX3" fmla="*/ 327547 w 573206"/>
              <a:gd name="connsiteY3" fmla="*/ 218364 h 614149"/>
              <a:gd name="connsiteX4" fmla="*/ 423081 w 573206"/>
              <a:gd name="connsiteY4" fmla="*/ 122830 h 614149"/>
              <a:gd name="connsiteX5" fmla="*/ 504967 w 573206"/>
              <a:gd name="connsiteY5" fmla="*/ 54591 h 614149"/>
              <a:gd name="connsiteX6" fmla="*/ 573206 w 573206"/>
              <a:gd name="connsiteY6" fmla="*/ 0 h 61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206" h="614149">
                <a:moveTo>
                  <a:pt x="0" y="614149"/>
                </a:moveTo>
                <a:cubicBezTo>
                  <a:pt x="48904" y="550459"/>
                  <a:pt x="95535" y="486770"/>
                  <a:pt x="136478" y="436728"/>
                </a:cubicBezTo>
                <a:cubicBezTo>
                  <a:pt x="177421" y="386686"/>
                  <a:pt x="213815" y="350292"/>
                  <a:pt x="245660" y="313898"/>
                </a:cubicBezTo>
                <a:cubicBezTo>
                  <a:pt x="277505" y="277504"/>
                  <a:pt x="297977" y="250209"/>
                  <a:pt x="327547" y="218364"/>
                </a:cubicBezTo>
                <a:cubicBezTo>
                  <a:pt x="357117" y="186519"/>
                  <a:pt x="393511" y="150126"/>
                  <a:pt x="423081" y="122830"/>
                </a:cubicBezTo>
                <a:cubicBezTo>
                  <a:pt x="452651" y="95535"/>
                  <a:pt x="479946" y="75063"/>
                  <a:pt x="504967" y="54591"/>
                </a:cubicBezTo>
                <a:cubicBezTo>
                  <a:pt x="529988" y="34119"/>
                  <a:pt x="551597" y="17059"/>
                  <a:pt x="573206" y="0"/>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350"/>
          </a:p>
        </p:txBody>
      </p:sp>
      <p:sp>
        <p:nvSpPr>
          <p:cNvPr id="54" name="Freeform 53"/>
          <p:cNvSpPr/>
          <p:nvPr/>
        </p:nvSpPr>
        <p:spPr>
          <a:xfrm>
            <a:off x="3711179" y="3625455"/>
            <a:ext cx="409575" cy="572690"/>
          </a:xfrm>
          <a:custGeom>
            <a:avLst/>
            <a:gdLst>
              <a:gd name="connsiteX0" fmla="*/ 0 w 545911"/>
              <a:gd name="connsiteY0" fmla="*/ 0 h 764274"/>
              <a:gd name="connsiteX1" fmla="*/ 40943 w 545911"/>
              <a:gd name="connsiteY1" fmla="*/ 95534 h 764274"/>
              <a:gd name="connsiteX2" fmla="*/ 81887 w 545911"/>
              <a:gd name="connsiteY2" fmla="*/ 177420 h 764274"/>
              <a:gd name="connsiteX3" fmla="*/ 136478 w 545911"/>
              <a:gd name="connsiteY3" fmla="*/ 272955 h 764274"/>
              <a:gd name="connsiteX4" fmla="*/ 218364 w 545911"/>
              <a:gd name="connsiteY4" fmla="*/ 409432 h 764274"/>
              <a:gd name="connsiteX5" fmla="*/ 300251 w 545911"/>
              <a:gd name="connsiteY5" fmla="*/ 504967 h 764274"/>
              <a:gd name="connsiteX6" fmla="*/ 354842 w 545911"/>
              <a:gd name="connsiteY6" fmla="*/ 573205 h 764274"/>
              <a:gd name="connsiteX7" fmla="*/ 436728 w 545911"/>
              <a:gd name="connsiteY7" fmla="*/ 655092 h 764274"/>
              <a:gd name="connsiteX8" fmla="*/ 532263 w 545911"/>
              <a:gd name="connsiteY8" fmla="*/ 750626 h 764274"/>
              <a:gd name="connsiteX9" fmla="*/ 545911 w 545911"/>
              <a:gd name="connsiteY9" fmla="*/ 764274 h 764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5911" h="764274">
                <a:moveTo>
                  <a:pt x="0" y="0"/>
                </a:moveTo>
                <a:cubicBezTo>
                  <a:pt x="13647" y="32982"/>
                  <a:pt x="27295" y="65964"/>
                  <a:pt x="40943" y="95534"/>
                </a:cubicBezTo>
                <a:cubicBezTo>
                  <a:pt x="54591" y="125104"/>
                  <a:pt x="65965" y="147850"/>
                  <a:pt x="81887" y="177420"/>
                </a:cubicBezTo>
                <a:cubicBezTo>
                  <a:pt x="97809" y="206990"/>
                  <a:pt x="113732" y="234286"/>
                  <a:pt x="136478" y="272955"/>
                </a:cubicBezTo>
                <a:cubicBezTo>
                  <a:pt x="159224" y="311624"/>
                  <a:pt x="191068" y="370763"/>
                  <a:pt x="218364" y="409432"/>
                </a:cubicBezTo>
                <a:cubicBezTo>
                  <a:pt x="245660" y="448101"/>
                  <a:pt x="277505" y="477671"/>
                  <a:pt x="300251" y="504967"/>
                </a:cubicBezTo>
                <a:cubicBezTo>
                  <a:pt x="322997" y="532263"/>
                  <a:pt x="332096" y="548184"/>
                  <a:pt x="354842" y="573205"/>
                </a:cubicBezTo>
                <a:cubicBezTo>
                  <a:pt x="377588" y="598226"/>
                  <a:pt x="436728" y="655092"/>
                  <a:pt x="436728" y="655092"/>
                </a:cubicBezTo>
                <a:lnTo>
                  <a:pt x="532263" y="750626"/>
                </a:lnTo>
                <a:lnTo>
                  <a:pt x="545911" y="764274"/>
                </a:lnTo>
              </a:path>
            </a:pathLst>
          </a:cu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350"/>
          </a:p>
        </p:txBody>
      </p:sp>
      <p:sp>
        <p:nvSpPr>
          <p:cNvPr id="55" name="Freeform 54"/>
          <p:cNvSpPr/>
          <p:nvPr/>
        </p:nvSpPr>
        <p:spPr>
          <a:xfrm>
            <a:off x="3743325" y="3764757"/>
            <a:ext cx="367904" cy="808435"/>
          </a:xfrm>
          <a:custGeom>
            <a:avLst/>
            <a:gdLst>
              <a:gd name="connsiteX0" fmla="*/ 0 w 491320"/>
              <a:gd name="connsiteY0" fmla="*/ 1078173 h 1078173"/>
              <a:gd name="connsiteX1" fmla="*/ 54591 w 491320"/>
              <a:gd name="connsiteY1" fmla="*/ 873457 h 1078173"/>
              <a:gd name="connsiteX2" fmla="*/ 122830 w 491320"/>
              <a:gd name="connsiteY2" fmla="*/ 682388 h 1078173"/>
              <a:gd name="connsiteX3" fmla="*/ 191069 w 491320"/>
              <a:gd name="connsiteY3" fmla="*/ 518615 h 1078173"/>
              <a:gd name="connsiteX4" fmla="*/ 259308 w 491320"/>
              <a:gd name="connsiteY4" fmla="*/ 368490 h 1078173"/>
              <a:gd name="connsiteX5" fmla="*/ 354842 w 491320"/>
              <a:gd name="connsiteY5" fmla="*/ 204717 h 1078173"/>
              <a:gd name="connsiteX6" fmla="*/ 450376 w 491320"/>
              <a:gd name="connsiteY6" fmla="*/ 54591 h 1078173"/>
              <a:gd name="connsiteX7" fmla="*/ 491320 w 491320"/>
              <a:gd name="connsiteY7" fmla="*/ 0 h 107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320" h="1078173">
                <a:moveTo>
                  <a:pt x="0" y="1078173"/>
                </a:moveTo>
                <a:cubicBezTo>
                  <a:pt x="17059" y="1008797"/>
                  <a:pt x="34119" y="939421"/>
                  <a:pt x="54591" y="873457"/>
                </a:cubicBezTo>
                <a:cubicBezTo>
                  <a:pt x="75063" y="807493"/>
                  <a:pt x="100084" y="741528"/>
                  <a:pt x="122830" y="682388"/>
                </a:cubicBezTo>
                <a:cubicBezTo>
                  <a:pt x="145576" y="623248"/>
                  <a:pt x="168323" y="570931"/>
                  <a:pt x="191069" y="518615"/>
                </a:cubicBezTo>
                <a:cubicBezTo>
                  <a:pt x="213815" y="466299"/>
                  <a:pt x="232013" y="420806"/>
                  <a:pt x="259308" y="368490"/>
                </a:cubicBezTo>
                <a:cubicBezTo>
                  <a:pt x="286603" y="316174"/>
                  <a:pt x="322997" y="257034"/>
                  <a:pt x="354842" y="204717"/>
                </a:cubicBezTo>
                <a:cubicBezTo>
                  <a:pt x="386687" y="152401"/>
                  <a:pt x="427630" y="88710"/>
                  <a:pt x="450376" y="54591"/>
                </a:cubicBezTo>
                <a:cubicBezTo>
                  <a:pt x="473122" y="20472"/>
                  <a:pt x="482221" y="10236"/>
                  <a:pt x="491320" y="0"/>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350"/>
          </a:p>
        </p:txBody>
      </p:sp>
      <p:sp>
        <p:nvSpPr>
          <p:cNvPr id="57" name="Freeform 56"/>
          <p:cNvSpPr/>
          <p:nvPr/>
        </p:nvSpPr>
        <p:spPr>
          <a:xfrm>
            <a:off x="4101705" y="4182666"/>
            <a:ext cx="516731" cy="389334"/>
          </a:xfrm>
          <a:custGeom>
            <a:avLst/>
            <a:gdLst>
              <a:gd name="connsiteX0" fmla="*/ 0 w 641445"/>
              <a:gd name="connsiteY0" fmla="*/ 0 h 491319"/>
              <a:gd name="connsiteX1" fmla="*/ 136478 w 641445"/>
              <a:gd name="connsiteY1" fmla="*/ 150125 h 491319"/>
              <a:gd name="connsiteX2" fmla="*/ 232012 w 641445"/>
              <a:gd name="connsiteY2" fmla="*/ 245660 h 491319"/>
              <a:gd name="connsiteX3" fmla="*/ 300251 w 641445"/>
              <a:gd name="connsiteY3" fmla="*/ 300251 h 491319"/>
              <a:gd name="connsiteX4" fmla="*/ 409433 w 641445"/>
              <a:gd name="connsiteY4" fmla="*/ 382137 h 491319"/>
              <a:gd name="connsiteX5" fmla="*/ 532263 w 641445"/>
              <a:gd name="connsiteY5" fmla="*/ 450376 h 491319"/>
              <a:gd name="connsiteX6" fmla="*/ 641445 w 641445"/>
              <a:gd name="connsiteY6" fmla="*/ 491319 h 49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1445" h="491319">
                <a:moveTo>
                  <a:pt x="0" y="0"/>
                </a:moveTo>
                <a:cubicBezTo>
                  <a:pt x="48904" y="54591"/>
                  <a:pt x="97809" y="109182"/>
                  <a:pt x="136478" y="150125"/>
                </a:cubicBezTo>
                <a:cubicBezTo>
                  <a:pt x="175147" y="191068"/>
                  <a:pt x="204717" y="220639"/>
                  <a:pt x="232012" y="245660"/>
                </a:cubicBezTo>
                <a:cubicBezTo>
                  <a:pt x="259307" y="270681"/>
                  <a:pt x="270681" y="277505"/>
                  <a:pt x="300251" y="300251"/>
                </a:cubicBezTo>
                <a:cubicBezTo>
                  <a:pt x="329821" y="322997"/>
                  <a:pt x="370764" y="357116"/>
                  <a:pt x="409433" y="382137"/>
                </a:cubicBezTo>
                <a:cubicBezTo>
                  <a:pt x="448102" y="407158"/>
                  <a:pt x="493594" y="432179"/>
                  <a:pt x="532263" y="450376"/>
                </a:cubicBezTo>
                <a:cubicBezTo>
                  <a:pt x="570932" y="468573"/>
                  <a:pt x="606188" y="479946"/>
                  <a:pt x="641445" y="491319"/>
                </a:cubicBezTo>
              </a:path>
            </a:pathLst>
          </a:cu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350"/>
          </a:p>
        </p:txBody>
      </p:sp>
      <p:sp>
        <p:nvSpPr>
          <p:cNvPr id="58" name="Freeform 57"/>
          <p:cNvSpPr/>
          <p:nvPr/>
        </p:nvSpPr>
        <p:spPr>
          <a:xfrm>
            <a:off x="4111228" y="3232547"/>
            <a:ext cx="471488" cy="532209"/>
          </a:xfrm>
          <a:custGeom>
            <a:avLst/>
            <a:gdLst>
              <a:gd name="connsiteX0" fmla="*/ 0 w 627797"/>
              <a:gd name="connsiteY0" fmla="*/ 709683 h 709683"/>
              <a:gd name="connsiteX1" fmla="*/ 150125 w 627797"/>
              <a:gd name="connsiteY1" fmla="*/ 491319 h 709683"/>
              <a:gd name="connsiteX2" fmla="*/ 259307 w 627797"/>
              <a:gd name="connsiteY2" fmla="*/ 354841 h 709683"/>
              <a:gd name="connsiteX3" fmla="*/ 368489 w 627797"/>
              <a:gd name="connsiteY3" fmla="*/ 232012 h 709683"/>
              <a:gd name="connsiteX4" fmla="*/ 477671 w 627797"/>
              <a:gd name="connsiteY4" fmla="*/ 122829 h 709683"/>
              <a:gd name="connsiteX5" fmla="*/ 573205 w 627797"/>
              <a:gd name="connsiteY5" fmla="*/ 40943 h 709683"/>
              <a:gd name="connsiteX6" fmla="*/ 627797 w 627797"/>
              <a:gd name="connsiteY6" fmla="*/ 0 h 709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797" h="709683">
                <a:moveTo>
                  <a:pt x="0" y="709683"/>
                </a:moveTo>
                <a:cubicBezTo>
                  <a:pt x="53453" y="630071"/>
                  <a:pt x="106907" y="550459"/>
                  <a:pt x="150125" y="491319"/>
                </a:cubicBezTo>
                <a:cubicBezTo>
                  <a:pt x="193343" y="432179"/>
                  <a:pt x="222913" y="398059"/>
                  <a:pt x="259307" y="354841"/>
                </a:cubicBezTo>
                <a:cubicBezTo>
                  <a:pt x="295701" y="311623"/>
                  <a:pt x="332095" y="270681"/>
                  <a:pt x="368489" y="232012"/>
                </a:cubicBezTo>
                <a:cubicBezTo>
                  <a:pt x="404883" y="193343"/>
                  <a:pt x="443552" y="154674"/>
                  <a:pt x="477671" y="122829"/>
                </a:cubicBezTo>
                <a:cubicBezTo>
                  <a:pt x="511790" y="90984"/>
                  <a:pt x="548184" y="61414"/>
                  <a:pt x="573205" y="40943"/>
                </a:cubicBezTo>
                <a:cubicBezTo>
                  <a:pt x="598226" y="20472"/>
                  <a:pt x="613011" y="10236"/>
                  <a:pt x="627797" y="0"/>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350"/>
          </a:p>
        </p:txBody>
      </p:sp>
      <p:sp>
        <p:nvSpPr>
          <p:cNvPr id="59" name="Freeform 58"/>
          <p:cNvSpPr/>
          <p:nvPr/>
        </p:nvSpPr>
        <p:spPr>
          <a:xfrm>
            <a:off x="4121944" y="3088482"/>
            <a:ext cx="429816" cy="798910"/>
          </a:xfrm>
          <a:custGeom>
            <a:avLst/>
            <a:gdLst>
              <a:gd name="connsiteX0" fmla="*/ 0 w 614149"/>
              <a:gd name="connsiteY0" fmla="*/ 0 h 1094095"/>
              <a:gd name="connsiteX1" fmla="*/ 40943 w 614149"/>
              <a:gd name="connsiteY1" fmla="*/ 122830 h 1094095"/>
              <a:gd name="connsiteX2" fmla="*/ 81886 w 614149"/>
              <a:gd name="connsiteY2" fmla="*/ 232012 h 1094095"/>
              <a:gd name="connsiteX3" fmla="*/ 122829 w 614149"/>
              <a:gd name="connsiteY3" fmla="*/ 327546 h 1094095"/>
              <a:gd name="connsiteX4" fmla="*/ 177420 w 614149"/>
              <a:gd name="connsiteY4" fmla="*/ 436728 h 1094095"/>
              <a:gd name="connsiteX5" fmla="*/ 259307 w 614149"/>
              <a:gd name="connsiteY5" fmla="*/ 600501 h 1094095"/>
              <a:gd name="connsiteX6" fmla="*/ 354841 w 614149"/>
              <a:gd name="connsiteY6" fmla="*/ 750627 h 1094095"/>
              <a:gd name="connsiteX7" fmla="*/ 464023 w 614149"/>
              <a:gd name="connsiteY7" fmla="*/ 914400 h 1094095"/>
              <a:gd name="connsiteX8" fmla="*/ 573205 w 614149"/>
              <a:gd name="connsiteY8" fmla="*/ 1064525 h 1094095"/>
              <a:gd name="connsiteX9" fmla="*/ 614149 w 614149"/>
              <a:gd name="connsiteY9" fmla="*/ 1091821 h 1094095"/>
              <a:gd name="connsiteX0" fmla="*/ 0 w 573205"/>
              <a:gd name="connsiteY0" fmla="*/ 0 h 1064525"/>
              <a:gd name="connsiteX1" fmla="*/ 40943 w 573205"/>
              <a:gd name="connsiteY1" fmla="*/ 122830 h 1064525"/>
              <a:gd name="connsiteX2" fmla="*/ 81886 w 573205"/>
              <a:gd name="connsiteY2" fmla="*/ 232012 h 1064525"/>
              <a:gd name="connsiteX3" fmla="*/ 122829 w 573205"/>
              <a:gd name="connsiteY3" fmla="*/ 327546 h 1064525"/>
              <a:gd name="connsiteX4" fmla="*/ 177420 w 573205"/>
              <a:gd name="connsiteY4" fmla="*/ 436728 h 1064525"/>
              <a:gd name="connsiteX5" fmla="*/ 259307 w 573205"/>
              <a:gd name="connsiteY5" fmla="*/ 600501 h 1064525"/>
              <a:gd name="connsiteX6" fmla="*/ 354841 w 573205"/>
              <a:gd name="connsiteY6" fmla="*/ 750627 h 1064525"/>
              <a:gd name="connsiteX7" fmla="*/ 464023 w 573205"/>
              <a:gd name="connsiteY7" fmla="*/ 914400 h 1064525"/>
              <a:gd name="connsiteX8" fmla="*/ 573205 w 573205"/>
              <a:gd name="connsiteY8" fmla="*/ 1064525 h 106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205" h="1064525">
                <a:moveTo>
                  <a:pt x="0" y="0"/>
                </a:moveTo>
                <a:cubicBezTo>
                  <a:pt x="13647" y="42080"/>
                  <a:pt x="27295" y="84161"/>
                  <a:pt x="40943" y="122830"/>
                </a:cubicBezTo>
                <a:cubicBezTo>
                  <a:pt x="54591" y="161499"/>
                  <a:pt x="68238" y="197893"/>
                  <a:pt x="81886" y="232012"/>
                </a:cubicBezTo>
                <a:cubicBezTo>
                  <a:pt x="95534" y="266131"/>
                  <a:pt x="106907" y="293427"/>
                  <a:pt x="122829" y="327546"/>
                </a:cubicBezTo>
                <a:cubicBezTo>
                  <a:pt x="138751" y="361665"/>
                  <a:pt x="177420" y="436728"/>
                  <a:pt x="177420" y="436728"/>
                </a:cubicBezTo>
                <a:cubicBezTo>
                  <a:pt x="200166" y="482220"/>
                  <a:pt x="229737" y="548184"/>
                  <a:pt x="259307" y="600501"/>
                </a:cubicBezTo>
                <a:cubicBezTo>
                  <a:pt x="288877" y="652818"/>
                  <a:pt x="320722" y="698311"/>
                  <a:pt x="354841" y="750627"/>
                </a:cubicBezTo>
                <a:cubicBezTo>
                  <a:pt x="388960" y="802943"/>
                  <a:pt x="427629" y="862084"/>
                  <a:pt x="464023" y="914400"/>
                </a:cubicBezTo>
                <a:cubicBezTo>
                  <a:pt x="500417" y="966716"/>
                  <a:pt x="548184" y="1034955"/>
                  <a:pt x="573205" y="1064525"/>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350"/>
          </a:p>
        </p:txBody>
      </p:sp>
      <p:sp>
        <p:nvSpPr>
          <p:cNvPr id="26" name="Freeform 25"/>
          <p:cNvSpPr/>
          <p:nvPr/>
        </p:nvSpPr>
        <p:spPr>
          <a:xfrm>
            <a:off x="4612482" y="3815953"/>
            <a:ext cx="235744" cy="757238"/>
          </a:xfrm>
          <a:custGeom>
            <a:avLst/>
            <a:gdLst>
              <a:gd name="connsiteX0" fmla="*/ 0 w 1241946"/>
              <a:gd name="connsiteY0" fmla="*/ 1978925 h 1978925"/>
              <a:gd name="connsiteX1" fmla="*/ 13648 w 1241946"/>
              <a:gd name="connsiteY1" fmla="*/ 1897039 h 1978925"/>
              <a:gd name="connsiteX2" fmla="*/ 27296 w 1241946"/>
              <a:gd name="connsiteY2" fmla="*/ 1815152 h 1978925"/>
              <a:gd name="connsiteX3" fmla="*/ 54591 w 1241946"/>
              <a:gd name="connsiteY3" fmla="*/ 1665027 h 1978925"/>
              <a:gd name="connsiteX4" fmla="*/ 109182 w 1241946"/>
              <a:gd name="connsiteY4" fmla="*/ 1460310 h 1978925"/>
              <a:gd name="connsiteX5" fmla="*/ 177421 w 1241946"/>
              <a:gd name="connsiteY5" fmla="*/ 1269242 h 1978925"/>
              <a:gd name="connsiteX6" fmla="*/ 232012 w 1241946"/>
              <a:gd name="connsiteY6" fmla="*/ 1132764 h 1978925"/>
              <a:gd name="connsiteX7" fmla="*/ 313899 w 1241946"/>
              <a:gd name="connsiteY7" fmla="*/ 968991 h 1978925"/>
              <a:gd name="connsiteX8" fmla="*/ 395785 w 1241946"/>
              <a:gd name="connsiteY8" fmla="*/ 818866 h 1978925"/>
              <a:gd name="connsiteX9" fmla="*/ 491319 w 1241946"/>
              <a:gd name="connsiteY9" fmla="*/ 668740 h 1978925"/>
              <a:gd name="connsiteX10" fmla="*/ 600502 w 1241946"/>
              <a:gd name="connsiteY10" fmla="*/ 518615 h 1978925"/>
              <a:gd name="connsiteX11" fmla="*/ 723331 w 1241946"/>
              <a:gd name="connsiteY11" fmla="*/ 382137 h 1978925"/>
              <a:gd name="connsiteX12" fmla="*/ 832513 w 1241946"/>
              <a:gd name="connsiteY12" fmla="*/ 272955 h 1978925"/>
              <a:gd name="connsiteX13" fmla="*/ 955343 w 1241946"/>
              <a:gd name="connsiteY13" fmla="*/ 163773 h 1978925"/>
              <a:gd name="connsiteX14" fmla="*/ 1132764 w 1241946"/>
              <a:gd name="connsiteY14" fmla="*/ 54591 h 1978925"/>
              <a:gd name="connsiteX15" fmla="*/ 1241946 w 1241946"/>
              <a:gd name="connsiteY15" fmla="*/ 0 h 1978925"/>
              <a:gd name="connsiteX0" fmla="*/ 0 w 1132764"/>
              <a:gd name="connsiteY0" fmla="*/ 1924334 h 1924334"/>
              <a:gd name="connsiteX1" fmla="*/ 13648 w 1132764"/>
              <a:gd name="connsiteY1" fmla="*/ 1842448 h 1924334"/>
              <a:gd name="connsiteX2" fmla="*/ 27296 w 1132764"/>
              <a:gd name="connsiteY2" fmla="*/ 1760561 h 1924334"/>
              <a:gd name="connsiteX3" fmla="*/ 54591 w 1132764"/>
              <a:gd name="connsiteY3" fmla="*/ 1610436 h 1924334"/>
              <a:gd name="connsiteX4" fmla="*/ 109182 w 1132764"/>
              <a:gd name="connsiteY4" fmla="*/ 1405719 h 1924334"/>
              <a:gd name="connsiteX5" fmla="*/ 177421 w 1132764"/>
              <a:gd name="connsiteY5" fmla="*/ 1214651 h 1924334"/>
              <a:gd name="connsiteX6" fmla="*/ 232012 w 1132764"/>
              <a:gd name="connsiteY6" fmla="*/ 1078173 h 1924334"/>
              <a:gd name="connsiteX7" fmla="*/ 313899 w 1132764"/>
              <a:gd name="connsiteY7" fmla="*/ 914400 h 1924334"/>
              <a:gd name="connsiteX8" fmla="*/ 395785 w 1132764"/>
              <a:gd name="connsiteY8" fmla="*/ 764275 h 1924334"/>
              <a:gd name="connsiteX9" fmla="*/ 491319 w 1132764"/>
              <a:gd name="connsiteY9" fmla="*/ 614149 h 1924334"/>
              <a:gd name="connsiteX10" fmla="*/ 600502 w 1132764"/>
              <a:gd name="connsiteY10" fmla="*/ 464024 h 1924334"/>
              <a:gd name="connsiteX11" fmla="*/ 723331 w 1132764"/>
              <a:gd name="connsiteY11" fmla="*/ 327546 h 1924334"/>
              <a:gd name="connsiteX12" fmla="*/ 832513 w 1132764"/>
              <a:gd name="connsiteY12" fmla="*/ 218364 h 1924334"/>
              <a:gd name="connsiteX13" fmla="*/ 955343 w 1132764"/>
              <a:gd name="connsiteY13" fmla="*/ 109182 h 1924334"/>
              <a:gd name="connsiteX14" fmla="*/ 1132764 w 1132764"/>
              <a:gd name="connsiteY14" fmla="*/ 0 h 1924334"/>
              <a:gd name="connsiteX0" fmla="*/ 0 w 1132764"/>
              <a:gd name="connsiteY0" fmla="*/ 1924334 h 1924334"/>
              <a:gd name="connsiteX1" fmla="*/ 13648 w 1132764"/>
              <a:gd name="connsiteY1" fmla="*/ 1842448 h 1924334"/>
              <a:gd name="connsiteX2" fmla="*/ 27296 w 1132764"/>
              <a:gd name="connsiteY2" fmla="*/ 1760561 h 1924334"/>
              <a:gd name="connsiteX3" fmla="*/ 54591 w 1132764"/>
              <a:gd name="connsiteY3" fmla="*/ 1610436 h 1924334"/>
              <a:gd name="connsiteX4" fmla="*/ 109182 w 1132764"/>
              <a:gd name="connsiteY4" fmla="*/ 1405719 h 1924334"/>
              <a:gd name="connsiteX5" fmla="*/ 177421 w 1132764"/>
              <a:gd name="connsiteY5" fmla="*/ 1214651 h 1924334"/>
              <a:gd name="connsiteX6" fmla="*/ 232012 w 1132764"/>
              <a:gd name="connsiteY6" fmla="*/ 1078173 h 1924334"/>
              <a:gd name="connsiteX7" fmla="*/ 313899 w 1132764"/>
              <a:gd name="connsiteY7" fmla="*/ 914400 h 1924334"/>
              <a:gd name="connsiteX8" fmla="*/ 395785 w 1132764"/>
              <a:gd name="connsiteY8" fmla="*/ 764275 h 1924334"/>
              <a:gd name="connsiteX9" fmla="*/ 491319 w 1132764"/>
              <a:gd name="connsiteY9" fmla="*/ 614149 h 1924334"/>
              <a:gd name="connsiteX10" fmla="*/ 600502 w 1132764"/>
              <a:gd name="connsiteY10" fmla="*/ 464024 h 1924334"/>
              <a:gd name="connsiteX11" fmla="*/ 723331 w 1132764"/>
              <a:gd name="connsiteY11" fmla="*/ 327546 h 1924334"/>
              <a:gd name="connsiteX12" fmla="*/ 832513 w 1132764"/>
              <a:gd name="connsiteY12" fmla="*/ 218364 h 1924334"/>
              <a:gd name="connsiteX13" fmla="*/ 1132764 w 1132764"/>
              <a:gd name="connsiteY13" fmla="*/ 0 h 1924334"/>
              <a:gd name="connsiteX0" fmla="*/ 0 w 832513"/>
              <a:gd name="connsiteY0" fmla="*/ 1705970 h 1705970"/>
              <a:gd name="connsiteX1" fmla="*/ 13648 w 832513"/>
              <a:gd name="connsiteY1" fmla="*/ 1624084 h 1705970"/>
              <a:gd name="connsiteX2" fmla="*/ 27296 w 832513"/>
              <a:gd name="connsiteY2" fmla="*/ 1542197 h 1705970"/>
              <a:gd name="connsiteX3" fmla="*/ 54591 w 832513"/>
              <a:gd name="connsiteY3" fmla="*/ 1392072 h 1705970"/>
              <a:gd name="connsiteX4" fmla="*/ 109182 w 832513"/>
              <a:gd name="connsiteY4" fmla="*/ 1187355 h 1705970"/>
              <a:gd name="connsiteX5" fmla="*/ 177421 w 832513"/>
              <a:gd name="connsiteY5" fmla="*/ 996287 h 1705970"/>
              <a:gd name="connsiteX6" fmla="*/ 232012 w 832513"/>
              <a:gd name="connsiteY6" fmla="*/ 859809 h 1705970"/>
              <a:gd name="connsiteX7" fmla="*/ 313899 w 832513"/>
              <a:gd name="connsiteY7" fmla="*/ 696036 h 1705970"/>
              <a:gd name="connsiteX8" fmla="*/ 395785 w 832513"/>
              <a:gd name="connsiteY8" fmla="*/ 545911 h 1705970"/>
              <a:gd name="connsiteX9" fmla="*/ 491319 w 832513"/>
              <a:gd name="connsiteY9" fmla="*/ 395785 h 1705970"/>
              <a:gd name="connsiteX10" fmla="*/ 600502 w 832513"/>
              <a:gd name="connsiteY10" fmla="*/ 245660 h 1705970"/>
              <a:gd name="connsiteX11" fmla="*/ 723331 w 832513"/>
              <a:gd name="connsiteY11" fmla="*/ 109182 h 1705970"/>
              <a:gd name="connsiteX12" fmla="*/ 832513 w 832513"/>
              <a:gd name="connsiteY12" fmla="*/ 0 h 1705970"/>
              <a:gd name="connsiteX0" fmla="*/ 0 w 832513"/>
              <a:gd name="connsiteY0" fmla="*/ 1705970 h 1705970"/>
              <a:gd name="connsiteX1" fmla="*/ 13648 w 832513"/>
              <a:gd name="connsiteY1" fmla="*/ 1624084 h 1705970"/>
              <a:gd name="connsiteX2" fmla="*/ 27296 w 832513"/>
              <a:gd name="connsiteY2" fmla="*/ 1542197 h 1705970"/>
              <a:gd name="connsiteX3" fmla="*/ 54591 w 832513"/>
              <a:gd name="connsiteY3" fmla="*/ 1392072 h 1705970"/>
              <a:gd name="connsiteX4" fmla="*/ 109182 w 832513"/>
              <a:gd name="connsiteY4" fmla="*/ 1187355 h 1705970"/>
              <a:gd name="connsiteX5" fmla="*/ 177421 w 832513"/>
              <a:gd name="connsiteY5" fmla="*/ 996287 h 1705970"/>
              <a:gd name="connsiteX6" fmla="*/ 232012 w 832513"/>
              <a:gd name="connsiteY6" fmla="*/ 859809 h 1705970"/>
              <a:gd name="connsiteX7" fmla="*/ 313899 w 832513"/>
              <a:gd name="connsiteY7" fmla="*/ 696036 h 1705970"/>
              <a:gd name="connsiteX8" fmla="*/ 395785 w 832513"/>
              <a:gd name="connsiteY8" fmla="*/ 545911 h 1705970"/>
              <a:gd name="connsiteX9" fmla="*/ 600502 w 832513"/>
              <a:gd name="connsiteY9" fmla="*/ 245660 h 1705970"/>
              <a:gd name="connsiteX10" fmla="*/ 723331 w 832513"/>
              <a:gd name="connsiteY10" fmla="*/ 109182 h 1705970"/>
              <a:gd name="connsiteX11" fmla="*/ 832513 w 832513"/>
              <a:gd name="connsiteY11" fmla="*/ 0 h 1705970"/>
              <a:gd name="connsiteX0" fmla="*/ 0 w 832513"/>
              <a:gd name="connsiteY0" fmla="*/ 1705970 h 1705970"/>
              <a:gd name="connsiteX1" fmla="*/ 13648 w 832513"/>
              <a:gd name="connsiteY1" fmla="*/ 1624084 h 1705970"/>
              <a:gd name="connsiteX2" fmla="*/ 27296 w 832513"/>
              <a:gd name="connsiteY2" fmla="*/ 1542197 h 1705970"/>
              <a:gd name="connsiteX3" fmla="*/ 54591 w 832513"/>
              <a:gd name="connsiteY3" fmla="*/ 1392072 h 1705970"/>
              <a:gd name="connsiteX4" fmla="*/ 109182 w 832513"/>
              <a:gd name="connsiteY4" fmla="*/ 1187355 h 1705970"/>
              <a:gd name="connsiteX5" fmla="*/ 177421 w 832513"/>
              <a:gd name="connsiteY5" fmla="*/ 996287 h 1705970"/>
              <a:gd name="connsiteX6" fmla="*/ 232012 w 832513"/>
              <a:gd name="connsiteY6" fmla="*/ 859809 h 1705970"/>
              <a:gd name="connsiteX7" fmla="*/ 313899 w 832513"/>
              <a:gd name="connsiteY7" fmla="*/ 696036 h 1705970"/>
              <a:gd name="connsiteX8" fmla="*/ 395785 w 832513"/>
              <a:gd name="connsiteY8" fmla="*/ 545911 h 1705970"/>
              <a:gd name="connsiteX9" fmla="*/ 723331 w 832513"/>
              <a:gd name="connsiteY9" fmla="*/ 109182 h 1705970"/>
              <a:gd name="connsiteX10" fmla="*/ 832513 w 832513"/>
              <a:gd name="connsiteY10" fmla="*/ 0 h 1705970"/>
              <a:gd name="connsiteX0" fmla="*/ 0 w 832513"/>
              <a:gd name="connsiteY0" fmla="*/ 1705970 h 1705970"/>
              <a:gd name="connsiteX1" fmla="*/ 13648 w 832513"/>
              <a:gd name="connsiteY1" fmla="*/ 1624084 h 1705970"/>
              <a:gd name="connsiteX2" fmla="*/ 27296 w 832513"/>
              <a:gd name="connsiteY2" fmla="*/ 1542197 h 1705970"/>
              <a:gd name="connsiteX3" fmla="*/ 54591 w 832513"/>
              <a:gd name="connsiteY3" fmla="*/ 1392072 h 1705970"/>
              <a:gd name="connsiteX4" fmla="*/ 109182 w 832513"/>
              <a:gd name="connsiteY4" fmla="*/ 1187355 h 1705970"/>
              <a:gd name="connsiteX5" fmla="*/ 177421 w 832513"/>
              <a:gd name="connsiteY5" fmla="*/ 996287 h 1705970"/>
              <a:gd name="connsiteX6" fmla="*/ 232012 w 832513"/>
              <a:gd name="connsiteY6" fmla="*/ 859809 h 1705970"/>
              <a:gd name="connsiteX7" fmla="*/ 313899 w 832513"/>
              <a:gd name="connsiteY7" fmla="*/ 696036 h 1705970"/>
              <a:gd name="connsiteX8" fmla="*/ 395785 w 832513"/>
              <a:gd name="connsiteY8" fmla="*/ 545911 h 1705970"/>
              <a:gd name="connsiteX9" fmla="*/ 832513 w 832513"/>
              <a:gd name="connsiteY9" fmla="*/ 0 h 1705970"/>
              <a:gd name="connsiteX0" fmla="*/ 0 w 395785"/>
              <a:gd name="connsiteY0" fmla="*/ 1160059 h 1160059"/>
              <a:gd name="connsiteX1" fmla="*/ 13648 w 395785"/>
              <a:gd name="connsiteY1" fmla="*/ 1078173 h 1160059"/>
              <a:gd name="connsiteX2" fmla="*/ 27296 w 395785"/>
              <a:gd name="connsiteY2" fmla="*/ 996286 h 1160059"/>
              <a:gd name="connsiteX3" fmla="*/ 54591 w 395785"/>
              <a:gd name="connsiteY3" fmla="*/ 846161 h 1160059"/>
              <a:gd name="connsiteX4" fmla="*/ 109182 w 395785"/>
              <a:gd name="connsiteY4" fmla="*/ 641444 h 1160059"/>
              <a:gd name="connsiteX5" fmla="*/ 177421 w 395785"/>
              <a:gd name="connsiteY5" fmla="*/ 450376 h 1160059"/>
              <a:gd name="connsiteX6" fmla="*/ 232012 w 395785"/>
              <a:gd name="connsiteY6" fmla="*/ 313898 h 1160059"/>
              <a:gd name="connsiteX7" fmla="*/ 313899 w 395785"/>
              <a:gd name="connsiteY7" fmla="*/ 150125 h 1160059"/>
              <a:gd name="connsiteX8" fmla="*/ 395785 w 395785"/>
              <a:gd name="connsiteY8" fmla="*/ 0 h 1160059"/>
              <a:gd name="connsiteX0" fmla="*/ 0 w 313899"/>
              <a:gd name="connsiteY0" fmla="*/ 1009934 h 1009934"/>
              <a:gd name="connsiteX1" fmla="*/ 13648 w 313899"/>
              <a:gd name="connsiteY1" fmla="*/ 928048 h 1009934"/>
              <a:gd name="connsiteX2" fmla="*/ 27296 w 313899"/>
              <a:gd name="connsiteY2" fmla="*/ 846161 h 1009934"/>
              <a:gd name="connsiteX3" fmla="*/ 54591 w 313899"/>
              <a:gd name="connsiteY3" fmla="*/ 696036 h 1009934"/>
              <a:gd name="connsiteX4" fmla="*/ 109182 w 313899"/>
              <a:gd name="connsiteY4" fmla="*/ 491319 h 1009934"/>
              <a:gd name="connsiteX5" fmla="*/ 177421 w 313899"/>
              <a:gd name="connsiteY5" fmla="*/ 300251 h 1009934"/>
              <a:gd name="connsiteX6" fmla="*/ 232012 w 313899"/>
              <a:gd name="connsiteY6" fmla="*/ 163773 h 1009934"/>
              <a:gd name="connsiteX7" fmla="*/ 313899 w 313899"/>
              <a:gd name="connsiteY7" fmla="*/ 0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899" h="1009934">
                <a:moveTo>
                  <a:pt x="0" y="1009934"/>
                </a:moveTo>
                <a:lnTo>
                  <a:pt x="13648" y="928048"/>
                </a:lnTo>
                <a:cubicBezTo>
                  <a:pt x="18197" y="900753"/>
                  <a:pt x="20472" y="884830"/>
                  <a:pt x="27296" y="846161"/>
                </a:cubicBezTo>
                <a:cubicBezTo>
                  <a:pt x="34120" y="807492"/>
                  <a:pt x="40943" y="755176"/>
                  <a:pt x="54591" y="696036"/>
                </a:cubicBezTo>
                <a:cubicBezTo>
                  <a:pt x="68239" y="636896"/>
                  <a:pt x="88710" y="557283"/>
                  <a:pt x="109182" y="491319"/>
                </a:cubicBezTo>
                <a:cubicBezTo>
                  <a:pt x="129654" y="425355"/>
                  <a:pt x="156949" y="354842"/>
                  <a:pt x="177421" y="300251"/>
                </a:cubicBezTo>
                <a:cubicBezTo>
                  <a:pt x="197893" y="245660"/>
                  <a:pt x="209266" y="213815"/>
                  <a:pt x="232012" y="163773"/>
                </a:cubicBezTo>
                <a:cubicBezTo>
                  <a:pt x="254758" y="113731"/>
                  <a:pt x="286604" y="52316"/>
                  <a:pt x="313899" y="0"/>
                </a:cubicBezTo>
              </a:path>
            </a:pathLst>
          </a:cu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350"/>
          </a:p>
        </p:txBody>
      </p:sp>
      <p:sp>
        <p:nvSpPr>
          <p:cNvPr id="27" name="Freeform 26"/>
          <p:cNvSpPr/>
          <p:nvPr/>
        </p:nvSpPr>
        <p:spPr>
          <a:xfrm>
            <a:off x="4582716" y="3088481"/>
            <a:ext cx="194072" cy="144066"/>
          </a:xfrm>
          <a:custGeom>
            <a:avLst/>
            <a:gdLst>
              <a:gd name="connsiteX0" fmla="*/ 0 w 259307"/>
              <a:gd name="connsiteY0" fmla="*/ 191069 h 191069"/>
              <a:gd name="connsiteX1" fmla="*/ 81886 w 259307"/>
              <a:gd name="connsiteY1" fmla="*/ 122830 h 191069"/>
              <a:gd name="connsiteX2" fmla="*/ 150125 w 259307"/>
              <a:gd name="connsiteY2" fmla="*/ 68239 h 191069"/>
              <a:gd name="connsiteX3" fmla="*/ 259307 w 259307"/>
              <a:gd name="connsiteY3" fmla="*/ 0 h 191069"/>
            </a:gdLst>
            <a:ahLst/>
            <a:cxnLst>
              <a:cxn ang="0">
                <a:pos x="connsiteX0" y="connsiteY0"/>
              </a:cxn>
              <a:cxn ang="0">
                <a:pos x="connsiteX1" y="connsiteY1"/>
              </a:cxn>
              <a:cxn ang="0">
                <a:pos x="connsiteX2" y="connsiteY2"/>
              </a:cxn>
              <a:cxn ang="0">
                <a:pos x="connsiteX3" y="connsiteY3"/>
              </a:cxn>
            </a:cxnLst>
            <a:rect l="l" t="t" r="r" b="b"/>
            <a:pathLst>
              <a:path w="259307" h="191069">
                <a:moveTo>
                  <a:pt x="0" y="191069"/>
                </a:moveTo>
                <a:lnTo>
                  <a:pt x="81886" y="122830"/>
                </a:lnTo>
                <a:cubicBezTo>
                  <a:pt x="106907" y="102358"/>
                  <a:pt x="120555" y="88711"/>
                  <a:pt x="150125" y="68239"/>
                </a:cubicBezTo>
                <a:cubicBezTo>
                  <a:pt x="179695" y="47767"/>
                  <a:pt x="219501" y="23883"/>
                  <a:pt x="259307" y="0"/>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350"/>
          </a:p>
        </p:txBody>
      </p:sp>
      <p:sp>
        <p:nvSpPr>
          <p:cNvPr id="28" name="Freeform 27"/>
          <p:cNvSpPr/>
          <p:nvPr/>
        </p:nvSpPr>
        <p:spPr>
          <a:xfrm>
            <a:off x="4551761" y="3887391"/>
            <a:ext cx="307181" cy="327422"/>
          </a:xfrm>
          <a:custGeom>
            <a:avLst/>
            <a:gdLst>
              <a:gd name="connsiteX0" fmla="*/ 0 w 409433"/>
              <a:gd name="connsiteY0" fmla="*/ 0 h 436728"/>
              <a:gd name="connsiteX1" fmla="*/ 81887 w 409433"/>
              <a:gd name="connsiteY1" fmla="*/ 109182 h 436728"/>
              <a:gd name="connsiteX2" fmla="*/ 136478 w 409433"/>
              <a:gd name="connsiteY2" fmla="*/ 163773 h 436728"/>
              <a:gd name="connsiteX3" fmla="*/ 259308 w 409433"/>
              <a:gd name="connsiteY3" fmla="*/ 300251 h 436728"/>
              <a:gd name="connsiteX4" fmla="*/ 341194 w 409433"/>
              <a:gd name="connsiteY4" fmla="*/ 382137 h 436728"/>
              <a:gd name="connsiteX5" fmla="*/ 409433 w 409433"/>
              <a:gd name="connsiteY5" fmla="*/ 436728 h 43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433" h="436728">
                <a:moveTo>
                  <a:pt x="0" y="0"/>
                </a:moveTo>
                <a:cubicBezTo>
                  <a:pt x="30707" y="40943"/>
                  <a:pt x="59141" y="81886"/>
                  <a:pt x="81887" y="109182"/>
                </a:cubicBezTo>
                <a:cubicBezTo>
                  <a:pt x="104633" y="136478"/>
                  <a:pt x="106908" y="131928"/>
                  <a:pt x="136478" y="163773"/>
                </a:cubicBezTo>
                <a:cubicBezTo>
                  <a:pt x="166048" y="195618"/>
                  <a:pt x="225189" y="263857"/>
                  <a:pt x="259308" y="300251"/>
                </a:cubicBezTo>
                <a:cubicBezTo>
                  <a:pt x="293427" y="336645"/>
                  <a:pt x="316173" y="359391"/>
                  <a:pt x="341194" y="382137"/>
                </a:cubicBezTo>
                <a:cubicBezTo>
                  <a:pt x="366215" y="404883"/>
                  <a:pt x="387824" y="420805"/>
                  <a:pt x="409433" y="436728"/>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350"/>
          </a:p>
        </p:txBody>
      </p:sp>
      <p:sp>
        <p:nvSpPr>
          <p:cNvPr id="30" name="Freeform 29"/>
          <p:cNvSpPr/>
          <p:nvPr/>
        </p:nvSpPr>
        <p:spPr>
          <a:xfrm>
            <a:off x="4858942" y="4214812"/>
            <a:ext cx="634603" cy="358379"/>
          </a:xfrm>
          <a:custGeom>
            <a:avLst/>
            <a:gdLst>
              <a:gd name="connsiteX0" fmla="*/ 0 w 846162"/>
              <a:gd name="connsiteY0" fmla="*/ 0 h 477671"/>
              <a:gd name="connsiteX1" fmla="*/ 150126 w 846162"/>
              <a:gd name="connsiteY1" fmla="*/ 109182 h 477671"/>
              <a:gd name="connsiteX2" fmla="*/ 286603 w 846162"/>
              <a:gd name="connsiteY2" fmla="*/ 204716 h 477671"/>
              <a:gd name="connsiteX3" fmla="*/ 464024 w 846162"/>
              <a:gd name="connsiteY3" fmla="*/ 313898 h 477671"/>
              <a:gd name="connsiteX4" fmla="*/ 668741 w 846162"/>
              <a:gd name="connsiteY4" fmla="*/ 423080 h 477671"/>
              <a:gd name="connsiteX5" fmla="*/ 846162 w 846162"/>
              <a:gd name="connsiteY5" fmla="*/ 477671 h 477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6162" h="477671">
                <a:moveTo>
                  <a:pt x="0" y="0"/>
                </a:moveTo>
                <a:lnTo>
                  <a:pt x="150126" y="109182"/>
                </a:lnTo>
                <a:cubicBezTo>
                  <a:pt x="197893" y="143301"/>
                  <a:pt x="234287" y="170597"/>
                  <a:pt x="286603" y="204716"/>
                </a:cubicBezTo>
                <a:cubicBezTo>
                  <a:pt x="338919" y="238835"/>
                  <a:pt x="400334" y="277504"/>
                  <a:pt x="464024" y="313898"/>
                </a:cubicBezTo>
                <a:cubicBezTo>
                  <a:pt x="527714" y="350292"/>
                  <a:pt x="605051" y="395785"/>
                  <a:pt x="668741" y="423080"/>
                </a:cubicBezTo>
                <a:cubicBezTo>
                  <a:pt x="732431" y="450376"/>
                  <a:pt x="789296" y="464023"/>
                  <a:pt x="846162" y="477671"/>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350"/>
          </a:p>
        </p:txBody>
      </p:sp>
      <p:sp>
        <p:nvSpPr>
          <p:cNvPr id="31" name="Freeform 30"/>
          <p:cNvSpPr/>
          <p:nvPr/>
        </p:nvSpPr>
        <p:spPr>
          <a:xfrm>
            <a:off x="4848225" y="3086100"/>
            <a:ext cx="638175" cy="729854"/>
          </a:xfrm>
          <a:custGeom>
            <a:avLst/>
            <a:gdLst>
              <a:gd name="connsiteX0" fmla="*/ 0 w 750627"/>
              <a:gd name="connsiteY0" fmla="*/ 859809 h 859809"/>
              <a:gd name="connsiteX1" fmla="*/ 68239 w 750627"/>
              <a:gd name="connsiteY1" fmla="*/ 736979 h 859809"/>
              <a:gd name="connsiteX2" fmla="*/ 136478 w 750627"/>
              <a:gd name="connsiteY2" fmla="*/ 627797 h 859809"/>
              <a:gd name="connsiteX3" fmla="*/ 259308 w 750627"/>
              <a:gd name="connsiteY3" fmla="*/ 450376 h 859809"/>
              <a:gd name="connsiteX4" fmla="*/ 354842 w 750627"/>
              <a:gd name="connsiteY4" fmla="*/ 341194 h 859809"/>
              <a:gd name="connsiteX5" fmla="*/ 436729 w 750627"/>
              <a:gd name="connsiteY5" fmla="*/ 259307 h 859809"/>
              <a:gd name="connsiteX6" fmla="*/ 518615 w 750627"/>
              <a:gd name="connsiteY6" fmla="*/ 177421 h 859809"/>
              <a:gd name="connsiteX7" fmla="*/ 627797 w 750627"/>
              <a:gd name="connsiteY7" fmla="*/ 81887 h 859809"/>
              <a:gd name="connsiteX8" fmla="*/ 709684 w 750627"/>
              <a:gd name="connsiteY8" fmla="*/ 27296 h 859809"/>
              <a:gd name="connsiteX9" fmla="*/ 750627 w 750627"/>
              <a:gd name="connsiteY9" fmla="*/ 0 h 85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0627" h="859809">
                <a:moveTo>
                  <a:pt x="0" y="859809"/>
                </a:moveTo>
                <a:cubicBezTo>
                  <a:pt x="22746" y="817728"/>
                  <a:pt x="45493" y="775648"/>
                  <a:pt x="68239" y="736979"/>
                </a:cubicBezTo>
                <a:cubicBezTo>
                  <a:pt x="90985" y="698310"/>
                  <a:pt x="104633" y="675564"/>
                  <a:pt x="136478" y="627797"/>
                </a:cubicBezTo>
                <a:cubicBezTo>
                  <a:pt x="168323" y="580030"/>
                  <a:pt x="222914" y="498143"/>
                  <a:pt x="259308" y="450376"/>
                </a:cubicBezTo>
                <a:cubicBezTo>
                  <a:pt x="295702" y="402609"/>
                  <a:pt x="325272" y="373039"/>
                  <a:pt x="354842" y="341194"/>
                </a:cubicBezTo>
                <a:cubicBezTo>
                  <a:pt x="384412" y="309349"/>
                  <a:pt x="436729" y="259307"/>
                  <a:pt x="436729" y="259307"/>
                </a:cubicBezTo>
                <a:cubicBezTo>
                  <a:pt x="464024" y="232012"/>
                  <a:pt x="486770" y="206991"/>
                  <a:pt x="518615" y="177421"/>
                </a:cubicBezTo>
                <a:cubicBezTo>
                  <a:pt x="550460" y="147851"/>
                  <a:pt x="595952" y="106908"/>
                  <a:pt x="627797" y="81887"/>
                </a:cubicBezTo>
                <a:cubicBezTo>
                  <a:pt x="659642" y="56866"/>
                  <a:pt x="709684" y="27296"/>
                  <a:pt x="709684" y="27296"/>
                </a:cubicBezTo>
                <a:cubicBezTo>
                  <a:pt x="730156" y="13648"/>
                  <a:pt x="748352" y="6824"/>
                  <a:pt x="750627" y="0"/>
                </a:cubicBezTo>
              </a:path>
            </a:pathLst>
          </a:cu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350"/>
          </a:p>
        </p:txBody>
      </p:sp>
      <p:sp>
        <p:nvSpPr>
          <p:cNvPr id="33" name="Freeform 32"/>
          <p:cNvSpPr/>
          <p:nvPr/>
        </p:nvSpPr>
        <p:spPr>
          <a:xfrm>
            <a:off x="4766072" y="3099197"/>
            <a:ext cx="676275" cy="1013222"/>
          </a:xfrm>
          <a:custGeom>
            <a:avLst/>
            <a:gdLst>
              <a:gd name="connsiteX0" fmla="*/ 0 w 900752"/>
              <a:gd name="connsiteY0" fmla="*/ 0 h 1351128"/>
              <a:gd name="connsiteX1" fmla="*/ 54591 w 900752"/>
              <a:gd name="connsiteY1" fmla="*/ 177421 h 1351128"/>
              <a:gd name="connsiteX2" fmla="*/ 109182 w 900752"/>
              <a:gd name="connsiteY2" fmla="*/ 327546 h 1351128"/>
              <a:gd name="connsiteX3" fmla="*/ 218364 w 900752"/>
              <a:gd name="connsiteY3" fmla="*/ 559558 h 1351128"/>
              <a:gd name="connsiteX4" fmla="*/ 341194 w 900752"/>
              <a:gd name="connsiteY4" fmla="*/ 764274 h 1351128"/>
              <a:gd name="connsiteX5" fmla="*/ 477672 w 900752"/>
              <a:gd name="connsiteY5" fmla="*/ 955343 h 1351128"/>
              <a:gd name="connsiteX6" fmla="*/ 641445 w 900752"/>
              <a:gd name="connsiteY6" fmla="*/ 1132764 h 1351128"/>
              <a:gd name="connsiteX7" fmla="*/ 900752 w 900752"/>
              <a:gd name="connsiteY7" fmla="*/ 1351128 h 1351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0752" h="1351128">
                <a:moveTo>
                  <a:pt x="0" y="0"/>
                </a:moveTo>
                <a:cubicBezTo>
                  <a:pt x="18197" y="61415"/>
                  <a:pt x="36394" y="122830"/>
                  <a:pt x="54591" y="177421"/>
                </a:cubicBezTo>
                <a:cubicBezTo>
                  <a:pt x="72788" y="232012"/>
                  <a:pt x="81887" y="263857"/>
                  <a:pt x="109182" y="327546"/>
                </a:cubicBezTo>
                <a:cubicBezTo>
                  <a:pt x="136477" y="391235"/>
                  <a:pt x="179695" y="486770"/>
                  <a:pt x="218364" y="559558"/>
                </a:cubicBezTo>
                <a:cubicBezTo>
                  <a:pt x="257033" y="632346"/>
                  <a:pt x="297976" y="698310"/>
                  <a:pt x="341194" y="764274"/>
                </a:cubicBezTo>
                <a:cubicBezTo>
                  <a:pt x="384412" y="830238"/>
                  <a:pt x="427630" y="893928"/>
                  <a:pt x="477672" y="955343"/>
                </a:cubicBezTo>
                <a:cubicBezTo>
                  <a:pt x="527714" y="1016758"/>
                  <a:pt x="570932" y="1066800"/>
                  <a:pt x="641445" y="1132764"/>
                </a:cubicBezTo>
                <a:cubicBezTo>
                  <a:pt x="711958" y="1198728"/>
                  <a:pt x="806355" y="1274928"/>
                  <a:pt x="900752" y="1351128"/>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350"/>
          </a:p>
        </p:txBody>
      </p:sp>
      <p:sp>
        <p:nvSpPr>
          <p:cNvPr id="38" name="Freeform 37"/>
          <p:cNvSpPr/>
          <p:nvPr/>
        </p:nvSpPr>
        <p:spPr>
          <a:xfrm>
            <a:off x="5442347" y="4112420"/>
            <a:ext cx="719138" cy="459581"/>
          </a:xfrm>
          <a:custGeom>
            <a:avLst/>
            <a:gdLst>
              <a:gd name="connsiteX0" fmla="*/ 0 w 914400"/>
              <a:gd name="connsiteY0" fmla="*/ 0 h 600501"/>
              <a:gd name="connsiteX1" fmla="*/ 286603 w 914400"/>
              <a:gd name="connsiteY1" fmla="*/ 204716 h 600501"/>
              <a:gd name="connsiteX2" fmla="*/ 532263 w 914400"/>
              <a:gd name="connsiteY2" fmla="*/ 382137 h 600501"/>
              <a:gd name="connsiteX3" fmla="*/ 723332 w 914400"/>
              <a:gd name="connsiteY3" fmla="*/ 491319 h 600501"/>
              <a:gd name="connsiteX4" fmla="*/ 914400 w 914400"/>
              <a:gd name="connsiteY4" fmla="*/ 600501 h 600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600501">
                <a:moveTo>
                  <a:pt x="0" y="0"/>
                </a:moveTo>
                <a:lnTo>
                  <a:pt x="286603" y="204716"/>
                </a:lnTo>
                <a:cubicBezTo>
                  <a:pt x="375314" y="268406"/>
                  <a:pt x="459475" y="334370"/>
                  <a:pt x="532263" y="382137"/>
                </a:cubicBezTo>
                <a:cubicBezTo>
                  <a:pt x="605051" y="429904"/>
                  <a:pt x="723332" y="491319"/>
                  <a:pt x="723332" y="491319"/>
                </a:cubicBezTo>
                <a:cubicBezTo>
                  <a:pt x="787021" y="527713"/>
                  <a:pt x="841612" y="548184"/>
                  <a:pt x="914400" y="600501"/>
                </a:cubicBezTo>
              </a:path>
            </a:pathLst>
          </a:custGeom>
          <a:ln>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350"/>
          </a:p>
        </p:txBody>
      </p:sp>
      <p:sp>
        <p:nvSpPr>
          <p:cNvPr id="36" name="Freeform 35"/>
          <p:cNvSpPr/>
          <p:nvPr/>
        </p:nvSpPr>
        <p:spPr>
          <a:xfrm>
            <a:off x="5482829" y="3088481"/>
            <a:ext cx="665559" cy="901304"/>
          </a:xfrm>
          <a:custGeom>
            <a:avLst/>
            <a:gdLst>
              <a:gd name="connsiteX0" fmla="*/ 0 w 887104"/>
              <a:gd name="connsiteY0" fmla="*/ 0 h 1201003"/>
              <a:gd name="connsiteX1" fmla="*/ 40943 w 887104"/>
              <a:gd name="connsiteY1" fmla="*/ 136478 h 1201003"/>
              <a:gd name="connsiteX2" fmla="*/ 81886 w 887104"/>
              <a:gd name="connsiteY2" fmla="*/ 245660 h 1201003"/>
              <a:gd name="connsiteX3" fmla="*/ 136477 w 887104"/>
              <a:gd name="connsiteY3" fmla="*/ 368489 h 1201003"/>
              <a:gd name="connsiteX4" fmla="*/ 191068 w 887104"/>
              <a:gd name="connsiteY4" fmla="*/ 477672 h 1201003"/>
              <a:gd name="connsiteX5" fmla="*/ 259307 w 887104"/>
              <a:gd name="connsiteY5" fmla="*/ 614149 h 1201003"/>
              <a:gd name="connsiteX6" fmla="*/ 327546 w 887104"/>
              <a:gd name="connsiteY6" fmla="*/ 723331 h 1201003"/>
              <a:gd name="connsiteX7" fmla="*/ 409433 w 887104"/>
              <a:gd name="connsiteY7" fmla="*/ 818866 h 1201003"/>
              <a:gd name="connsiteX8" fmla="*/ 532262 w 887104"/>
              <a:gd name="connsiteY8" fmla="*/ 941695 h 1201003"/>
              <a:gd name="connsiteX9" fmla="*/ 655092 w 887104"/>
              <a:gd name="connsiteY9" fmla="*/ 1037230 h 1201003"/>
              <a:gd name="connsiteX10" fmla="*/ 777922 w 887104"/>
              <a:gd name="connsiteY10" fmla="*/ 1132764 h 1201003"/>
              <a:gd name="connsiteX11" fmla="*/ 887104 w 887104"/>
              <a:gd name="connsiteY11" fmla="*/ 1201003 h 120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7104" h="1201003">
                <a:moveTo>
                  <a:pt x="0" y="0"/>
                </a:moveTo>
                <a:cubicBezTo>
                  <a:pt x="13647" y="47767"/>
                  <a:pt x="27295" y="95535"/>
                  <a:pt x="40943" y="136478"/>
                </a:cubicBezTo>
                <a:cubicBezTo>
                  <a:pt x="54591" y="177421"/>
                  <a:pt x="65964" y="206992"/>
                  <a:pt x="81886" y="245660"/>
                </a:cubicBezTo>
                <a:cubicBezTo>
                  <a:pt x="97808" y="284328"/>
                  <a:pt x="118280" y="329820"/>
                  <a:pt x="136477" y="368489"/>
                </a:cubicBezTo>
                <a:cubicBezTo>
                  <a:pt x="154674" y="407158"/>
                  <a:pt x="191068" y="477672"/>
                  <a:pt x="191068" y="477672"/>
                </a:cubicBezTo>
                <a:cubicBezTo>
                  <a:pt x="211540" y="518615"/>
                  <a:pt x="236561" y="573206"/>
                  <a:pt x="259307" y="614149"/>
                </a:cubicBezTo>
                <a:cubicBezTo>
                  <a:pt x="282053" y="655092"/>
                  <a:pt x="302525" y="689212"/>
                  <a:pt x="327546" y="723331"/>
                </a:cubicBezTo>
                <a:cubicBezTo>
                  <a:pt x="352567" y="757450"/>
                  <a:pt x="375314" y="782472"/>
                  <a:pt x="409433" y="818866"/>
                </a:cubicBezTo>
                <a:cubicBezTo>
                  <a:pt x="443552" y="855260"/>
                  <a:pt x="491319" y="905301"/>
                  <a:pt x="532262" y="941695"/>
                </a:cubicBezTo>
                <a:cubicBezTo>
                  <a:pt x="573205" y="978089"/>
                  <a:pt x="655092" y="1037230"/>
                  <a:pt x="655092" y="1037230"/>
                </a:cubicBezTo>
                <a:cubicBezTo>
                  <a:pt x="696035" y="1069075"/>
                  <a:pt x="739253" y="1105468"/>
                  <a:pt x="777922" y="1132764"/>
                </a:cubicBezTo>
                <a:cubicBezTo>
                  <a:pt x="816591" y="1160060"/>
                  <a:pt x="862083" y="1189630"/>
                  <a:pt x="887104" y="1201003"/>
                </a:cubicBezTo>
              </a:path>
            </a:pathLst>
          </a:cu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350"/>
          </a:p>
        </p:txBody>
      </p:sp>
      <p:sp>
        <p:nvSpPr>
          <p:cNvPr id="37" name="Freeform 36"/>
          <p:cNvSpPr/>
          <p:nvPr/>
        </p:nvSpPr>
        <p:spPr>
          <a:xfrm>
            <a:off x="5482830" y="3415903"/>
            <a:ext cx="645319" cy="1157288"/>
          </a:xfrm>
          <a:custGeom>
            <a:avLst/>
            <a:gdLst>
              <a:gd name="connsiteX0" fmla="*/ 0 w 859809"/>
              <a:gd name="connsiteY0" fmla="*/ 1542197 h 1542197"/>
              <a:gd name="connsiteX1" fmla="*/ 27295 w 859809"/>
              <a:gd name="connsiteY1" fmla="*/ 1378424 h 1542197"/>
              <a:gd name="connsiteX2" fmla="*/ 54591 w 859809"/>
              <a:gd name="connsiteY2" fmla="*/ 1241947 h 1542197"/>
              <a:gd name="connsiteX3" fmla="*/ 122830 w 859809"/>
              <a:gd name="connsiteY3" fmla="*/ 1023582 h 1542197"/>
              <a:gd name="connsiteX4" fmla="*/ 232012 w 859809"/>
              <a:gd name="connsiteY4" fmla="*/ 777923 h 1542197"/>
              <a:gd name="connsiteX5" fmla="*/ 382137 w 859809"/>
              <a:gd name="connsiteY5" fmla="*/ 532263 h 1542197"/>
              <a:gd name="connsiteX6" fmla="*/ 532262 w 859809"/>
              <a:gd name="connsiteY6" fmla="*/ 327547 h 1542197"/>
              <a:gd name="connsiteX7" fmla="*/ 682388 w 859809"/>
              <a:gd name="connsiteY7" fmla="*/ 150126 h 1542197"/>
              <a:gd name="connsiteX8" fmla="*/ 805218 w 859809"/>
              <a:gd name="connsiteY8" fmla="*/ 40944 h 1542197"/>
              <a:gd name="connsiteX9" fmla="*/ 859809 w 859809"/>
              <a:gd name="connsiteY9" fmla="*/ 0 h 1542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9809" h="1542197">
                <a:moveTo>
                  <a:pt x="0" y="1542197"/>
                </a:moveTo>
                <a:cubicBezTo>
                  <a:pt x="9098" y="1485331"/>
                  <a:pt x="18197" y="1428466"/>
                  <a:pt x="27295" y="1378424"/>
                </a:cubicBezTo>
                <a:cubicBezTo>
                  <a:pt x="36394" y="1328382"/>
                  <a:pt x="38668" y="1301087"/>
                  <a:pt x="54591" y="1241947"/>
                </a:cubicBezTo>
                <a:cubicBezTo>
                  <a:pt x="70514" y="1182807"/>
                  <a:pt x="93260" y="1100919"/>
                  <a:pt x="122830" y="1023582"/>
                </a:cubicBezTo>
                <a:cubicBezTo>
                  <a:pt x="152400" y="946245"/>
                  <a:pt x="188794" y="859809"/>
                  <a:pt x="232012" y="777923"/>
                </a:cubicBezTo>
                <a:cubicBezTo>
                  <a:pt x="275230" y="696037"/>
                  <a:pt x="332095" y="607326"/>
                  <a:pt x="382137" y="532263"/>
                </a:cubicBezTo>
                <a:cubicBezTo>
                  <a:pt x="432179" y="457200"/>
                  <a:pt x="482220" y="391237"/>
                  <a:pt x="532262" y="327547"/>
                </a:cubicBezTo>
                <a:cubicBezTo>
                  <a:pt x="582304" y="263858"/>
                  <a:pt x="636895" y="197893"/>
                  <a:pt x="682388" y="150126"/>
                </a:cubicBezTo>
                <a:cubicBezTo>
                  <a:pt x="727881" y="102359"/>
                  <a:pt x="775648" y="65965"/>
                  <a:pt x="805218" y="40944"/>
                </a:cubicBezTo>
                <a:cubicBezTo>
                  <a:pt x="834788" y="15923"/>
                  <a:pt x="847298" y="7961"/>
                  <a:pt x="859809" y="0"/>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350"/>
          </a:p>
        </p:txBody>
      </p:sp>
      <p:sp>
        <p:nvSpPr>
          <p:cNvPr id="65570" name="TextBox 38"/>
          <p:cNvSpPr txBox="1">
            <a:spLocks noChangeArrowheads="1"/>
          </p:cNvSpPr>
          <p:nvPr/>
        </p:nvSpPr>
        <p:spPr bwMode="auto">
          <a:xfrm>
            <a:off x="1885951" y="2980135"/>
            <a:ext cx="383438" cy="3000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buFont typeface="Arial" charset="0"/>
              <a:defRPr sz="2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buFont typeface="Arial" charset="0"/>
              <a:defRPr sz="2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buFont typeface="Arial" charset="0"/>
              <a:defRPr sz="2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buFont typeface="Arial" charset="0"/>
              <a:defRPr sz="2400">
                <a:solidFill>
                  <a:srgbClr val="000000"/>
                </a:solidFill>
                <a:latin typeface="Arial" charset="0"/>
                <a:ea typeface="ヒラギノ角ゴ ProN W3" charset="0"/>
                <a:cs typeface="ヒラギノ角ゴ ProN W3" charset="0"/>
                <a:sym typeface="Arial" charset="0"/>
              </a:defRPr>
            </a:lvl9pPr>
          </a:lstStyle>
          <a:p>
            <a:pPr eaLnBrk="1" hangingPunct="1"/>
            <a:r>
              <a:rPr lang="en-US" sz="1350">
                <a:solidFill>
                  <a:schemeClr val="tx1"/>
                </a:solidFill>
                <a:ea typeface="ＭＳ Ｐゴシック" charset="0"/>
                <a:cs typeface="ＭＳ Ｐゴシック" charset="0"/>
              </a:rPr>
              <a:t>B</a:t>
            </a:r>
            <a:r>
              <a:rPr lang="en-US" sz="1350" baseline="30000">
                <a:solidFill>
                  <a:schemeClr val="tx1"/>
                </a:solidFill>
                <a:ea typeface="ＭＳ Ｐゴシック" charset="0"/>
                <a:cs typeface="ＭＳ Ｐゴシック" charset="0"/>
              </a:rPr>
              <a:t>U</a:t>
            </a:r>
          </a:p>
        </p:txBody>
      </p:sp>
      <p:sp>
        <p:nvSpPr>
          <p:cNvPr id="65571" name="TextBox 39"/>
          <p:cNvSpPr txBox="1">
            <a:spLocks noChangeArrowheads="1"/>
          </p:cNvSpPr>
          <p:nvPr/>
        </p:nvSpPr>
        <p:spPr bwMode="auto">
          <a:xfrm>
            <a:off x="1943101" y="4400550"/>
            <a:ext cx="364202" cy="3000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buFont typeface="Arial" charset="0"/>
              <a:defRPr sz="2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buFont typeface="Arial" charset="0"/>
              <a:defRPr sz="2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buFont typeface="Arial" charset="0"/>
              <a:defRPr sz="2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buFont typeface="Arial" charset="0"/>
              <a:defRPr sz="2400">
                <a:solidFill>
                  <a:srgbClr val="000000"/>
                </a:solidFill>
                <a:latin typeface="Arial" charset="0"/>
                <a:ea typeface="ヒラギノ角ゴ ProN W3" charset="0"/>
                <a:cs typeface="ヒラギノ角ゴ ProN W3" charset="0"/>
                <a:sym typeface="Arial" charset="0"/>
              </a:defRPr>
            </a:lvl9pPr>
          </a:lstStyle>
          <a:p>
            <a:pPr eaLnBrk="1" hangingPunct="1"/>
            <a:r>
              <a:rPr lang="en-US" sz="1350">
                <a:solidFill>
                  <a:schemeClr val="tx1"/>
                </a:solidFill>
                <a:ea typeface="ＭＳ Ｐゴシック" charset="0"/>
                <a:cs typeface="ＭＳ Ｐゴシック" charset="0"/>
              </a:rPr>
              <a:t>B</a:t>
            </a:r>
            <a:r>
              <a:rPr lang="en-US" sz="1350" baseline="30000">
                <a:solidFill>
                  <a:schemeClr val="tx1"/>
                </a:solidFill>
                <a:ea typeface="ＭＳ Ｐゴシック" charset="0"/>
                <a:cs typeface="ＭＳ Ｐゴシック" charset="0"/>
              </a:rPr>
              <a:t>L</a:t>
            </a:r>
          </a:p>
        </p:txBody>
      </p:sp>
      <p:sp>
        <p:nvSpPr>
          <p:cNvPr id="65572" name="TextBox 40"/>
          <p:cNvSpPr txBox="1">
            <a:spLocks noChangeArrowheads="1"/>
          </p:cNvSpPr>
          <p:nvPr/>
        </p:nvSpPr>
        <p:spPr bwMode="auto">
          <a:xfrm>
            <a:off x="1200150" y="1600201"/>
            <a:ext cx="6136616" cy="3970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buFont typeface="Arial" charset="0"/>
              <a:defRPr sz="2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buFont typeface="Arial" charset="0"/>
              <a:defRPr sz="2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buFont typeface="Arial" charset="0"/>
              <a:defRPr sz="2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buFont typeface="Arial" charset="0"/>
              <a:defRPr sz="2400">
                <a:solidFill>
                  <a:srgbClr val="000000"/>
                </a:solidFill>
                <a:latin typeface="Arial" charset="0"/>
                <a:ea typeface="ヒラギノ角ゴ ProN W3" charset="0"/>
                <a:cs typeface="ヒラギノ角ゴ ProN W3" charset="0"/>
                <a:sym typeface="Arial" charset="0"/>
              </a:defRPr>
            </a:lvl9pPr>
          </a:lstStyle>
          <a:p>
            <a:pPr eaLnBrk="1" hangingPunct="1"/>
            <a:r>
              <a:rPr lang="en-US" sz="2100" i="1" dirty="0">
                <a:solidFill>
                  <a:schemeClr val="tx1"/>
                </a:solidFill>
                <a:ea typeface="ＭＳ Ｐゴシック" charset="0"/>
                <a:cs typeface="ＭＳ Ｐゴシック" charset="0"/>
              </a:rPr>
              <a:t>Peak energy constraint:</a:t>
            </a:r>
          </a:p>
          <a:p>
            <a:pPr eaLnBrk="1" hangingPunct="1"/>
            <a:r>
              <a:rPr lang="en-US" sz="2100" dirty="0">
                <a:solidFill>
                  <a:schemeClr val="tx1"/>
                </a:solidFill>
                <a:ea typeface="ＭＳ Ｐゴシック" charset="0"/>
                <a:cs typeface="ＭＳ Ｐゴシック" charset="0"/>
              </a:rPr>
              <a:t>At most </a:t>
            </a:r>
            <a:r>
              <a:rPr lang="en-US" sz="2100" i="1" dirty="0">
                <a:solidFill>
                  <a:schemeClr val="tx1"/>
                </a:solidFill>
                <a:ea typeface="ＭＳ Ｐゴシック" charset="0"/>
                <a:cs typeface="ＭＳ Ｐゴシック" charset="0"/>
              </a:rPr>
              <a:t>m</a:t>
            </a:r>
            <a:r>
              <a:rPr lang="en-US" sz="2100" dirty="0">
                <a:solidFill>
                  <a:schemeClr val="tx1"/>
                </a:solidFill>
                <a:ea typeface="ＭＳ Ｐゴシック" charset="0"/>
                <a:cs typeface="ＭＳ Ｐゴシック" charset="0"/>
              </a:rPr>
              <a:t> out of </a:t>
            </a:r>
            <a:r>
              <a:rPr lang="en-US" sz="2100" i="1" dirty="0">
                <a:solidFill>
                  <a:schemeClr val="tx1"/>
                </a:solidFill>
                <a:ea typeface="ＭＳ Ｐゴシック" charset="0"/>
                <a:cs typeface="ＭＳ Ｐゴシック" charset="0"/>
              </a:rPr>
              <a:t>n</a:t>
            </a:r>
            <a:r>
              <a:rPr lang="en-US" sz="2100" dirty="0">
                <a:solidFill>
                  <a:schemeClr val="tx1"/>
                </a:solidFill>
                <a:ea typeface="ＭＳ Ｐゴシック" charset="0"/>
                <a:cs typeface="ＭＳ Ｐゴシック" charset="0"/>
              </a:rPr>
              <a:t> devices can be </a:t>
            </a:r>
            <a:r>
              <a:rPr lang="en-US" sz="2100" i="1" dirty="0">
                <a:solidFill>
                  <a:srgbClr val="3366FF"/>
                </a:solidFill>
                <a:ea typeface="ＭＳ Ｐゴシック" charset="0"/>
                <a:cs typeface="ＭＳ Ｐゴシック" charset="0"/>
              </a:rPr>
              <a:t>on</a:t>
            </a:r>
          </a:p>
          <a:p>
            <a:pPr eaLnBrk="1" hangingPunct="1"/>
            <a:r>
              <a:rPr lang="en-US" sz="2100" i="1" dirty="0">
                <a:solidFill>
                  <a:srgbClr val="3366FF"/>
                </a:solidFill>
                <a:ea typeface="ＭＳ Ｐゴシック" charset="0"/>
                <a:cs typeface="ＭＳ Ｐゴシック" charset="0"/>
              </a:rPr>
              <a:t>            </a:t>
            </a:r>
          </a:p>
          <a:p>
            <a:pPr eaLnBrk="1" hangingPunct="1"/>
            <a:endParaRPr lang="en-US" sz="2100" i="1" dirty="0">
              <a:solidFill>
                <a:srgbClr val="3366FF"/>
              </a:solidFill>
              <a:ea typeface="ＭＳ Ｐゴシック" charset="0"/>
              <a:cs typeface="ＭＳ Ｐゴシック" charset="0"/>
            </a:endParaRPr>
          </a:p>
          <a:p>
            <a:pPr eaLnBrk="1" hangingPunct="1"/>
            <a:endParaRPr lang="en-US" sz="2100" i="1" dirty="0">
              <a:solidFill>
                <a:srgbClr val="3366FF"/>
              </a:solidFill>
              <a:ea typeface="ＭＳ Ｐゴシック" charset="0"/>
              <a:cs typeface="ＭＳ Ｐゴシック" charset="0"/>
            </a:endParaRPr>
          </a:p>
          <a:p>
            <a:pPr eaLnBrk="1" hangingPunct="1"/>
            <a:r>
              <a:rPr lang="en-US" sz="2100" i="1" dirty="0">
                <a:solidFill>
                  <a:schemeClr val="tx1"/>
                </a:solidFill>
                <a:ea typeface="ＭＳ Ｐゴシック" charset="0"/>
                <a:cs typeface="ＭＳ Ｐゴシック" charset="0"/>
                <a:sym typeface="Wingdings" charset="0"/>
              </a:rPr>
              <a:t> </a:t>
            </a:r>
          </a:p>
          <a:p>
            <a:pPr eaLnBrk="1" hangingPunct="1"/>
            <a:endParaRPr lang="en-US" sz="2100" i="1" dirty="0">
              <a:solidFill>
                <a:schemeClr val="tx1"/>
              </a:solidFill>
              <a:ea typeface="ＭＳ Ｐゴシック" charset="0"/>
              <a:cs typeface="ＭＳ Ｐゴシック" charset="0"/>
              <a:sym typeface="Wingdings" charset="0"/>
            </a:endParaRPr>
          </a:p>
          <a:p>
            <a:pPr eaLnBrk="1" hangingPunct="1"/>
            <a:endParaRPr lang="en-US" sz="2100" i="1" dirty="0">
              <a:solidFill>
                <a:schemeClr val="tx1"/>
              </a:solidFill>
              <a:ea typeface="ＭＳ Ｐゴシック" charset="0"/>
              <a:cs typeface="ＭＳ Ｐゴシック" charset="0"/>
              <a:sym typeface="Wingdings" charset="0"/>
            </a:endParaRPr>
          </a:p>
          <a:p>
            <a:pPr eaLnBrk="1" hangingPunct="1"/>
            <a:endParaRPr lang="en-US" sz="2100" i="1" dirty="0">
              <a:solidFill>
                <a:schemeClr val="tx1"/>
              </a:solidFill>
              <a:ea typeface="ＭＳ Ｐゴシック" charset="0"/>
              <a:cs typeface="ＭＳ Ｐゴシック" charset="0"/>
              <a:sym typeface="Wingdings" charset="0"/>
            </a:endParaRPr>
          </a:p>
          <a:p>
            <a:pPr eaLnBrk="1" hangingPunct="1"/>
            <a:r>
              <a:rPr lang="en-US" sz="2100" i="1" dirty="0">
                <a:solidFill>
                  <a:schemeClr val="tx1"/>
                </a:solidFill>
                <a:ea typeface="ＭＳ Ｐゴシック" charset="0"/>
                <a:cs typeface="ＭＳ Ｐゴシック" charset="0"/>
                <a:sym typeface="Wingdings" charset="0"/>
              </a:rPr>
              <a:t>       </a:t>
            </a:r>
          </a:p>
          <a:p>
            <a:pPr eaLnBrk="1" hangingPunct="1"/>
            <a:r>
              <a:rPr lang="en-US" sz="2100" i="1" dirty="0">
                <a:solidFill>
                  <a:schemeClr val="tx1"/>
                </a:solidFill>
                <a:ea typeface="ＭＳ Ｐゴシック" charset="0"/>
                <a:cs typeface="ＭＳ Ｐゴシック" charset="0"/>
                <a:sym typeface="Wingdings" charset="0"/>
              </a:rPr>
              <a:t>                                                                               </a:t>
            </a:r>
          </a:p>
          <a:p>
            <a:pPr eaLnBrk="1" hangingPunct="1"/>
            <a:r>
              <a:rPr lang="en-US" sz="2100" i="1" dirty="0">
                <a:solidFill>
                  <a:schemeClr val="tx1"/>
                </a:solidFill>
                <a:ea typeface="ＭＳ Ｐゴシック" charset="0"/>
                <a:cs typeface="ＭＳ Ｐゴシック" charset="0"/>
                <a:sym typeface="Wingdings" charset="0"/>
              </a:rPr>
              <a:t>                                                                            </a:t>
            </a:r>
            <a:endParaRPr lang="en-US" sz="2100" i="1" dirty="0">
              <a:solidFill>
                <a:schemeClr val="tx1"/>
              </a:solidFill>
              <a:ea typeface="ＭＳ Ｐゴシック" charset="0"/>
              <a:cs typeface="ＭＳ Ｐゴシック" charset="0"/>
            </a:endParaRPr>
          </a:p>
        </p:txBody>
      </p:sp>
      <p:cxnSp>
        <p:nvCxnSpPr>
          <p:cNvPr id="42" name="Straight Connector 41"/>
          <p:cNvCxnSpPr/>
          <p:nvPr/>
        </p:nvCxnSpPr>
        <p:spPr>
          <a:xfrm>
            <a:off x="2171701" y="2914650"/>
            <a:ext cx="5070872" cy="1191"/>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2171701" y="4742261"/>
            <a:ext cx="5070872" cy="1190"/>
          </a:xfrm>
          <a:prstGeom prst="line">
            <a:avLst/>
          </a:prstGeom>
        </p:spPr>
        <p:style>
          <a:lnRef idx="1">
            <a:schemeClr val="accent1"/>
          </a:lnRef>
          <a:fillRef idx="0">
            <a:schemeClr val="accent1"/>
          </a:fillRef>
          <a:effectRef idx="0">
            <a:schemeClr val="accent1"/>
          </a:effectRef>
          <a:fontRef idx="minor">
            <a:schemeClr val="tx1"/>
          </a:fontRef>
        </p:style>
      </p:cxnSp>
      <p:sp>
        <p:nvSpPr>
          <p:cNvPr id="65575" name="TextBox 44"/>
          <p:cNvSpPr txBox="1">
            <a:spLocks noChangeArrowheads="1"/>
          </p:cNvSpPr>
          <p:nvPr/>
        </p:nvSpPr>
        <p:spPr bwMode="auto">
          <a:xfrm>
            <a:off x="1943101" y="4629150"/>
            <a:ext cx="280846" cy="3000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buFont typeface="Arial" charset="0"/>
              <a:defRPr sz="2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buFont typeface="Arial" charset="0"/>
              <a:defRPr sz="2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buFont typeface="Arial" charset="0"/>
              <a:defRPr sz="2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buFont typeface="Arial" charset="0"/>
              <a:defRPr sz="2400">
                <a:solidFill>
                  <a:srgbClr val="000000"/>
                </a:solidFill>
                <a:latin typeface="Arial" charset="0"/>
                <a:ea typeface="ヒラギノ角ゴ ProN W3" charset="0"/>
                <a:cs typeface="ヒラギノ角ゴ ProN W3" charset="0"/>
                <a:sym typeface="Arial" charset="0"/>
              </a:defRPr>
            </a:lvl9pPr>
          </a:lstStyle>
          <a:p>
            <a:pPr eaLnBrk="1" hangingPunct="1"/>
            <a:r>
              <a:rPr lang="en-US" sz="1350" dirty="0">
                <a:solidFill>
                  <a:schemeClr val="tx1"/>
                </a:solidFill>
                <a:ea typeface="ＭＳ Ｐゴシック" charset="0"/>
                <a:cs typeface="ＭＳ Ｐゴシック" charset="0"/>
              </a:rPr>
              <a:t>L</a:t>
            </a:r>
            <a:endParaRPr lang="en-US" sz="1350" baseline="30000" dirty="0">
              <a:solidFill>
                <a:schemeClr val="tx1"/>
              </a:solidFill>
              <a:ea typeface="ＭＳ Ｐゴシック" charset="0"/>
              <a:cs typeface="ＭＳ Ｐゴシック" charset="0"/>
            </a:endParaRPr>
          </a:p>
        </p:txBody>
      </p:sp>
      <p:sp>
        <p:nvSpPr>
          <p:cNvPr id="65576" name="TextBox 55"/>
          <p:cNvSpPr txBox="1">
            <a:spLocks noChangeArrowheads="1"/>
          </p:cNvSpPr>
          <p:nvPr/>
        </p:nvSpPr>
        <p:spPr bwMode="auto">
          <a:xfrm>
            <a:off x="1885951" y="2751535"/>
            <a:ext cx="309700" cy="3000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buFont typeface="Arial" charset="0"/>
              <a:defRPr sz="2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buFont typeface="Arial" charset="0"/>
              <a:defRPr sz="2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buFont typeface="Arial" charset="0"/>
              <a:defRPr sz="2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buFont typeface="Arial" charset="0"/>
              <a:defRPr sz="2400">
                <a:solidFill>
                  <a:srgbClr val="000000"/>
                </a:solidFill>
                <a:latin typeface="Arial" charset="0"/>
                <a:ea typeface="ヒラギノ角ゴ ProN W3" charset="0"/>
                <a:cs typeface="ヒラギノ角ゴ ProN W3" charset="0"/>
                <a:sym typeface="Arial" charset="0"/>
              </a:defRPr>
            </a:lvl9pPr>
          </a:lstStyle>
          <a:p>
            <a:pPr eaLnBrk="1" hangingPunct="1"/>
            <a:r>
              <a:rPr lang="en-US" sz="1350" dirty="0">
                <a:solidFill>
                  <a:schemeClr val="tx1"/>
                </a:solidFill>
                <a:ea typeface="ＭＳ Ｐゴシック" charset="0"/>
                <a:cs typeface="ＭＳ Ｐゴシック" charset="0"/>
              </a:rPr>
              <a:t>H</a:t>
            </a:r>
            <a:endParaRPr lang="en-US" sz="1350" baseline="30000" dirty="0">
              <a:solidFill>
                <a:schemeClr val="tx1"/>
              </a:solidFill>
              <a:ea typeface="ＭＳ Ｐゴシック" charset="0"/>
              <a:cs typeface="ＭＳ Ｐゴシック" charset="0"/>
            </a:endParaRPr>
          </a:p>
        </p:txBody>
      </p:sp>
      <p:sp>
        <p:nvSpPr>
          <p:cNvPr id="65577" name="TextBox 1"/>
          <p:cNvSpPr txBox="1">
            <a:spLocks noChangeArrowheads="1"/>
          </p:cNvSpPr>
          <p:nvPr/>
        </p:nvSpPr>
        <p:spPr bwMode="auto">
          <a:xfrm>
            <a:off x="6629401" y="3600451"/>
            <a:ext cx="115929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buFont typeface="Arial" charset="0"/>
              <a:defRPr sz="2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buFont typeface="Arial" charset="0"/>
              <a:defRPr sz="2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buFont typeface="Arial" charset="0"/>
              <a:defRPr sz="2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buFont typeface="Arial" charset="0"/>
              <a:defRPr sz="2400">
                <a:solidFill>
                  <a:srgbClr val="000000"/>
                </a:solidFill>
                <a:latin typeface="Arial" charset="0"/>
                <a:ea typeface="ヒラギノ角ゴ ProN W3" charset="0"/>
                <a:cs typeface="ヒラギノ角ゴ ProN W3" charset="0"/>
                <a:sym typeface="Arial" charset="0"/>
              </a:defRPr>
            </a:lvl9pPr>
          </a:lstStyle>
          <a:p>
            <a:pPr eaLnBrk="1" hangingPunct="1"/>
            <a:r>
              <a:rPr lang="en-US" sz="1800" i="1" dirty="0">
                <a:solidFill>
                  <a:schemeClr val="tx1"/>
                </a:solidFill>
                <a:ea typeface="MS PGothic" charset="0"/>
                <a:cs typeface="MS PGothic" charset="0"/>
              </a:rPr>
              <a:t>n</a:t>
            </a:r>
            <a:r>
              <a:rPr lang="en-US" sz="1800" dirty="0">
                <a:solidFill>
                  <a:schemeClr val="tx1"/>
                </a:solidFill>
                <a:ea typeface="MS PGothic" charset="0"/>
                <a:cs typeface="MS PGothic" charset="0"/>
              </a:rPr>
              <a:t>=3, </a:t>
            </a:r>
            <a:r>
              <a:rPr lang="en-US" sz="1800" i="1" dirty="0">
                <a:solidFill>
                  <a:schemeClr val="tx1"/>
                </a:solidFill>
                <a:ea typeface="MS PGothic" charset="0"/>
                <a:cs typeface="MS PGothic" charset="0"/>
              </a:rPr>
              <a:t>m</a:t>
            </a:r>
            <a:r>
              <a:rPr lang="en-US" sz="1800" dirty="0">
                <a:solidFill>
                  <a:schemeClr val="tx1"/>
                </a:solidFill>
                <a:ea typeface="MS PGothic" charset="0"/>
                <a:cs typeface="MS PGothic" charset="0"/>
              </a:rPr>
              <a:t>=2</a:t>
            </a:r>
          </a:p>
        </p:txBody>
      </p:sp>
      <p:sp>
        <p:nvSpPr>
          <p:cNvPr id="45" name="TextBox 44"/>
          <p:cNvSpPr txBox="1"/>
          <p:nvPr/>
        </p:nvSpPr>
        <p:spPr>
          <a:xfrm>
            <a:off x="4505427" y="5003667"/>
            <a:ext cx="4628318" cy="923330"/>
          </a:xfrm>
          <a:prstGeom prst="rect">
            <a:avLst/>
          </a:prstGeom>
          <a:noFill/>
        </p:spPr>
        <p:txBody>
          <a:bodyPr wrap="none" rtlCol="0">
            <a:spAutoFit/>
          </a:bodyPr>
          <a:lstStyle/>
          <a:p>
            <a:r>
              <a:rPr lang="en-US" dirty="0">
                <a:solidFill>
                  <a:srgbClr val="3366FF"/>
                </a:solidFill>
              </a:rPr>
              <a:t>Sense</a:t>
            </a:r>
            <a:r>
              <a:rPr lang="en-US" dirty="0"/>
              <a:t>        Ambient Temp, Available Peak Power</a:t>
            </a:r>
          </a:p>
          <a:p>
            <a:r>
              <a:rPr lang="en-US" dirty="0">
                <a:solidFill>
                  <a:srgbClr val="3366FF"/>
                </a:solidFill>
              </a:rPr>
              <a:t>Analyze</a:t>
            </a:r>
            <a:r>
              <a:rPr lang="en-US" dirty="0"/>
              <a:t>     </a:t>
            </a:r>
            <a:r>
              <a:rPr lang="en-US" dirty="0" err="1"/>
              <a:t>Schedulability</a:t>
            </a:r>
            <a:endParaRPr lang="en-US" dirty="0"/>
          </a:p>
          <a:p>
            <a:r>
              <a:rPr lang="en-US" dirty="0">
                <a:solidFill>
                  <a:srgbClr val="3366FF"/>
                </a:solidFill>
              </a:rPr>
              <a:t>Respond</a:t>
            </a:r>
            <a:r>
              <a:rPr lang="en-US" dirty="0"/>
              <a:t>   Set </a:t>
            </a:r>
            <a:r>
              <a:rPr lang="en-US" i="1" dirty="0"/>
              <a:t>m</a:t>
            </a:r>
            <a:r>
              <a:rPr lang="en-US" dirty="0"/>
              <a:t>, Temp Band</a:t>
            </a:r>
          </a:p>
        </p:txBody>
      </p:sp>
    </p:spTree>
    <p:extLst>
      <p:ext uri="{BB962C8B-B14F-4D97-AF65-F5344CB8AC3E}">
        <p14:creationId xmlns:p14="http://schemas.microsoft.com/office/powerpoint/2010/main" val="4364690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30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3000"/>
                                        <p:tgtEl>
                                          <p:spTgt spid="20"/>
                                        </p:tgtEl>
                                      </p:cBhvr>
                                    </p:animEffect>
                                  </p:childTnLst>
                                </p:cTn>
                              </p:par>
                              <p:par>
                                <p:cTn id="11" presetID="22" presetClass="entr" presetSubtype="1"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up)">
                                      <p:cBhvr>
                                        <p:cTn id="13" dur="3000"/>
                                        <p:tgtEl>
                                          <p:spTgt spid="2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nodeType="click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wipe(up)">
                                      <p:cBhvr>
                                        <p:cTn id="18" dur="3000"/>
                                        <p:tgtEl>
                                          <p:spTgt spid="46"/>
                                        </p:tgtEl>
                                      </p:cBhvr>
                                    </p:animEffect>
                                  </p:childTnLst>
                                </p:cTn>
                              </p:par>
                              <p:par>
                                <p:cTn id="19" presetID="22" presetClass="entr" presetSubtype="4"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wipe(down)">
                                      <p:cBhvr>
                                        <p:cTn id="21" dur="3000"/>
                                        <p:tgtEl>
                                          <p:spTgt spid="44"/>
                                        </p:tgtEl>
                                      </p:cBhvr>
                                    </p:animEffect>
                                  </p:childTnLst>
                                </p:cTn>
                              </p:par>
                              <p:par>
                                <p:cTn id="22" presetID="22" presetClass="entr" presetSubtype="1"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up)">
                                      <p:cBhvr>
                                        <p:cTn id="24" dur="3000"/>
                                        <p:tgtEl>
                                          <p:spTgt spid="3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nodeType="click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wipe(down)">
                                      <p:cBhvr>
                                        <p:cTn id="29" dur="3000"/>
                                        <p:tgtEl>
                                          <p:spTgt spid="47"/>
                                        </p:tgtEl>
                                      </p:cBhvr>
                                    </p:animEffect>
                                  </p:childTnLst>
                                </p:cTn>
                              </p:par>
                              <p:par>
                                <p:cTn id="30" presetID="22" presetClass="entr" presetSubtype="1" fill="hold" nodeType="with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wipe(up)">
                                      <p:cBhvr>
                                        <p:cTn id="32" dur="3000"/>
                                        <p:tgtEl>
                                          <p:spTgt spid="48"/>
                                        </p:tgtEl>
                                      </p:cBhvr>
                                    </p:animEffect>
                                  </p:childTnLst>
                                </p:cTn>
                              </p:par>
                              <p:par>
                                <p:cTn id="33" presetID="22" presetClass="entr" presetSubtype="4"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wipe(down)">
                                      <p:cBhvr>
                                        <p:cTn id="35" dur="3000"/>
                                        <p:tgtEl>
                                          <p:spTgt spid="4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1" fill="hold" nodeType="click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wipe(up)">
                                      <p:cBhvr>
                                        <p:cTn id="40" dur="3000"/>
                                        <p:tgtEl>
                                          <p:spTgt spid="52"/>
                                        </p:tgtEl>
                                      </p:cBhvr>
                                    </p:animEffect>
                                  </p:childTnLst>
                                </p:cTn>
                              </p:par>
                              <p:par>
                                <p:cTn id="41" presetID="22" presetClass="entr" presetSubtype="4" fill="hold" nodeType="with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wipe(down)">
                                      <p:cBhvr>
                                        <p:cTn id="43" dur="3000"/>
                                        <p:tgtEl>
                                          <p:spTgt spid="51"/>
                                        </p:tgtEl>
                                      </p:cBhvr>
                                    </p:animEffect>
                                  </p:childTnLst>
                                </p:cTn>
                              </p:par>
                              <p:par>
                                <p:cTn id="44" presetID="22" presetClass="entr" presetSubtype="1" fill="hold" nodeType="with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wipe(up)">
                                      <p:cBhvr>
                                        <p:cTn id="46" dur="3000"/>
                                        <p:tgtEl>
                                          <p:spTgt spid="50"/>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4" fill="hold" nodeType="clickEffect">
                                  <p:stCondLst>
                                    <p:cond delay="0"/>
                                  </p:stCondLst>
                                  <p:childTnLst>
                                    <p:set>
                                      <p:cBhvr>
                                        <p:cTn id="50" dur="1" fill="hold">
                                          <p:stCondLst>
                                            <p:cond delay="0"/>
                                          </p:stCondLst>
                                        </p:cTn>
                                        <p:tgtEl>
                                          <p:spTgt spid="53"/>
                                        </p:tgtEl>
                                        <p:attrNameLst>
                                          <p:attrName>style.visibility</p:attrName>
                                        </p:attrNameLst>
                                      </p:cBhvr>
                                      <p:to>
                                        <p:strVal val="visible"/>
                                      </p:to>
                                    </p:set>
                                    <p:animEffect transition="in" filter="wipe(down)">
                                      <p:cBhvr>
                                        <p:cTn id="51" dur="3000"/>
                                        <p:tgtEl>
                                          <p:spTgt spid="53"/>
                                        </p:tgtEl>
                                      </p:cBhvr>
                                    </p:animEffect>
                                  </p:childTnLst>
                                </p:cTn>
                              </p:par>
                              <p:par>
                                <p:cTn id="52" presetID="22" presetClass="entr" presetSubtype="1" fill="hold" nodeType="withEffect">
                                  <p:stCondLst>
                                    <p:cond delay="0"/>
                                  </p:stCondLst>
                                  <p:childTnLst>
                                    <p:set>
                                      <p:cBhvr>
                                        <p:cTn id="53" dur="1" fill="hold">
                                          <p:stCondLst>
                                            <p:cond delay="0"/>
                                          </p:stCondLst>
                                        </p:cTn>
                                        <p:tgtEl>
                                          <p:spTgt spid="54"/>
                                        </p:tgtEl>
                                        <p:attrNameLst>
                                          <p:attrName>style.visibility</p:attrName>
                                        </p:attrNameLst>
                                      </p:cBhvr>
                                      <p:to>
                                        <p:strVal val="visible"/>
                                      </p:to>
                                    </p:set>
                                    <p:animEffect transition="in" filter="wipe(up)">
                                      <p:cBhvr>
                                        <p:cTn id="54" dur="3000"/>
                                        <p:tgtEl>
                                          <p:spTgt spid="54"/>
                                        </p:tgtEl>
                                      </p:cBhvr>
                                    </p:animEffect>
                                  </p:childTnLst>
                                </p:cTn>
                              </p:par>
                              <p:par>
                                <p:cTn id="55" presetID="22" presetClass="entr" presetSubtype="4" fill="hold" nodeType="withEffect">
                                  <p:stCondLst>
                                    <p:cond delay="0"/>
                                  </p:stCondLst>
                                  <p:childTnLst>
                                    <p:set>
                                      <p:cBhvr>
                                        <p:cTn id="56" dur="1" fill="hold">
                                          <p:stCondLst>
                                            <p:cond delay="0"/>
                                          </p:stCondLst>
                                        </p:cTn>
                                        <p:tgtEl>
                                          <p:spTgt spid="55"/>
                                        </p:tgtEl>
                                        <p:attrNameLst>
                                          <p:attrName>style.visibility</p:attrName>
                                        </p:attrNameLst>
                                      </p:cBhvr>
                                      <p:to>
                                        <p:strVal val="visible"/>
                                      </p:to>
                                    </p:set>
                                    <p:animEffect transition="in" filter="wipe(down)">
                                      <p:cBhvr>
                                        <p:cTn id="57" dur="3000"/>
                                        <p:tgtEl>
                                          <p:spTgt spid="55"/>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nodeType="clickEffect">
                                  <p:stCondLst>
                                    <p:cond delay="0"/>
                                  </p:stCondLst>
                                  <p:childTnLst>
                                    <p:set>
                                      <p:cBhvr>
                                        <p:cTn id="61" dur="1" fill="hold">
                                          <p:stCondLst>
                                            <p:cond delay="0"/>
                                          </p:stCondLst>
                                        </p:cTn>
                                        <p:tgtEl>
                                          <p:spTgt spid="59"/>
                                        </p:tgtEl>
                                        <p:attrNameLst>
                                          <p:attrName>style.visibility</p:attrName>
                                        </p:attrNameLst>
                                      </p:cBhvr>
                                      <p:to>
                                        <p:strVal val="visible"/>
                                      </p:to>
                                    </p:set>
                                    <p:animEffect transition="in" filter="wipe(up)">
                                      <p:cBhvr>
                                        <p:cTn id="62" dur="3000"/>
                                        <p:tgtEl>
                                          <p:spTgt spid="59"/>
                                        </p:tgtEl>
                                      </p:cBhvr>
                                    </p:animEffect>
                                  </p:childTnLst>
                                </p:cTn>
                              </p:par>
                              <p:par>
                                <p:cTn id="63" presetID="22" presetClass="entr" presetSubtype="1" fill="hold" nodeType="withEffect">
                                  <p:stCondLst>
                                    <p:cond delay="0"/>
                                  </p:stCondLst>
                                  <p:childTnLst>
                                    <p:set>
                                      <p:cBhvr>
                                        <p:cTn id="64" dur="1" fill="hold">
                                          <p:stCondLst>
                                            <p:cond delay="0"/>
                                          </p:stCondLst>
                                        </p:cTn>
                                        <p:tgtEl>
                                          <p:spTgt spid="57"/>
                                        </p:tgtEl>
                                        <p:attrNameLst>
                                          <p:attrName>style.visibility</p:attrName>
                                        </p:attrNameLst>
                                      </p:cBhvr>
                                      <p:to>
                                        <p:strVal val="visible"/>
                                      </p:to>
                                    </p:set>
                                    <p:animEffect transition="in" filter="wipe(up)">
                                      <p:cBhvr>
                                        <p:cTn id="65" dur="3000"/>
                                        <p:tgtEl>
                                          <p:spTgt spid="57"/>
                                        </p:tgtEl>
                                      </p:cBhvr>
                                    </p:animEffect>
                                  </p:childTnLst>
                                </p:cTn>
                              </p:par>
                              <p:par>
                                <p:cTn id="66" presetID="22" presetClass="entr" presetSubtype="4" fill="hold" nodeType="withEffect">
                                  <p:stCondLst>
                                    <p:cond delay="0"/>
                                  </p:stCondLst>
                                  <p:childTnLst>
                                    <p:set>
                                      <p:cBhvr>
                                        <p:cTn id="67" dur="1" fill="hold">
                                          <p:stCondLst>
                                            <p:cond delay="0"/>
                                          </p:stCondLst>
                                        </p:cTn>
                                        <p:tgtEl>
                                          <p:spTgt spid="58"/>
                                        </p:tgtEl>
                                        <p:attrNameLst>
                                          <p:attrName>style.visibility</p:attrName>
                                        </p:attrNameLst>
                                      </p:cBhvr>
                                      <p:to>
                                        <p:strVal val="visible"/>
                                      </p:to>
                                    </p:set>
                                    <p:animEffect transition="in" filter="wipe(down)">
                                      <p:cBhvr>
                                        <p:cTn id="68" dur="3000"/>
                                        <p:tgtEl>
                                          <p:spTgt spid="58"/>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4" fill="hold" nodeType="click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wipe(down)">
                                      <p:cBhvr>
                                        <p:cTn id="73" dur="3000"/>
                                        <p:tgtEl>
                                          <p:spTgt spid="27"/>
                                        </p:tgtEl>
                                      </p:cBhvr>
                                    </p:animEffect>
                                  </p:childTnLst>
                                </p:cTn>
                              </p:par>
                              <p:par>
                                <p:cTn id="74" presetID="22" presetClass="entr" presetSubtype="4" fill="hold" nodeType="with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wipe(down)">
                                      <p:cBhvr>
                                        <p:cTn id="76" dur="3000"/>
                                        <p:tgtEl>
                                          <p:spTgt spid="26"/>
                                        </p:tgtEl>
                                      </p:cBhvr>
                                    </p:animEffect>
                                  </p:childTnLst>
                                </p:cTn>
                              </p:par>
                              <p:par>
                                <p:cTn id="77" presetID="22" presetClass="entr" presetSubtype="1" fill="hold" nodeType="with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wipe(up)">
                                      <p:cBhvr>
                                        <p:cTn id="79" dur="3000"/>
                                        <p:tgtEl>
                                          <p:spTgt spid="28"/>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22" presetClass="entr" presetSubtype="4" fill="hold" nodeType="click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wipe(down)">
                                      <p:cBhvr>
                                        <p:cTn id="84" dur="3000"/>
                                        <p:tgtEl>
                                          <p:spTgt spid="31"/>
                                        </p:tgtEl>
                                      </p:cBhvr>
                                    </p:animEffect>
                                  </p:childTnLst>
                                </p:cTn>
                              </p:par>
                              <p:par>
                                <p:cTn id="85" presetID="22" presetClass="entr" presetSubtype="1" fill="hold" nodeType="withEffect">
                                  <p:stCondLst>
                                    <p:cond delay="0"/>
                                  </p:stCondLst>
                                  <p:childTnLst>
                                    <p:set>
                                      <p:cBhvr>
                                        <p:cTn id="86" dur="1" fill="hold">
                                          <p:stCondLst>
                                            <p:cond delay="0"/>
                                          </p:stCondLst>
                                        </p:cTn>
                                        <p:tgtEl>
                                          <p:spTgt spid="33"/>
                                        </p:tgtEl>
                                        <p:attrNameLst>
                                          <p:attrName>style.visibility</p:attrName>
                                        </p:attrNameLst>
                                      </p:cBhvr>
                                      <p:to>
                                        <p:strVal val="visible"/>
                                      </p:to>
                                    </p:set>
                                    <p:animEffect transition="in" filter="wipe(up)">
                                      <p:cBhvr>
                                        <p:cTn id="87" dur="3000"/>
                                        <p:tgtEl>
                                          <p:spTgt spid="33"/>
                                        </p:tgtEl>
                                      </p:cBhvr>
                                    </p:animEffect>
                                  </p:childTnLst>
                                </p:cTn>
                              </p:par>
                              <p:par>
                                <p:cTn id="88" presetID="22" presetClass="entr" presetSubtype="1" fill="hold" nodeType="withEffect">
                                  <p:stCondLst>
                                    <p:cond delay="0"/>
                                  </p:stCondLst>
                                  <p:childTnLst>
                                    <p:set>
                                      <p:cBhvr>
                                        <p:cTn id="89" dur="1" fill="hold">
                                          <p:stCondLst>
                                            <p:cond delay="0"/>
                                          </p:stCondLst>
                                        </p:cTn>
                                        <p:tgtEl>
                                          <p:spTgt spid="30"/>
                                        </p:tgtEl>
                                        <p:attrNameLst>
                                          <p:attrName>style.visibility</p:attrName>
                                        </p:attrNameLst>
                                      </p:cBhvr>
                                      <p:to>
                                        <p:strVal val="visible"/>
                                      </p:to>
                                    </p:set>
                                    <p:animEffect transition="in" filter="wipe(up)">
                                      <p:cBhvr>
                                        <p:cTn id="90" dur="3000"/>
                                        <p:tgtEl>
                                          <p:spTgt spid="30"/>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22" presetClass="entr" presetSubtype="1" fill="hold" nodeType="clickEffect">
                                  <p:stCondLst>
                                    <p:cond delay="0"/>
                                  </p:stCondLst>
                                  <p:childTnLst>
                                    <p:set>
                                      <p:cBhvr>
                                        <p:cTn id="94" dur="1" fill="hold">
                                          <p:stCondLst>
                                            <p:cond delay="0"/>
                                          </p:stCondLst>
                                        </p:cTn>
                                        <p:tgtEl>
                                          <p:spTgt spid="38"/>
                                        </p:tgtEl>
                                        <p:attrNameLst>
                                          <p:attrName>style.visibility</p:attrName>
                                        </p:attrNameLst>
                                      </p:cBhvr>
                                      <p:to>
                                        <p:strVal val="visible"/>
                                      </p:to>
                                    </p:set>
                                    <p:animEffect transition="in" filter="wipe(up)">
                                      <p:cBhvr>
                                        <p:cTn id="95" dur="3000"/>
                                        <p:tgtEl>
                                          <p:spTgt spid="38"/>
                                        </p:tgtEl>
                                      </p:cBhvr>
                                    </p:animEffect>
                                  </p:childTnLst>
                                </p:cTn>
                              </p:par>
                              <p:par>
                                <p:cTn id="96" presetID="22" presetClass="entr" presetSubtype="1" fill="hold" nodeType="withEffect">
                                  <p:stCondLst>
                                    <p:cond delay="0"/>
                                  </p:stCondLst>
                                  <p:childTnLst>
                                    <p:set>
                                      <p:cBhvr>
                                        <p:cTn id="97" dur="1" fill="hold">
                                          <p:stCondLst>
                                            <p:cond delay="0"/>
                                          </p:stCondLst>
                                        </p:cTn>
                                        <p:tgtEl>
                                          <p:spTgt spid="36"/>
                                        </p:tgtEl>
                                        <p:attrNameLst>
                                          <p:attrName>style.visibility</p:attrName>
                                        </p:attrNameLst>
                                      </p:cBhvr>
                                      <p:to>
                                        <p:strVal val="visible"/>
                                      </p:to>
                                    </p:set>
                                    <p:animEffect transition="in" filter="wipe(up)">
                                      <p:cBhvr>
                                        <p:cTn id="98" dur="3000"/>
                                        <p:tgtEl>
                                          <p:spTgt spid="36"/>
                                        </p:tgtEl>
                                      </p:cBhvr>
                                    </p:animEffect>
                                  </p:childTnLst>
                                </p:cTn>
                              </p:par>
                              <p:par>
                                <p:cTn id="99" presetID="22" presetClass="entr" presetSubtype="4" fill="hold" nodeType="withEffect">
                                  <p:stCondLst>
                                    <p:cond delay="0"/>
                                  </p:stCondLst>
                                  <p:childTnLst>
                                    <p:set>
                                      <p:cBhvr>
                                        <p:cTn id="100" dur="1" fill="hold">
                                          <p:stCondLst>
                                            <p:cond delay="0"/>
                                          </p:stCondLst>
                                        </p:cTn>
                                        <p:tgtEl>
                                          <p:spTgt spid="37"/>
                                        </p:tgtEl>
                                        <p:attrNameLst>
                                          <p:attrName>style.visibility</p:attrName>
                                        </p:attrNameLst>
                                      </p:cBhvr>
                                      <p:to>
                                        <p:strVal val="visible"/>
                                      </p:to>
                                    </p:set>
                                    <p:animEffect transition="in" filter="wipe(down)">
                                      <p:cBhvr>
                                        <p:cTn id="101" dur="3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Content Placeholder 1"/>
          <p:cNvSpPr>
            <a:spLocks noGrp="1"/>
          </p:cNvSpPr>
          <p:nvPr>
            <p:ph idx="1"/>
          </p:nvPr>
        </p:nvSpPr>
        <p:spPr>
          <a:xfrm>
            <a:off x="233493" y="2028335"/>
            <a:ext cx="6172200" cy="2939102"/>
          </a:xfrm>
        </p:spPr>
        <p:txBody>
          <a:bodyPr/>
          <a:lstStyle/>
          <a:p>
            <a:pPr marL="0" indent="0">
              <a:buNone/>
            </a:pPr>
            <a:r>
              <a:rPr lang="en-US" dirty="0">
                <a:latin typeface="Times New Roman" charset="0"/>
              </a:rPr>
              <a:t>Can the given band [L, H] to be maintained</a:t>
            </a:r>
          </a:p>
          <a:p>
            <a:pPr marL="0" indent="0">
              <a:buNone/>
            </a:pPr>
            <a:r>
              <a:rPr lang="en-US" dirty="0">
                <a:latin typeface="Times New Roman" charset="0"/>
              </a:rPr>
              <a:t> by running at most</a:t>
            </a:r>
            <a:r>
              <a:rPr lang="ja-JP" altLang="en-US" dirty="0">
                <a:latin typeface="Times New Roman" charset="0"/>
              </a:rPr>
              <a:t>‘</a:t>
            </a:r>
            <a:r>
              <a:rPr lang="en-US" altLang="ja-JP" i="1" dirty="0">
                <a:latin typeface="Times New Roman" charset="0"/>
              </a:rPr>
              <a:t>m</a:t>
            </a:r>
            <a:r>
              <a:rPr lang="ja-JP" altLang="en-US" dirty="0">
                <a:latin typeface="Times New Roman" charset="0"/>
              </a:rPr>
              <a:t>’</a:t>
            </a:r>
            <a:r>
              <a:rPr lang="en-US" altLang="ja-JP" dirty="0">
                <a:latin typeface="Times New Roman" charset="0"/>
              </a:rPr>
              <a:t> ACs at a time</a:t>
            </a:r>
          </a:p>
          <a:p>
            <a:pPr marL="0" indent="0">
              <a:buNone/>
            </a:pPr>
            <a:r>
              <a:rPr lang="en-US" dirty="0">
                <a:latin typeface="Times New Roman" charset="0"/>
              </a:rPr>
              <a:t>   -- using the characteristics of each of the ACs.</a:t>
            </a:r>
          </a:p>
          <a:p>
            <a:pPr marL="0" indent="0">
              <a:buNone/>
            </a:pPr>
            <a:endParaRPr lang="en-US" dirty="0">
              <a:latin typeface="Times New Roman" charset="0"/>
            </a:endParaRPr>
          </a:p>
          <a:p>
            <a:pPr marL="0" indent="0">
              <a:buNone/>
            </a:pPr>
            <a:endParaRPr lang="en-US" baseline="-25000" dirty="0">
              <a:latin typeface="Times New Roman" charset="0"/>
            </a:endParaRPr>
          </a:p>
          <a:p>
            <a:pPr marL="0" indent="0">
              <a:buBlip>
                <a:blip r:embed="rId2"/>
              </a:buBlip>
            </a:pPr>
            <a:endParaRPr lang="en-US" dirty="0">
              <a:latin typeface="Times New Roman" charset="0"/>
            </a:endParaRPr>
          </a:p>
          <a:p>
            <a:pPr marL="0" indent="0">
              <a:buBlip>
                <a:blip r:embed="rId2"/>
              </a:buBlip>
            </a:pPr>
            <a:endParaRPr lang="en-US" dirty="0">
              <a:latin typeface="Times New Roman" charset="0"/>
            </a:endParaRPr>
          </a:p>
          <a:p>
            <a:pPr lvl="4">
              <a:buFont typeface="Arial" charset="0"/>
              <a:buNone/>
            </a:pPr>
            <a:endParaRPr lang="en-US" sz="900" dirty="0">
              <a:latin typeface="Times New Roman" charset="0"/>
              <a:ea typeface="MS PGothic" charset="0"/>
            </a:endParaRPr>
          </a:p>
        </p:txBody>
      </p:sp>
      <p:sp>
        <p:nvSpPr>
          <p:cNvPr id="3" name="Title 2"/>
          <p:cNvSpPr>
            <a:spLocks noGrp="1"/>
          </p:cNvSpPr>
          <p:nvPr>
            <p:ph type="title"/>
          </p:nvPr>
        </p:nvSpPr>
        <p:spPr>
          <a:xfrm>
            <a:off x="0" y="1160749"/>
            <a:ext cx="9144000" cy="343586"/>
          </a:xfrm>
        </p:spPr>
        <p:txBody>
          <a:bodyPr>
            <a:noAutofit/>
          </a:bodyPr>
          <a:lstStyle/>
          <a:p>
            <a:pPr algn="ctr">
              <a:defRPr/>
            </a:pPr>
            <a:r>
              <a:rPr lang="en-US" sz="3300" dirty="0">
                <a:solidFill>
                  <a:srgbClr val="B34040"/>
                </a:solidFill>
                <a:latin typeface="Helvetica" panose="020B0604020202020204" pitchFamily="34" charset="0"/>
                <a:cs typeface="Helvetica" panose="020B0604020202020204" pitchFamily="34" charset="0"/>
              </a:rPr>
              <a:t>Feasibility Analysis</a:t>
            </a:r>
          </a:p>
        </p:txBody>
      </p:sp>
      <p:pic>
        <p:nvPicPr>
          <p:cNvPr id="604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7694" y="3374994"/>
            <a:ext cx="3143250" cy="463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3718" y="4153885"/>
            <a:ext cx="2571750" cy="3012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2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7725" y="4457701"/>
            <a:ext cx="3284935" cy="2071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5868144" y="3050959"/>
            <a:ext cx="2376264" cy="138499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defRPr/>
            </a:pPr>
            <a:r>
              <a:rPr lang="en-US" sz="2100" i="1" dirty="0">
                <a:ln w="0"/>
                <a:solidFill>
                  <a:schemeClr val="tx2">
                    <a:lumMod val="75000"/>
                  </a:schemeClr>
                </a:solidFill>
              </a:rPr>
              <a:t>Analysis</a:t>
            </a:r>
            <a:r>
              <a:rPr lang="en-US" sz="2100" dirty="0">
                <a:ln w="0"/>
                <a:solidFill>
                  <a:schemeClr val="tx2">
                    <a:lumMod val="75000"/>
                  </a:schemeClr>
                </a:solidFill>
              </a:rPr>
              <a:t>:</a:t>
            </a:r>
          </a:p>
          <a:p>
            <a:pPr>
              <a:defRPr/>
            </a:pPr>
            <a:r>
              <a:rPr lang="en-US" sz="2100" dirty="0">
                <a:ln w="0"/>
                <a:solidFill>
                  <a:schemeClr val="tx2">
                    <a:lumMod val="75000"/>
                  </a:schemeClr>
                </a:solidFill>
              </a:rPr>
              <a:t>Is Aggregate cooling </a:t>
            </a:r>
          </a:p>
          <a:p>
            <a:pPr>
              <a:defRPr/>
            </a:pPr>
            <a:r>
              <a:rPr lang="en-US" sz="2100" dirty="0">
                <a:ln w="0"/>
                <a:solidFill>
                  <a:schemeClr val="tx2">
                    <a:lumMod val="75000"/>
                  </a:schemeClr>
                </a:solidFill>
              </a:rPr>
              <a:t>greater than </a:t>
            </a:r>
          </a:p>
          <a:p>
            <a:pPr>
              <a:defRPr/>
            </a:pPr>
            <a:r>
              <a:rPr lang="en-US" sz="2100" dirty="0">
                <a:ln w="0"/>
                <a:solidFill>
                  <a:schemeClr val="tx2">
                    <a:lumMod val="75000"/>
                  </a:schemeClr>
                </a:solidFill>
              </a:rPr>
              <a:t>aggregate warming</a:t>
            </a:r>
          </a:p>
        </p:txBody>
      </p:sp>
      <p:sp>
        <p:nvSpPr>
          <p:cNvPr id="60423" name="Rectangle 9"/>
          <p:cNvSpPr>
            <a:spLocks noChangeArrowheads="1"/>
          </p:cNvSpPr>
          <p:nvPr/>
        </p:nvSpPr>
        <p:spPr bwMode="auto">
          <a:xfrm>
            <a:off x="197514" y="5157193"/>
            <a:ext cx="2195736" cy="5078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en-US" sz="1350" i="1" dirty="0" err="1"/>
              <a:t>S</a:t>
            </a:r>
            <a:r>
              <a:rPr lang="en-US" sz="1350" i="1" baseline="-25000" dirty="0" err="1"/>
              <a:t>f</a:t>
            </a:r>
            <a:r>
              <a:rPr lang="en-US" sz="1350" dirty="0"/>
              <a:t> - slope of cooling curve</a:t>
            </a:r>
          </a:p>
          <a:p>
            <a:r>
              <a:rPr lang="en-US" sz="1350" i="1" dirty="0" err="1"/>
              <a:t>S</a:t>
            </a:r>
            <a:r>
              <a:rPr lang="en-US" sz="1350" i="1" baseline="-25000" dirty="0" err="1"/>
              <a:t>r</a:t>
            </a:r>
            <a:r>
              <a:rPr lang="en-US" sz="1350" dirty="0"/>
              <a:t> - slope of warming curve</a:t>
            </a:r>
          </a:p>
        </p:txBody>
      </p:sp>
      <p:sp>
        <p:nvSpPr>
          <p:cNvPr id="5" name="Oval Callout 4"/>
          <p:cNvSpPr/>
          <p:nvPr/>
        </p:nvSpPr>
        <p:spPr>
          <a:xfrm>
            <a:off x="5868144" y="3212976"/>
            <a:ext cx="54006" cy="162018"/>
          </a:xfrm>
          <a:prstGeom prst="wedgeEllipseCallout">
            <a:avLst>
              <a:gd name="adj1" fmla="val -1708413"/>
              <a:gd name="adj2" fmla="val 16244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0788201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4088" y="1808820"/>
            <a:ext cx="3779912" cy="1890210"/>
          </a:xfrm>
        </p:spPr>
        <p:txBody>
          <a:bodyPr>
            <a:noAutofit/>
          </a:bodyPr>
          <a:lstStyle/>
          <a:p>
            <a:pPr>
              <a:defRPr/>
            </a:pPr>
            <a:r>
              <a:rPr lang="en-US" sz="3200" dirty="0">
                <a:solidFill>
                  <a:schemeClr val="accent2">
                    <a:lumMod val="75000"/>
                  </a:schemeClr>
                </a:solidFill>
                <a:ea typeface="MS PGothic" pitchFamily="34" charset="-128"/>
              </a:rPr>
              <a:t>Improved Schedulability </a:t>
            </a:r>
            <a:br>
              <a:rPr lang="en-US" sz="3200" dirty="0">
                <a:solidFill>
                  <a:schemeClr val="accent2">
                    <a:lumMod val="75000"/>
                  </a:schemeClr>
                </a:solidFill>
                <a:ea typeface="MS PGothic" pitchFamily="34" charset="-128"/>
              </a:rPr>
            </a:br>
            <a:r>
              <a:rPr lang="en-US" sz="3200" dirty="0">
                <a:solidFill>
                  <a:schemeClr val="accent2">
                    <a:lumMod val="75000"/>
                  </a:schemeClr>
                </a:solidFill>
                <a:ea typeface="MS PGothic" pitchFamily="34" charset="-128"/>
              </a:rPr>
              <a:t>by shifting </a:t>
            </a:r>
            <a:br>
              <a:rPr lang="en-US" sz="3200" dirty="0">
                <a:solidFill>
                  <a:schemeClr val="accent2">
                    <a:lumMod val="75000"/>
                  </a:schemeClr>
                </a:solidFill>
                <a:ea typeface="MS PGothic" pitchFamily="34" charset="-128"/>
              </a:rPr>
            </a:br>
            <a:r>
              <a:rPr lang="en-US" sz="3200" dirty="0">
                <a:solidFill>
                  <a:schemeClr val="accent2">
                    <a:lumMod val="75000"/>
                  </a:schemeClr>
                </a:solidFill>
                <a:ea typeface="MS PGothic" pitchFamily="34" charset="-128"/>
              </a:rPr>
              <a:t>comfort-band (5 ACs)</a:t>
            </a:r>
          </a:p>
        </p:txBody>
      </p:sp>
      <p:sp>
        <p:nvSpPr>
          <p:cNvPr id="5" name="TextBox 4"/>
          <p:cNvSpPr txBox="1"/>
          <p:nvPr/>
        </p:nvSpPr>
        <p:spPr>
          <a:xfrm>
            <a:off x="6408204" y="4602759"/>
            <a:ext cx="2399952" cy="415498"/>
          </a:xfrm>
          <a:prstGeom prst="rect">
            <a:avLst/>
          </a:prstGeom>
          <a:noFill/>
        </p:spPr>
        <p:txBody>
          <a:bodyPr wrap="none" rtlCol="0">
            <a:spAutoFit/>
          </a:bodyPr>
          <a:lstStyle/>
          <a:p>
            <a:r>
              <a:rPr lang="en-US" sz="2100" dirty="0" err="1"/>
              <a:t>Reinitialization</a:t>
            </a:r>
            <a:r>
              <a:rPr lang="en-US" sz="2100" dirty="0"/>
              <a:t> Time</a:t>
            </a:r>
          </a:p>
        </p:txBody>
      </p:sp>
      <p:graphicFrame>
        <p:nvGraphicFramePr>
          <p:cNvPr id="4" name="Table 3"/>
          <p:cNvGraphicFramePr>
            <a:graphicFrameLocks noGrp="1"/>
          </p:cNvGraphicFramePr>
          <p:nvPr>
            <p:extLst/>
          </p:nvPr>
        </p:nvGraphicFramePr>
        <p:xfrm>
          <a:off x="221282" y="1592799"/>
          <a:ext cx="4752528" cy="2376262"/>
        </p:xfrm>
        <a:graphic>
          <a:graphicData uri="http://schemas.openxmlformats.org/drawingml/2006/table">
            <a:tbl>
              <a:tblPr>
                <a:tableStyleId>{5C22544A-7EE6-4342-B048-85BDC9FD1C3A}</a:tableStyleId>
              </a:tblPr>
              <a:tblGrid>
                <a:gridCol w="1944216">
                  <a:extLst>
                    <a:ext uri="{9D8B030D-6E8A-4147-A177-3AD203B41FA5}">
                      <a16:colId xmlns="" xmlns:a16="http://schemas.microsoft.com/office/drawing/2014/main" val="1746736054"/>
                    </a:ext>
                  </a:extLst>
                </a:gridCol>
                <a:gridCol w="1080120">
                  <a:extLst>
                    <a:ext uri="{9D8B030D-6E8A-4147-A177-3AD203B41FA5}">
                      <a16:colId xmlns="" xmlns:a16="http://schemas.microsoft.com/office/drawing/2014/main" val="3029085072"/>
                    </a:ext>
                  </a:extLst>
                </a:gridCol>
                <a:gridCol w="1728192">
                  <a:extLst>
                    <a:ext uri="{9D8B030D-6E8A-4147-A177-3AD203B41FA5}">
                      <a16:colId xmlns="" xmlns:a16="http://schemas.microsoft.com/office/drawing/2014/main" val="2702150389"/>
                    </a:ext>
                  </a:extLst>
                </a:gridCol>
              </a:tblGrid>
              <a:tr h="597369">
                <a:tc>
                  <a:txBody>
                    <a:bodyPr/>
                    <a:lstStyle/>
                    <a:p>
                      <a:pPr algn="ctr"/>
                      <a:r>
                        <a:rPr lang="en-US" sz="2100" b="1" i="1" dirty="0">
                          <a:solidFill>
                            <a:schemeClr val="accent3">
                              <a:lumMod val="50000"/>
                            </a:schemeClr>
                          </a:solidFill>
                          <a:latin typeface="Arial" panose="020B0604020202020204" pitchFamily="34" charset="0"/>
                          <a:cs typeface="Arial" panose="020B0604020202020204" pitchFamily="34" charset="0"/>
                        </a:rPr>
                        <a:t>Comfort band</a:t>
                      </a:r>
                      <a:endParaRPr lang="en-IN" sz="2100" b="1" i="1" dirty="0">
                        <a:solidFill>
                          <a:schemeClr val="accent3">
                            <a:lumMod val="50000"/>
                          </a:schemeClr>
                        </a:solidFill>
                        <a:latin typeface="Arial" panose="020B0604020202020204" pitchFamily="34" charset="0"/>
                        <a:cs typeface="Arial" panose="020B0604020202020204" pitchFamily="34" charset="0"/>
                      </a:endParaRPr>
                    </a:p>
                  </a:txBody>
                  <a:tcPr marL="68580" marR="68580" marT="34290" marB="34290">
                    <a:solidFill>
                      <a:schemeClr val="bg1"/>
                    </a:solidFill>
                  </a:tcPr>
                </a:tc>
                <a:tc>
                  <a:txBody>
                    <a:bodyPr/>
                    <a:lstStyle/>
                    <a:p>
                      <a:pPr algn="ctr"/>
                      <a:r>
                        <a:rPr lang="en-US" sz="2100" b="1" i="1" dirty="0">
                          <a:solidFill>
                            <a:schemeClr val="accent3">
                              <a:lumMod val="50000"/>
                            </a:schemeClr>
                          </a:solidFill>
                          <a:latin typeface="Arial" panose="020B0604020202020204" pitchFamily="34" charset="0"/>
                          <a:cs typeface="Arial" panose="020B0604020202020204" pitchFamily="34" charset="0"/>
                        </a:rPr>
                        <a:t>m</a:t>
                      </a:r>
                      <a:endParaRPr lang="en-IN" sz="2100" b="1" i="1" dirty="0">
                        <a:solidFill>
                          <a:schemeClr val="accent3">
                            <a:lumMod val="50000"/>
                          </a:schemeClr>
                        </a:solidFill>
                        <a:latin typeface="Arial" panose="020B0604020202020204" pitchFamily="34" charset="0"/>
                        <a:cs typeface="Arial" panose="020B0604020202020204" pitchFamily="34" charset="0"/>
                      </a:endParaRPr>
                    </a:p>
                  </a:txBody>
                  <a:tcPr marL="68580" marR="68580" marT="34290" marB="34290">
                    <a:solidFill>
                      <a:schemeClr val="bg1"/>
                    </a:solidFill>
                  </a:tcPr>
                </a:tc>
                <a:tc>
                  <a:txBody>
                    <a:bodyPr/>
                    <a:lstStyle/>
                    <a:p>
                      <a:pPr algn="ctr"/>
                      <a:r>
                        <a:rPr lang="en-US" sz="2100" b="1" i="1" dirty="0">
                          <a:solidFill>
                            <a:schemeClr val="accent3">
                              <a:lumMod val="50000"/>
                            </a:schemeClr>
                          </a:solidFill>
                          <a:latin typeface="Arial" panose="020B0604020202020204" pitchFamily="34" charset="0"/>
                          <a:cs typeface="Arial" panose="020B0604020202020204" pitchFamily="34" charset="0"/>
                        </a:rPr>
                        <a:t>Feasible?</a:t>
                      </a:r>
                      <a:endParaRPr lang="en-IN" sz="2100" b="1" i="1" dirty="0">
                        <a:solidFill>
                          <a:schemeClr val="accent3">
                            <a:lumMod val="50000"/>
                          </a:schemeClr>
                        </a:solidFill>
                        <a:latin typeface="Arial" panose="020B0604020202020204" pitchFamily="34" charset="0"/>
                        <a:cs typeface="Arial" panose="020B0604020202020204" pitchFamily="34" charset="0"/>
                      </a:endParaRPr>
                    </a:p>
                  </a:txBody>
                  <a:tcPr marL="68580" marR="68580" marT="34290" marB="34290">
                    <a:solidFill>
                      <a:schemeClr val="bg1"/>
                    </a:solidFill>
                  </a:tcPr>
                </a:tc>
                <a:extLst>
                  <a:ext uri="{0D108BD9-81ED-4DB2-BD59-A6C34878D82A}">
                    <a16:rowId xmlns="" xmlns:a16="http://schemas.microsoft.com/office/drawing/2014/main" val="1605783600"/>
                  </a:ext>
                </a:extLst>
              </a:tr>
              <a:tr h="668743">
                <a:tc>
                  <a:txBody>
                    <a:bodyPr/>
                    <a:lstStyle/>
                    <a:p>
                      <a:pPr algn="ctr"/>
                      <a:r>
                        <a:rPr lang="en-US" sz="2100" dirty="0">
                          <a:solidFill>
                            <a:schemeClr val="accent3">
                              <a:lumMod val="50000"/>
                            </a:schemeClr>
                          </a:solidFill>
                          <a:latin typeface="Arial" panose="020B0604020202020204" pitchFamily="34" charset="0"/>
                          <a:cs typeface="Arial" panose="020B0604020202020204" pitchFamily="34" charset="0"/>
                        </a:rPr>
                        <a:t>23-25</a:t>
                      </a:r>
                      <a:endParaRPr lang="en-IN" sz="2100" dirty="0">
                        <a:solidFill>
                          <a:schemeClr val="accent3">
                            <a:lumMod val="50000"/>
                          </a:schemeClr>
                        </a:solidFill>
                        <a:latin typeface="Arial" panose="020B0604020202020204" pitchFamily="34" charset="0"/>
                        <a:cs typeface="Arial" panose="020B0604020202020204" pitchFamily="34" charset="0"/>
                      </a:endParaRPr>
                    </a:p>
                  </a:txBody>
                  <a:tcPr marL="68580" marR="68580" marT="34290" marB="34290">
                    <a:solidFill>
                      <a:schemeClr val="bg1"/>
                    </a:solidFill>
                  </a:tcPr>
                </a:tc>
                <a:tc>
                  <a:txBody>
                    <a:bodyPr/>
                    <a:lstStyle/>
                    <a:p>
                      <a:pPr algn="ctr"/>
                      <a:r>
                        <a:rPr lang="en-US" sz="2100" dirty="0">
                          <a:solidFill>
                            <a:schemeClr val="accent3">
                              <a:lumMod val="50000"/>
                            </a:schemeClr>
                          </a:solidFill>
                          <a:latin typeface="Arial" panose="020B0604020202020204" pitchFamily="34" charset="0"/>
                          <a:cs typeface="Arial" panose="020B0604020202020204" pitchFamily="34" charset="0"/>
                        </a:rPr>
                        <a:t>3</a:t>
                      </a:r>
                      <a:endParaRPr lang="en-IN" sz="2100" dirty="0">
                        <a:solidFill>
                          <a:schemeClr val="accent3">
                            <a:lumMod val="50000"/>
                          </a:schemeClr>
                        </a:solidFill>
                        <a:latin typeface="Arial" panose="020B0604020202020204" pitchFamily="34" charset="0"/>
                        <a:cs typeface="Arial" panose="020B0604020202020204" pitchFamily="34" charset="0"/>
                      </a:endParaRPr>
                    </a:p>
                  </a:txBody>
                  <a:tcPr marL="68580" marR="68580" marT="34290" marB="34290">
                    <a:solidFill>
                      <a:schemeClr val="bg1"/>
                    </a:solidFill>
                  </a:tcPr>
                </a:tc>
                <a:tc>
                  <a:txBody>
                    <a:bodyPr/>
                    <a:lstStyle/>
                    <a:p>
                      <a:pPr algn="ctr"/>
                      <a:r>
                        <a:rPr lang="en-US" sz="2100" dirty="0">
                          <a:solidFill>
                            <a:schemeClr val="accent3">
                              <a:lumMod val="50000"/>
                            </a:schemeClr>
                          </a:solidFill>
                          <a:latin typeface="Arial" panose="020B0604020202020204" pitchFamily="34" charset="0"/>
                          <a:cs typeface="Arial" panose="020B0604020202020204" pitchFamily="34" charset="0"/>
                        </a:rPr>
                        <a:t>Yes</a:t>
                      </a:r>
                      <a:endParaRPr lang="en-IN" sz="2100" dirty="0">
                        <a:solidFill>
                          <a:schemeClr val="accent3">
                            <a:lumMod val="50000"/>
                          </a:schemeClr>
                        </a:solidFill>
                        <a:latin typeface="Arial" panose="020B0604020202020204" pitchFamily="34" charset="0"/>
                        <a:cs typeface="Arial" panose="020B0604020202020204" pitchFamily="34" charset="0"/>
                      </a:endParaRPr>
                    </a:p>
                  </a:txBody>
                  <a:tcPr marL="68580" marR="68580" marT="34290" marB="34290">
                    <a:solidFill>
                      <a:schemeClr val="bg1"/>
                    </a:solidFill>
                  </a:tcPr>
                </a:tc>
                <a:extLst>
                  <a:ext uri="{0D108BD9-81ED-4DB2-BD59-A6C34878D82A}">
                    <a16:rowId xmlns="" xmlns:a16="http://schemas.microsoft.com/office/drawing/2014/main" val="1728963179"/>
                  </a:ext>
                </a:extLst>
              </a:tr>
              <a:tr h="645592">
                <a:tc>
                  <a:txBody>
                    <a:bodyPr/>
                    <a:lstStyle/>
                    <a:p>
                      <a:pPr algn="ctr"/>
                      <a:r>
                        <a:rPr lang="en-US" sz="2100" dirty="0">
                          <a:solidFill>
                            <a:schemeClr val="accent3">
                              <a:lumMod val="50000"/>
                            </a:schemeClr>
                          </a:solidFill>
                          <a:latin typeface="Arial" panose="020B0604020202020204" pitchFamily="34" charset="0"/>
                          <a:cs typeface="Arial" panose="020B0604020202020204" pitchFamily="34" charset="0"/>
                        </a:rPr>
                        <a:t>23-25</a:t>
                      </a:r>
                      <a:endParaRPr lang="en-IN" sz="2100" dirty="0">
                        <a:solidFill>
                          <a:schemeClr val="accent3">
                            <a:lumMod val="50000"/>
                          </a:schemeClr>
                        </a:solidFill>
                        <a:latin typeface="Arial" panose="020B0604020202020204" pitchFamily="34" charset="0"/>
                        <a:cs typeface="Arial" panose="020B0604020202020204" pitchFamily="34" charset="0"/>
                      </a:endParaRPr>
                    </a:p>
                  </a:txBody>
                  <a:tcPr marL="68580" marR="68580" marT="34290" marB="34290">
                    <a:solidFill>
                      <a:schemeClr val="bg1"/>
                    </a:solidFill>
                  </a:tcPr>
                </a:tc>
                <a:tc>
                  <a:txBody>
                    <a:bodyPr/>
                    <a:lstStyle/>
                    <a:p>
                      <a:pPr algn="ctr"/>
                      <a:r>
                        <a:rPr lang="en-US" sz="2100" dirty="0">
                          <a:solidFill>
                            <a:schemeClr val="accent3">
                              <a:lumMod val="50000"/>
                            </a:schemeClr>
                          </a:solidFill>
                          <a:latin typeface="Arial" panose="020B0604020202020204" pitchFamily="34" charset="0"/>
                          <a:cs typeface="Arial" panose="020B0604020202020204" pitchFamily="34" charset="0"/>
                        </a:rPr>
                        <a:t>2</a:t>
                      </a:r>
                      <a:endParaRPr lang="en-IN" sz="2100" dirty="0">
                        <a:solidFill>
                          <a:schemeClr val="accent3">
                            <a:lumMod val="50000"/>
                          </a:schemeClr>
                        </a:solidFill>
                        <a:latin typeface="Arial" panose="020B0604020202020204" pitchFamily="34" charset="0"/>
                        <a:cs typeface="Arial" panose="020B0604020202020204" pitchFamily="34" charset="0"/>
                      </a:endParaRPr>
                    </a:p>
                  </a:txBody>
                  <a:tcPr marL="68580" marR="68580" marT="34290" marB="34290">
                    <a:solidFill>
                      <a:schemeClr val="bg1"/>
                    </a:solidFill>
                  </a:tcPr>
                </a:tc>
                <a:tc>
                  <a:txBody>
                    <a:bodyPr/>
                    <a:lstStyle/>
                    <a:p>
                      <a:pPr algn="ctr"/>
                      <a:r>
                        <a:rPr lang="en-US" sz="2100" dirty="0">
                          <a:solidFill>
                            <a:schemeClr val="accent3">
                              <a:lumMod val="50000"/>
                            </a:schemeClr>
                          </a:solidFill>
                          <a:latin typeface="Arial" panose="020B0604020202020204" pitchFamily="34" charset="0"/>
                          <a:cs typeface="Arial" panose="020B0604020202020204" pitchFamily="34" charset="0"/>
                        </a:rPr>
                        <a:t>No</a:t>
                      </a:r>
                      <a:endParaRPr lang="en-IN" sz="2100" dirty="0">
                        <a:solidFill>
                          <a:schemeClr val="accent3">
                            <a:lumMod val="50000"/>
                          </a:schemeClr>
                        </a:solidFill>
                        <a:latin typeface="Arial" panose="020B0604020202020204" pitchFamily="34" charset="0"/>
                        <a:cs typeface="Arial" panose="020B0604020202020204" pitchFamily="34" charset="0"/>
                      </a:endParaRPr>
                    </a:p>
                  </a:txBody>
                  <a:tcPr marL="68580" marR="68580" marT="34290" marB="34290">
                    <a:solidFill>
                      <a:schemeClr val="bg1"/>
                    </a:solidFill>
                  </a:tcPr>
                </a:tc>
                <a:extLst>
                  <a:ext uri="{0D108BD9-81ED-4DB2-BD59-A6C34878D82A}">
                    <a16:rowId xmlns="" xmlns:a16="http://schemas.microsoft.com/office/drawing/2014/main" val="917949144"/>
                  </a:ext>
                </a:extLst>
              </a:tr>
              <a:tr h="464558">
                <a:tc>
                  <a:txBody>
                    <a:bodyPr/>
                    <a:lstStyle/>
                    <a:p>
                      <a:pPr algn="ctr"/>
                      <a:r>
                        <a:rPr lang="en-US" sz="2100" dirty="0">
                          <a:solidFill>
                            <a:schemeClr val="accent3">
                              <a:lumMod val="50000"/>
                            </a:schemeClr>
                          </a:solidFill>
                          <a:latin typeface="Arial" panose="020B0604020202020204" pitchFamily="34" charset="0"/>
                          <a:cs typeface="Arial" panose="020B0604020202020204" pitchFamily="34" charset="0"/>
                        </a:rPr>
                        <a:t>24-26</a:t>
                      </a:r>
                      <a:endParaRPr lang="en-IN" sz="2100" dirty="0">
                        <a:solidFill>
                          <a:schemeClr val="accent3">
                            <a:lumMod val="50000"/>
                          </a:schemeClr>
                        </a:solidFill>
                        <a:latin typeface="Arial" panose="020B0604020202020204" pitchFamily="34" charset="0"/>
                        <a:cs typeface="Arial" panose="020B0604020202020204" pitchFamily="34" charset="0"/>
                      </a:endParaRPr>
                    </a:p>
                  </a:txBody>
                  <a:tcPr marL="68580" marR="68580" marT="34290" marB="34290">
                    <a:solidFill>
                      <a:schemeClr val="bg1"/>
                    </a:solidFill>
                  </a:tcPr>
                </a:tc>
                <a:tc>
                  <a:txBody>
                    <a:bodyPr/>
                    <a:lstStyle/>
                    <a:p>
                      <a:pPr algn="ctr"/>
                      <a:r>
                        <a:rPr lang="en-US" sz="2100" dirty="0">
                          <a:solidFill>
                            <a:schemeClr val="accent3">
                              <a:lumMod val="50000"/>
                            </a:schemeClr>
                          </a:solidFill>
                          <a:latin typeface="Arial" panose="020B0604020202020204" pitchFamily="34" charset="0"/>
                          <a:cs typeface="Arial" panose="020B0604020202020204" pitchFamily="34" charset="0"/>
                        </a:rPr>
                        <a:t>2</a:t>
                      </a:r>
                      <a:endParaRPr lang="en-IN" sz="2100" dirty="0">
                        <a:solidFill>
                          <a:schemeClr val="accent3">
                            <a:lumMod val="50000"/>
                          </a:schemeClr>
                        </a:solidFill>
                        <a:latin typeface="Arial" panose="020B0604020202020204" pitchFamily="34" charset="0"/>
                        <a:cs typeface="Arial" panose="020B0604020202020204" pitchFamily="34" charset="0"/>
                      </a:endParaRPr>
                    </a:p>
                  </a:txBody>
                  <a:tcPr marL="68580" marR="68580" marT="34290" marB="34290">
                    <a:solidFill>
                      <a:schemeClr val="bg1"/>
                    </a:solidFill>
                  </a:tcPr>
                </a:tc>
                <a:tc>
                  <a:txBody>
                    <a:bodyPr/>
                    <a:lstStyle/>
                    <a:p>
                      <a:pPr algn="ctr"/>
                      <a:r>
                        <a:rPr lang="en-US" sz="2100" dirty="0">
                          <a:solidFill>
                            <a:schemeClr val="accent3">
                              <a:lumMod val="50000"/>
                            </a:schemeClr>
                          </a:solidFill>
                          <a:latin typeface="Arial" panose="020B0604020202020204" pitchFamily="34" charset="0"/>
                          <a:cs typeface="Arial" panose="020B0604020202020204" pitchFamily="34" charset="0"/>
                        </a:rPr>
                        <a:t>Yes</a:t>
                      </a:r>
                      <a:endParaRPr lang="en-IN" sz="2100" dirty="0">
                        <a:solidFill>
                          <a:schemeClr val="accent3">
                            <a:lumMod val="50000"/>
                          </a:schemeClr>
                        </a:solidFill>
                        <a:latin typeface="Arial" panose="020B0604020202020204" pitchFamily="34" charset="0"/>
                        <a:cs typeface="Arial" panose="020B0604020202020204" pitchFamily="34" charset="0"/>
                      </a:endParaRPr>
                    </a:p>
                  </a:txBody>
                  <a:tcPr marL="68580" marR="68580" marT="34290" marB="34290">
                    <a:solidFill>
                      <a:schemeClr val="bg1"/>
                    </a:solidFill>
                  </a:tcPr>
                </a:tc>
                <a:extLst>
                  <a:ext uri="{0D108BD9-81ED-4DB2-BD59-A6C34878D82A}">
                    <a16:rowId xmlns="" xmlns:a16="http://schemas.microsoft.com/office/drawing/2014/main" val="3530979362"/>
                  </a:ext>
                </a:extLst>
              </a:tr>
            </a:tbl>
          </a:graphicData>
        </a:graphic>
      </p:graphicFrame>
      <p:graphicFrame>
        <p:nvGraphicFramePr>
          <p:cNvPr id="8" name="Table 7"/>
          <p:cNvGraphicFramePr>
            <a:graphicFrameLocks noGrp="1"/>
          </p:cNvGraphicFramePr>
          <p:nvPr>
            <p:extLst/>
          </p:nvPr>
        </p:nvGraphicFramePr>
        <p:xfrm>
          <a:off x="143508" y="4185084"/>
          <a:ext cx="5508611" cy="1395414"/>
        </p:xfrm>
        <a:graphic>
          <a:graphicData uri="http://schemas.openxmlformats.org/drawingml/2006/table">
            <a:tbl>
              <a:tblPr/>
              <a:tblGrid>
                <a:gridCol w="864096">
                  <a:extLst>
                    <a:ext uri="{9D8B030D-6E8A-4147-A177-3AD203B41FA5}">
                      <a16:colId xmlns="" xmlns:a16="http://schemas.microsoft.com/office/drawing/2014/main" val="305587872"/>
                    </a:ext>
                  </a:extLst>
                </a:gridCol>
                <a:gridCol w="465422">
                  <a:extLst>
                    <a:ext uri="{9D8B030D-6E8A-4147-A177-3AD203B41FA5}">
                      <a16:colId xmlns="" xmlns:a16="http://schemas.microsoft.com/office/drawing/2014/main" val="2483168367"/>
                    </a:ext>
                  </a:extLst>
                </a:gridCol>
                <a:gridCol w="535781">
                  <a:extLst>
                    <a:ext uri="{9D8B030D-6E8A-4147-A177-3AD203B41FA5}">
                      <a16:colId xmlns="" xmlns:a16="http://schemas.microsoft.com/office/drawing/2014/main" val="2753454608"/>
                    </a:ext>
                  </a:extLst>
                </a:gridCol>
                <a:gridCol w="535781">
                  <a:extLst>
                    <a:ext uri="{9D8B030D-6E8A-4147-A177-3AD203B41FA5}">
                      <a16:colId xmlns="" xmlns:a16="http://schemas.microsoft.com/office/drawing/2014/main" val="2999120317"/>
                    </a:ext>
                  </a:extLst>
                </a:gridCol>
                <a:gridCol w="893285">
                  <a:extLst>
                    <a:ext uri="{9D8B030D-6E8A-4147-A177-3AD203B41FA5}">
                      <a16:colId xmlns="" xmlns:a16="http://schemas.microsoft.com/office/drawing/2014/main" val="3636898799"/>
                    </a:ext>
                  </a:extLst>
                </a:gridCol>
                <a:gridCol w="664052">
                  <a:extLst>
                    <a:ext uri="{9D8B030D-6E8A-4147-A177-3AD203B41FA5}">
                      <a16:colId xmlns="" xmlns:a16="http://schemas.microsoft.com/office/drawing/2014/main" val="3253304576"/>
                    </a:ext>
                  </a:extLst>
                </a:gridCol>
                <a:gridCol w="428625">
                  <a:extLst>
                    <a:ext uri="{9D8B030D-6E8A-4147-A177-3AD203B41FA5}">
                      <a16:colId xmlns="" xmlns:a16="http://schemas.microsoft.com/office/drawing/2014/main" val="1547652119"/>
                    </a:ext>
                  </a:extLst>
                </a:gridCol>
                <a:gridCol w="1121569">
                  <a:extLst>
                    <a:ext uri="{9D8B030D-6E8A-4147-A177-3AD203B41FA5}">
                      <a16:colId xmlns="" xmlns:a16="http://schemas.microsoft.com/office/drawing/2014/main" val="1622003011"/>
                    </a:ext>
                  </a:extLst>
                </a:gridCol>
              </a:tblGrid>
              <a:tr h="300038">
                <a:tc gridSpan="2">
                  <a:txBody>
                    <a:bodyPr/>
                    <a:lstStyle/>
                    <a:p>
                      <a:pPr algn="ctr" fontAlgn="t"/>
                      <a:endParaRPr lang="en-IN" sz="1400" dirty="0">
                        <a:effectLst/>
                      </a:endParaRPr>
                    </a:p>
                  </a:txBody>
                  <a:tcPr marL="50006" marR="50006"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fontAlgn="t"/>
                      <a:endParaRPr lang="en-IN" dirty="0">
                        <a:effectLst/>
                      </a:endParaRPr>
                    </a:p>
                  </a:txBody>
                  <a:tcPr marL="66675" marR="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fontAlgn="t"/>
                      <a:r>
                        <a:rPr lang="en-IN" sz="1400" b="1" dirty="0">
                          <a:effectLst/>
                        </a:rPr>
                        <a:t> </a:t>
                      </a:r>
                      <a:r>
                        <a:rPr lang="en-IN" sz="1400" b="1" i="0" u="none" strike="noStrike" dirty="0">
                          <a:solidFill>
                            <a:srgbClr val="000000"/>
                          </a:solidFill>
                          <a:effectLst/>
                          <a:latin typeface="Times New Roman" panose="02020603050405020304" pitchFamily="18" charset="0"/>
                        </a:rPr>
                        <a:t>Ambient 27</a:t>
                      </a:r>
                      <a:r>
                        <a:rPr lang="en-IN" sz="1400" b="1" i="0" u="none" strike="noStrike" baseline="30000" dirty="0">
                          <a:solidFill>
                            <a:srgbClr val="000000"/>
                          </a:solidFill>
                          <a:effectLst/>
                          <a:latin typeface="Times New Roman" panose="02020603050405020304" pitchFamily="18" charset="0"/>
                        </a:rPr>
                        <a:t>0</a:t>
                      </a:r>
                      <a:r>
                        <a:rPr lang="en-IN" sz="1400" b="1" i="0" u="none" strike="noStrike" dirty="0">
                          <a:solidFill>
                            <a:srgbClr val="000000"/>
                          </a:solidFill>
                          <a:effectLst/>
                          <a:latin typeface="Times New Roman" panose="02020603050405020304" pitchFamily="18" charset="0"/>
                        </a:rPr>
                        <a:t>C</a:t>
                      </a:r>
                      <a:endParaRPr lang="en-IN" sz="1400" b="1" dirty="0">
                        <a:effectLst/>
                      </a:endParaRPr>
                    </a:p>
                  </a:txBody>
                  <a:tcPr marL="50006" marR="50006"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3F3"/>
                    </a:solidFill>
                  </a:tcPr>
                </a:tc>
                <a:tc hMerge="1">
                  <a:txBody>
                    <a:bodyPr/>
                    <a:lstStyle/>
                    <a:p>
                      <a:pPr algn="l" fontAlgn="t"/>
                      <a:endParaRPr lang="en-IN" dirty="0">
                        <a:effectLst/>
                      </a:endParaRPr>
                    </a:p>
                  </a:txBody>
                  <a:tcPr marL="66675" marR="66675">
                    <a:lnL>
                      <a:noFill/>
                    </a:lnL>
                    <a:lnR>
                      <a:noFill/>
                    </a:lnR>
                    <a:lnT>
                      <a:noFill/>
                    </a:lnT>
                    <a:lnB w="12697" cap="flat" cmpd="sng" algn="ctr">
                      <a:solidFill>
                        <a:srgbClr val="000000"/>
                      </a:solidFill>
                      <a:prstDash val="solid"/>
                      <a:round/>
                      <a:headEnd type="none" w="med" len="med"/>
                      <a:tailEnd type="none" w="med" len="med"/>
                    </a:lnB>
                  </a:tcPr>
                </a:tc>
                <a:tc hMerge="1">
                  <a:txBody>
                    <a:bodyPr/>
                    <a:lstStyle/>
                    <a:p>
                      <a:pPr algn="l" rtl="0" fontAlgn="t">
                        <a:spcBef>
                          <a:spcPts val="0"/>
                        </a:spcBef>
                        <a:spcAft>
                          <a:spcPts val="0"/>
                        </a:spcAft>
                      </a:pPr>
                      <a:endParaRPr lang="en-IN" dirty="0">
                        <a:effectLst/>
                      </a:endParaRPr>
                    </a:p>
                  </a:txBody>
                  <a:tcPr marL="66675" marR="66675">
                    <a:lnL>
                      <a:noFill/>
                    </a:lnL>
                    <a:lnR w="12697" cap="flat" cmpd="sng" algn="ctr">
                      <a:solidFill>
                        <a:srgbClr val="000000"/>
                      </a:solidFill>
                      <a:prstDash val="solid"/>
                      <a:round/>
                      <a:headEnd type="none" w="med" len="med"/>
                      <a:tailEnd type="none" w="med" len="med"/>
                    </a:lnR>
                    <a:lnT>
                      <a:noFill/>
                    </a:lnT>
                    <a:lnB w="12697" cap="flat" cmpd="sng" algn="ctr">
                      <a:solidFill>
                        <a:srgbClr val="000000"/>
                      </a:solidFill>
                      <a:prstDash val="solid"/>
                      <a:round/>
                      <a:headEnd type="none" w="med" len="med"/>
                      <a:tailEnd type="none" w="med" len="med"/>
                    </a:lnB>
                  </a:tcPr>
                </a:tc>
                <a:tc gridSpan="3">
                  <a:txBody>
                    <a:bodyPr/>
                    <a:lstStyle/>
                    <a:p>
                      <a:pPr algn="ctr" fontAlgn="t"/>
                      <a:r>
                        <a:rPr lang="en-IN" sz="1400" b="1" dirty="0">
                          <a:effectLst/>
                        </a:rPr>
                        <a:t> </a:t>
                      </a:r>
                      <a:r>
                        <a:rPr lang="en-IN" sz="1400" b="1" i="0" u="none" strike="noStrike" dirty="0">
                          <a:solidFill>
                            <a:srgbClr val="000000"/>
                          </a:solidFill>
                          <a:effectLst/>
                          <a:latin typeface="Times New Roman" panose="02020603050405020304" pitchFamily="18" charset="0"/>
                        </a:rPr>
                        <a:t>Ambient 30</a:t>
                      </a:r>
                      <a:r>
                        <a:rPr lang="en-IN" sz="1400" b="1" i="0" u="none" strike="noStrike" baseline="30000" dirty="0">
                          <a:solidFill>
                            <a:srgbClr val="000000"/>
                          </a:solidFill>
                          <a:effectLst/>
                          <a:latin typeface="Times New Roman" panose="02020603050405020304" pitchFamily="18" charset="0"/>
                        </a:rPr>
                        <a:t>0</a:t>
                      </a:r>
                      <a:r>
                        <a:rPr lang="en-IN" sz="1400" b="1" i="0" u="none" strike="noStrike" dirty="0">
                          <a:solidFill>
                            <a:srgbClr val="000000"/>
                          </a:solidFill>
                          <a:effectLst/>
                          <a:latin typeface="Times New Roman" panose="02020603050405020304" pitchFamily="18" charset="0"/>
                        </a:rPr>
                        <a:t>C</a:t>
                      </a:r>
                      <a:endParaRPr lang="en-IN" sz="1400" b="1" dirty="0">
                        <a:effectLst/>
                      </a:endParaRPr>
                    </a:p>
                  </a:txBody>
                  <a:tcPr marL="50006" marR="50006"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D69B"/>
                    </a:solidFill>
                  </a:tcPr>
                </a:tc>
                <a:tc hMerge="1">
                  <a:txBody>
                    <a:bodyPr/>
                    <a:lstStyle/>
                    <a:p>
                      <a:pPr algn="l" fontAlgn="t"/>
                      <a:endParaRPr lang="en-IN" dirty="0">
                        <a:effectLst/>
                      </a:endParaRPr>
                    </a:p>
                  </a:txBody>
                  <a:tcPr marL="66675" marR="66675">
                    <a:lnL>
                      <a:noFill/>
                    </a:lnL>
                    <a:lnR>
                      <a:noFill/>
                    </a:lnR>
                    <a:lnT>
                      <a:noFill/>
                    </a:lnT>
                    <a:lnB w="12697" cap="flat" cmpd="sng" algn="ctr">
                      <a:solidFill>
                        <a:srgbClr val="000000"/>
                      </a:solidFill>
                      <a:prstDash val="solid"/>
                      <a:round/>
                      <a:headEnd type="none" w="med" len="med"/>
                      <a:tailEnd type="none" w="med" len="med"/>
                    </a:lnB>
                  </a:tcPr>
                </a:tc>
                <a:tc hMerge="1">
                  <a:txBody>
                    <a:bodyPr/>
                    <a:lstStyle/>
                    <a:p>
                      <a:pPr algn="l" rtl="0" fontAlgn="t">
                        <a:spcBef>
                          <a:spcPts val="0"/>
                        </a:spcBef>
                        <a:spcAft>
                          <a:spcPts val="0"/>
                        </a:spcAft>
                      </a:pPr>
                      <a:endParaRPr lang="en-IN" dirty="0">
                        <a:effectLst/>
                      </a:endParaRPr>
                    </a:p>
                  </a:txBody>
                  <a:tcPr marL="66675" marR="66675">
                    <a:lnL>
                      <a:noFill/>
                    </a:lnL>
                    <a:lnR>
                      <a:noFill/>
                    </a:lnR>
                    <a:lnT>
                      <a:noFill/>
                    </a:lnT>
                    <a:lnB w="12697"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388786"/>
                  </a:ext>
                </a:extLst>
              </a:tr>
              <a:tr h="480060">
                <a:tc>
                  <a:txBody>
                    <a:bodyPr/>
                    <a:lstStyle/>
                    <a:p>
                      <a:pPr algn="ctr" rtl="0" fontAlgn="t">
                        <a:spcBef>
                          <a:spcPts val="0"/>
                        </a:spcBef>
                        <a:spcAft>
                          <a:spcPts val="0"/>
                        </a:spcAft>
                      </a:pPr>
                      <a:r>
                        <a:rPr lang="en-IN" sz="1400" b="1" i="0" u="none" strike="noStrike" dirty="0">
                          <a:solidFill>
                            <a:srgbClr val="000000"/>
                          </a:solidFill>
                          <a:effectLst/>
                          <a:latin typeface="Times New Roman" panose="02020603050405020304" pitchFamily="18" charset="0"/>
                        </a:rPr>
                        <a:t>Comfort-   band</a:t>
                      </a:r>
                      <a:endParaRPr lang="en-IN" sz="1400" dirty="0">
                        <a:effectLst/>
                      </a:endParaRPr>
                    </a:p>
                  </a:txBody>
                  <a:tcPr marL="50006" marR="50006"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IN" sz="1400" b="1" i="0" u="none" strike="noStrike" dirty="0">
                          <a:solidFill>
                            <a:srgbClr val="000000"/>
                          </a:solidFill>
                          <a:effectLst/>
                          <a:latin typeface="Times New Roman" panose="02020603050405020304" pitchFamily="18" charset="0"/>
                        </a:rPr>
                        <a:t>m</a:t>
                      </a:r>
                      <a:endParaRPr lang="en-IN" sz="1400" dirty="0">
                        <a:effectLst/>
                      </a:endParaRPr>
                    </a:p>
                  </a:txBody>
                  <a:tcPr marL="50006" marR="50006"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l-GR" sz="1400" b="1" i="0" u="none" strike="noStrike" dirty="0">
                          <a:solidFill>
                            <a:srgbClr val="000000"/>
                          </a:solidFill>
                          <a:effectLst/>
                          <a:latin typeface="Times New Roman" panose="02020603050405020304" pitchFamily="18" charset="0"/>
                        </a:rPr>
                        <a:t>Σ </a:t>
                      </a:r>
                      <a:r>
                        <a:rPr lang="en-IN" sz="1400" b="1" i="1" u="none" strike="noStrike" dirty="0">
                          <a:solidFill>
                            <a:srgbClr val="000000"/>
                          </a:solidFill>
                          <a:effectLst/>
                          <a:latin typeface="Times New Roman" panose="02020603050405020304" pitchFamily="18" charset="0"/>
                        </a:rPr>
                        <a:t>S</a:t>
                      </a:r>
                      <a:r>
                        <a:rPr lang="en-IN" sz="1400" b="1" i="1" u="none" strike="noStrike" baseline="-25000" dirty="0">
                          <a:solidFill>
                            <a:srgbClr val="000000"/>
                          </a:solidFill>
                          <a:effectLst/>
                          <a:latin typeface="Times New Roman" panose="02020603050405020304" pitchFamily="18" charset="0"/>
                        </a:rPr>
                        <a:t>f</a:t>
                      </a:r>
                      <a:r>
                        <a:rPr lang="en-IN" sz="1400" b="1" i="0" u="none" strike="noStrike" dirty="0">
                          <a:solidFill>
                            <a:srgbClr val="000000"/>
                          </a:solidFill>
                          <a:effectLst/>
                          <a:latin typeface="Times New Roman" panose="02020603050405020304" pitchFamily="18" charset="0"/>
                        </a:rPr>
                        <a:t> </a:t>
                      </a:r>
                      <a:endParaRPr lang="en-IN" sz="1400" dirty="0">
                        <a:effectLst/>
                      </a:endParaRPr>
                    </a:p>
                  </a:txBody>
                  <a:tcPr marL="50006" marR="50006"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3F3"/>
                    </a:solidFill>
                  </a:tcPr>
                </a:tc>
                <a:tc>
                  <a:txBody>
                    <a:bodyPr/>
                    <a:lstStyle/>
                    <a:p>
                      <a:pPr algn="ctr" rtl="0" fontAlgn="t">
                        <a:spcBef>
                          <a:spcPts val="0"/>
                        </a:spcBef>
                        <a:spcAft>
                          <a:spcPts val="0"/>
                        </a:spcAft>
                      </a:pPr>
                      <a:r>
                        <a:rPr lang="el-GR" sz="1400" b="1" i="0" u="none" strike="noStrike" dirty="0">
                          <a:solidFill>
                            <a:srgbClr val="000000"/>
                          </a:solidFill>
                          <a:effectLst/>
                          <a:latin typeface="Times New Roman" panose="02020603050405020304" pitchFamily="18" charset="0"/>
                        </a:rPr>
                        <a:t>Σ </a:t>
                      </a:r>
                      <a:r>
                        <a:rPr lang="en-IN" sz="1400" b="1" i="1" u="none" strike="noStrike" dirty="0" err="1">
                          <a:solidFill>
                            <a:srgbClr val="000000"/>
                          </a:solidFill>
                          <a:effectLst/>
                          <a:latin typeface="Times New Roman" panose="02020603050405020304" pitchFamily="18" charset="0"/>
                        </a:rPr>
                        <a:t>S</a:t>
                      </a:r>
                      <a:r>
                        <a:rPr lang="en-IN" sz="1400" b="1" i="1" u="none" strike="noStrike" baseline="-25000" dirty="0" err="1">
                          <a:solidFill>
                            <a:srgbClr val="000000"/>
                          </a:solidFill>
                          <a:effectLst/>
                          <a:latin typeface="Times New Roman" panose="02020603050405020304" pitchFamily="18" charset="0"/>
                        </a:rPr>
                        <a:t>r</a:t>
                      </a:r>
                      <a:endParaRPr lang="en-IN" sz="1400" dirty="0">
                        <a:effectLst/>
                      </a:endParaRPr>
                    </a:p>
                  </a:txBody>
                  <a:tcPr marL="50006" marR="50006"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3F3"/>
                    </a:solidFill>
                  </a:tcPr>
                </a:tc>
                <a:tc>
                  <a:txBody>
                    <a:bodyPr/>
                    <a:lstStyle/>
                    <a:p>
                      <a:pPr algn="ctr" rtl="0" fontAlgn="t">
                        <a:spcBef>
                          <a:spcPts val="0"/>
                        </a:spcBef>
                        <a:spcAft>
                          <a:spcPts val="0"/>
                        </a:spcAft>
                      </a:pPr>
                      <a:r>
                        <a:rPr lang="en-IN" sz="1400" b="1" i="0" u="none" strike="noStrike" dirty="0">
                          <a:solidFill>
                            <a:srgbClr val="000000"/>
                          </a:solidFill>
                          <a:effectLst/>
                          <a:latin typeface="Times New Roman" panose="02020603050405020304" pitchFamily="18" charset="0"/>
                        </a:rPr>
                        <a:t>Feasibility</a:t>
                      </a:r>
                      <a:endParaRPr lang="en-IN" sz="1400" dirty="0">
                        <a:effectLst/>
                      </a:endParaRPr>
                    </a:p>
                  </a:txBody>
                  <a:tcPr marL="50006" marR="50006"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3F3"/>
                    </a:solidFill>
                  </a:tcPr>
                </a:tc>
                <a:tc>
                  <a:txBody>
                    <a:bodyPr/>
                    <a:lstStyle/>
                    <a:p>
                      <a:pPr algn="ctr" rtl="0" fontAlgn="t">
                        <a:spcBef>
                          <a:spcPts val="0"/>
                        </a:spcBef>
                        <a:spcAft>
                          <a:spcPts val="0"/>
                        </a:spcAft>
                      </a:pPr>
                      <a:r>
                        <a:rPr lang="el-GR" sz="1400" b="1" i="0" u="none" strike="noStrike" dirty="0">
                          <a:solidFill>
                            <a:srgbClr val="000000"/>
                          </a:solidFill>
                          <a:effectLst/>
                          <a:latin typeface="Times New Roman" panose="02020603050405020304" pitchFamily="18" charset="0"/>
                        </a:rPr>
                        <a:t>Σ </a:t>
                      </a:r>
                      <a:r>
                        <a:rPr lang="en-IN" sz="1400" b="1" i="1" u="none" strike="noStrike" dirty="0">
                          <a:solidFill>
                            <a:srgbClr val="000000"/>
                          </a:solidFill>
                          <a:effectLst/>
                          <a:latin typeface="Times New Roman" panose="02020603050405020304" pitchFamily="18" charset="0"/>
                        </a:rPr>
                        <a:t>S</a:t>
                      </a:r>
                      <a:r>
                        <a:rPr lang="en-IN" sz="1400" b="1" i="1" u="none" strike="noStrike" baseline="-25000" dirty="0">
                          <a:solidFill>
                            <a:srgbClr val="000000"/>
                          </a:solidFill>
                          <a:effectLst/>
                          <a:latin typeface="Times New Roman" panose="02020603050405020304" pitchFamily="18" charset="0"/>
                        </a:rPr>
                        <a:t>f</a:t>
                      </a:r>
                      <a:r>
                        <a:rPr lang="en-IN" sz="1400" b="1" i="0" u="none" strike="noStrike" dirty="0">
                          <a:solidFill>
                            <a:srgbClr val="000000"/>
                          </a:solidFill>
                          <a:effectLst/>
                          <a:latin typeface="Times New Roman" panose="02020603050405020304" pitchFamily="18" charset="0"/>
                        </a:rPr>
                        <a:t> </a:t>
                      </a:r>
                      <a:endParaRPr lang="en-IN" sz="1400" dirty="0">
                        <a:effectLst/>
                      </a:endParaRPr>
                    </a:p>
                  </a:txBody>
                  <a:tcPr marL="50006" marR="50006"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rtl="0" fontAlgn="t">
                        <a:spcBef>
                          <a:spcPts val="0"/>
                        </a:spcBef>
                        <a:spcAft>
                          <a:spcPts val="0"/>
                        </a:spcAft>
                      </a:pPr>
                      <a:r>
                        <a:rPr lang="el-GR" sz="1400" b="1" i="0" u="none" strike="noStrike" dirty="0">
                          <a:solidFill>
                            <a:srgbClr val="000000"/>
                          </a:solidFill>
                          <a:effectLst/>
                          <a:latin typeface="Times New Roman" panose="02020603050405020304" pitchFamily="18" charset="0"/>
                        </a:rPr>
                        <a:t>Σ </a:t>
                      </a:r>
                      <a:r>
                        <a:rPr lang="en-IN" sz="1400" b="1" i="1" u="none" strike="noStrike" dirty="0" err="1">
                          <a:solidFill>
                            <a:srgbClr val="000000"/>
                          </a:solidFill>
                          <a:effectLst/>
                          <a:latin typeface="Times New Roman" panose="02020603050405020304" pitchFamily="18" charset="0"/>
                        </a:rPr>
                        <a:t>S</a:t>
                      </a:r>
                      <a:r>
                        <a:rPr lang="en-IN" sz="1400" b="1" i="1" u="none" strike="noStrike" baseline="-25000" dirty="0" err="1">
                          <a:solidFill>
                            <a:srgbClr val="000000"/>
                          </a:solidFill>
                          <a:effectLst/>
                          <a:latin typeface="Times New Roman" panose="02020603050405020304" pitchFamily="18" charset="0"/>
                        </a:rPr>
                        <a:t>r</a:t>
                      </a:r>
                      <a:endParaRPr lang="en-IN" sz="1400" dirty="0">
                        <a:effectLst/>
                      </a:endParaRPr>
                    </a:p>
                  </a:txBody>
                  <a:tcPr marL="50006" marR="50006"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rtl="0" fontAlgn="t">
                        <a:spcBef>
                          <a:spcPts val="0"/>
                        </a:spcBef>
                        <a:spcAft>
                          <a:spcPts val="0"/>
                        </a:spcAft>
                      </a:pPr>
                      <a:r>
                        <a:rPr lang="en-IN" sz="1400" b="1" i="0" u="none" strike="noStrike" dirty="0">
                          <a:solidFill>
                            <a:srgbClr val="000000"/>
                          </a:solidFill>
                          <a:effectLst/>
                          <a:latin typeface="Times New Roman" panose="02020603050405020304" pitchFamily="18" charset="0"/>
                        </a:rPr>
                        <a:t>Feasibility</a:t>
                      </a:r>
                      <a:endParaRPr lang="en-IN" sz="1400" dirty="0">
                        <a:effectLst/>
                      </a:endParaRPr>
                    </a:p>
                  </a:txBody>
                  <a:tcPr marL="50006" marR="50006"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 xmlns:a16="http://schemas.microsoft.com/office/drawing/2014/main" val="2015675063"/>
                  </a:ext>
                </a:extLst>
              </a:tr>
              <a:tr h="300038">
                <a:tc>
                  <a:txBody>
                    <a:bodyPr/>
                    <a:lstStyle/>
                    <a:p>
                      <a:pPr algn="ctr" rtl="0" fontAlgn="t">
                        <a:spcBef>
                          <a:spcPts val="0"/>
                        </a:spcBef>
                        <a:spcAft>
                          <a:spcPts val="0"/>
                        </a:spcAft>
                      </a:pPr>
                      <a:r>
                        <a:rPr lang="en-IN" sz="1400" b="0" i="0" u="none" strike="noStrike" dirty="0">
                          <a:solidFill>
                            <a:srgbClr val="000000"/>
                          </a:solidFill>
                          <a:effectLst/>
                          <a:latin typeface="Times New Roman" panose="02020603050405020304" pitchFamily="18" charset="0"/>
                        </a:rPr>
                        <a:t>23 – 25</a:t>
                      </a:r>
                      <a:endParaRPr lang="en-IN" sz="1400" dirty="0">
                        <a:effectLst/>
                      </a:endParaRPr>
                    </a:p>
                  </a:txBody>
                  <a:tcPr marL="50006" marR="50006"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spcBef>
                          <a:spcPts val="0"/>
                        </a:spcBef>
                        <a:spcAft>
                          <a:spcPts val="0"/>
                        </a:spcAft>
                      </a:pPr>
                      <a:r>
                        <a:rPr lang="en-IN" sz="1400" b="0" i="0" u="none" strike="noStrike">
                          <a:solidFill>
                            <a:srgbClr val="000000"/>
                          </a:solidFill>
                          <a:effectLst/>
                          <a:latin typeface="Times New Roman" panose="02020603050405020304" pitchFamily="18" charset="0"/>
                        </a:rPr>
                        <a:t>2</a:t>
                      </a:r>
                      <a:endParaRPr lang="en-IN" sz="1400">
                        <a:effectLst/>
                      </a:endParaRPr>
                    </a:p>
                  </a:txBody>
                  <a:tcPr marL="50006" marR="50006"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spcBef>
                          <a:spcPts val="0"/>
                        </a:spcBef>
                        <a:spcAft>
                          <a:spcPts val="0"/>
                        </a:spcAft>
                      </a:pPr>
                      <a:r>
                        <a:rPr lang="en-IN" sz="1400" b="0" i="0" u="none" strike="noStrike">
                          <a:solidFill>
                            <a:srgbClr val="000000"/>
                          </a:solidFill>
                          <a:effectLst/>
                          <a:latin typeface="Times New Roman" panose="02020603050405020304" pitchFamily="18" charset="0"/>
                        </a:rPr>
                        <a:t>0.149</a:t>
                      </a:r>
                      <a:endParaRPr lang="en-IN" sz="1400">
                        <a:effectLst/>
                      </a:endParaRPr>
                    </a:p>
                  </a:txBody>
                  <a:tcPr marL="50006" marR="50006"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spcBef>
                          <a:spcPts val="0"/>
                        </a:spcBef>
                        <a:spcAft>
                          <a:spcPts val="0"/>
                        </a:spcAft>
                      </a:pPr>
                      <a:r>
                        <a:rPr lang="en-IN" sz="1400" b="0" i="0" u="none" strike="noStrike">
                          <a:solidFill>
                            <a:srgbClr val="000000"/>
                          </a:solidFill>
                          <a:effectLst/>
                          <a:latin typeface="Times New Roman" panose="02020603050405020304" pitchFamily="18" charset="0"/>
                        </a:rPr>
                        <a:t>0.140</a:t>
                      </a:r>
                      <a:endParaRPr lang="en-IN" sz="1400">
                        <a:effectLst/>
                      </a:endParaRPr>
                    </a:p>
                  </a:txBody>
                  <a:tcPr marL="50006" marR="50006"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spcBef>
                          <a:spcPts val="0"/>
                        </a:spcBef>
                        <a:spcAft>
                          <a:spcPts val="0"/>
                        </a:spcAft>
                      </a:pPr>
                      <a:r>
                        <a:rPr lang="en-IN" sz="1400" b="0" i="0" u="none" strike="noStrike">
                          <a:solidFill>
                            <a:srgbClr val="008000"/>
                          </a:solidFill>
                          <a:effectLst/>
                          <a:latin typeface="Times New Roman" panose="02020603050405020304" pitchFamily="18" charset="0"/>
                        </a:rPr>
                        <a:t>Yes</a:t>
                      </a:r>
                      <a:endParaRPr lang="en-IN" sz="1400">
                        <a:effectLst/>
                      </a:endParaRPr>
                    </a:p>
                  </a:txBody>
                  <a:tcPr marL="50006" marR="50006"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spcBef>
                          <a:spcPts val="0"/>
                        </a:spcBef>
                        <a:spcAft>
                          <a:spcPts val="0"/>
                        </a:spcAft>
                      </a:pPr>
                      <a:r>
                        <a:rPr lang="en-IN" sz="1400" b="0" i="0" u="none" strike="noStrike">
                          <a:solidFill>
                            <a:srgbClr val="000000"/>
                          </a:solidFill>
                          <a:effectLst/>
                          <a:latin typeface="Times New Roman" panose="02020603050405020304" pitchFamily="18" charset="0"/>
                        </a:rPr>
                        <a:t>0.35</a:t>
                      </a:r>
                      <a:endParaRPr lang="en-IN" sz="1400">
                        <a:effectLst/>
                      </a:endParaRPr>
                    </a:p>
                  </a:txBody>
                  <a:tcPr marL="50006" marR="50006"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spcBef>
                          <a:spcPts val="0"/>
                        </a:spcBef>
                        <a:spcAft>
                          <a:spcPts val="0"/>
                        </a:spcAft>
                      </a:pPr>
                      <a:r>
                        <a:rPr lang="en-IN" sz="1400" b="0" i="0" u="none" strike="noStrike" dirty="0">
                          <a:solidFill>
                            <a:srgbClr val="000000"/>
                          </a:solidFill>
                          <a:effectLst/>
                          <a:latin typeface="Times New Roman" panose="02020603050405020304" pitchFamily="18" charset="0"/>
                        </a:rPr>
                        <a:t>0.53</a:t>
                      </a:r>
                      <a:endParaRPr lang="en-IN" sz="1400" dirty="0">
                        <a:effectLst/>
                      </a:endParaRPr>
                    </a:p>
                  </a:txBody>
                  <a:tcPr marL="50006" marR="50006"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spcBef>
                          <a:spcPts val="0"/>
                        </a:spcBef>
                        <a:spcAft>
                          <a:spcPts val="0"/>
                        </a:spcAft>
                      </a:pPr>
                      <a:r>
                        <a:rPr lang="en-IN" sz="1400" b="0" i="0" u="none" strike="noStrike" dirty="0">
                          <a:solidFill>
                            <a:srgbClr val="FF0000"/>
                          </a:solidFill>
                          <a:effectLst/>
                          <a:latin typeface="Times New Roman" panose="02020603050405020304" pitchFamily="18" charset="0"/>
                        </a:rPr>
                        <a:t>No</a:t>
                      </a:r>
                      <a:endParaRPr lang="en-IN" sz="1400" dirty="0">
                        <a:effectLst/>
                      </a:endParaRPr>
                    </a:p>
                  </a:txBody>
                  <a:tcPr marL="50006" marR="50006"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028124322"/>
                  </a:ext>
                </a:extLst>
              </a:tr>
              <a:tr h="300038">
                <a:tc>
                  <a:txBody>
                    <a:bodyPr/>
                    <a:lstStyle/>
                    <a:p>
                      <a:pPr algn="ctr" rtl="0" fontAlgn="t">
                        <a:spcBef>
                          <a:spcPts val="0"/>
                        </a:spcBef>
                        <a:spcAft>
                          <a:spcPts val="0"/>
                        </a:spcAft>
                      </a:pPr>
                      <a:r>
                        <a:rPr lang="en-IN" sz="1400" b="0" i="0" u="none" strike="noStrike" dirty="0">
                          <a:solidFill>
                            <a:srgbClr val="000000"/>
                          </a:solidFill>
                          <a:effectLst/>
                          <a:latin typeface="Times New Roman" panose="02020603050405020304" pitchFamily="18" charset="0"/>
                        </a:rPr>
                        <a:t>24 – 26</a:t>
                      </a:r>
                      <a:endParaRPr lang="en-IN" sz="1400" dirty="0">
                        <a:effectLst/>
                      </a:endParaRPr>
                    </a:p>
                  </a:txBody>
                  <a:tcPr marL="50006" marR="50006"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spcBef>
                          <a:spcPts val="0"/>
                        </a:spcBef>
                        <a:spcAft>
                          <a:spcPts val="0"/>
                        </a:spcAft>
                      </a:pPr>
                      <a:r>
                        <a:rPr lang="en-IN" sz="1400" b="0" i="0" u="none" strike="noStrike">
                          <a:solidFill>
                            <a:srgbClr val="000000"/>
                          </a:solidFill>
                          <a:effectLst/>
                          <a:latin typeface="Times New Roman" panose="02020603050405020304" pitchFamily="18" charset="0"/>
                        </a:rPr>
                        <a:t>2</a:t>
                      </a:r>
                      <a:endParaRPr lang="en-IN" sz="1400">
                        <a:effectLst/>
                      </a:endParaRPr>
                    </a:p>
                  </a:txBody>
                  <a:tcPr marL="50006" marR="50006"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spcBef>
                          <a:spcPts val="0"/>
                        </a:spcBef>
                        <a:spcAft>
                          <a:spcPts val="0"/>
                        </a:spcAft>
                      </a:pPr>
                      <a:r>
                        <a:rPr lang="en-IN" sz="1400" b="0" i="0" u="none" strike="noStrike">
                          <a:solidFill>
                            <a:srgbClr val="000000"/>
                          </a:solidFill>
                          <a:effectLst/>
                          <a:latin typeface="Times New Roman" panose="02020603050405020304" pitchFamily="18" charset="0"/>
                        </a:rPr>
                        <a:t>0.218</a:t>
                      </a:r>
                      <a:endParaRPr lang="en-IN" sz="1400">
                        <a:effectLst/>
                      </a:endParaRPr>
                    </a:p>
                  </a:txBody>
                  <a:tcPr marL="50006" marR="50006"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spcBef>
                          <a:spcPts val="0"/>
                        </a:spcBef>
                        <a:spcAft>
                          <a:spcPts val="0"/>
                        </a:spcAft>
                      </a:pPr>
                      <a:r>
                        <a:rPr lang="en-IN" sz="1400" b="0" i="0" u="none" strike="noStrike">
                          <a:solidFill>
                            <a:srgbClr val="000000"/>
                          </a:solidFill>
                          <a:effectLst/>
                          <a:latin typeface="Times New Roman" panose="02020603050405020304" pitchFamily="18" charset="0"/>
                        </a:rPr>
                        <a:t>0.098</a:t>
                      </a:r>
                      <a:endParaRPr lang="en-IN" sz="1400">
                        <a:effectLst/>
                      </a:endParaRPr>
                    </a:p>
                  </a:txBody>
                  <a:tcPr marL="50006" marR="50006"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spcBef>
                          <a:spcPts val="0"/>
                        </a:spcBef>
                        <a:spcAft>
                          <a:spcPts val="0"/>
                        </a:spcAft>
                      </a:pPr>
                      <a:r>
                        <a:rPr lang="en-IN" sz="1400" b="0" i="0" u="none" strike="noStrike">
                          <a:solidFill>
                            <a:srgbClr val="008000"/>
                          </a:solidFill>
                          <a:effectLst/>
                          <a:latin typeface="Times New Roman" panose="02020603050405020304" pitchFamily="18" charset="0"/>
                        </a:rPr>
                        <a:t>Yes</a:t>
                      </a:r>
                      <a:endParaRPr lang="en-IN" sz="1400">
                        <a:effectLst/>
                      </a:endParaRPr>
                    </a:p>
                  </a:txBody>
                  <a:tcPr marL="50006" marR="50006"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spcBef>
                          <a:spcPts val="0"/>
                        </a:spcBef>
                        <a:spcAft>
                          <a:spcPts val="0"/>
                        </a:spcAft>
                      </a:pPr>
                      <a:r>
                        <a:rPr lang="en-IN" sz="1400" b="0" i="0" u="none" strike="noStrike">
                          <a:solidFill>
                            <a:srgbClr val="000000"/>
                          </a:solidFill>
                          <a:effectLst/>
                          <a:latin typeface="Times New Roman" panose="02020603050405020304" pitchFamily="18" charset="0"/>
                        </a:rPr>
                        <a:t>0.46</a:t>
                      </a:r>
                      <a:endParaRPr lang="en-IN" sz="1400">
                        <a:effectLst/>
                      </a:endParaRPr>
                    </a:p>
                  </a:txBody>
                  <a:tcPr marL="50006" marR="50006"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spcBef>
                          <a:spcPts val="0"/>
                        </a:spcBef>
                        <a:spcAft>
                          <a:spcPts val="0"/>
                        </a:spcAft>
                      </a:pPr>
                      <a:r>
                        <a:rPr lang="en-IN" sz="1400" b="0" i="0" u="none" strike="noStrike">
                          <a:solidFill>
                            <a:srgbClr val="000000"/>
                          </a:solidFill>
                          <a:effectLst/>
                          <a:latin typeface="Times New Roman" panose="02020603050405020304" pitchFamily="18" charset="0"/>
                        </a:rPr>
                        <a:t>0.35</a:t>
                      </a:r>
                      <a:endParaRPr lang="en-IN" sz="1400">
                        <a:effectLst/>
                      </a:endParaRPr>
                    </a:p>
                  </a:txBody>
                  <a:tcPr marL="50006" marR="50006"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spcBef>
                          <a:spcPts val="0"/>
                        </a:spcBef>
                        <a:spcAft>
                          <a:spcPts val="0"/>
                        </a:spcAft>
                      </a:pPr>
                      <a:r>
                        <a:rPr lang="en-IN" sz="1400" b="0" i="0" u="none" strike="noStrike" dirty="0">
                          <a:solidFill>
                            <a:srgbClr val="008000"/>
                          </a:solidFill>
                          <a:effectLst/>
                          <a:latin typeface="Times New Roman" panose="02020603050405020304" pitchFamily="18" charset="0"/>
                        </a:rPr>
                        <a:t>Yes</a:t>
                      </a:r>
                      <a:endParaRPr lang="en-IN" sz="1400" dirty="0">
                        <a:effectLst/>
                      </a:endParaRPr>
                    </a:p>
                  </a:txBody>
                  <a:tcPr marL="50006" marR="50006"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43443636"/>
                  </a:ext>
                </a:extLst>
              </a:tr>
            </a:tbl>
          </a:graphicData>
        </a:graphic>
      </p:graphicFrame>
      <p:sp>
        <p:nvSpPr>
          <p:cNvPr id="9" name="Rectangle 1"/>
          <p:cNvSpPr>
            <a:spLocks noChangeArrowheads="1"/>
          </p:cNvSpPr>
          <p:nvPr/>
        </p:nvSpPr>
        <p:spPr bwMode="auto">
          <a:xfrm>
            <a:off x="-27366" y="4110004"/>
            <a:ext cx="138564"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IN" sz="1350"/>
          </a:p>
        </p:txBody>
      </p:sp>
      <p:sp>
        <p:nvSpPr>
          <p:cNvPr id="3" name="TextBox 2"/>
          <p:cNvSpPr txBox="1"/>
          <p:nvPr/>
        </p:nvSpPr>
        <p:spPr>
          <a:xfrm>
            <a:off x="0" y="899863"/>
            <a:ext cx="9144000" cy="553998"/>
          </a:xfrm>
          <a:prstGeom prst="rect">
            <a:avLst/>
          </a:prstGeom>
          <a:noFill/>
        </p:spPr>
        <p:txBody>
          <a:bodyPr wrap="square" rtlCol="0">
            <a:spAutoFit/>
          </a:bodyPr>
          <a:lstStyle/>
          <a:p>
            <a:pPr algn="ctr"/>
            <a:r>
              <a:rPr lang="en-US" sz="3000" dirty="0">
                <a:solidFill>
                  <a:schemeClr val="accent2">
                    <a:lumMod val="75000"/>
                  </a:schemeClr>
                </a:solidFill>
              </a:rPr>
              <a:t>Demand-Response Management</a:t>
            </a:r>
          </a:p>
        </p:txBody>
      </p:sp>
    </p:spTree>
    <p:extLst>
      <p:ext uri="{BB962C8B-B14F-4D97-AF65-F5344CB8AC3E}">
        <p14:creationId xmlns:p14="http://schemas.microsoft.com/office/powerpoint/2010/main" val="13181021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graphicFrame>
        <p:nvGraphicFramePr>
          <p:cNvPr id="4" name="Diagram 3"/>
          <p:cNvGraphicFramePr/>
          <p:nvPr>
            <p:extLst/>
          </p:nvPr>
        </p:nvGraphicFramePr>
        <p:xfrm>
          <a:off x="1439652" y="350659"/>
          <a:ext cx="6300305" cy="35806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oup 5"/>
          <p:cNvGrpSpPr/>
          <p:nvPr/>
        </p:nvGrpSpPr>
        <p:grpSpPr>
          <a:xfrm>
            <a:off x="1439652" y="1846568"/>
            <a:ext cx="6300305" cy="3580655"/>
            <a:chOff x="395536" y="836712"/>
            <a:chExt cx="8400406" cy="4774207"/>
          </a:xfrm>
        </p:grpSpPr>
        <p:graphicFrame>
          <p:nvGraphicFramePr>
            <p:cNvPr id="5" name="Diagram 4"/>
            <p:cNvGraphicFramePr/>
            <p:nvPr>
              <p:extLst/>
            </p:nvPr>
          </p:nvGraphicFramePr>
          <p:xfrm>
            <a:off x="395536" y="836712"/>
            <a:ext cx="8400406" cy="477420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TextBox 1"/>
            <p:cNvSpPr txBox="1"/>
            <p:nvPr/>
          </p:nvSpPr>
          <p:spPr>
            <a:xfrm>
              <a:off x="635563" y="3876204"/>
              <a:ext cx="2520280" cy="615553"/>
            </a:xfrm>
            <a:prstGeom prst="rect">
              <a:avLst/>
            </a:prstGeom>
            <a:noFill/>
          </p:spPr>
          <p:txBody>
            <a:bodyPr wrap="square" rtlCol="0">
              <a:spAutoFit/>
            </a:bodyPr>
            <a:lstStyle/>
            <a:p>
              <a:r>
                <a:rPr lang="en-US" sz="2400" dirty="0">
                  <a:solidFill>
                    <a:srgbClr val="4F81BD"/>
                  </a:solidFill>
                </a:rPr>
                <a:t>Meaningfully</a:t>
              </a:r>
              <a:endParaRPr lang="en-IN" dirty="0">
                <a:solidFill>
                  <a:srgbClr val="4F81BD"/>
                </a:solidFill>
              </a:endParaRPr>
            </a:p>
          </p:txBody>
        </p:sp>
        <p:sp>
          <p:nvSpPr>
            <p:cNvPr id="7" name="TextBox 6"/>
            <p:cNvSpPr txBox="1"/>
            <p:nvPr/>
          </p:nvSpPr>
          <p:spPr>
            <a:xfrm>
              <a:off x="6444208" y="3810718"/>
              <a:ext cx="2232248" cy="615553"/>
            </a:xfrm>
            <a:prstGeom prst="rect">
              <a:avLst/>
            </a:prstGeom>
            <a:noFill/>
          </p:spPr>
          <p:txBody>
            <a:bodyPr wrap="square" rtlCol="0">
              <a:spAutoFit/>
            </a:bodyPr>
            <a:lstStyle/>
            <a:p>
              <a:r>
                <a:rPr lang="en-US" sz="2400" dirty="0">
                  <a:solidFill>
                    <a:srgbClr val="4F81BD"/>
                  </a:solidFill>
                </a:rPr>
                <a:t>Timely</a:t>
              </a:r>
              <a:endParaRPr lang="en-IN" dirty="0">
                <a:solidFill>
                  <a:srgbClr val="4F81BD"/>
                </a:solidFill>
              </a:endParaRPr>
            </a:p>
          </p:txBody>
        </p:sp>
      </p:grpSp>
    </p:spTree>
    <p:extLst>
      <p:ext uri="{BB962C8B-B14F-4D97-AF65-F5344CB8AC3E}">
        <p14:creationId xmlns:p14="http://schemas.microsoft.com/office/powerpoint/2010/main" val="1054100445"/>
      </p:ext>
    </p:extLst>
  </p:cSld>
  <p:clrMapOvr>
    <a:masterClrMapping/>
  </p:clrMapOvr>
  <p:transition spd="slow">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20" name="Shape 620"/>
          <p:cNvSpPr txBox="1">
            <a:spLocks noGrp="1"/>
          </p:cNvSpPr>
          <p:nvPr>
            <p:ph type="title" idx="4294967295"/>
          </p:nvPr>
        </p:nvSpPr>
        <p:spPr>
          <a:xfrm>
            <a:off x="0" y="1027480"/>
            <a:ext cx="9144000" cy="742950"/>
          </a:xfrm>
          <a:prstGeom prst="rect">
            <a:avLst/>
          </a:prstGeom>
          <a:noFill/>
          <a:ln>
            <a:noFill/>
          </a:ln>
        </p:spPr>
        <p:txBody>
          <a:bodyPr vert="horz" lIns="68569" tIns="34275" rIns="68569" bIns="34275" rtlCol="0" anchor="ctr" anchorCtr="0">
            <a:noAutofit/>
          </a:bodyPr>
          <a:lstStyle/>
          <a:p>
            <a:pPr>
              <a:spcBef>
                <a:spcPts val="0"/>
              </a:spcBef>
              <a:buClr>
                <a:schemeClr val="dk1"/>
              </a:buClr>
              <a:buSzPct val="25000"/>
            </a:pPr>
            <a:r>
              <a:rPr lang="en-US" dirty="0">
                <a:solidFill>
                  <a:srgbClr val="B34040"/>
                </a:solidFill>
                <a:latin typeface="Helvetica" panose="020B0604020202020204" pitchFamily="34" charset="0"/>
                <a:ea typeface="Helvetica Neue"/>
                <a:cs typeface="Helvetica" panose="020B0604020202020204" pitchFamily="34" charset="0"/>
                <a:sym typeface="Helvetica Neue"/>
              </a:rPr>
              <a:t>SMART Design Philosophy</a:t>
            </a:r>
          </a:p>
        </p:txBody>
      </p:sp>
      <p:sp>
        <p:nvSpPr>
          <p:cNvPr id="4" name="Rectangle 1"/>
          <p:cNvSpPr>
            <a:spLocks noChangeArrowheads="1"/>
          </p:cNvSpPr>
          <p:nvPr/>
        </p:nvSpPr>
        <p:spPr bwMode="auto">
          <a:xfrm>
            <a:off x="1230678" y="1808821"/>
            <a:ext cx="6743700" cy="5078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2700" dirty="0">
                <a:solidFill>
                  <a:srgbClr val="FF6600"/>
                </a:solidFill>
                <a:latin typeface="Helvetica" charset="0"/>
              </a:rPr>
              <a:t>It is a continuous feedback-driven process</a:t>
            </a:r>
            <a:endParaRPr lang="en-US" sz="2700" dirty="0">
              <a:solidFill>
                <a:srgbClr val="FF6600"/>
              </a:solidFill>
            </a:endParaRPr>
          </a:p>
        </p:txBody>
      </p:sp>
      <p:grpSp>
        <p:nvGrpSpPr>
          <p:cNvPr id="5" name="Group 4"/>
          <p:cNvGrpSpPr/>
          <p:nvPr/>
        </p:nvGrpSpPr>
        <p:grpSpPr>
          <a:xfrm>
            <a:off x="1452376" y="1868749"/>
            <a:ext cx="6300305" cy="3580655"/>
            <a:chOff x="395536" y="836712"/>
            <a:chExt cx="8400406" cy="4774207"/>
          </a:xfrm>
        </p:grpSpPr>
        <p:graphicFrame>
          <p:nvGraphicFramePr>
            <p:cNvPr id="6" name="Diagram 5"/>
            <p:cNvGraphicFramePr/>
            <p:nvPr>
              <p:extLst/>
            </p:nvPr>
          </p:nvGraphicFramePr>
          <p:xfrm>
            <a:off x="395536" y="836712"/>
            <a:ext cx="8400406" cy="47742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899592" y="3867918"/>
              <a:ext cx="2232248" cy="492443"/>
            </a:xfrm>
            <a:prstGeom prst="rect">
              <a:avLst/>
            </a:prstGeom>
            <a:noFill/>
          </p:spPr>
          <p:txBody>
            <a:bodyPr wrap="square" rtlCol="0">
              <a:spAutoFit/>
            </a:bodyPr>
            <a:lstStyle/>
            <a:p>
              <a:r>
                <a:rPr lang="en-US" dirty="0">
                  <a:solidFill>
                    <a:srgbClr val="4F81BD"/>
                  </a:solidFill>
                </a:rPr>
                <a:t>Meaningfully</a:t>
              </a:r>
              <a:endParaRPr lang="en-IN" dirty="0">
                <a:solidFill>
                  <a:srgbClr val="4F81BD"/>
                </a:solidFill>
              </a:endParaRPr>
            </a:p>
          </p:txBody>
        </p:sp>
        <p:sp>
          <p:nvSpPr>
            <p:cNvPr id="8" name="TextBox 7"/>
            <p:cNvSpPr txBox="1"/>
            <p:nvPr/>
          </p:nvSpPr>
          <p:spPr>
            <a:xfrm>
              <a:off x="6444208" y="3867918"/>
              <a:ext cx="2232248" cy="492443"/>
            </a:xfrm>
            <a:prstGeom prst="rect">
              <a:avLst/>
            </a:prstGeom>
            <a:noFill/>
          </p:spPr>
          <p:txBody>
            <a:bodyPr wrap="square" rtlCol="0">
              <a:spAutoFit/>
            </a:bodyPr>
            <a:lstStyle/>
            <a:p>
              <a:r>
                <a:rPr lang="en-US" dirty="0">
                  <a:solidFill>
                    <a:srgbClr val="4F81BD"/>
                  </a:solidFill>
                </a:rPr>
                <a:t>Timely</a:t>
              </a:r>
              <a:endParaRPr lang="en-IN" dirty="0">
                <a:solidFill>
                  <a:srgbClr val="4F81BD"/>
                </a:solidFill>
              </a:endParaRPr>
            </a:p>
          </p:txBody>
        </p:sp>
      </p:grpSp>
      <p:sp>
        <p:nvSpPr>
          <p:cNvPr id="2" name="TextBox 1"/>
          <p:cNvSpPr txBox="1"/>
          <p:nvPr/>
        </p:nvSpPr>
        <p:spPr>
          <a:xfrm>
            <a:off x="1639674" y="4543526"/>
            <a:ext cx="1674186" cy="1338828"/>
          </a:xfrm>
          <a:prstGeom prst="rect">
            <a:avLst/>
          </a:prstGeom>
          <a:noFill/>
        </p:spPr>
        <p:txBody>
          <a:bodyPr wrap="square" rtlCol="0">
            <a:spAutoFit/>
          </a:bodyPr>
          <a:lstStyle/>
          <a:p>
            <a:pPr algn="ctr"/>
            <a:r>
              <a:rPr lang="en-US" sz="1350" dirty="0"/>
              <a:t>What?</a:t>
            </a:r>
          </a:p>
          <a:p>
            <a:pPr algn="ctr"/>
            <a:r>
              <a:rPr lang="en-US" sz="1350" dirty="0"/>
              <a:t>When (How Often)?</a:t>
            </a:r>
          </a:p>
          <a:p>
            <a:pPr algn="ctr"/>
            <a:r>
              <a:rPr lang="en-US" sz="1350" dirty="0"/>
              <a:t>How</a:t>
            </a:r>
            <a:r>
              <a:rPr lang="en-IN" sz="1350" dirty="0"/>
              <a:t>?</a:t>
            </a:r>
          </a:p>
          <a:p>
            <a:pPr algn="ctr"/>
            <a:r>
              <a:rPr lang="en-US" sz="1350" dirty="0"/>
              <a:t>Where?</a:t>
            </a:r>
          </a:p>
          <a:p>
            <a:pPr algn="ctr"/>
            <a:r>
              <a:rPr lang="en-US" sz="1350" dirty="0"/>
              <a:t>Which (Hard, Soft, Aggregating,….)?</a:t>
            </a:r>
            <a:endParaRPr lang="en-IN" sz="1350" dirty="0"/>
          </a:p>
        </p:txBody>
      </p:sp>
      <p:sp>
        <p:nvSpPr>
          <p:cNvPr id="10" name="TextBox 9"/>
          <p:cNvSpPr txBox="1"/>
          <p:nvPr/>
        </p:nvSpPr>
        <p:spPr>
          <a:xfrm>
            <a:off x="3653898" y="4542738"/>
            <a:ext cx="1674186" cy="715581"/>
          </a:xfrm>
          <a:prstGeom prst="rect">
            <a:avLst/>
          </a:prstGeom>
          <a:noFill/>
        </p:spPr>
        <p:txBody>
          <a:bodyPr wrap="square" rtlCol="0">
            <a:spAutoFit/>
          </a:bodyPr>
          <a:lstStyle/>
          <a:p>
            <a:pPr algn="ctr"/>
            <a:r>
              <a:rPr lang="en-US" sz="1350" dirty="0"/>
              <a:t>Archival Data</a:t>
            </a:r>
          </a:p>
          <a:p>
            <a:pPr algn="ctr"/>
            <a:r>
              <a:rPr lang="en-US" sz="1350" dirty="0"/>
              <a:t>Real-Time Data</a:t>
            </a:r>
          </a:p>
          <a:p>
            <a:pPr algn="ctr"/>
            <a:r>
              <a:rPr lang="en-US" sz="1350" dirty="0"/>
              <a:t>(Dis)aggregated data</a:t>
            </a:r>
            <a:endParaRPr lang="en-IN" sz="1350" dirty="0"/>
          </a:p>
        </p:txBody>
      </p:sp>
      <p:sp>
        <p:nvSpPr>
          <p:cNvPr id="11" name="TextBox 10"/>
          <p:cNvSpPr txBox="1"/>
          <p:nvPr/>
        </p:nvSpPr>
        <p:spPr>
          <a:xfrm>
            <a:off x="5706126" y="4541951"/>
            <a:ext cx="1674186" cy="715581"/>
          </a:xfrm>
          <a:prstGeom prst="rect">
            <a:avLst/>
          </a:prstGeom>
          <a:noFill/>
        </p:spPr>
        <p:txBody>
          <a:bodyPr wrap="square" rtlCol="0">
            <a:spAutoFit/>
          </a:bodyPr>
          <a:lstStyle/>
          <a:p>
            <a:pPr algn="ctr"/>
            <a:r>
              <a:rPr lang="en-US" sz="1350" dirty="0"/>
              <a:t>Who?</a:t>
            </a:r>
          </a:p>
          <a:p>
            <a:pPr algn="ctr"/>
            <a:r>
              <a:rPr lang="en-US" sz="1350" dirty="0"/>
              <a:t>When?</a:t>
            </a:r>
          </a:p>
          <a:p>
            <a:pPr algn="ctr"/>
            <a:r>
              <a:rPr lang="en-US" sz="1350" dirty="0"/>
              <a:t>Where?</a:t>
            </a:r>
            <a:endParaRPr lang="en-IN" sz="1350" dirty="0"/>
          </a:p>
        </p:txBody>
      </p:sp>
      <p:sp>
        <p:nvSpPr>
          <p:cNvPr id="3" name="Curved Down Arrow 2"/>
          <p:cNvSpPr/>
          <p:nvPr/>
        </p:nvSpPr>
        <p:spPr>
          <a:xfrm flipH="1">
            <a:off x="2476767" y="2293405"/>
            <a:ext cx="3985443" cy="865565"/>
          </a:xfrm>
          <a:prstGeom prst="curvedDownArrow">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solidFill>
                <a:schemeClr val="tx1"/>
              </a:solidFill>
            </a:endParaRPr>
          </a:p>
        </p:txBody>
      </p:sp>
    </p:spTree>
    <p:extLst>
      <p:ext uri="{BB962C8B-B14F-4D97-AF65-F5344CB8AC3E}">
        <p14:creationId xmlns:p14="http://schemas.microsoft.com/office/powerpoint/2010/main" val="34418278"/>
      </p:ext>
    </p:extLst>
  </p:cSld>
  <p:clrMapOvr>
    <a:masterClrMapping/>
  </p:clrMapOvr>
  <p:transition spd="slow">
    <p:cu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1560960673"/>
              </p:ext>
            </p:extLst>
          </p:nvPr>
        </p:nvGraphicFramePr>
        <p:xfrm>
          <a:off x="4889692" y="1160748"/>
          <a:ext cx="4254308" cy="2811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16" name="Shape 516"/>
          <p:cNvSpPr txBox="1">
            <a:spLocks noGrp="1"/>
          </p:cNvSpPr>
          <p:nvPr>
            <p:ph type="title"/>
          </p:nvPr>
        </p:nvSpPr>
        <p:spPr>
          <a:xfrm>
            <a:off x="0" y="944725"/>
            <a:ext cx="9135764" cy="572699"/>
          </a:xfrm>
          <a:prstGeom prst="rect">
            <a:avLst/>
          </a:prstGeom>
          <a:noFill/>
          <a:ln>
            <a:noFill/>
          </a:ln>
        </p:spPr>
        <p:txBody>
          <a:bodyPr vert="horz" lIns="68569" tIns="68569" rIns="68569" bIns="68569" rtlCol="0" anchor="t" anchorCtr="0">
            <a:noAutofit/>
          </a:bodyPr>
          <a:lstStyle/>
          <a:p>
            <a:pPr>
              <a:buClr>
                <a:schemeClr val="dk1"/>
              </a:buClr>
              <a:buSzPct val="25000"/>
            </a:pPr>
            <a:r>
              <a:rPr lang="en-US" dirty="0">
                <a:solidFill>
                  <a:srgbClr val="B34040"/>
                </a:solidFill>
                <a:latin typeface="Helvetica" panose="020B0604020202020204" pitchFamily="34" charset="0"/>
                <a:ea typeface="Calibri"/>
                <a:cs typeface="Helvetica" panose="020B0604020202020204" pitchFamily="34" charset="0"/>
                <a:sym typeface="Calibri"/>
              </a:rPr>
              <a:t>Types of Analysis</a:t>
            </a:r>
          </a:p>
        </p:txBody>
      </p:sp>
      <p:cxnSp>
        <p:nvCxnSpPr>
          <p:cNvPr id="517" name="Shape 517"/>
          <p:cNvCxnSpPr/>
          <p:nvPr/>
        </p:nvCxnSpPr>
        <p:spPr>
          <a:xfrm>
            <a:off x="4680012" y="1538791"/>
            <a:ext cx="0" cy="4387490"/>
          </a:xfrm>
          <a:prstGeom prst="straightConnector1">
            <a:avLst/>
          </a:prstGeom>
          <a:noFill/>
          <a:ln w="28575" cap="flat" cmpd="sng">
            <a:solidFill>
              <a:srgbClr val="000000"/>
            </a:solidFill>
            <a:prstDash val="solid"/>
            <a:round/>
            <a:headEnd type="none" w="med" len="med"/>
            <a:tailEnd type="none" w="med" len="med"/>
          </a:ln>
        </p:spPr>
      </p:cxnSp>
      <p:cxnSp>
        <p:nvCxnSpPr>
          <p:cNvPr id="518" name="Shape 518"/>
          <p:cNvCxnSpPr/>
          <p:nvPr/>
        </p:nvCxnSpPr>
        <p:spPr>
          <a:xfrm>
            <a:off x="17349" y="3423575"/>
            <a:ext cx="9118415" cy="10800"/>
          </a:xfrm>
          <a:prstGeom prst="straightConnector1">
            <a:avLst/>
          </a:prstGeom>
          <a:noFill/>
          <a:ln w="28575" cap="flat" cmpd="sng">
            <a:solidFill>
              <a:srgbClr val="000000"/>
            </a:solidFill>
            <a:prstDash val="solid"/>
            <a:round/>
            <a:headEnd type="none" w="med" len="med"/>
            <a:tailEnd type="none" w="med" len="med"/>
          </a:ln>
        </p:spPr>
      </p:cxnSp>
      <p:sp>
        <p:nvSpPr>
          <p:cNvPr id="2" name="TextBox 1"/>
          <p:cNvSpPr txBox="1"/>
          <p:nvPr/>
        </p:nvSpPr>
        <p:spPr>
          <a:xfrm>
            <a:off x="5382091" y="3699031"/>
            <a:ext cx="3046347" cy="1015663"/>
          </a:xfrm>
          <a:prstGeom prst="rect">
            <a:avLst/>
          </a:prstGeom>
          <a:noFill/>
        </p:spPr>
        <p:txBody>
          <a:bodyPr wrap="none" rtlCol="0">
            <a:spAutoFit/>
          </a:bodyPr>
          <a:lstStyle/>
          <a:p>
            <a:r>
              <a:rPr lang="en-US" sz="1500" i="1" dirty="0"/>
              <a:t>Analysis:</a:t>
            </a:r>
          </a:p>
          <a:p>
            <a:pPr marL="257175" indent="-257175">
              <a:buFont typeface="Arial"/>
              <a:buChar char="•"/>
            </a:pPr>
            <a:r>
              <a:rPr lang="en-US" sz="1500" dirty="0"/>
              <a:t>Model-based reasoning</a:t>
            </a:r>
          </a:p>
          <a:p>
            <a:pPr marL="257175" indent="-257175">
              <a:buFont typeface="Arial"/>
              <a:buChar char="•"/>
            </a:pPr>
            <a:r>
              <a:rPr lang="en-US" sz="1500" dirty="0"/>
              <a:t>Exploiting correlated phenomena</a:t>
            </a:r>
          </a:p>
          <a:p>
            <a:pPr marL="257175" indent="-257175">
              <a:buFont typeface="Arial"/>
              <a:buChar char="•"/>
            </a:pPr>
            <a:r>
              <a:rPr lang="en-US" sz="1500" dirty="0"/>
              <a:t>Regression</a:t>
            </a:r>
          </a:p>
        </p:txBody>
      </p:sp>
      <p:graphicFrame>
        <p:nvGraphicFramePr>
          <p:cNvPr id="10" name="Diagram 9"/>
          <p:cNvGraphicFramePr/>
          <p:nvPr>
            <p:extLst/>
          </p:nvPr>
        </p:nvGraphicFramePr>
        <p:xfrm>
          <a:off x="197514" y="1322767"/>
          <a:ext cx="4367832" cy="240505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6" name="Diagram 15"/>
          <p:cNvGraphicFramePr/>
          <p:nvPr>
            <p:extLst/>
          </p:nvPr>
        </p:nvGraphicFramePr>
        <p:xfrm>
          <a:off x="161891" y="1990634"/>
          <a:ext cx="4315133" cy="108012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7" name="Diagram 16"/>
          <p:cNvGraphicFramePr/>
          <p:nvPr>
            <p:extLst/>
          </p:nvPr>
        </p:nvGraphicFramePr>
        <p:xfrm>
          <a:off x="143509" y="3677769"/>
          <a:ext cx="4315133" cy="108012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extLst>
      <p:ext uri="{BB962C8B-B14F-4D97-AF65-F5344CB8AC3E}">
        <p14:creationId xmlns:p14="http://schemas.microsoft.com/office/powerpoint/2010/main" val="343203534"/>
      </p:ext>
    </p:extLst>
  </p:cSld>
  <p:clrMapOvr>
    <a:masterClrMapping/>
  </p:clrMapOvr>
  <p:transition spd="slow">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305526" y="1993862"/>
          <a:ext cx="4777645" cy="39424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1"/>
          <p:cNvSpPr txBox="1">
            <a:spLocks/>
          </p:cNvSpPr>
          <p:nvPr/>
        </p:nvSpPr>
        <p:spPr>
          <a:xfrm>
            <a:off x="0" y="944724"/>
            <a:ext cx="9144000" cy="74295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300" dirty="0">
                <a:solidFill>
                  <a:srgbClr val="B34040"/>
                </a:solidFill>
                <a:latin typeface="Helvetica" panose="020B0604020202020204" pitchFamily="34" charset="0"/>
                <a:ea typeface="MS PGothic" pitchFamily="34" charset="-128"/>
                <a:cs typeface="Helvetica" panose="020B0604020202020204" pitchFamily="34" charset="0"/>
              </a:rPr>
              <a:t>Towards Sustainable Energy</a:t>
            </a:r>
          </a:p>
        </p:txBody>
      </p:sp>
      <p:sp>
        <p:nvSpPr>
          <p:cNvPr id="5" name="Rectangle 4"/>
          <p:cNvSpPr>
            <a:spLocks noChangeArrowheads="1"/>
          </p:cNvSpPr>
          <p:nvPr/>
        </p:nvSpPr>
        <p:spPr bwMode="auto">
          <a:xfrm>
            <a:off x="6084168" y="4650383"/>
            <a:ext cx="1970838" cy="10618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lvl="1" algn="ctr"/>
            <a:r>
              <a:rPr lang="en-US" sz="2100" b="1" i="1" u="sng" dirty="0">
                <a:solidFill>
                  <a:srgbClr val="000090"/>
                </a:solidFill>
                <a:ea typeface="MS PGothic" charset="0"/>
                <a:cs typeface="MS PGothic" charset="0"/>
              </a:rPr>
              <a:t>Need </a:t>
            </a:r>
          </a:p>
          <a:p>
            <a:pPr lvl="1" algn="ctr"/>
            <a:r>
              <a:rPr lang="en-US" sz="2100" b="1" i="1" u="sng" dirty="0">
                <a:solidFill>
                  <a:srgbClr val="000090"/>
                </a:solidFill>
                <a:ea typeface="MS PGothic" charset="0"/>
                <a:cs typeface="MS PGothic" charset="0"/>
              </a:rPr>
              <a:t>SMART</a:t>
            </a:r>
          </a:p>
          <a:p>
            <a:pPr lvl="1" algn="ctr"/>
            <a:r>
              <a:rPr lang="en-US" sz="2100" b="1" i="1" u="sng" dirty="0">
                <a:solidFill>
                  <a:srgbClr val="000090"/>
                </a:solidFill>
                <a:ea typeface="MS PGothic" charset="0"/>
                <a:cs typeface="MS PGothic" charset="0"/>
              </a:rPr>
              <a:t>Approaches</a:t>
            </a:r>
            <a:endParaRPr lang="en-US" sz="1350" dirty="0">
              <a:ea typeface="MS PGothic" charset="0"/>
              <a:cs typeface="MS PGothic" charset="0"/>
            </a:endParaRPr>
          </a:p>
        </p:txBody>
      </p:sp>
      <p:pic>
        <p:nvPicPr>
          <p:cNvPr id="6" name="Picture 2" descr="Screen Shot 2014-04-09 at 12.45.51 PM.png"/>
          <p:cNvPicPr>
            <a:picLocks noChangeAspect="1"/>
          </p:cNvPicPr>
          <p:nvPr/>
        </p:nvPicPr>
        <p:blipFill>
          <a:blip r:embed="rId7" cstate="print">
            <a:extLst>
              <a:ext uri="{BEBA8EAE-BF5A-486C-A8C5-ECC9F3942E4B}">
                <a14:imgProps xmlns:a14="http://schemas.microsoft.com/office/drawing/2010/main">
                  <a14:imgLayer r:embed="rId8">
                    <a14:imgEffect>
                      <a14:brightnessContrast bright="-34000" contrast="64000"/>
                    </a14:imgEffect>
                  </a14:imgLayer>
                </a14:imgProps>
              </a:ext>
              <a:ext uri="{28A0092B-C50C-407E-A947-70E740481C1C}">
                <a14:useLocalDpi xmlns:a14="http://schemas.microsoft.com/office/drawing/2010/main" val="0"/>
              </a:ext>
            </a:extLst>
          </a:blip>
          <a:srcRect/>
          <a:stretch>
            <a:fillRect/>
          </a:stretch>
        </p:blipFill>
        <p:spPr bwMode="auto">
          <a:xfrm>
            <a:off x="5274078" y="2294874"/>
            <a:ext cx="3726414" cy="2328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872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If there is a need to save energy</a:t>
            </a:r>
            <a:br>
              <a:rPr lang="en-US" sz="3200" dirty="0" smtClean="0"/>
            </a:br>
            <a:r>
              <a:rPr lang="en-US" sz="3200" dirty="0"/>
              <a:t>d</a:t>
            </a:r>
            <a:r>
              <a:rPr lang="en-US" sz="3200" dirty="0" smtClean="0"/>
              <a:t>on’t depend on the consumers</a:t>
            </a:r>
            <a:endParaRPr lang="en-US" sz="3200" dirty="0"/>
          </a:p>
        </p:txBody>
      </p:sp>
      <p:sp>
        <p:nvSpPr>
          <p:cNvPr id="3" name="Slide Number Placeholder 2"/>
          <p:cNvSpPr>
            <a:spLocks noGrp="1"/>
          </p:cNvSpPr>
          <p:nvPr>
            <p:ph type="sldNum" sz="quarter" idx="4294967295"/>
          </p:nvPr>
        </p:nvSpPr>
        <p:spPr>
          <a:xfrm>
            <a:off x="0" y="1811417"/>
            <a:ext cx="533400" cy="183357"/>
          </a:xfrm>
          <a:prstGeom prst="rect">
            <a:avLst/>
          </a:prstGeom>
        </p:spPr>
        <p:txBody>
          <a:bodyPr>
            <a:normAutofit fontScale="55000" lnSpcReduction="20000"/>
          </a:bodyPr>
          <a:lstStyle/>
          <a:p>
            <a:fld id="{52617B36-753F-AE44-B642-5352E54689E8}" type="slidenum">
              <a:rPr lang="en-US" smtClean="0"/>
              <a:t>38</a:t>
            </a:fld>
            <a:endParaRPr lang="en-US"/>
          </a:p>
        </p:txBody>
      </p:sp>
      <p:sp>
        <p:nvSpPr>
          <p:cNvPr id="4" name="Content Placeholder 3"/>
          <p:cNvSpPr>
            <a:spLocks noGrp="1"/>
          </p:cNvSpPr>
          <p:nvPr>
            <p:ph sz="quarter" idx="1"/>
          </p:nvPr>
        </p:nvSpPr>
        <p:spPr/>
        <p:txBody>
          <a:bodyPr/>
          <a:lstStyle/>
          <a:p>
            <a:r>
              <a:rPr lang="en-US" dirty="0" smtClean="0"/>
              <a:t>What do users know about their energy consumption?</a:t>
            </a:r>
          </a:p>
          <a:p>
            <a:endParaRPr lang="en-US" dirty="0"/>
          </a:p>
          <a:p>
            <a:r>
              <a:rPr lang="en-US" dirty="0" smtClean="0"/>
              <a:t>What is the potential renewable energy available?</a:t>
            </a:r>
          </a:p>
          <a:p>
            <a:endParaRPr lang="en-US" dirty="0"/>
          </a:p>
          <a:p>
            <a:r>
              <a:rPr lang="en-US" dirty="0"/>
              <a:t>How can we optimally use energy?</a:t>
            </a:r>
          </a:p>
          <a:p>
            <a:endParaRPr lang="en-US" dirty="0"/>
          </a:p>
        </p:txBody>
      </p:sp>
    </p:spTree>
    <p:extLst>
      <p:ext uri="{BB962C8B-B14F-4D97-AF65-F5344CB8AC3E}">
        <p14:creationId xmlns:p14="http://schemas.microsoft.com/office/powerpoint/2010/main" val="20189935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User Energy Awareness Study</a:t>
            </a:r>
            <a:endParaRPr lang="en-US" dirty="0"/>
          </a:p>
        </p:txBody>
      </p:sp>
      <p:sp>
        <p:nvSpPr>
          <p:cNvPr id="3" name="Content Placeholder 2"/>
          <p:cNvSpPr>
            <a:spLocks noGrp="1"/>
          </p:cNvSpPr>
          <p:nvPr>
            <p:ph sz="quarter" idx="1"/>
          </p:nvPr>
        </p:nvSpPr>
        <p:spPr/>
        <p:txBody>
          <a:bodyPr>
            <a:noAutofit/>
          </a:bodyPr>
          <a:lstStyle/>
          <a:p>
            <a:r>
              <a:rPr lang="en-US" sz="2700" dirty="0"/>
              <a:t>To know whether consumers understand  their energy consumption behavior</a:t>
            </a:r>
          </a:p>
          <a:p>
            <a:pPr lvl="1"/>
            <a:r>
              <a:rPr lang="en-US" sz="2700" dirty="0"/>
              <a:t> Time of the day at which they consume highest energy</a:t>
            </a:r>
          </a:p>
          <a:p>
            <a:pPr lvl="1"/>
            <a:r>
              <a:rPr lang="en-US" sz="2700" dirty="0"/>
              <a:t>Overall energy consumption pattern on a weekend or a weekday</a:t>
            </a:r>
          </a:p>
          <a:p>
            <a:pPr lvl="1"/>
            <a:endParaRPr lang="en-US" sz="2700" dirty="0"/>
          </a:p>
          <a:p>
            <a:r>
              <a:rPr lang="en-US" sz="2700" dirty="0"/>
              <a:t>Do consumers remember their electricity bills over period of time?</a:t>
            </a:r>
          </a:p>
        </p:txBody>
      </p:sp>
      <p:sp>
        <p:nvSpPr>
          <p:cNvPr id="5" name="Slide Number Placeholder 4"/>
          <p:cNvSpPr>
            <a:spLocks noGrp="1"/>
          </p:cNvSpPr>
          <p:nvPr>
            <p:ph type="sldNum" sz="quarter" idx="4294967295"/>
          </p:nvPr>
        </p:nvSpPr>
        <p:spPr>
          <a:xfrm>
            <a:off x="0" y="1811417"/>
            <a:ext cx="533400" cy="183357"/>
          </a:xfrm>
          <a:prstGeom prst="rect">
            <a:avLst/>
          </a:prstGeom>
        </p:spPr>
        <p:txBody>
          <a:bodyPr>
            <a:normAutofit fontScale="55000" lnSpcReduction="20000"/>
          </a:bodyPr>
          <a:lstStyle/>
          <a:p>
            <a:fld id="{52617B36-753F-AE44-B642-5352E54689E8}" type="slidenum">
              <a:rPr lang="en-US" smtClean="0"/>
              <a:t>39</a:t>
            </a:fld>
            <a:endParaRPr lang="en-US"/>
          </a:p>
        </p:txBody>
      </p:sp>
    </p:spTree>
    <p:extLst>
      <p:ext uri="{BB962C8B-B14F-4D97-AF65-F5344CB8AC3E}">
        <p14:creationId xmlns:p14="http://schemas.microsoft.com/office/powerpoint/2010/main" val="20913417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solidFill>
                  <a:srgbClr val="C00000"/>
                </a:solidFill>
                <a:latin typeface="Helvetica" charset="0"/>
                <a:ea typeface="MS PGothic" charset="0"/>
                <a:cs typeface="MS PGothic" charset="0"/>
                <a:sym typeface="Helvetica" charset="0"/>
              </a:rPr>
              <a:t>Being </a:t>
            </a:r>
            <a:r>
              <a:rPr lang="en-US" dirty="0" smtClean="0">
                <a:solidFill>
                  <a:srgbClr val="C00000"/>
                </a:solidFill>
                <a:latin typeface="Helvetica" charset="0"/>
                <a:ea typeface="MS PGothic" charset="0"/>
                <a:cs typeface="MS PGothic" charset="0"/>
                <a:sym typeface="Helvetica" charset="0"/>
              </a:rPr>
              <a:t>Smart</a:t>
            </a:r>
            <a:endParaRPr lang="en-US" dirty="0">
              <a:solidFill>
                <a:srgbClr val="C00000"/>
              </a:solidFill>
            </a:endParaRPr>
          </a:p>
        </p:txBody>
      </p:sp>
      <p:sp>
        <p:nvSpPr>
          <p:cNvPr id="4" name="Content Placeholder 3"/>
          <p:cNvSpPr>
            <a:spLocks noGrp="1"/>
          </p:cNvSpPr>
          <p:nvPr>
            <p:ph idx="1"/>
          </p:nvPr>
        </p:nvSpPr>
        <p:spPr/>
        <p:txBody>
          <a:bodyPr>
            <a:normAutofit fontScale="92500" lnSpcReduction="20000"/>
          </a:bodyPr>
          <a:lstStyle/>
          <a:p>
            <a:pPr marL="0" indent="0" algn="ctr">
              <a:buNone/>
            </a:pPr>
            <a:r>
              <a:rPr lang="en-US" i="1" dirty="0">
                <a:solidFill>
                  <a:srgbClr val="000090"/>
                </a:solidFill>
              </a:rPr>
              <a:t>clever, bright, intelligent, able, </a:t>
            </a:r>
            <a:r>
              <a:rPr lang="en-US" i="1" dirty="0" smtClean="0">
                <a:solidFill>
                  <a:srgbClr val="000090"/>
                </a:solidFill>
              </a:rPr>
              <a:t>analytical</a:t>
            </a:r>
            <a:endParaRPr lang="en-US" i="1" dirty="0">
              <a:solidFill>
                <a:srgbClr val="000090"/>
              </a:solidFill>
            </a:endParaRPr>
          </a:p>
          <a:p>
            <a:pPr marL="0" indent="0" algn="ctr">
              <a:buNone/>
            </a:pPr>
            <a:r>
              <a:rPr lang="en-US" i="1" dirty="0">
                <a:solidFill>
                  <a:srgbClr val="000090"/>
                </a:solidFill>
              </a:rPr>
              <a:t>shrewd, astute, perceptive, savvy</a:t>
            </a:r>
            <a:endParaRPr lang="en-US" i="1" dirty="0">
              <a:solidFill>
                <a:srgbClr val="000090"/>
              </a:solidFill>
              <a:latin typeface="Times" charset="0"/>
              <a:ea typeface="ＭＳ 明朝" charset="0"/>
              <a:cs typeface="ＭＳ 明朝" charset="0"/>
            </a:endParaRPr>
          </a:p>
          <a:p>
            <a:pPr algn="ctr"/>
            <a:endParaRPr lang="en-US" i="1" dirty="0">
              <a:solidFill>
                <a:srgbClr val="000090"/>
              </a:solidFill>
            </a:endParaRPr>
          </a:p>
          <a:p>
            <a:pPr marL="0" indent="0" algn="ctr">
              <a:buNone/>
            </a:pPr>
            <a:r>
              <a:rPr lang="en-US" i="1" dirty="0">
                <a:solidFill>
                  <a:srgbClr val="000090"/>
                </a:solidFill>
              </a:rPr>
              <a:t>brisk, energetic, vigorous</a:t>
            </a:r>
            <a:endParaRPr lang="en-US" i="1" dirty="0">
              <a:solidFill>
                <a:srgbClr val="000090"/>
              </a:solidFill>
              <a:latin typeface="Times" charset="0"/>
              <a:ea typeface="ＭＳ 明朝" charset="0"/>
              <a:cs typeface="ＭＳ 明朝" charset="0"/>
            </a:endParaRPr>
          </a:p>
          <a:p>
            <a:pPr marL="0" indent="0" algn="ctr">
              <a:buNone/>
            </a:pPr>
            <a:r>
              <a:rPr lang="en-US" i="1" dirty="0">
                <a:solidFill>
                  <a:srgbClr val="000090"/>
                </a:solidFill>
                <a:latin typeface="Times" charset="0"/>
                <a:ea typeface="ＭＳ 明朝" charset="0"/>
                <a:cs typeface="ＭＳ 明朝" charset="0"/>
              </a:rPr>
              <a:t> </a:t>
            </a:r>
            <a:endParaRPr lang="en-US" i="1" dirty="0">
              <a:solidFill>
                <a:srgbClr val="000090"/>
              </a:solidFill>
            </a:endParaRPr>
          </a:p>
          <a:p>
            <a:pPr marL="0" indent="0" algn="ctr">
              <a:buNone/>
            </a:pPr>
            <a:r>
              <a:rPr lang="en-US" i="1" dirty="0">
                <a:solidFill>
                  <a:srgbClr val="000090"/>
                </a:solidFill>
              </a:rPr>
              <a:t>fast, rapid, swift, lively </a:t>
            </a:r>
          </a:p>
          <a:p>
            <a:pPr algn="ctr"/>
            <a:endParaRPr lang="en-US" i="1" dirty="0">
              <a:solidFill>
                <a:srgbClr val="000090"/>
              </a:solidFill>
            </a:endParaRPr>
          </a:p>
          <a:p>
            <a:pPr marL="0" indent="0" algn="ctr">
              <a:buNone/>
            </a:pPr>
            <a:r>
              <a:rPr lang="en-US" i="1" dirty="0" smtClean="0">
                <a:solidFill>
                  <a:srgbClr val="000090"/>
                </a:solidFill>
              </a:rPr>
              <a:t>sharp-witted</a:t>
            </a:r>
            <a:r>
              <a:rPr lang="en-US" i="1" dirty="0">
                <a:solidFill>
                  <a:srgbClr val="000090"/>
                </a:solidFill>
              </a:rPr>
              <a:t>, quick-witted</a:t>
            </a:r>
          </a:p>
          <a:p>
            <a:pPr marL="0" indent="0" algn="ctr">
              <a:buNone/>
            </a:pPr>
            <a:r>
              <a:rPr lang="en-US" i="1" dirty="0">
                <a:solidFill>
                  <a:srgbClr val="000090"/>
                </a:solidFill>
              </a:rPr>
              <a:t>quick on the uptake </a:t>
            </a:r>
          </a:p>
          <a:p>
            <a:pPr marL="0" indent="0">
              <a:buNone/>
            </a:pPr>
            <a:endParaRPr lang="en-US" dirty="0"/>
          </a:p>
        </p:txBody>
      </p:sp>
    </p:spTree>
    <p:extLst>
      <p:ext uri="{BB962C8B-B14F-4D97-AF65-F5344CB8AC3E}">
        <p14:creationId xmlns:p14="http://schemas.microsoft.com/office/powerpoint/2010/main" val="152213598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Study Building</a:t>
            </a:r>
            <a:endParaRPr lang="en-US" dirty="0"/>
          </a:p>
        </p:txBody>
      </p:sp>
      <p:sp>
        <p:nvSpPr>
          <p:cNvPr id="4" name="Content Placeholder 3"/>
          <p:cNvSpPr>
            <a:spLocks noGrp="1"/>
          </p:cNvSpPr>
          <p:nvPr>
            <p:ph sz="quarter" idx="1"/>
          </p:nvPr>
        </p:nvSpPr>
        <p:spPr>
          <a:xfrm>
            <a:off x="533400" y="2052901"/>
            <a:ext cx="3768994" cy="3394472"/>
          </a:xfrm>
        </p:spPr>
        <p:txBody>
          <a:bodyPr>
            <a:noAutofit/>
          </a:bodyPr>
          <a:lstStyle/>
          <a:p>
            <a:r>
              <a:rPr lang="en-US" sz="2400" dirty="0"/>
              <a:t>Residential building on campus</a:t>
            </a:r>
          </a:p>
          <a:p>
            <a:pPr lvl="1"/>
            <a:r>
              <a:rPr lang="en-US" dirty="0"/>
              <a:t>13 floor building, 4 apartments on each floor</a:t>
            </a:r>
          </a:p>
          <a:p>
            <a:pPr lvl="1"/>
            <a:r>
              <a:rPr lang="en-US" dirty="0"/>
              <a:t>Separate smart meter for each apartment, sampling rate is 5 seconds</a:t>
            </a:r>
          </a:p>
          <a:p>
            <a:r>
              <a:rPr lang="en-US" sz="2400" dirty="0"/>
              <a:t>Consumer distribution</a:t>
            </a:r>
          </a:p>
          <a:p>
            <a:pPr marL="342900" lvl="1" indent="0">
              <a:buNone/>
            </a:pPr>
            <a:endParaRPr lang="en-US" dirty="0"/>
          </a:p>
          <a:p>
            <a:pPr marL="342900" lvl="1" indent="0">
              <a:buNone/>
            </a:pPr>
            <a:endParaRPr lang="en-US" dirty="0"/>
          </a:p>
        </p:txBody>
      </p:sp>
      <p:pic>
        <p:nvPicPr>
          <p:cNvPr id="6" name="Content Placeholder 5" descr="Untitled.png"/>
          <p:cNvPicPr>
            <a:picLocks noGrp="1" noChangeAspect="1"/>
          </p:cNvPicPr>
          <p:nvPr>
            <p:ph sz="quarter" idx="2"/>
          </p:nvPr>
        </p:nvPicPr>
        <p:blipFill>
          <a:blip r:embed="rId2">
            <a:extLst>
              <a:ext uri="{28A0092B-C50C-407E-A947-70E740481C1C}">
                <a14:useLocalDpi xmlns:a14="http://schemas.microsoft.com/office/drawing/2010/main" val="0"/>
              </a:ext>
            </a:extLst>
          </a:blip>
          <a:srcRect t="73" b="73"/>
          <a:stretch>
            <a:fillRect/>
          </a:stretch>
        </p:blipFill>
        <p:spPr>
          <a:xfrm>
            <a:off x="4392630" y="2068404"/>
            <a:ext cx="1850115" cy="3099590"/>
          </a:xfrm>
        </p:spPr>
      </p:pic>
      <p:graphicFrame>
        <p:nvGraphicFramePr>
          <p:cNvPr id="3" name="Table 2"/>
          <p:cNvGraphicFramePr>
            <a:graphicFrameLocks noGrp="1"/>
          </p:cNvGraphicFramePr>
          <p:nvPr>
            <p:extLst/>
          </p:nvPr>
        </p:nvGraphicFramePr>
        <p:xfrm>
          <a:off x="6356168" y="2190842"/>
          <a:ext cx="2426281" cy="3040380"/>
        </p:xfrm>
        <a:graphic>
          <a:graphicData uri="http://schemas.openxmlformats.org/drawingml/2006/table">
            <a:tbl>
              <a:tblPr firstRow="1" bandRow="1">
                <a:tableStyleId>{5C22544A-7EE6-4342-B048-85BDC9FD1C3A}</a:tableStyleId>
              </a:tblPr>
              <a:tblGrid>
                <a:gridCol w="981050"/>
                <a:gridCol w="1445231"/>
              </a:tblGrid>
              <a:tr h="708660">
                <a:tc>
                  <a:txBody>
                    <a:bodyPr/>
                    <a:lstStyle/>
                    <a:p>
                      <a:pPr algn="ctr"/>
                      <a:r>
                        <a:rPr lang="en-US" sz="2100" dirty="0" smtClean="0"/>
                        <a:t> Family size</a:t>
                      </a:r>
                      <a:endParaRPr lang="en-US" sz="2100" dirty="0"/>
                    </a:p>
                  </a:txBody>
                  <a:tcPr marL="68580" marR="68580" marT="34290" marB="34290"/>
                </a:tc>
                <a:tc>
                  <a:txBody>
                    <a:bodyPr/>
                    <a:lstStyle/>
                    <a:p>
                      <a:pPr algn="ctr"/>
                      <a:r>
                        <a:rPr lang="en-US" sz="2100" dirty="0" smtClean="0"/>
                        <a:t> # of apartments</a:t>
                      </a:r>
                      <a:endParaRPr lang="en-US" sz="2100" dirty="0"/>
                    </a:p>
                  </a:txBody>
                  <a:tcPr marL="68580" marR="68580" marT="34290" marB="34290"/>
                </a:tc>
              </a:tr>
              <a:tr h="388620">
                <a:tc>
                  <a:txBody>
                    <a:bodyPr/>
                    <a:lstStyle/>
                    <a:p>
                      <a:pPr algn="ctr"/>
                      <a:r>
                        <a:rPr lang="en-US" sz="2100" dirty="0" smtClean="0"/>
                        <a:t>1</a:t>
                      </a:r>
                      <a:endParaRPr lang="en-US" sz="2100" dirty="0"/>
                    </a:p>
                  </a:txBody>
                  <a:tcPr marL="68580" marR="68580" marT="34290" marB="34290"/>
                </a:tc>
                <a:tc>
                  <a:txBody>
                    <a:bodyPr/>
                    <a:lstStyle/>
                    <a:p>
                      <a:pPr algn="ctr"/>
                      <a:r>
                        <a:rPr lang="en-US" sz="2100" dirty="0" smtClean="0"/>
                        <a:t>2</a:t>
                      </a:r>
                      <a:endParaRPr lang="en-US" sz="2100" dirty="0"/>
                    </a:p>
                  </a:txBody>
                  <a:tcPr marL="68580" marR="68580" marT="34290" marB="34290"/>
                </a:tc>
              </a:tr>
              <a:tr h="388620">
                <a:tc>
                  <a:txBody>
                    <a:bodyPr/>
                    <a:lstStyle/>
                    <a:p>
                      <a:pPr algn="ctr"/>
                      <a:r>
                        <a:rPr lang="en-US" sz="2100" dirty="0" smtClean="0"/>
                        <a:t>2</a:t>
                      </a:r>
                      <a:endParaRPr lang="en-US" sz="2100" dirty="0"/>
                    </a:p>
                  </a:txBody>
                  <a:tcPr marL="68580" marR="68580" marT="34290" marB="34290"/>
                </a:tc>
                <a:tc>
                  <a:txBody>
                    <a:bodyPr/>
                    <a:lstStyle/>
                    <a:p>
                      <a:pPr algn="ctr"/>
                      <a:r>
                        <a:rPr lang="en-US" sz="2100" dirty="0" smtClean="0"/>
                        <a:t>3</a:t>
                      </a:r>
                      <a:endParaRPr lang="en-US" sz="2100" dirty="0"/>
                    </a:p>
                  </a:txBody>
                  <a:tcPr marL="68580" marR="68580" marT="34290" marB="34290"/>
                </a:tc>
              </a:tr>
              <a:tr h="388620">
                <a:tc>
                  <a:txBody>
                    <a:bodyPr/>
                    <a:lstStyle/>
                    <a:p>
                      <a:pPr algn="ctr"/>
                      <a:r>
                        <a:rPr lang="en-US" sz="2100" dirty="0" smtClean="0"/>
                        <a:t>3</a:t>
                      </a:r>
                      <a:endParaRPr lang="en-US" sz="2100" dirty="0"/>
                    </a:p>
                  </a:txBody>
                  <a:tcPr marL="68580" marR="68580" marT="34290" marB="34290"/>
                </a:tc>
                <a:tc>
                  <a:txBody>
                    <a:bodyPr/>
                    <a:lstStyle/>
                    <a:p>
                      <a:pPr algn="ctr"/>
                      <a:r>
                        <a:rPr lang="en-US" sz="2100" dirty="0" smtClean="0"/>
                        <a:t>18</a:t>
                      </a:r>
                      <a:endParaRPr lang="en-US" sz="2100" dirty="0"/>
                    </a:p>
                  </a:txBody>
                  <a:tcPr marL="68580" marR="68580" marT="34290" marB="34290"/>
                </a:tc>
              </a:tr>
              <a:tr h="388620">
                <a:tc>
                  <a:txBody>
                    <a:bodyPr/>
                    <a:lstStyle/>
                    <a:p>
                      <a:pPr algn="ctr"/>
                      <a:r>
                        <a:rPr lang="en-US" sz="2100" dirty="0" smtClean="0"/>
                        <a:t>4</a:t>
                      </a:r>
                      <a:endParaRPr lang="en-US" sz="2100" dirty="0"/>
                    </a:p>
                  </a:txBody>
                  <a:tcPr marL="68580" marR="68580" marT="34290" marB="34290"/>
                </a:tc>
                <a:tc>
                  <a:txBody>
                    <a:bodyPr/>
                    <a:lstStyle/>
                    <a:p>
                      <a:pPr algn="ctr"/>
                      <a:r>
                        <a:rPr lang="en-US" sz="2100" dirty="0" smtClean="0"/>
                        <a:t>10</a:t>
                      </a:r>
                      <a:endParaRPr lang="en-US" sz="2100" dirty="0"/>
                    </a:p>
                  </a:txBody>
                  <a:tcPr marL="68580" marR="68580" marT="34290" marB="34290"/>
                </a:tc>
              </a:tr>
              <a:tr h="388620">
                <a:tc>
                  <a:txBody>
                    <a:bodyPr/>
                    <a:lstStyle/>
                    <a:p>
                      <a:pPr algn="ctr"/>
                      <a:r>
                        <a:rPr lang="en-US" sz="2100" dirty="0" smtClean="0"/>
                        <a:t>5</a:t>
                      </a:r>
                      <a:endParaRPr lang="en-US" sz="2100" dirty="0"/>
                    </a:p>
                  </a:txBody>
                  <a:tcPr marL="68580" marR="68580" marT="34290" marB="34290"/>
                </a:tc>
                <a:tc>
                  <a:txBody>
                    <a:bodyPr/>
                    <a:lstStyle/>
                    <a:p>
                      <a:pPr algn="ctr"/>
                      <a:r>
                        <a:rPr lang="en-US" sz="2100" dirty="0" smtClean="0"/>
                        <a:t>7</a:t>
                      </a:r>
                      <a:endParaRPr lang="en-US" sz="2100" dirty="0"/>
                    </a:p>
                  </a:txBody>
                  <a:tcPr marL="68580" marR="68580" marT="34290" marB="34290"/>
                </a:tc>
              </a:tr>
              <a:tr h="388620">
                <a:tc>
                  <a:txBody>
                    <a:bodyPr/>
                    <a:lstStyle/>
                    <a:p>
                      <a:pPr algn="ctr"/>
                      <a:r>
                        <a:rPr lang="en-US" sz="2100" dirty="0" smtClean="0"/>
                        <a:t>6</a:t>
                      </a:r>
                      <a:endParaRPr lang="en-US" sz="2100" dirty="0"/>
                    </a:p>
                  </a:txBody>
                  <a:tcPr marL="68580" marR="68580" marT="34290" marB="34290"/>
                </a:tc>
                <a:tc>
                  <a:txBody>
                    <a:bodyPr/>
                    <a:lstStyle/>
                    <a:p>
                      <a:pPr algn="ctr"/>
                      <a:r>
                        <a:rPr lang="en-US" sz="2100" dirty="0" smtClean="0"/>
                        <a:t>1</a:t>
                      </a:r>
                      <a:endParaRPr lang="en-US" sz="2100" dirty="0"/>
                    </a:p>
                  </a:txBody>
                  <a:tcPr marL="68580" marR="68580" marT="34290" marB="34290"/>
                </a:tc>
              </a:tr>
            </a:tbl>
          </a:graphicData>
        </a:graphic>
      </p:graphicFrame>
      <p:sp>
        <p:nvSpPr>
          <p:cNvPr id="5" name="TextBox 4"/>
          <p:cNvSpPr txBox="1"/>
          <p:nvPr/>
        </p:nvSpPr>
        <p:spPr>
          <a:xfrm>
            <a:off x="4356535" y="5193091"/>
            <a:ext cx="1872230" cy="300082"/>
          </a:xfrm>
          <a:prstGeom prst="rect">
            <a:avLst/>
          </a:prstGeom>
          <a:noFill/>
        </p:spPr>
        <p:txBody>
          <a:bodyPr wrap="square" rtlCol="0">
            <a:spAutoFit/>
          </a:bodyPr>
          <a:lstStyle/>
          <a:p>
            <a:pPr algn="ctr"/>
            <a:r>
              <a:rPr lang="en-US" sz="1350" dirty="0"/>
              <a:t>Study Building</a:t>
            </a:r>
          </a:p>
        </p:txBody>
      </p:sp>
      <p:sp>
        <p:nvSpPr>
          <p:cNvPr id="8" name="Slide Number Placeholder 7"/>
          <p:cNvSpPr>
            <a:spLocks noGrp="1"/>
          </p:cNvSpPr>
          <p:nvPr>
            <p:ph type="sldNum" sz="quarter" idx="4294967295"/>
          </p:nvPr>
        </p:nvSpPr>
        <p:spPr>
          <a:xfrm>
            <a:off x="0" y="1811417"/>
            <a:ext cx="533400" cy="183357"/>
          </a:xfrm>
          <a:prstGeom prst="rect">
            <a:avLst/>
          </a:prstGeom>
        </p:spPr>
        <p:txBody>
          <a:bodyPr>
            <a:normAutofit fontScale="55000" lnSpcReduction="20000"/>
          </a:bodyPr>
          <a:lstStyle/>
          <a:p>
            <a:fld id="{52617B36-753F-AE44-B642-5352E54689E8}" type="slidenum">
              <a:rPr lang="en-US" smtClean="0"/>
              <a:t>40</a:t>
            </a:fld>
            <a:endParaRPr lang="en-US"/>
          </a:p>
        </p:txBody>
      </p:sp>
    </p:spTree>
    <p:extLst>
      <p:ext uri="{BB962C8B-B14F-4D97-AF65-F5344CB8AC3E}">
        <p14:creationId xmlns:p14="http://schemas.microsoft.com/office/powerpoint/2010/main" val="13165132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997533"/>
            <a:ext cx="6172200" cy="857250"/>
          </a:xfrm>
        </p:spPr>
        <p:txBody>
          <a:bodyPr>
            <a:normAutofit fontScale="90000"/>
          </a:bodyPr>
          <a:lstStyle/>
          <a:p>
            <a:r>
              <a:rPr lang="en-US" dirty="0" smtClean="0"/>
              <a:t>Buildings Energy Usage Behavior</a:t>
            </a:r>
            <a:endParaRPr lang="en-US" dirty="0"/>
          </a:p>
        </p:txBody>
      </p:sp>
      <p:pic>
        <p:nvPicPr>
          <p:cNvPr id="9" name="Picture 8" descr="single.pdf"/>
          <p:cNvPicPr>
            <a:picLocks noChangeAspect="1"/>
          </p:cNvPicPr>
          <p:nvPr/>
        </p:nvPicPr>
        <p:blipFill rotWithShape="1">
          <a:blip r:embed="rId2">
            <a:extLst>
              <a:ext uri="{28A0092B-C50C-407E-A947-70E740481C1C}">
                <a14:useLocalDpi xmlns:a14="http://schemas.microsoft.com/office/drawing/2010/main" val="0"/>
              </a:ext>
            </a:extLst>
          </a:blip>
          <a:srcRect t="10046"/>
          <a:stretch/>
        </p:blipFill>
        <p:spPr>
          <a:xfrm>
            <a:off x="1991613" y="2041820"/>
            <a:ext cx="6858000" cy="1850721"/>
          </a:xfrm>
          <a:prstGeom prst="rect">
            <a:avLst/>
          </a:prstGeom>
        </p:spPr>
      </p:pic>
      <p:pic>
        <p:nvPicPr>
          <p:cNvPr id="10" name="Picture 9" descr="agg.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9177" y="3891410"/>
            <a:ext cx="4114800" cy="2057400"/>
          </a:xfrm>
          <a:prstGeom prst="rect">
            <a:avLst/>
          </a:prstGeom>
        </p:spPr>
      </p:pic>
      <p:sp>
        <p:nvSpPr>
          <p:cNvPr id="4" name="Slide Number Placeholder 3"/>
          <p:cNvSpPr>
            <a:spLocks noGrp="1"/>
          </p:cNvSpPr>
          <p:nvPr>
            <p:ph type="sldNum" sz="quarter" idx="4294967295"/>
          </p:nvPr>
        </p:nvSpPr>
        <p:spPr>
          <a:xfrm>
            <a:off x="0" y="1811417"/>
            <a:ext cx="533400" cy="183357"/>
          </a:xfrm>
          <a:prstGeom prst="rect">
            <a:avLst/>
          </a:prstGeom>
        </p:spPr>
        <p:txBody>
          <a:bodyPr>
            <a:normAutofit fontScale="55000" lnSpcReduction="20000"/>
          </a:bodyPr>
          <a:lstStyle/>
          <a:p>
            <a:fld id="{52617B36-753F-AE44-B642-5352E54689E8}" type="slidenum">
              <a:rPr lang="en-US" smtClean="0"/>
              <a:t>41</a:t>
            </a:fld>
            <a:endParaRPr lang="en-US"/>
          </a:p>
        </p:txBody>
      </p:sp>
      <p:sp>
        <p:nvSpPr>
          <p:cNvPr id="5" name="TextBox 4"/>
          <p:cNvSpPr txBox="1"/>
          <p:nvPr/>
        </p:nvSpPr>
        <p:spPr>
          <a:xfrm>
            <a:off x="249381" y="2088332"/>
            <a:ext cx="1658691" cy="1477328"/>
          </a:xfrm>
          <a:prstGeom prst="rect">
            <a:avLst/>
          </a:prstGeom>
          <a:noFill/>
        </p:spPr>
        <p:txBody>
          <a:bodyPr wrap="square" rtlCol="0">
            <a:spAutoFit/>
          </a:bodyPr>
          <a:lstStyle/>
          <a:p>
            <a:pPr marL="214313" indent="-214313">
              <a:buFont typeface="Arial" pitchFamily="34" charset="0"/>
              <a:buChar char="•"/>
            </a:pPr>
            <a:r>
              <a:rPr lang="en-US" sz="1500" b="1" dirty="0"/>
              <a:t>Prominent energy consumption patterns found in different apartments</a:t>
            </a:r>
          </a:p>
        </p:txBody>
      </p:sp>
      <p:sp>
        <p:nvSpPr>
          <p:cNvPr id="6" name="TextBox 5"/>
          <p:cNvSpPr txBox="1"/>
          <p:nvPr/>
        </p:nvSpPr>
        <p:spPr>
          <a:xfrm>
            <a:off x="249381" y="4573861"/>
            <a:ext cx="3040574" cy="784830"/>
          </a:xfrm>
          <a:prstGeom prst="rect">
            <a:avLst/>
          </a:prstGeom>
          <a:noFill/>
        </p:spPr>
        <p:txBody>
          <a:bodyPr wrap="square" rtlCol="0">
            <a:spAutoFit/>
          </a:bodyPr>
          <a:lstStyle/>
          <a:p>
            <a:pPr marL="214313" indent="-214313">
              <a:buFont typeface="Arial" pitchFamily="34" charset="0"/>
              <a:buChar char="•"/>
            </a:pPr>
            <a:r>
              <a:rPr lang="en-US" sz="1500" b="1" dirty="0"/>
              <a:t>Aggregate building energy consumption over 4 consecutive days</a:t>
            </a:r>
          </a:p>
        </p:txBody>
      </p:sp>
    </p:spTree>
    <p:extLst>
      <p:ext uri="{BB962C8B-B14F-4D97-AF65-F5344CB8AC3E}">
        <p14:creationId xmlns:p14="http://schemas.microsoft.com/office/powerpoint/2010/main" val="11139928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Survey Questionnaire</a:t>
            </a:r>
            <a:endParaRPr lang="en-US" dirty="0"/>
          </a:p>
        </p:txBody>
      </p:sp>
      <p:sp>
        <p:nvSpPr>
          <p:cNvPr id="5" name="Slide Number Placeholder 4"/>
          <p:cNvSpPr>
            <a:spLocks noGrp="1"/>
          </p:cNvSpPr>
          <p:nvPr>
            <p:ph type="sldNum" sz="quarter" idx="4294967295"/>
          </p:nvPr>
        </p:nvSpPr>
        <p:spPr>
          <a:xfrm>
            <a:off x="0" y="1811417"/>
            <a:ext cx="533400" cy="183357"/>
          </a:xfrm>
          <a:prstGeom prst="rect">
            <a:avLst/>
          </a:prstGeom>
        </p:spPr>
        <p:txBody>
          <a:bodyPr>
            <a:normAutofit fontScale="55000" lnSpcReduction="20000"/>
          </a:bodyPr>
          <a:lstStyle/>
          <a:p>
            <a:fld id="{52617B36-753F-AE44-B642-5352E54689E8}" type="slidenum">
              <a:rPr lang="en-US" smtClean="0"/>
              <a:t>42</a:t>
            </a:fld>
            <a:endParaRPr lang="en-US"/>
          </a:p>
        </p:txBody>
      </p:sp>
      <p:pic>
        <p:nvPicPr>
          <p:cNvPr id="9" name="Content Placeholder 3" descr="questionaireedit.pdf"/>
          <p:cNvPicPr>
            <a:picLocks noGrp="1" noChangeAspect="1"/>
          </p:cNvPicPr>
          <p:nvPr/>
        </p:nvPicPr>
        <p:blipFill>
          <a:blip r:embed="rId2">
            <a:extLst>
              <a:ext uri="{28A0092B-C50C-407E-A947-70E740481C1C}">
                <a14:useLocalDpi xmlns:a14="http://schemas.microsoft.com/office/drawing/2010/main" val="0"/>
              </a:ext>
            </a:extLst>
          </a:blip>
          <a:srcRect l="-19897" r="-19897"/>
          <a:stretch>
            <a:fillRect/>
          </a:stretch>
        </p:blipFill>
        <p:spPr>
          <a:xfrm>
            <a:off x="1193446" y="2116955"/>
            <a:ext cx="6350354" cy="3806352"/>
          </a:xfrm>
          <a:prstGeom prst="rect">
            <a:avLst/>
          </a:prstGeom>
        </p:spPr>
      </p:pic>
    </p:spTree>
    <p:extLst>
      <p:ext uri="{BB962C8B-B14F-4D97-AF65-F5344CB8AC3E}">
        <p14:creationId xmlns:p14="http://schemas.microsoft.com/office/powerpoint/2010/main" val="111509287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 Findings</a:t>
            </a:r>
            <a:endParaRPr lang="en-US" dirty="0"/>
          </a:p>
        </p:txBody>
      </p:sp>
      <p:sp>
        <p:nvSpPr>
          <p:cNvPr id="3" name="Content Placeholder 2"/>
          <p:cNvSpPr>
            <a:spLocks noGrp="1"/>
          </p:cNvSpPr>
          <p:nvPr>
            <p:ph sz="quarter" idx="1"/>
          </p:nvPr>
        </p:nvSpPr>
        <p:spPr/>
        <p:txBody>
          <a:bodyPr/>
          <a:lstStyle/>
          <a:p>
            <a:endParaRPr lang="en-US" dirty="0" smtClean="0"/>
          </a:p>
          <a:p>
            <a:endParaRPr lang="en-US" dirty="0"/>
          </a:p>
        </p:txBody>
      </p:sp>
      <p:graphicFrame>
        <p:nvGraphicFramePr>
          <p:cNvPr id="4" name="Table 3"/>
          <p:cNvGraphicFramePr>
            <a:graphicFrameLocks noGrp="1"/>
          </p:cNvGraphicFramePr>
          <p:nvPr>
            <p:extLst/>
          </p:nvPr>
        </p:nvGraphicFramePr>
        <p:xfrm>
          <a:off x="1516650" y="2165636"/>
          <a:ext cx="6207628" cy="2794244"/>
        </p:xfrm>
        <a:graphic>
          <a:graphicData uri="http://schemas.openxmlformats.org/drawingml/2006/table">
            <a:tbl>
              <a:tblPr firstRow="1" bandRow="1">
                <a:tableStyleId>{5C22544A-7EE6-4342-B048-85BDC9FD1C3A}</a:tableStyleId>
              </a:tblPr>
              <a:tblGrid>
                <a:gridCol w="1551907"/>
                <a:gridCol w="1551907"/>
                <a:gridCol w="1551907"/>
                <a:gridCol w="1551907"/>
              </a:tblGrid>
              <a:tr h="698561">
                <a:tc>
                  <a:txBody>
                    <a:bodyPr/>
                    <a:lstStyle/>
                    <a:p>
                      <a:pPr algn="ctr"/>
                      <a:r>
                        <a:rPr lang="en-US" sz="1800" dirty="0" smtClean="0"/>
                        <a:t>Question</a:t>
                      </a:r>
                      <a:endParaRPr lang="en-US" sz="1800" dirty="0"/>
                    </a:p>
                  </a:txBody>
                  <a:tcPr marL="68580" marR="68580" marT="34290" marB="34290" anchor="ctr"/>
                </a:tc>
                <a:tc>
                  <a:txBody>
                    <a:bodyPr/>
                    <a:lstStyle/>
                    <a:p>
                      <a:pPr algn="ctr"/>
                      <a:r>
                        <a:rPr lang="en-US" sz="1800" dirty="0" smtClean="0"/>
                        <a:t>No. of correct</a:t>
                      </a:r>
                      <a:r>
                        <a:rPr lang="en-US" sz="1800" baseline="0" dirty="0" smtClean="0"/>
                        <a:t> responses</a:t>
                      </a:r>
                      <a:endParaRPr lang="en-US" sz="1800" dirty="0"/>
                    </a:p>
                  </a:txBody>
                  <a:tcPr marL="68580" marR="68580"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t>No. of wrong</a:t>
                      </a:r>
                      <a:r>
                        <a:rPr lang="en-US" sz="1800" baseline="0" dirty="0" smtClean="0"/>
                        <a:t> responses</a:t>
                      </a:r>
                      <a:endParaRPr lang="en-US" sz="1800" dirty="0" smtClean="0"/>
                    </a:p>
                  </a:txBody>
                  <a:tcPr marL="68580" marR="68580"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t>Correct Percentage</a:t>
                      </a:r>
                    </a:p>
                  </a:txBody>
                  <a:tcPr marL="68580" marR="68580" marT="34290" marB="34290" anchor="ctr"/>
                </a:tc>
              </a:tr>
              <a:tr h="698561">
                <a:tc>
                  <a:txBody>
                    <a:bodyPr/>
                    <a:lstStyle/>
                    <a:p>
                      <a:pPr algn="ctr"/>
                      <a:r>
                        <a:rPr lang="en-US" sz="1800" b="1" dirty="0" smtClean="0"/>
                        <a:t>Bill Awareness</a:t>
                      </a:r>
                      <a:endParaRPr lang="en-US" sz="1800" b="1" dirty="0"/>
                    </a:p>
                  </a:txBody>
                  <a:tcPr marL="68580" marR="68580" marT="34290" marB="34290" anchor="ctr"/>
                </a:tc>
                <a:tc>
                  <a:txBody>
                    <a:bodyPr/>
                    <a:lstStyle/>
                    <a:p>
                      <a:pPr algn="ctr"/>
                      <a:r>
                        <a:rPr lang="en-US" sz="1800" dirty="0" smtClean="0"/>
                        <a:t>16</a:t>
                      </a:r>
                      <a:endParaRPr lang="en-US" sz="1800" dirty="0"/>
                    </a:p>
                  </a:txBody>
                  <a:tcPr marL="68580" marR="68580" marT="34290" marB="34290" anchor="ctr"/>
                </a:tc>
                <a:tc>
                  <a:txBody>
                    <a:bodyPr/>
                    <a:lstStyle/>
                    <a:p>
                      <a:pPr algn="ctr"/>
                      <a:r>
                        <a:rPr lang="en-US" sz="1800" dirty="0" smtClean="0"/>
                        <a:t>25</a:t>
                      </a:r>
                      <a:endParaRPr lang="en-US" sz="1800" dirty="0"/>
                    </a:p>
                  </a:txBody>
                  <a:tcPr marL="68580" marR="68580" marT="34290" marB="34290" anchor="ctr"/>
                </a:tc>
                <a:tc>
                  <a:txBody>
                    <a:bodyPr/>
                    <a:lstStyle/>
                    <a:p>
                      <a:pPr algn="ctr"/>
                      <a:r>
                        <a:rPr lang="en-US" sz="1800" b="1" dirty="0" smtClean="0"/>
                        <a:t>39</a:t>
                      </a:r>
                      <a:endParaRPr lang="en-US" sz="1800" b="1" dirty="0"/>
                    </a:p>
                  </a:txBody>
                  <a:tcPr marL="68580" marR="68580" marT="34290" marB="34290" anchor="ctr"/>
                </a:tc>
              </a:tr>
              <a:tr h="698561">
                <a:tc>
                  <a:txBody>
                    <a:bodyPr/>
                    <a:lstStyle/>
                    <a:p>
                      <a:pPr algn="ctr"/>
                      <a:r>
                        <a:rPr lang="en-US" sz="1800" b="1" dirty="0" smtClean="0"/>
                        <a:t>Peak Awareness</a:t>
                      </a:r>
                      <a:endParaRPr lang="en-US" sz="1800" b="1" dirty="0"/>
                    </a:p>
                  </a:txBody>
                  <a:tcPr marL="68580" marR="68580" marT="34290" marB="34290" anchor="ctr"/>
                </a:tc>
                <a:tc>
                  <a:txBody>
                    <a:bodyPr/>
                    <a:lstStyle/>
                    <a:p>
                      <a:pPr algn="ctr"/>
                      <a:r>
                        <a:rPr lang="en-US" sz="1800" dirty="0" smtClean="0"/>
                        <a:t>9</a:t>
                      </a:r>
                      <a:endParaRPr lang="en-US" sz="1800" dirty="0"/>
                    </a:p>
                  </a:txBody>
                  <a:tcPr marL="68580" marR="68580" marT="34290" marB="34290" anchor="ctr"/>
                </a:tc>
                <a:tc>
                  <a:txBody>
                    <a:bodyPr/>
                    <a:lstStyle/>
                    <a:p>
                      <a:pPr algn="ctr"/>
                      <a:r>
                        <a:rPr lang="en-US" sz="1800" dirty="0" smtClean="0"/>
                        <a:t>32</a:t>
                      </a:r>
                      <a:endParaRPr lang="en-US" sz="1800" dirty="0"/>
                    </a:p>
                  </a:txBody>
                  <a:tcPr marL="68580" marR="68580" marT="34290" marB="34290" anchor="ctr"/>
                </a:tc>
                <a:tc>
                  <a:txBody>
                    <a:bodyPr/>
                    <a:lstStyle/>
                    <a:p>
                      <a:pPr algn="ctr"/>
                      <a:r>
                        <a:rPr lang="en-US" sz="1800" b="1" dirty="0" smtClean="0"/>
                        <a:t>22</a:t>
                      </a:r>
                      <a:endParaRPr lang="en-US" sz="1800" b="1" dirty="0"/>
                    </a:p>
                  </a:txBody>
                  <a:tcPr marL="68580" marR="68580" marT="34290" marB="34290" anchor="ctr"/>
                </a:tc>
              </a:tr>
              <a:tr h="698561">
                <a:tc>
                  <a:txBody>
                    <a:bodyPr/>
                    <a:lstStyle/>
                    <a:p>
                      <a:pPr algn="ctr"/>
                      <a:r>
                        <a:rPr lang="en-US" sz="1800" b="1" dirty="0" smtClean="0"/>
                        <a:t>Profile</a:t>
                      </a:r>
                      <a:r>
                        <a:rPr lang="en-US" sz="1800" b="1" baseline="0" dirty="0" smtClean="0"/>
                        <a:t> Awareness</a:t>
                      </a:r>
                      <a:endParaRPr lang="en-US" sz="1800" b="1" dirty="0"/>
                    </a:p>
                  </a:txBody>
                  <a:tcPr marL="68580" marR="68580" marT="34290" marB="34290" anchor="ctr"/>
                </a:tc>
                <a:tc>
                  <a:txBody>
                    <a:bodyPr/>
                    <a:lstStyle/>
                    <a:p>
                      <a:pPr algn="ctr"/>
                      <a:r>
                        <a:rPr lang="en-US" sz="1800" dirty="0" smtClean="0"/>
                        <a:t>7</a:t>
                      </a:r>
                      <a:endParaRPr lang="en-US" sz="1800" dirty="0"/>
                    </a:p>
                  </a:txBody>
                  <a:tcPr marL="68580" marR="68580" marT="34290" marB="34290" anchor="ctr"/>
                </a:tc>
                <a:tc>
                  <a:txBody>
                    <a:bodyPr/>
                    <a:lstStyle/>
                    <a:p>
                      <a:pPr algn="ctr"/>
                      <a:r>
                        <a:rPr lang="en-US" sz="1800" dirty="0" smtClean="0"/>
                        <a:t>34</a:t>
                      </a:r>
                      <a:endParaRPr lang="en-US" sz="1800" dirty="0"/>
                    </a:p>
                  </a:txBody>
                  <a:tcPr marL="68580" marR="68580" marT="34290" marB="34290" anchor="ctr"/>
                </a:tc>
                <a:tc>
                  <a:txBody>
                    <a:bodyPr/>
                    <a:lstStyle/>
                    <a:p>
                      <a:pPr algn="ctr"/>
                      <a:r>
                        <a:rPr lang="en-US" sz="1800" b="1" dirty="0" smtClean="0"/>
                        <a:t>17</a:t>
                      </a:r>
                      <a:endParaRPr lang="en-US" sz="1800" b="1" dirty="0"/>
                    </a:p>
                  </a:txBody>
                  <a:tcPr marL="68580" marR="68580" marT="34290" marB="34290" anchor="ctr"/>
                </a:tc>
              </a:tr>
            </a:tbl>
          </a:graphicData>
        </a:graphic>
      </p:graphicFrame>
      <p:sp>
        <p:nvSpPr>
          <p:cNvPr id="5" name="TextBox 4"/>
          <p:cNvSpPr txBox="1"/>
          <p:nvPr/>
        </p:nvSpPr>
        <p:spPr>
          <a:xfrm>
            <a:off x="938463" y="5104259"/>
            <a:ext cx="7525753" cy="646331"/>
          </a:xfrm>
          <a:prstGeom prst="rect">
            <a:avLst/>
          </a:prstGeom>
          <a:noFill/>
        </p:spPr>
        <p:txBody>
          <a:bodyPr wrap="square" rtlCol="0">
            <a:spAutoFit/>
          </a:bodyPr>
          <a:lstStyle/>
          <a:p>
            <a:pPr algn="ctr"/>
            <a:r>
              <a:rPr lang="en-US" b="1" dirty="0"/>
              <a:t>Number of correct and incorrect responses to three different survey questions  </a:t>
            </a:r>
          </a:p>
        </p:txBody>
      </p:sp>
      <p:sp>
        <p:nvSpPr>
          <p:cNvPr id="7" name="Slide Number Placeholder 6"/>
          <p:cNvSpPr>
            <a:spLocks noGrp="1"/>
          </p:cNvSpPr>
          <p:nvPr>
            <p:ph type="sldNum" sz="quarter" idx="4294967295"/>
          </p:nvPr>
        </p:nvSpPr>
        <p:spPr>
          <a:xfrm>
            <a:off x="0" y="1811417"/>
            <a:ext cx="533400" cy="183357"/>
          </a:xfrm>
          <a:prstGeom prst="rect">
            <a:avLst/>
          </a:prstGeom>
        </p:spPr>
        <p:txBody>
          <a:bodyPr>
            <a:normAutofit fontScale="55000" lnSpcReduction="20000"/>
          </a:bodyPr>
          <a:lstStyle/>
          <a:p>
            <a:fld id="{52617B36-753F-AE44-B642-5352E54689E8}" type="slidenum">
              <a:rPr lang="en-US" smtClean="0"/>
              <a:t>43</a:t>
            </a:fld>
            <a:endParaRPr lang="en-US"/>
          </a:p>
        </p:txBody>
      </p:sp>
    </p:spTree>
    <p:extLst>
      <p:ext uri="{BB962C8B-B14F-4D97-AF65-F5344CB8AC3E}">
        <p14:creationId xmlns:p14="http://schemas.microsoft.com/office/powerpoint/2010/main" val="2762131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Reasons for Low </a:t>
            </a:r>
            <a:r>
              <a:rPr lang="en-US" dirty="0"/>
              <a:t>A</a:t>
            </a:r>
            <a:r>
              <a:rPr lang="en-US" dirty="0" smtClean="0"/>
              <a:t>wareness</a:t>
            </a:r>
            <a:endParaRPr lang="en-US" dirty="0"/>
          </a:p>
        </p:txBody>
      </p:sp>
      <p:sp>
        <p:nvSpPr>
          <p:cNvPr id="3" name="Content Placeholder 2"/>
          <p:cNvSpPr>
            <a:spLocks noGrp="1"/>
          </p:cNvSpPr>
          <p:nvPr>
            <p:ph sz="quarter" idx="1"/>
          </p:nvPr>
        </p:nvSpPr>
        <p:spPr/>
        <p:txBody>
          <a:bodyPr>
            <a:normAutofit/>
          </a:bodyPr>
          <a:lstStyle/>
          <a:p>
            <a:r>
              <a:rPr lang="en-US" sz="2700" dirty="0"/>
              <a:t>Apartments are instrumented with smart meters, but consumers do not have interface to visualize their daily energy usage</a:t>
            </a:r>
          </a:p>
          <a:p>
            <a:r>
              <a:rPr lang="en-US" sz="2700" dirty="0"/>
              <a:t>Bills get automatically deducted from salary, so consumers don’t remember their bills </a:t>
            </a:r>
          </a:p>
          <a:p>
            <a:r>
              <a:rPr lang="en-US" sz="2700" dirty="0"/>
              <a:t>Electricity bill forms just a small percentage of one’s expenses.</a:t>
            </a:r>
          </a:p>
        </p:txBody>
      </p:sp>
      <p:sp>
        <p:nvSpPr>
          <p:cNvPr id="5" name="Slide Number Placeholder 4"/>
          <p:cNvSpPr>
            <a:spLocks noGrp="1"/>
          </p:cNvSpPr>
          <p:nvPr>
            <p:ph type="sldNum" sz="quarter" idx="4294967295"/>
          </p:nvPr>
        </p:nvSpPr>
        <p:spPr>
          <a:xfrm>
            <a:off x="0" y="1811417"/>
            <a:ext cx="533400" cy="183357"/>
          </a:xfrm>
          <a:prstGeom prst="rect">
            <a:avLst/>
          </a:prstGeom>
        </p:spPr>
        <p:txBody>
          <a:bodyPr>
            <a:normAutofit fontScale="55000" lnSpcReduction="20000"/>
          </a:bodyPr>
          <a:lstStyle/>
          <a:p>
            <a:fld id="{52617B36-753F-AE44-B642-5352E54689E8}" type="slidenum">
              <a:rPr lang="en-US" smtClean="0"/>
              <a:t>44</a:t>
            </a:fld>
            <a:endParaRPr lang="en-US"/>
          </a:p>
        </p:txBody>
      </p:sp>
    </p:spTree>
    <p:extLst>
      <p:ext uri="{BB962C8B-B14F-4D97-AF65-F5344CB8AC3E}">
        <p14:creationId xmlns:p14="http://schemas.microsoft.com/office/powerpoint/2010/main" val="160270467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a:xfrm>
            <a:off x="179512" y="2636912"/>
            <a:ext cx="8229600" cy="1143000"/>
          </a:xfrm>
        </p:spPr>
        <p:txBody>
          <a:bodyPr>
            <a:normAutofit fontScale="90000"/>
          </a:bodyPr>
          <a:lstStyle/>
          <a:p>
            <a:r>
              <a:rPr lang="en-US"/>
              <a:t>Automation is essential</a:t>
            </a:r>
            <a:br>
              <a:rPr lang="en-US"/>
            </a:br>
            <a:endParaRPr lang="en-US"/>
          </a:p>
        </p:txBody>
      </p:sp>
    </p:spTree>
    <p:extLst>
      <p:ext uri="{BB962C8B-B14F-4D97-AF65-F5344CB8AC3E}">
        <p14:creationId xmlns:p14="http://schemas.microsoft.com/office/powerpoint/2010/main" val="77003798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8317" y="5526181"/>
            <a:ext cx="1150276" cy="1064827"/>
          </a:xfrm>
          <a:prstGeom prst="rect">
            <a:avLst/>
          </a:prstGeom>
        </p:spPr>
      </p:pic>
      <p:sp>
        <p:nvSpPr>
          <p:cNvPr id="23553" name="Title 1"/>
          <p:cNvSpPr>
            <a:spLocks noGrp="1"/>
          </p:cNvSpPr>
          <p:nvPr>
            <p:ph type="title"/>
          </p:nvPr>
        </p:nvSpPr>
        <p:spPr>
          <a:xfrm>
            <a:off x="395536" y="332657"/>
            <a:ext cx="8229600" cy="458115"/>
          </a:xfrm>
        </p:spPr>
        <p:txBody>
          <a:bodyPr>
            <a:noAutofit/>
          </a:bodyPr>
          <a:lstStyle/>
          <a:p>
            <a:pPr lvl="0" algn="ctr"/>
            <a:r>
              <a:rPr lang="en-US" sz="4000" b="1" dirty="0" smtClean="0">
                <a:solidFill>
                  <a:srgbClr val="C00000"/>
                </a:solidFill>
                <a:latin typeface="Helvetica" charset="0"/>
                <a:ea typeface="ヒラギノ角ゴ ProN W3" charset="0"/>
              </a:rPr>
              <a:t>Smart Lecture Hall</a:t>
            </a:r>
            <a:endParaRPr lang="en-US" sz="4000" b="1" dirty="0">
              <a:solidFill>
                <a:srgbClr val="C00000"/>
              </a:solidFill>
              <a:latin typeface="Helvetica" charset="0"/>
              <a:ea typeface="ヒラギノ角ゴ ProN W3" charset="0"/>
            </a:endParaRPr>
          </a:p>
        </p:txBody>
      </p:sp>
      <p:sp>
        <p:nvSpPr>
          <p:cNvPr id="23554" name="TextBox 3"/>
          <p:cNvSpPr txBox="1">
            <a:spLocks noChangeArrowheads="1"/>
          </p:cNvSpPr>
          <p:nvPr/>
        </p:nvSpPr>
        <p:spPr bwMode="auto">
          <a:xfrm>
            <a:off x="319267" y="1093215"/>
            <a:ext cx="8472191"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000000"/>
                </a:solidFill>
                <a:latin typeface="Arial" charset="0"/>
                <a:ea typeface="ヒラギノ角ゴ ProN W3" charset="0"/>
                <a:cs typeface="ヒラギノ角ゴ ProN W3" charset="0"/>
                <a:sym typeface="Arial" charset="0"/>
              </a:defRPr>
            </a:lvl1pPr>
            <a:lvl2pPr marL="742950" indent="-285750">
              <a:defRPr sz="2400">
                <a:solidFill>
                  <a:srgbClr val="000000"/>
                </a:solidFill>
                <a:latin typeface="Arial" charset="0"/>
                <a:ea typeface="ヒラギノ角ゴ ProN W3" charset="0"/>
                <a:cs typeface="ヒラギノ角ゴ ProN W3" charset="0"/>
                <a:sym typeface="Arial" charset="0"/>
              </a:defRPr>
            </a:lvl2pPr>
            <a:lvl3pPr marL="1143000" indent="-228600">
              <a:defRPr sz="2400">
                <a:solidFill>
                  <a:srgbClr val="000000"/>
                </a:solidFill>
                <a:latin typeface="Arial" charset="0"/>
                <a:ea typeface="ヒラギノ角ゴ ProN W3" charset="0"/>
                <a:cs typeface="ヒラギノ角ゴ ProN W3" charset="0"/>
                <a:sym typeface="Arial" charset="0"/>
              </a:defRPr>
            </a:lvl3pPr>
            <a:lvl4pPr marL="1600200" indent="-228600">
              <a:defRPr sz="2400">
                <a:solidFill>
                  <a:srgbClr val="000000"/>
                </a:solidFill>
                <a:latin typeface="Arial" charset="0"/>
                <a:ea typeface="ヒラギノ角ゴ ProN W3" charset="0"/>
                <a:cs typeface="ヒラギノ角ゴ ProN W3" charset="0"/>
                <a:sym typeface="Arial" charset="0"/>
              </a:defRPr>
            </a:lvl4pPr>
            <a:lvl5pPr marL="2057400" indent="-228600">
              <a:defRPr sz="2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algn="ctr" eaLnBrk="1" hangingPunct="1">
              <a:buFont typeface="Arial" charset="0"/>
              <a:buNone/>
            </a:pPr>
            <a:r>
              <a:rPr lang="en-US" sz="3200" dirty="0">
                <a:solidFill>
                  <a:schemeClr val="tx1"/>
                </a:solidFill>
                <a:ea typeface="MS PGothic" charset="0"/>
                <a:cs typeface="MS PGothic" charset="0"/>
              </a:rPr>
              <a:t>If people in the back moved to the front rows, </a:t>
            </a:r>
          </a:p>
          <a:p>
            <a:pPr algn="ctr" eaLnBrk="1" hangingPunct="1">
              <a:buFont typeface="Arial" charset="0"/>
              <a:buNone/>
            </a:pPr>
            <a:r>
              <a:rPr lang="en-US" sz="3200" dirty="0">
                <a:solidFill>
                  <a:schemeClr val="tx1"/>
                </a:solidFill>
                <a:ea typeface="MS PGothic" charset="0"/>
                <a:cs typeface="MS PGothic" charset="0"/>
              </a:rPr>
              <a:t>during this talk, </a:t>
            </a:r>
          </a:p>
          <a:p>
            <a:pPr algn="ctr" eaLnBrk="1" hangingPunct="1">
              <a:buFont typeface="Arial" charset="0"/>
              <a:buNone/>
            </a:pPr>
            <a:endParaRPr lang="en-US" sz="3200" dirty="0">
              <a:solidFill>
                <a:schemeClr val="tx1"/>
              </a:solidFill>
              <a:ea typeface="MS PGothic" charset="0"/>
              <a:cs typeface="MS PGothic" charset="0"/>
            </a:endParaRPr>
          </a:p>
          <a:p>
            <a:pPr algn="ctr" eaLnBrk="1" hangingPunct="1">
              <a:buFont typeface="Arial" charset="0"/>
              <a:buNone/>
            </a:pPr>
            <a:r>
              <a:rPr lang="en-US" sz="4400" dirty="0">
                <a:solidFill>
                  <a:schemeClr val="tx1"/>
                </a:solidFill>
                <a:ea typeface="MS PGothic" charset="0"/>
                <a:cs typeface="MS PGothic" charset="0"/>
              </a:rPr>
              <a:t>we will save</a:t>
            </a:r>
          </a:p>
          <a:p>
            <a:pPr algn="ctr" eaLnBrk="1" hangingPunct="1">
              <a:buFont typeface="Arial" charset="0"/>
              <a:buNone/>
            </a:pPr>
            <a:r>
              <a:rPr lang="en-US" sz="3200" dirty="0">
                <a:solidFill>
                  <a:schemeClr val="tx1"/>
                </a:solidFill>
                <a:ea typeface="MS PGothic" charset="0"/>
                <a:cs typeface="MS PGothic" charset="0"/>
              </a:rPr>
              <a:t> </a:t>
            </a:r>
          </a:p>
          <a:p>
            <a:pPr algn="ctr" eaLnBrk="1" hangingPunct="1">
              <a:buFont typeface="Arial" charset="0"/>
              <a:buNone/>
            </a:pPr>
            <a:r>
              <a:rPr lang="en-US" sz="3200" dirty="0" smtClean="0">
                <a:solidFill>
                  <a:srgbClr val="0000FF"/>
                </a:solidFill>
                <a:ea typeface="MS PGothic" charset="0"/>
                <a:cs typeface="MS PGothic" charset="0"/>
              </a:rPr>
              <a:t>30% energy</a:t>
            </a:r>
          </a:p>
          <a:p>
            <a:pPr algn="ctr" eaLnBrk="1" hangingPunct="1">
              <a:buFont typeface="Arial" charset="0"/>
              <a:buNone/>
            </a:pPr>
            <a:endParaRPr lang="en-US" sz="3200" dirty="0" smtClean="0">
              <a:solidFill>
                <a:srgbClr val="3366FF"/>
              </a:solidFill>
              <a:ea typeface="MS PGothic" charset="0"/>
              <a:cs typeface="MS PGothic" charset="0"/>
            </a:endParaRPr>
          </a:p>
          <a:p>
            <a:pPr algn="ctr" eaLnBrk="1" hangingPunct="1">
              <a:buFont typeface="Arial" charset="0"/>
              <a:buNone/>
            </a:pPr>
            <a:r>
              <a:rPr lang="en-US" sz="3200" dirty="0" smtClean="0">
                <a:solidFill>
                  <a:srgbClr val="3366FF"/>
                </a:solidFill>
                <a:ea typeface="MS PGothic" charset="0"/>
                <a:cs typeface="MS PGothic" charset="0"/>
              </a:rPr>
              <a:t>   600</a:t>
            </a:r>
          </a:p>
          <a:p>
            <a:pPr algn="ctr" eaLnBrk="1" hangingPunct="1">
              <a:buFont typeface="Arial" charset="0"/>
              <a:buNone/>
            </a:pPr>
            <a:endParaRPr lang="en-US" sz="3200" dirty="0">
              <a:solidFill>
                <a:schemeClr val="tx1"/>
              </a:solidFill>
              <a:ea typeface="MS PGothic" charset="0"/>
              <a:cs typeface="MS PGothic" charset="0"/>
            </a:endParaRPr>
          </a:p>
          <a:p>
            <a:pPr algn="ctr" eaLnBrk="1" hangingPunct="1">
              <a:buFont typeface="Arial" charset="0"/>
              <a:buNone/>
            </a:pPr>
            <a:r>
              <a:rPr lang="en-US" sz="3200" dirty="0">
                <a:solidFill>
                  <a:srgbClr val="0000FF"/>
                </a:solidFill>
                <a:ea typeface="MS PGothic" charset="0"/>
                <a:cs typeface="MS PGothic" charset="0"/>
              </a:rPr>
              <a:t>2.5 trees</a:t>
            </a:r>
          </a:p>
        </p:txBody>
      </p:sp>
      <p:pic>
        <p:nvPicPr>
          <p:cNvPr id="23555"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6216" y="2564904"/>
            <a:ext cx="2032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8625" y="4797152"/>
            <a:ext cx="305345" cy="365957"/>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5656" y="3580905"/>
            <a:ext cx="1271420" cy="703759"/>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18317" y="4425783"/>
            <a:ext cx="1096666" cy="1019443"/>
          </a:xfrm>
          <a:prstGeom prst="rect">
            <a:avLst/>
          </a:prstGeom>
        </p:spPr>
      </p:pic>
    </p:spTree>
    <p:extLst>
      <p:ext uri="{BB962C8B-B14F-4D97-AF65-F5344CB8AC3E}">
        <p14:creationId xmlns:p14="http://schemas.microsoft.com/office/powerpoint/2010/main" val="15874946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4">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554">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554">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idx="4294967295"/>
          </p:nvPr>
        </p:nvSpPr>
        <p:spPr>
          <a:xfrm>
            <a:off x="611560" y="548680"/>
            <a:ext cx="5832648" cy="457200"/>
          </a:xfrm>
        </p:spPr>
        <p:txBody>
          <a:bodyPr>
            <a:noAutofit/>
          </a:bodyPr>
          <a:lstStyle/>
          <a:p>
            <a:r>
              <a:rPr lang="en-US" b="1" dirty="0">
                <a:solidFill>
                  <a:srgbClr val="C00000"/>
                </a:solidFill>
              </a:rPr>
              <a:t>What </a:t>
            </a:r>
            <a:r>
              <a:rPr lang="en-US" b="1" dirty="0" smtClean="0">
                <a:solidFill>
                  <a:srgbClr val="C00000"/>
                </a:solidFill>
              </a:rPr>
              <a:t>info is needed</a:t>
            </a:r>
            <a:r>
              <a:rPr lang="en-US" b="1" dirty="0">
                <a:solidFill>
                  <a:srgbClr val="C00000"/>
                </a:solidFill>
              </a:rPr>
              <a:t>?</a:t>
            </a:r>
          </a:p>
        </p:txBody>
      </p:sp>
      <p:pic>
        <p:nvPicPr>
          <p:cNvPr id="16386"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9400" y="-38100"/>
            <a:ext cx="2514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Content Placeholder 2"/>
          <p:cNvSpPr txBox="1">
            <a:spLocks/>
          </p:cNvSpPr>
          <p:nvPr/>
        </p:nvSpPr>
        <p:spPr bwMode="auto">
          <a:xfrm>
            <a:off x="0" y="1600200"/>
            <a:ext cx="92837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50800" tIns="50800" bIns="50800"/>
          <a:lstStyle>
            <a:lvl1pPr marL="382588" indent="-342900"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buFont typeface="Arial" charset="0"/>
              <a:defRPr sz="2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buFont typeface="Arial" charset="0"/>
              <a:defRPr sz="2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buFont typeface="Arial" charset="0"/>
              <a:defRPr sz="2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buFont typeface="Arial" charset="0"/>
              <a:defRPr sz="2400">
                <a:solidFill>
                  <a:srgbClr val="000000"/>
                </a:solidFill>
                <a:latin typeface="Arial" charset="0"/>
                <a:ea typeface="ヒラギノ角ゴ ProN W3" charset="0"/>
                <a:cs typeface="ヒラギノ角ゴ ProN W3" charset="0"/>
                <a:sym typeface="Arial" charset="0"/>
              </a:defRPr>
            </a:lvl9pPr>
          </a:lstStyle>
          <a:p>
            <a:pPr>
              <a:spcBef>
                <a:spcPts val="600"/>
              </a:spcBef>
              <a:buClr>
                <a:schemeClr val="accent3">
                  <a:lumMod val="50000"/>
                </a:schemeClr>
              </a:buClr>
              <a:buSzPct val="100000"/>
              <a:buFont typeface="Wingdings" charset="0"/>
              <a:buChar char="§"/>
            </a:pPr>
            <a:r>
              <a:rPr lang="en-US" sz="2800" dirty="0">
                <a:solidFill>
                  <a:schemeClr val="accent3">
                    <a:lumMod val="50000"/>
                  </a:schemeClr>
                </a:solidFill>
                <a:ea typeface="ヒラギノ明朝 ProN W3" charset="0"/>
                <a:cs typeface="ヒラギノ明朝 ProN W3" charset="0"/>
                <a:sym typeface="Times New Roman" charset="0"/>
              </a:rPr>
              <a:t>How many people are there?</a:t>
            </a:r>
          </a:p>
          <a:p>
            <a:pPr>
              <a:spcBef>
                <a:spcPts val="600"/>
              </a:spcBef>
              <a:buClr>
                <a:schemeClr val="accent3">
                  <a:lumMod val="50000"/>
                </a:schemeClr>
              </a:buClr>
              <a:buSzPct val="100000"/>
              <a:buFont typeface="Wingdings" charset="0"/>
              <a:buChar char="§"/>
            </a:pPr>
            <a:r>
              <a:rPr lang="en-US" sz="2800" dirty="0">
                <a:solidFill>
                  <a:schemeClr val="accent3">
                    <a:lumMod val="50000"/>
                  </a:schemeClr>
                </a:solidFill>
                <a:ea typeface="ヒラギノ明朝 ProN W3" charset="0"/>
                <a:cs typeface="ヒラギノ明朝 ProN W3" charset="0"/>
                <a:sym typeface="Times New Roman" charset="0"/>
              </a:rPr>
              <a:t>Where are they seated?</a:t>
            </a:r>
          </a:p>
          <a:p>
            <a:pPr>
              <a:spcBef>
                <a:spcPts val="600"/>
              </a:spcBef>
              <a:buClr>
                <a:schemeClr val="accent3">
                  <a:lumMod val="50000"/>
                </a:schemeClr>
              </a:buClr>
              <a:buSzPct val="100000"/>
              <a:buFont typeface="Wingdings" charset="0"/>
              <a:buChar char="§"/>
            </a:pPr>
            <a:r>
              <a:rPr lang="en-US" sz="2800" dirty="0">
                <a:solidFill>
                  <a:schemeClr val="accent3">
                    <a:lumMod val="50000"/>
                  </a:schemeClr>
                </a:solidFill>
                <a:ea typeface="ヒラギノ明朝 ProN W3" charset="0"/>
                <a:cs typeface="ヒラギノ明朝 ProN W3" charset="0"/>
                <a:sym typeface="Times New Roman" charset="0"/>
              </a:rPr>
              <a:t>What are the temperature variations across this space?</a:t>
            </a:r>
          </a:p>
          <a:p>
            <a:pPr>
              <a:spcBef>
                <a:spcPts val="600"/>
              </a:spcBef>
              <a:buClr>
                <a:schemeClr val="accent3">
                  <a:lumMod val="50000"/>
                </a:schemeClr>
              </a:buClr>
              <a:buSzPct val="100000"/>
              <a:buFont typeface="Wingdings" charset="0"/>
              <a:buChar char="§"/>
            </a:pPr>
            <a:r>
              <a:rPr lang="en-US" sz="2800" dirty="0">
                <a:solidFill>
                  <a:schemeClr val="accent3">
                    <a:lumMod val="50000"/>
                  </a:schemeClr>
                </a:solidFill>
                <a:ea typeface="ヒラギノ明朝 ProN W3" charset="0"/>
                <a:cs typeface="ヒラギノ明朝 ProN W3" charset="0"/>
                <a:sym typeface="Times New Roman" charset="0"/>
              </a:rPr>
              <a:t>What is the outside temperature?</a:t>
            </a:r>
          </a:p>
          <a:p>
            <a:pPr>
              <a:spcBef>
                <a:spcPts val="600"/>
              </a:spcBef>
              <a:buClr>
                <a:schemeClr val="accent3">
                  <a:lumMod val="50000"/>
                </a:schemeClr>
              </a:buClr>
              <a:buSzPct val="100000"/>
              <a:buFont typeface="Wingdings" charset="0"/>
              <a:buChar char="§"/>
            </a:pPr>
            <a:r>
              <a:rPr lang="en-US" sz="2800" dirty="0">
                <a:solidFill>
                  <a:schemeClr val="accent3">
                    <a:lumMod val="50000"/>
                  </a:schemeClr>
                </a:solidFill>
                <a:ea typeface="ヒラギノ明朝 ProN W3" charset="0"/>
                <a:cs typeface="ヒラギノ明朝 ProN W3" charset="0"/>
                <a:sym typeface="Times New Roman" charset="0"/>
              </a:rPr>
              <a:t>What is the power consumption profile of this space?</a:t>
            </a:r>
          </a:p>
          <a:p>
            <a:pPr>
              <a:spcBef>
                <a:spcPts val="600"/>
              </a:spcBef>
              <a:buClr>
                <a:schemeClr val="accent3">
                  <a:lumMod val="50000"/>
                </a:schemeClr>
              </a:buClr>
              <a:buSzPct val="100000"/>
              <a:buFont typeface="Wingdings" charset="0"/>
              <a:buChar char="§"/>
            </a:pPr>
            <a:r>
              <a:rPr lang="en-US" sz="2800" dirty="0">
                <a:solidFill>
                  <a:schemeClr val="accent3">
                    <a:lumMod val="50000"/>
                  </a:schemeClr>
                </a:solidFill>
                <a:ea typeface="ヒラギノ明朝 ProN W3" charset="0"/>
                <a:cs typeface="ヒラギノ明朝 ProN W3" charset="0"/>
                <a:sym typeface="Times New Roman" charset="0"/>
              </a:rPr>
              <a:t>How much </a:t>
            </a:r>
            <a:r>
              <a:rPr lang="en-US" sz="2800" dirty="0" smtClean="0">
                <a:solidFill>
                  <a:schemeClr val="accent3">
                    <a:lumMod val="50000"/>
                  </a:schemeClr>
                </a:solidFill>
                <a:ea typeface="ヒラギノ明朝 ProN W3" charset="0"/>
                <a:cs typeface="ヒラギノ明朝 ProN W3" charset="0"/>
                <a:sym typeface="Times New Roman" charset="0"/>
              </a:rPr>
              <a:t>energy will </a:t>
            </a:r>
            <a:r>
              <a:rPr lang="en-US" sz="2800" dirty="0">
                <a:solidFill>
                  <a:schemeClr val="accent3">
                    <a:lumMod val="50000"/>
                  </a:schemeClr>
                </a:solidFill>
                <a:ea typeface="ヒラギノ明朝 ProN W3" charset="0"/>
                <a:cs typeface="ヒラギノ明朝 ProN W3" charset="0"/>
                <a:sym typeface="Times New Roman" charset="0"/>
              </a:rPr>
              <a:t>be consumed for different seating configurations?</a:t>
            </a:r>
          </a:p>
          <a:p>
            <a:pPr>
              <a:spcBef>
                <a:spcPts val="600"/>
              </a:spcBef>
              <a:buClr>
                <a:schemeClr val="accent3">
                  <a:lumMod val="50000"/>
                </a:schemeClr>
              </a:buClr>
              <a:buSzPct val="100000"/>
              <a:buFont typeface="Wingdings" charset="0"/>
              <a:buChar char="§"/>
            </a:pPr>
            <a:r>
              <a:rPr lang="en-US" sz="2800" dirty="0">
                <a:solidFill>
                  <a:schemeClr val="accent3">
                    <a:lumMod val="50000"/>
                  </a:schemeClr>
                </a:solidFill>
                <a:ea typeface="ヒラギノ明朝 ProN W3" charset="0"/>
                <a:cs typeface="ヒラギノ明朝 ProN W3" charset="0"/>
                <a:sym typeface="Times New Roman" charset="0"/>
              </a:rPr>
              <a:t>Is there a limit on the max power available?</a:t>
            </a:r>
          </a:p>
          <a:p>
            <a:pPr>
              <a:spcBef>
                <a:spcPts val="600"/>
              </a:spcBef>
              <a:buClr>
                <a:schemeClr val="accent3">
                  <a:lumMod val="50000"/>
                </a:schemeClr>
              </a:buClr>
              <a:buSzPct val="100000"/>
              <a:buFont typeface="Wingdings" charset="0"/>
              <a:buChar char="§"/>
            </a:pPr>
            <a:r>
              <a:rPr lang="en-US" sz="2800" dirty="0">
                <a:solidFill>
                  <a:schemeClr val="accent3">
                    <a:lumMod val="50000"/>
                  </a:schemeClr>
                </a:solidFill>
                <a:ea typeface="ヒラギノ明朝 ProN W3" charset="0"/>
                <a:cs typeface="ヒラギノ明朝 ProN W3" charset="0"/>
                <a:sym typeface="Times New Roman" charset="0"/>
              </a:rPr>
              <a:t>What is the power price structure?</a:t>
            </a:r>
          </a:p>
          <a:p>
            <a:pPr>
              <a:spcBef>
                <a:spcPts val="600"/>
              </a:spcBef>
              <a:buClr>
                <a:schemeClr val="accent3">
                  <a:lumMod val="50000"/>
                </a:schemeClr>
              </a:buClr>
              <a:buSzPct val="100000"/>
              <a:buFont typeface="Wingdings" charset="0"/>
              <a:buChar char="§"/>
            </a:pPr>
            <a:r>
              <a:rPr lang="en-US" sz="2800" dirty="0">
                <a:solidFill>
                  <a:schemeClr val="accent3">
                    <a:lumMod val="50000"/>
                  </a:schemeClr>
                </a:solidFill>
                <a:ea typeface="ヒラギノ明朝 ProN W3" charset="0"/>
                <a:cs typeface="ヒラギノ明朝 ProN W3" charset="0"/>
                <a:sym typeface="Times New Roman" charset="0"/>
              </a:rPr>
              <a:t>….</a:t>
            </a:r>
          </a:p>
          <a:p>
            <a:pPr>
              <a:spcBef>
                <a:spcPts val="600"/>
              </a:spcBef>
              <a:buClr>
                <a:srgbClr val="000090"/>
              </a:buClr>
              <a:buSzPct val="100000"/>
              <a:buFont typeface="Wingdings" charset="0"/>
              <a:buChar char="§"/>
            </a:pPr>
            <a:endParaRPr lang="en-US" sz="2800" dirty="0">
              <a:solidFill>
                <a:schemeClr val="tx1"/>
              </a:solidFill>
              <a:ea typeface="ヒラギノ明朝 ProN W3" charset="0"/>
              <a:cs typeface="ヒラギノ明朝 ProN W3" charset="0"/>
              <a:sym typeface="Times New Roman" charset="0"/>
            </a:endParaRPr>
          </a:p>
        </p:txBody>
      </p:sp>
    </p:spTree>
    <p:extLst>
      <p:ext uri="{BB962C8B-B14F-4D97-AF65-F5344CB8AC3E}">
        <p14:creationId xmlns:p14="http://schemas.microsoft.com/office/powerpoint/2010/main" val="685096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a:spLocks noGrp="1"/>
          </p:cNvSpPr>
          <p:nvPr>
            <p:ph type="body" idx="1"/>
          </p:nvPr>
        </p:nvSpPr>
        <p:spPr>
          <a:xfrm>
            <a:off x="323528" y="343245"/>
            <a:ext cx="8520600" cy="781500"/>
          </a:xfrm>
          <a:prstGeom prst="rect">
            <a:avLst/>
          </a:prstGeom>
        </p:spPr>
        <p:txBody>
          <a:bodyPr vert="horz" lIns="91425" tIns="91425" rIns="91425" bIns="91425" rtlCol="0" anchor="t" anchorCtr="0">
            <a:noAutofit/>
          </a:bodyPr>
          <a:lstStyle/>
          <a:p>
            <a:pPr algn="ctr">
              <a:buNone/>
            </a:pPr>
            <a:r>
              <a:rPr lang="en-US" sz="4400" b="1" dirty="0" smtClean="0">
                <a:solidFill>
                  <a:srgbClr val="C00000"/>
                </a:solidFill>
                <a:latin typeface="Helvetica" charset="0"/>
                <a:ea typeface="ヒラギノ角ゴ ProN W3" charset="0"/>
                <a:cs typeface="+mj-cs"/>
                <a:sym typeface="Calibri"/>
              </a:rPr>
              <a:t>Sensing -- </a:t>
            </a:r>
            <a:r>
              <a:rPr lang="en" sz="4400" b="1" dirty="0" smtClean="0">
                <a:solidFill>
                  <a:srgbClr val="C00000"/>
                </a:solidFill>
                <a:latin typeface="Helvetica" charset="0"/>
                <a:ea typeface="ヒラギノ角ゴ ProN W3" charset="0"/>
                <a:cs typeface="+mj-cs"/>
                <a:sym typeface="Calibri"/>
              </a:rPr>
              <a:t>Facets</a:t>
            </a:r>
            <a:endParaRPr lang="en" sz="4400" b="1" dirty="0">
              <a:solidFill>
                <a:srgbClr val="C00000"/>
              </a:solidFill>
              <a:latin typeface="Helvetica" charset="0"/>
              <a:ea typeface="ヒラギノ角ゴ ProN W3" charset="0"/>
              <a:cs typeface="+mj-cs"/>
              <a:sym typeface="Calibri"/>
            </a:endParaRPr>
          </a:p>
          <a:p>
            <a:pPr algn="ctr">
              <a:buClr>
                <a:schemeClr val="dk1"/>
              </a:buClr>
              <a:buSzPct val="32352"/>
              <a:buNone/>
            </a:pPr>
            <a:endParaRPr lang="en-US" sz="3400" i="1" dirty="0" smtClean="0">
              <a:solidFill>
                <a:srgbClr val="980000"/>
              </a:solidFill>
            </a:endParaRPr>
          </a:p>
          <a:p>
            <a:pPr algn="ctr">
              <a:buClr>
                <a:schemeClr val="dk1"/>
              </a:buClr>
              <a:buSzPct val="32352"/>
              <a:buNone/>
            </a:pPr>
            <a:r>
              <a:rPr lang="en" sz="3400" i="1" dirty="0" smtClean="0">
                <a:solidFill>
                  <a:srgbClr val="980000"/>
                </a:solidFill>
              </a:rPr>
              <a:t>O</a:t>
            </a:r>
            <a:r>
              <a:rPr lang="en-US" sz="3400" i="1" dirty="0" err="1" smtClean="0">
                <a:solidFill>
                  <a:srgbClr val="980000"/>
                </a:solidFill>
              </a:rPr>
              <a:t>btaining</a:t>
            </a:r>
            <a:r>
              <a:rPr lang="en-US" sz="3400" i="1" dirty="0" smtClean="0">
                <a:solidFill>
                  <a:srgbClr val="980000"/>
                </a:solidFill>
              </a:rPr>
              <a:t> </a:t>
            </a:r>
            <a:r>
              <a:rPr lang="en" sz="3400" i="1" dirty="0" smtClean="0">
                <a:solidFill>
                  <a:srgbClr val="980000"/>
                </a:solidFill>
              </a:rPr>
              <a:t>different </a:t>
            </a:r>
            <a:r>
              <a:rPr lang="en" sz="3400" i="1" dirty="0">
                <a:solidFill>
                  <a:srgbClr val="980000"/>
                </a:solidFill>
              </a:rPr>
              <a:t>perspectives</a:t>
            </a:r>
          </a:p>
          <a:p>
            <a:pPr algn="ctr">
              <a:buClr>
                <a:schemeClr val="dk1"/>
              </a:buClr>
              <a:buSzPct val="32352"/>
              <a:buNone/>
            </a:pPr>
            <a:r>
              <a:rPr lang="en" sz="3400" i="1" dirty="0">
                <a:solidFill>
                  <a:srgbClr val="980000"/>
                </a:solidFill>
              </a:rPr>
              <a:t>about the building</a:t>
            </a:r>
          </a:p>
        </p:txBody>
      </p:sp>
      <p:sp>
        <p:nvSpPr>
          <p:cNvPr id="95" name="Shape 95"/>
          <p:cNvSpPr/>
          <p:nvPr/>
        </p:nvSpPr>
        <p:spPr>
          <a:xfrm>
            <a:off x="2090250" y="3143013"/>
            <a:ext cx="5420700" cy="2767500"/>
          </a:xfrm>
          <a:prstGeom prst="roundRect">
            <a:avLst>
              <a:gd name="adj" fmla="val 16667"/>
            </a:avLst>
          </a:prstGeom>
          <a:solidFill>
            <a:srgbClr val="FFF2CC"/>
          </a:solidFill>
          <a:ln w="38100" cap="flat" cmpd="sng">
            <a:solidFill>
              <a:srgbClr val="000000"/>
            </a:solidFill>
            <a:prstDash val="solid"/>
            <a:round/>
            <a:headEnd type="none" w="med" len="med"/>
            <a:tailEnd type="none" w="med" len="med"/>
          </a:ln>
        </p:spPr>
        <p:txBody>
          <a:bodyPr lIns="91425" tIns="91425" rIns="91425" bIns="91425" anchor="b" anchorCtr="0">
            <a:noAutofit/>
          </a:bodyPr>
          <a:lstStyle/>
          <a:p>
            <a:pPr algn="ctr"/>
            <a:r>
              <a:rPr lang="en" sz="2700" i="1" dirty="0">
                <a:solidFill>
                  <a:srgbClr val="134F5C"/>
                </a:solidFill>
                <a:latin typeface="Calibri"/>
                <a:ea typeface="Calibri"/>
                <a:cs typeface="Calibri"/>
                <a:sym typeface="Calibri"/>
              </a:rPr>
              <a:t>Power consumption</a:t>
            </a:r>
          </a:p>
          <a:p>
            <a:pPr algn="ctr"/>
            <a:r>
              <a:rPr lang="en-US" sz="2700" i="1" dirty="0" smtClean="0">
                <a:solidFill>
                  <a:srgbClr val="134F5C"/>
                </a:solidFill>
                <a:latin typeface="Calibri"/>
                <a:ea typeface="Calibri"/>
                <a:cs typeface="Calibri"/>
                <a:sym typeface="Calibri"/>
              </a:rPr>
              <a:t>occupancy</a:t>
            </a:r>
            <a:endParaRPr lang="en" sz="2700" i="1" dirty="0">
              <a:solidFill>
                <a:srgbClr val="134F5C"/>
              </a:solidFill>
              <a:latin typeface="Calibri"/>
              <a:ea typeface="Calibri"/>
              <a:cs typeface="Calibri"/>
              <a:sym typeface="Calibri"/>
            </a:endParaRPr>
          </a:p>
          <a:p>
            <a:pPr algn="ctr"/>
            <a:r>
              <a:rPr lang="en" sz="2700" i="1" dirty="0">
                <a:solidFill>
                  <a:srgbClr val="134F5C"/>
                </a:solidFill>
                <a:latin typeface="Calibri"/>
                <a:ea typeface="Calibri"/>
                <a:cs typeface="Calibri"/>
                <a:sym typeface="Calibri"/>
              </a:rPr>
              <a:t>Air quality</a:t>
            </a:r>
          </a:p>
          <a:p>
            <a:pPr algn="ctr"/>
            <a:r>
              <a:rPr lang="en" sz="2700" i="1" dirty="0">
                <a:solidFill>
                  <a:srgbClr val="134F5C"/>
                </a:solidFill>
                <a:latin typeface="Calibri"/>
                <a:ea typeface="Calibri"/>
                <a:cs typeface="Calibri"/>
                <a:sym typeface="Calibri"/>
              </a:rPr>
              <a:t>(temperature, humidity)</a:t>
            </a:r>
          </a:p>
          <a:p>
            <a:pPr algn="ctr"/>
            <a:r>
              <a:rPr lang="en" sz="2500" i="1" dirty="0">
                <a:solidFill>
                  <a:srgbClr val="134F5C"/>
                </a:solidFill>
                <a:latin typeface="Calibri"/>
                <a:ea typeface="Calibri"/>
                <a:cs typeface="Calibri"/>
                <a:sym typeface="Calibri"/>
              </a:rPr>
              <a:t>#</a:t>
            </a:r>
            <a:r>
              <a:rPr lang="en" sz="2100" i="1" dirty="0">
                <a:solidFill>
                  <a:srgbClr val="134F5C"/>
                </a:solidFill>
                <a:latin typeface="Calibri"/>
                <a:ea typeface="Calibri"/>
                <a:cs typeface="Calibri"/>
                <a:sym typeface="Calibri"/>
              </a:rPr>
              <a:t>ON</a:t>
            </a:r>
            <a:r>
              <a:rPr lang="en" sz="2500" i="1" dirty="0">
                <a:solidFill>
                  <a:srgbClr val="134F5C"/>
                </a:solidFill>
                <a:latin typeface="Calibri"/>
                <a:ea typeface="Calibri"/>
                <a:cs typeface="Calibri"/>
                <a:sym typeface="Calibri"/>
              </a:rPr>
              <a:t> </a:t>
            </a:r>
            <a:r>
              <a:rPr lang="en" sz="2700" i="1" dirty="0">
                <a:solidFill>
                  <a:srgbClr val="134F5C"/>
                </a:solidFill>
                <a:latin typeface="Calibri"/>
                <a:ea typeface="Calibri"/>
                <a:cs typeface="Calibri"/>
                <a:sym typeface="Calibri"/>
              </a:rPr>
              <a:t>Appliances</a:t>
            </a:r>
          </a:p>
        </p:txBody>
      </p:sp>
    </p:spTree>
    <p:extLst>
      <p:ext uri="{BB962C8B-B14F-4D97-AF65-F5344CB8AC3E}">
        <p14:creationId xmlns:p14="http://schemas.microsoft.com/office/powerpoint/2010/main" val="55538110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Shape 129"/>
          <p:cNvSpPr txBox="1">
            <a:spLocks noGrp="1"/>
          </p:cNvSpPr>
          <p:nvPr>
            <p:ph type="body" idx="1"/>
          </p:nvPr>
        </p:nvSpPr>
        <p:spPr>
          <a:xfrm>
            <a:off x="311700" y="2717775"/>
            <a:ext cx="8520600" cy="1946400"/>
          </a:xfrm>
          <a:prstGeom prst="rect">
            <a:avLst/>
          </a:prstGeom>
        </p:spPr>
        <p:txBody>
          <a:bodyPr vert="horz" lIns="91425" tIns="91425" rIns="91425" bIns="91425" rtlCol="0" anchor="t" anchorCtr="0">
            <a:noAutofit/>
          </a:bodyPr>
          <a:lstStyle/>
          <a:p>
            <a:pPr algn="ctr">
              <a:buNone/>
            </a:pPr>
            <a:r>
              <a:rPr lang="en" sz="3700" i="1" dirty="0">
                <a:solidFill>
                  <a:srgbClr val="980000"/>
                </a:solidFill>
                <a:latin typeface="Calibri"/>
                <a:ea typeface="Calibri"/>
                <a:cs typeface="Calibri"/>
                <a:sym typeface="Calibri"/>
              </a:rPr>
              <a:t>ACHIEVE OBSERVABILITY</a:t>
            </a:r>
          </a:p>
          <a:p>
            <a:pPr algn="ctr">
              <a:buNone/>
            </a:pPr>
            <a:r>
              <a:rPr lang="en" sz="3700" i="1" dirty="0">
                <a:solidFill>
                  <a:srgbClr val="980000"/>
                </a:solidFill>
                <a:latin typeface="Calibri"/>
                <a:ea typeface="Calibri"/>
                <a:cs typeface="Calibri"/>
                <a:sym typeface="Calibri"/>
              </a:rPr>
              <a:t>of different facets</a:t>
            </a:r>
          </a:p>
          <a:p>
            <a:pPr algn="ctr">
              <a:buNone/>
            </a:pPr>
            <a:r>
              <a:rPr lang="en" sz="3700" i="1" dirty="0">
                <a:solidFill>
                  <a:srgbClr val="980000"/>
                </a:solidFill>
                <a:latin typeface="Calibri"/>
                <a:ea typeface="Calibri"/>
                <a:cs typeface="Calibri"/>
                <a:sym typeface="Calibri"/>
              </a:rPr>
              <a:t>USING  FEWER SENSORS</a:t>
            </a:r>
          </a:p>
        </p:txBody>
      </p:sp>
      <p:sp>
        <p:nvSpPr>
          <p:cNvPr id="130" name="Shape 130"/>
          <p:cNvSpPr txBox="1"/>
          <p:nvPr/>
        </p:nvSpPr>
        <p:spPr>
          <a:xfrm>
            <a:off x="3496500" y="836713"/>
            <a:ext cx="2151000" cy="1663500"/>
          </a:xfrm>
          <a:prstGeom prst="rect">
            <a:avLst/>
          </a:prstGeom>
          <a:noFill/>
          <a:ln>
            <a:noFill/>
          </a:ln>
        </p:spPr>
        <p:txBody>
          <a:bodyPr lIns="91425" tIns="91425" rIns="91425" bIns="91425" anchor="t" anchorCtr="0">
            <a:noAutofit/>
          </a:bodyPr>
          <a:lstStyle/>
          <a:p>
            <a:r>
              <a:rPr lang="en" sz="6200" b="1" dirty="0">
                <a:solidFill>
                  <a:srgbClr val="C00000"/>
                </a:solidFill>
                <a:latin typeface="Calibri"/>
                <a:ea typeface="Calibri"/>
                <a:cs typeface="Calibri"/>
                <a:sym typeface="Calibri"/>
              </a:rPr>
              <a:t>GOAL</a:t>
            </a:r>
          </a:p>
        </p:txBody>
      </p:sp>
    </p:spTree>
    <p:extLst>
      <p:ext uri="{BB962C8B-B14F-4D97-AF65-F5344CB8AC3E}">
        <p14:creationId xmlns:p14="http://schemas.microsoft.com/office/powerpoint/2010/main" val="10104310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SMART phone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81729"/>
            <a:ext cx="8229600" cy="4362905"/>
          </a:xfrm>
        </p:spPr>
      </p:pic>
    </p:spTree>
    <p:extLst>
      <p:ext uri="{BB962C8B-B14F-4D97-AF65-F5344CB8AC3E}">
        <p14:creationId xmlns:p14="http://schemas.microsoft.com/office/powerpoint/2010/main" val="180103721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0" y="196620"/>
            <a:ext cx="9144000" cy="1000132"/>
          </a:xfrm>
        </p:spPr>
        <p:txBody>
          <a:bodyPr>
            <a:noAutofit/>
          </a:bodyPr>
          <a:lstStyle/>
          <a:p>
            <a:r>
              <a:rPr lang="en-US" sz="3600" b="1" dirty="0" smtClean="0">
                <a:solidFill>
                  <a:srgbClr val="2A5A06"/>
                </a:solidFill>
              </a:rPr>
              <a:t> SMART Energy </a:t>
            </a:r>
            <a:br>
              <a:rPr lang="en-US" sz="3600" b="1" dirty="0" smtClean="0">
                <a:solidFill>
                  <a:srgbClr val="2A5A06"/>
                </a:solidFill>
              </a:rPr>
            </a:br>
            <a:r>
              <a:rPr lang="en-US" sz="3600" b="1" dirty="0" smtClean="0">
                <a:solidFill>
                  <a:srgbClr val="2A5A06"/>
                </a:solidFill>
              </a:rPr>
              <a:t> </a:t>
            </a:r>
            <a:r>
              <a:rPr lang="en-US" sz="2800" b="1" dirty="0" smtClean="0">
                <a:solidFill>
                  <a:srgbClr val="2A5A06"/>
                </a:solidFill>
              </a:rPr>
              <a:t>Improving </a:t>
            </a:r>
            <a:r>
              <a:rPr lang="en-US" sz="2800" b="1" dirty="0" err="1" smtClean="0">
                <a:solidFill>
                  <a:srgbClr val="2A5A06"/>
                </a:solidFill>
              </a:rPr>
              <a:t>QoS</a:t>
            </a:r>
            <a:r>
              <a:rPr lang="en-US" sz="2800" b="1" dirty="0" smtClean="0">
                <a:solidFill>
                  <a:srgbClr val="2A5A06"/>
                </a:solidFill>
              </a:rPr>
              <a:t>: </a:t>
            </a:r>
            <a:br>
              <a:rPr lang="en-US" sz="2800" b="1" dirty="0" smtClean="0">
                <a:solidFill>
                  <a:srgbClr val="2A5A06"/>
                </a:solidFill>
              </a:rPr>
            </a:br>
            <a:r>
              <a:rPr lang="en-US" sz="2800" b="1" dirty="0" smtClean="0">
                <a:solidFill>
                  <a:srgbClr val="2A5A06"/>
                </a:solidFill>
              </a:rPr>
              <a:t>Lowering Energy Cost &amp; Enabling Consumer Participation</a:t>
            </a:r>
            <a:endParaRPr lang="en-US" sz="2800" b="1" dirty="0">
              <a:solidFill>
                <a:srgbClr val="2A5A06"/>
              </a:solidFill>
            </a:endParaRPr>
          </a:p>
        </p:txBody>
      </p:sp>
      <p:sp>
        <p:nvSpPr>
          <p:cNvPr id="7" name="Oval 6"/>
          <p:cNvSpPr/>
          <p:nvPr/>
        </p:nvSpPr>
        <p:spPr>
          <a:xfrm>
            <a:off x="3768323" y="1630908"/>
            <a:ext cx="1714512" cy="1214446"/>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b="1" dirty="0">
                <a:solidFill>
                  <a:srgbClr val="002060"/>
                </a:solidFill>
              </a:rPr>
              <a:t>Energy Cost</a:t>
            </a:r>
          </a:p>
        </p:txBody>
      </p:sp>
      <p:sp>
        <p:nvSpPr>
          <p:cNvPr id="13" name="Oval 12"/>
          <p:cNvSpPr/>
          <p:nvPr/>
        </p:nvSpPr>
        <p:spPr>
          <a:xfrm>
            <a:off x="5697149" y="3702610"/>
            <a:ext cx="1928826" cy="1000132"/>
          </a:xfrm>
          <a:prstGeom prst="ellipse">
            <a:avLst/>
          </a:prstGeom>
          <a:solidFill>
            <a:schemeClr val="accent5">
              <a:lumMod val="60000"/>
              <a:lumOff val="4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b="1" dirty="0">
                <a:solidFill>
                  <a:srgbClr val="71472F"/>
                </a:solidFill>
              </a:rPr>
              <a:t>Costly</a:t>
            </a:r>
            <a:r>
              <a:rPr lang="en-IN" sz="1400" b="1" dirty="0">
                <a:solidFill>
                  <a:srgbClr val="002060"/>
                </a:solidFill>
              </a:rPr>
              <a:t> </a:t>
            </a:r>
            <a:r>
              <a:rPr lang="en-IN" sz="1400" b="1" dirty="0">
                <a:solidFill>
                  <a:srgbClr val="71472F"/>
                </a:solidFill>
              </a:rPr>
              <a:t>&amp;</a:t>
            </a:r>
            <a:r>
              <a:rPr lang="en-IN" sz="1400" b="1" dirty="0">
                <a:solidFill>
                  <a:srgbClr val="002060"/>
                </a:solidFill>
              </a:rPr>
              <a:t> </a:t>
            </a:r>
            <a:r>
              <a:rPr lang="en-IN" sz="1400" b="1" dirty="0">
                <a:solidFill>
                  <a:srgbClr val="71472F"/>
                </a:solidFill>
              </a:rPr>
              <a:t>Inefficient </a:t>
            </a:r>
            <a:r>
              <a:rPr lang="en-IN" sz="1400" b="1" dirty="0">
                <a:solidFill>
                  <a:srgbClr val="002060"/>
                </a:solidFill>
              </a:rPr>
              <a:t>Peak Reserve</a:t>
            </a:r>
          </a:p>
        </p:txBody>
      </p:sp>
      <p:cxnSp>
        <p:nvCxnSpPr>
          <p:cNvPr id="18" name="Straight Connector 17"/>
          <p:cNvCxnSpPr>
            <a:stCxn id="7" idx="3"/>
            <a:endCxn id="54" idx="7"/>
          </p:cNvCxnSpPr>
          <p:nvPr/>
        </p:nvCxnSpPr>
        <p:spPr>
          <a:xfrm rot="5400000">
            <a:off x="3259553" y="2616949"/>
            <a:ext cx="709303" cy="81041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7" idx="5"/>
            <a:endCxn id="13" idx="0"/>
          </p:cNvCxnSpPr>
          <p:nvPr/>
        </p:nvCxnSpPr>
        <p:spPr>
          <a:xfrm rot="16200000" flipH="1">
            <a:off x="5429104" y="2470150"/>
            <a:ext cx="1035107" cy="1429812"/>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1410868" y="3845486"/>
            <a:ext cx="1125149" cy="857256"/>
          </a:xfrm>
          <a:prstGeom prst="ellipse">
            <a:avLst/>
          </a:prstGeom>
          <a:solidFill>
            <a:schemeClr val="bg2">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b="1" dirty="0">
                <a:solidFill>
                  <a:srgbClr val="71472F"/>
                </a:solidFill>
              </a:rPr>
              <a:t>Usage Charge</a:t>
            </a:r>
          </a:p>
        </p:txBody>
      </p:sp>
      <p:sp>
        <p:nvSpPr>
          <p:cNvPr id="24" name="Oval 23"/>
          <p:cNvSpPr/>
          <p:nvPr/>
        </p:nvSpPr>
        <p:spPr>
          <a:xfrm>
            <a:off x="2803909" y="3916924"/>
            <a:ext cx="1017992" cy="785818"/>
          </a:xfrm>
          <a:prstGeom prst="ellipse">
            <a:avLst/>
          </a:prstGeom>
          <a:solidFill>
            <a:schemeClr val="bg2">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b="1" dirty="0">
                <a:solidFill>
                  <a:srgbClr val="71472F"/>
                </a:solidFill>
              </a:rPr>
              <a:t>TOD Charge</a:t>
            </a:r>
          </a:p>
        </p:txBody>
      </p:sp>
      <p:sp>
        <p:nvSpPr>
          <p:cNvPr id="25" name="Oval 24"/>
          <p:cNvSpPr/>
          <p:nvPr/>
        </p:nvSpPr>
        <p:spPr>
          <a:xfrm>
            <a:off x="4036215" y="3916924"/>
            <a:ext cx="1178727" cy="785818"/>
          </a:xfrm>
          <a:prstGeom prst="ellipse">
            <a:avLst/>
          </a:prstGeom>
          <a:solidFill>
            <a:schemeClr val="bg2">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b="1" dirty="0">
                <a:solidFill>
                  <a:srgbClr val="71472F"/>
                </a:solidFill>
              </a:rPr>
              <a:t>Demand</a:t>
            </a:r>
            <a:r>
              <a:rPr lang="en-IN" sz="1400" b="1" dirty="0">
                <a:solidFill>
                  <a:srgbClr val="002060"/>
                </a:solidFill>
              </a:rPr>
              <a:t> Charge</a:t>
            </a:r>
          </a:p>
        </p:txBody>
      </p:sp>
      <p:cxnSp>
        <p:nvCxnSpPr>
          <p:cNvPr id="32" name="Straight Connector 31"/>
          <p:cNvCxnSpPr>
            <a:stCxn id="25" idx="1"/>
            <a:endCxn id="54" idx="5"/>
          </p:cNvCxnSpPr>
          <p:nvPr/>
        </p:nvCxnSpPr>
        <p:spPr>
          <a:xfrm rot="16200000" flipV="1">
            <a:off x="3457089" y="3280258"/>
            <a:ext cx="503656" cy="999838"/>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24" idx="0"/>
            <a:endCxn id="54" idx="4"/>
          </p:cNvCxnSpPr>
          <p:nvPr/>
        </p:nvCxnSpPr>
        <p:spPr>
          <a:xfrm rot="16200000" flipV="1">
            <a:off x="3053943" y="3657961"/>
            <a:ext cx="357190" cy="160736"/>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23" idx="7"/>
            <a:endCxn id="54" idx="3"/>
          </p:cNvCxnSpPr>
          <p:nvPr/>
        </p:nvCxnSpPr>
        <p:spPr>
          <a:xfrm rot="5400000" flipH="1" flipV="1">
            <a:off x="2511952" y="3387640"/>
            <a:ext cx="442680" cy="724099"/>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54" name="Oval 53"/>
          <p:cNvSpPr/>
          <p:nvPr/>
        </p:nvSpPr>
        <p:spPr>
          <a:xfrm>
            <a:off x="3071802" y="3345420"/>
            <a:ext cx="160736" cy="21431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77" name="TextBox 76"/>
          <p:cNvSpPr txBox="1"/>
          <p:nvPr/>
        </p:nvSpPr>
        <p:spPr>
          <a:xfrm>
            <a:off x="5965041" y="2637534"/>
            <a:ext cx="1285884" cy="523220"/>
          </a:xfrm>
          <a:prstGeom prst="rect">
            <a:avLst/>
          </a:prstGeom>
          <a:noFill/>
        </p:spPr>
        <p:txBody>
          <a:bodyPr wrap="square" rtlCol="0">
            <a:spAutoFit/>
          </a:bodyPr>
          <a:lstStyle/>
          <a:p>
            <a:r>
              <a:rPr lang="en-IN" sz="1400" b="1" dirty="0">
                <a:solidFill>
                  <a:schemeClr val="accent6">
                    <a:lumMod val="50000"/>
                  </a:schemeClr>
                </a:solidFill>
              </a:rPr>
              <a:t>Investment &amp; Utilization</a:t>
            </a:r>
          </a:p>
        </p:txBody>
      </p:sp>
      <p:sp>
        <p:nvSpPr>
          <p:cNvPr id="86" name="TextBox 85"/>
          <p:cNvSpPr txBox="1"/>
          <p:nvPr/>
        </p:nvSpPr>
        <p:spPr>
          <a:xfrm>
            <a:off x="2268125" y="2770160"/>
            <a:ext cx="1285884" cy="307777"/>
          </a:xfrm>
          <a:prstGeom prst="rect">
            <a:avLst/>
          </a:prstGeom>
          <a:noFill/>
        </p:spPr>
        <p:txBody>
          <a:bodyPr wrap="square" rtlCol="0">
            <a:spAutoFit/>
          </a:bodyPr>
          <a:lstStyle/>
          <a:p>
            <a:r>
              <a:rPr lang="en-IN" sz="1400" b="1" dirty="0">
                <a:solidFill>
                  <a:schemeClr val="accent6">
                    <a:lumMod val="50000"/>
                  </a:schemeClr>
                </a:solidFill>
              </a:rPr>
              <a:t>Consumption</a:t>
            </a:r>
          </a:p>
        </p:txBody>
      </p:sp>
      <p:sp>
        <p:nvSpPr>
          <p:cNvPr id="108" name="Snip Diagonal Corner Rectangle 107"/>
          <p:cNvSpPr/>
          <p:nvPr/>
        </p:nvSpPr>
        <p:spPr>
          <a:xfrm>
            <a:off x="6072198" y="5274246"/>
            <a:ext cx="1393041" cy="857256"/>
          </a:xfrm>
          <a:prstGeom prst="snip2DiagRect">
            <a:avLst/>
          </a:prstGeom>
          <a:solidFill>
            <a:srgbClr val="92D05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b="1" dirty="0">
                <a:solidFill>
                  <a:srgbClr val="064611"/>
                </a:solidFill>
              </a:rPr>
              <a:t>Flattening Peak Demand</a:t>
            </a:r>
          </a:p>
        </p:txBody>
      </p:sp>
      <p:sp>
        <p:nvSpPr>
          <p:cNvPr id="109" name="Snip Diagonal Corner Rectangle 108"/>
          <p:cNvSpPr/>
          <p:nvPr/>
        </p:nvSpPr>
        <p:spPr>
          <a:xfrm>
            <a:off x="4089794" y="5274246"/>
            <a:ext cx="1393041" cy="857256"/>
          </a:xfrm>
          <a:prstGeom prst="snip2DiagRect">
            <a:avLst/>
          </a:prstGeom>
          <a:solidFill>
            <a:srgbClr val="92D05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b="1" dirty="0">
                <a:solidFill>
                  <a:srgbClr val="064611"/>
                </a:solidFill>
              </a:rPr>
              <a:t>Limiting Peak Demand </a:t>
            </a:r>
          </a:p>
        </p:txBody>
      </p:sp>
      <p:sp>
        <p:nvSpPr>
          <p:cNvPr id="110" name="Snip Diagonal Corner Rectangle 109"/>
          <p:cNvSpPr/>
          <p:nvPr/>
        </p:nvSpPr>
        <p:spPr>
          <a:xfrm>
            <a:off x="1839497" y="5274246"/>
            <a:ext cx="1500198" cy="857256"/>
          </a:xfrm>
          <a:prstGeom prst="snip2DiagRect">
            <a:avLst/>
          </a:prstGeom>
          <a:solidFill>
            <a:srgbClr val="92D05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b="1" dirty="0">
                <a:solidFill>
                  <a:srgbClr val="064611"/>
                </a:solidFill>
              </a:rPr>
              <a:t>Reducing Consumption</a:t>
            </a:r>
          </a:p>
        </p:txBody>
      </p:sp>
      <p:cxnSp>
        <p:nvCxnSpPr>
          <p:cNvPr id="125" name="Straight Arrow Connector 124"/>
          <p:cNvCxnSpPr>
            <a:stCxn id="110" idx="3"/>
            <a:endCxn id="24" idx="4"/>
          </p:cNvCxnSpPr>
          <p:nvPr/>
        </p:nvCxnSpPr>
        <p:spPr>
          <a:xfrm rot="5400000" flipH="1" flipV="1">
            <a:off x="2665498" y="4626841"/>
            <a:ext cx="571504" cy="723310"/>
          </a:xfrm>
          <a:prstGeom prst="straightConnector1">
            <a:avLst/>
          </a:prstGeom>
          <a:ln w="254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a:stCxn id="110" idx="3"/>
            <a:endCxn id="23" idx="4"/>
          </p:cNvCxnSpPr>
          <p:nvPr/>
        </p:nvCxnSpPr>
        <p:spPr>
          <a:xfrm rot="16200000" flipV="1">
            <a:off x="1995768" y="4680419"/>
            <a:ext cx="571504" cy="616153"/>
          </a:xfrm>
          <a:prstGeom prst="straightConnector1">
            <a:avLst/>
          </a:prstGeom>
          <a:ln w="254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a:stCxn id="109" idx="3"/>
            <a:endCxn id="25" idx="4"/>
          </p:cNvCxnSpPr>
          <p:nvPr/>
        </p:nvCxnSpPr>
        <p:spPr>
          <a:xfrm rot="16200000" flipV="1">
            <a:off x="4420194" y="4908126"/>
            <a:ext cx="571504" cy="160736"/>
          </a:xfrm>
          <a:prstGeom prst="straightConnector1">
            <a:avLst/>
          </a:prstGeom>
          <a:ln w="254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a:stCxn id="108" idx="3"/>
            <a:endCxn id="13" idx="4"/>
          </p:cNvCxnSpPr>
          <p:nvPr/>
        </p:nvCxnSpPr>
        <p:spPr>
          <a:xfrm rot="16200000" flipV="1">
            <a:off x="6429388" y="4934916"/>
            <a:ext cx="571504" cy="107157"/>
          </a:xfrm>
          <a:prstGeom prst="straightConnector1">
            <a:avLst/>
          </a:prstGeom>
          <a:ln w="254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3" name="Rectangle 132"/>
          <p:cNvSpPr/>
          <p:nvPr/>
        </p:nvSpPr>
        <p:spPr>
          <a:xfrm>
            <a:off x="1468105" y="6202942"/>
            <a:ext cx="2444452" cy="646331"/>
          </a:xfrm>
          <a:prstGeom prst="rect">
            <a:avLst/>
          </a:prstGeom>
        </p:spPr>
        <p:txBody>
          <a:bodyPr wrap="none">
            <a:spAutoFit/>
          </a:bodyPr>
          <a:lstStyle/>
          <a:p>
            <a:pPr algn="ctr"/>
            <a:r>
              <a:rPr lang="en-IN" b="1" dirty="0">
                <a:solidFill>
                  <a:srgbClr val="002060"/>
                </a:solidFill>
              </a:rPr>
              <a:t>Dynamic Adaptation of </a:t>
            </a:r>
          </a:p>
          <a:p>
            <a:pPr algn="ctr"/>
            <a:r>
              <a:rPr lang="en-IN" b="1" dirty="0">
                <a:solidFill>
                  <a:srgbClr val="002060"/>
                </a:solidFill>
              </a:rPr>
              <a:t>Comfort Band (CB)</a:t>
            </a:r>
          </a:p>
        </p:txBody>
      </p:sp>
      <p:sp>
        <p:nvSpPr>
          <p:cNvPr id="134" name="Rectangle 133"/>
          <p:cNvSpPr/>
          <p:nvPr/>
        </p:nvSpPr>
        <p:spPr>
          <a:xfrm>
            <a:off x="4618968" y="6202940"/>
            <a:ext cx="2221184" cy="307777"/>
          </a:xfrm>
          <a:prstGeom prst="rect">
            <a:avLst/>
          </a:prstGeom>
        </p:spPr>
        <p:txBody>
          <a:bodyPr wrap="none">
            <a:spAutoFit/>
          </a:bodyPr>
          <a:lstStyle/>
          <a:p>
            <a:pPr algn="ctr"/>
            <a:r>
              <a:rPr lang="en-IN" sz="1400" b="1" dirty="0">
                <a:solidFill>
                  <a:srgbClr val="002060"/>
                </a:solidFill>
              </a:rPr>
              <a:t>Partitioning Power &amp; TCBM</a:t>
            </a:r>
          </a:p>
        </p:txBody>
      </p:sp>
      <p:sp>
        <p:nvSpPr>
          <p:cNvPr id="135" name="Rectangle 134"/>
          <p:cNvSpPr/>
          <p:nvPr/>
        </p:nvSpPr>
        <p:spPr>
          <a:xfrm>
            <a:off x="2927432" y="4813344"/>
            <a:ext cx="1152944" cy="307777"/>
          </a:xfrm>
          <a:prstGeom prst="rect">
            <a:avLst/>
          </a:prstGeom>
        </p:spPr>
        <p:txBody>
          <a:bodyPr wrap="none">
            <a:spAutoFit/>
          </a:bodyPr>
          <a:lstStyle/>
          <a:p>
            <a:pPr algn="ctr"/>
            <a:r>
              <a:rPr lang="en-IN" sz="1400" dirty="0"/>
              <a:t>&lt;&lt;Reduces&gt;&gt;</a:t>
            </a:r>
          </a:p>
        </p:txBody>
      </p:sp>
      <p:sp>
        <p:nvSpPr>
          <p:cNvPr id="136" name="Rectangle 135"/>
          <p:cNvSpPr/>
          <p:nvPr/>
        </p:nvSpPr>
        <p:spPr>
          <a:xfrm>
            <a:off x="6674681" y="4774180"/>
            <a:ext cx="1152944" cy="307777"/>
          </a:xfrm>
          <a:prstGeom prst="rect">
            <a:avLst/>
          </a:prstGeom>
        </p:spPr>
        <p:txBody>
          <a:bodyPr wrap="none">
            <a:spAutoFit/>
          </a:bodyPr>
          <a:lstStyle/>
          <a:p>
            <a:pPr algn="ctr"/>
            <a:r>
              <a:rPr lang="en-IN" sz="1400" dirty="0"/>
              <a:t>&lt;&lt;Reduces&gt;&gt;</a:t>
            </a:r>
          </a:p>
        </p:txBody>
      </p:sp>
      <p:sp>
        <p:nvSpPr>
          <p:cNvPr id="137" name="Rectangle 136"/>
          <p:cNvSpPr/>
          <p:nvPr/>
        </p:nvSpPr>
        <p:spPr>
          <a:xfrm>
            <a:off x="4638698" y="4774180"/>
            <a:ext cx="1152944" cy="307777"/>
          </a:xfrm>
          <a:prstGeom prst="rect">
            <a:avLst/>
          </a:prstGeom>
        </p:spPr>
        <p:txBody>
          <a:bodyPr wrap="none">
            <a:spAutoFit/>
          </a:bodyPr>
          <a:lstStyle/>
          <a:p>
            <a:pPr algn="ctr"/>
            <a:r>
              <a:rPr lang="en-IN" sz="1400" dirty="0"/>
              <a:t>&lt;&lt;Reduces&gt;&gt;</a:t>
            </a:r>
          </a:p>
        </p:txBody>
      </p:sp>
      <p:sp>
        <p:nvSpPr>
          <p:cNvPr id="138" name="Rectangle 137"/>
          <p:cNvSpPr/>
          <p:nvPr/>
        </p:nvSpPr>
        <p:spPr>
          <a:xfrm>
            <a:off x="1209674" y="4806454"/>
            <a:ext cx="1152944" cy="307777"/>
          </a:xfrm>
          <a:prstGeom prst="rect">
            <a:avLst/>
          </a:prstGeom>
        </p:spPr>
        <p:txBody>
          <a:bodyPr wrap="none">
            <a:spAutoFit/>
          </a:bodyPr>
          <a:lstStyle/>
          <a:p>
            <a:pPr algn="ctr"/>
            <a:r>
              <a:rPr lang="en-IN" sz="1400" dirty="0"/>
              <a:t>&lt;&lt;Reduces&gt;&gt;</a:t>
            </a:r>
          </a:p>
        </p:txBody>
      </p:sp>
    </p:spTree>
    <p:extLst>
      <p:ext uri="{BB962C8B-B14F-4D97-AF65-F5344CB8AC3E}">
        <p14:creationId xmlns:p14="http://schemas.microsoft.com/office/powerpoint/2010/main" val="959823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61" name="Shape 161" descr="on machines vs power kresit.PNG"/>
          <p:cNvPicPr preferRelativeResize="0"/>
          <p:nvPr/>
        </p:nvPicPr>
        <p:blipFill>
          <a:blip r:embed="rId3" cstate="print">
            <a:alphaModFix/>
          </a:blip>
          <a:stretch>
            <a:fillRect/>
          </a:stretch>
        </p:blipFill>
        <p:spPr>
          <a:xfrm>
            <a:off x="5580112" y="809669"/>
            <a:ext cx="2952328" cy="2403308"/>
          </a:xfrm>
          <a:prstGeom prst="rect">
            <a:avLst/>
          </a:prstGeom>
          <a:noFill/>
          <a:ln>
            <a:noFill/>
          </a:ln>
        </p:spPr>
      </p:pic>
      <p:grpSp>
        <p:nvGrpSpPr>
          <p:cNvPr id="162" name="Shape 162"/>
          <p:cNvGrpSpPr/>
          <p:nvPr/>
        </p:nvGrpSpPr>
        <p:grpSpPr>
          <a:xfrm>
            <a:off x="4139952" y="3789041"/>
            <a:ext cx="4800300" cy="2664300"/>
            <a:chOff x="4004954" y="2349752"/>
            <a:chExt cx="4800300" cy="2664299"/>
          </a:xfrm>
        </p:grpSpPr>
        <p:sp>
          <p:nvSpPr>
            <p:cNvPr id="163" name="Shape 163"/>
            <p:cNvSpPr/>
            <p:nvPr/>
          </p:nvSpPr>
          <p:spPr>
            <a:xfrm>
              <a:off x="4004954" y="2349752"/>
              <a:ext cx="4800300" cy="2664299"/>
            </a:xfrm>
            <a:prstGeom prst="roundRect">
              <a:avLst>
                <a:gd name="adj" fmla="val 16667"/>
              </a:avLst>
            </a:prstGeom>
            <a:solidFill>
              <a:srgbClr val="E7EDF3"/>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ctr">
                <a:lnSpc>
                  <a:spcPct val="150000"/>
                </a:lnSpc>
                <a:buClr>
                  <a:schemeClr val="dk1"/>
                </a:buClr>
                <a:buSzPct val="35483"/>
              </a:pPr>
              <a:r>
                <a:rPr lang="en" sz="3100" b="1" dirty="0">
                  <a:solidFill>
                    <a:srgbClr val="980000"/>
                  </a:solidFill>
                  <a:latin typeface="Calibri"/>
                  <a:ea typeface="Calibri"/>
                  <a:cs typeface="Calibri"/>
                  <a:sym typeface="Calibri"/>
                </a:rPr>
                <a:t>Using </a:t>
              </a:r>
              <a:r>
                <a:rPr lang="en" sz="3100" b="1" u="sng" dirty="0">
                  <a:solidFill>
                    <a:srgbClr val="980000"/>
                  </a:solidFill>
                  <a:latin typeface="Calibri"/>
                  <a:ea typeface="Calibri"/>
                  <a:cs typeface="Calibri"/>
                  <a:sym typeface="Calibri"/>
                </a:rPr>
                <a:t>soft sensing</a:t>
              </a:r>
              <a:r>
                <a:rPr lang="en" sz="3100" b="1" dirty="0">
                  <a:solidFill>
                    <a:srgbClr val="980000"/>
                  </a:solidFill>
                  <a:latin typeface="Calibri"/>
                  <a:ea typeface="Calibri"/>
                  <a:cs typeface="Calibri"/>
                  <a:sym typeface="Calibri"/>
                </a:rPr>
                <a:t> to </a:t>
              </a:r>
            </a:p>
            <a:p>
              <a:pPr algn="ctr">
                <a:lnSpc>
                  <a:spcPct val="150000"/>
                </a:lnSpc>
                <a:buClr>
                  <a:schemeClr val="dk1"/>
                </a:buClr>
                <a:buSzPct val="35483"/>
              </a:pPr>
              <a:r>
                <a:rPr lang="en" sz="3100" b="1" dirty="0">
                  <a:solidFill>
                    <a:srgbClr val="980000"/>
                  </a:solidFill>
                  <a:latin typeface="Calibri"/>
                  <a:ea typeface="Calibri"/>
                  <a:cs typeface="Calibri"/>
                  <a:sym typeface="Calibri"/>
                </a:rPr>
                <a:t>achieve observability </a:t>
              </a:r>
              <a:endParaRPr lang="en-US" sz="3100" b="1" dirty="0" smtClean="0">
                <a:solidFill>
                  <a:srgbClr val="980000"/>
                </a:solidFill>
                <a:latin typeface="Calibri"/>
                <a:ea typeface="Calibri"/>
                <a:cs typeface="Calibri"/>
                <a:sym typeface="Calibri"/>
              </a:endParaRPr>
            </a:p>
            <a:p>
              <a:pPr algn="ctr">
                <a:lnSpc>
                  <a:spcPct val="150000"/>
                </a:lnSpc>
                <a:buClr>
                  <a:schemeClr val="dk1"/>
                </a:buClr>
                <a:buSzPct val="35483"/>
              </a:pPr>
              <a:r>
                <a:rPr lang="en-US" sz="3100" b="1" dirty="0">
                  <a:solidFill>
                    <a:srgbClr val="980000"/>
                  </a:solidFill>
                  <a:latin typeface="Calibri"/>
                  <a:ea typeface="Calibri"/>
                  <a:cs typeface="Calibri"/>
                  <a:sym typeface="Calibri"/>
                </a:rPr>
                <a:t>w</a:t>
              </a:r>
              <a:r>
                <a:rPr lang="en" sz="3100" b="1" dirty="0" err="1" smtClean="0">
                  <a:solidFill>
                    <a:srgbClr val="980000"/>
                  </a:solidFill>
                  <a:latin typeface="Calibri"/>
                  <a:ea typeface="Calibri"/>
                  <a:cs typeface="Calibri"/>
                  <a:sym typeface="Calibri"/>
                </a:rPr>
                <a:t>ith</a:t>
              </a:r>
              <a:r>
                <a:rPr lang="en-US" sz="3100" b="1" dirty="0" smtClean="0">
                  <a:solidFill>
                    <a:srgbClr val="980000"/>
                  </a:solidFill>
                  <a:latin typeface="Calibri"/>
                  <a:ea typeface="Calibri"/>
                  <a:cs typeface="Calibri"/>
                  <a:sym typeface="Calibri"/>
                </a:rPr>
                <a:t>  </a:t>
              </a:r>
              <a:r>
                <a:rPr lang="en" sz="3100" b="1" dirty="0" smtClean="0">
                  <a:solidFill>
                    <a:srgbClr val="980000"/>
                  </a:solidFill>
                  <a:latin typeface="Calibri"/>
                  <a:ea typeface="Calibri"/>
                  <a:cs typeface="Calibri"/>
                  <a:sym typeface="Calibri"/>
                </a:rPr>
                <a:t>fewer </a:t>
              </a:r>
              <a:r>
                <a:rPr lang="en" sz="3100" b="1" dirty="0">
                  <a:solidFill>
                    <a:srgbClr val="980000"/>
                  </a:solidFill>
                  <a:latin typeface="Calibri"/>
                  <a:ea typeface="Calibri"/>
                  <a:cs typeface="Calibri"/>
                  <a:sym typeface="Calibri"/>
                </a:rPr>
                <a:t>sensors</a:t>
              </a:r>
            </a:p>
          </p:txBody>
        </p:sp>
        <p:sp>
          <p:nvSpPr>
            <p:cNvPr id="164" name="Shape 164"/>
            <p:cNvSpPr/>
            <p:nvPr/>
          </p:nvSpPr>
          <p:spPr>
            <a:xfrm>
              <a:off x="4133669" y="2391428"/>
              <a:ext cx="512100" cy="483000"/>
            </a:xfrm>
            <a:prstGeom prst="ellipse">
              <a:avLst/>
            </a:prstGeom>
            <a:noFill/>
            <a:ln w="57150" cap="flat" cmpd="sng">
              <a:solidFill>
                <a:srgbClr val="000000"/>
              </a:solidFill>
              <a:prstDash val="solid"/>
              <a:round/>
              <a:headEnd type="none" w="med" len="med"/>
              <a:tailEnd type="none" w="med" len="med"/>
            </a:ln>
          </p:spPr>
          <p:txBody>
            <a:bodyPr lIns="0" tIns="0" rIns="0" bIns="0" anchor="ctr" anchorCtr="0">
              <a:noAutofit/>
            </a:bodyPr>
            <a:lstStyle/>
            <a:p>
              <a:pPr algn="ctr">
                <a:buSzPct val="25000"/>
              </a:pPr>
              <a:r>
                <a:rPr lang="en" sz="2400" b="1">
                  <a:solidFill>
                    <a:srgbClr val="0B5394"/>
                  </a:solidFill>
                  <a:latin typeface="Calibri"/>
                  <a:ea typeface="Calibri"/>
                  <a:cs typeface="Calibri"/>
                  <a:sym typeface="Calibri"/>
                </a:rPr>
                <a:t>G</a:t>
              </a:r>
            </a:p>
          </p:txBody>
        </p:sp>
      </p:grpSp>
      <p:sp>
        <p:nvSpPr>
          <p:cNvPr id="2" name="Title 1"/>
          <p:cNvSpPr>
            <a:spLocks noGrp="1"/>
          </p:cNvSpPr>
          <p:nvPr>
            <p:ph type="title"/>
          </p:nvPr>
        </p:nvSpPr>
        <p:spPr/>
        <p:txBody>
          <a:bodyPr>
            <a:normAutofit fontScale="90000"/>
          </a:bodyPr>
          <a:lstStyle/>
          <a:p>
            <a:r>
              <a:rPr lang="en" b="1" dirty="0">
                <a:solidFill>
                  <a:srgbClr val="C00000"/>
                </a:solidFill>
              </a:rPr>
              <a:t>Soft Sensing</a:t>
            </a:r>
            <a:r>
              <a:rPr lang="en" dirty="0">
                <a:solidFill>
                  <a:srgbClr val="1155CC"/>
                </a:solidFill>
              </a:rPr>
              <a:t/>
            </a:r>
            <a:br>
              <a:rPr lang="en" dirty="0">
                <a:solidFill>
                  <a:srgbClr val="1155CC"/>
                </a:solidFill>
              </a:rPr>
            </a:br>
            <a:endParaRPr lang="en-US" dirty="0"/>
          </a:p>
        </p:txBody>
      </p:sp>
      <p:sp>
        <p:nvSpPr>
          <p:cNvPr id="165" name="Shape 165"/>
          <p:cNvSpPr txBox="1">
            <a:spLocks noGrp="1"/>
          </p:cNvSpPr>
          <p:nvPr>
            <p:ph type="body" idx="1"/>
          </p:nvPr>
        </p:nvSpPr>
        <p:spPr>
          <a:xfrm>
            <a:off x="100752" y="3973040"/>
            <a:ext cx="4039200" cy="3416400"/>
          </a:xfrm>
          <a:prstGeom prst="rect">
            <a:avLst/>
          </a:prstGeom>
        </p:spPr>
        <p:txBody>
          <a:bodyPr vert="horz" lIns="91425" tIns="91425" rIns="91425" bIns="91425" rtlCol="0" anchor="t" anchorCtr="0">
            <a:noAutofit/>
          </a:bodyPr>
          <a:lstStyle/>
          <a:p>
            <a:pPr>
              <a:buClr>
                <a:schemeClr val="dk1"/>
              </a:buClr>
              <a:buSzPct val="55000"/>
              <a:buNone/>
            </a:pPr>
            <a:r>
              <a:rPr lang="en" sz="2000" dirty="0" smtClean="0">
                <a:solidFill>
                  <a:schemeClr val="dk1"/>
                </a:solidFill>
              </a:rPr>
              <a:t>Infer </a:t>
            </a:r>
            <a:r>
              <a:rPr lang="en" sz="2000" dirty="0">
                <a:solidFill>
                  <a:schemeClr val="dk1"/>
                </a:solidFill>
              </a:rPr>
              <a:t>facets from soft information.</a:t>
            </a:r>
          </a:p>
          <a:p>
            <a:pPr>
              <a:buClr>
                <a:schemeClr val="dk1"/>
              </a:buClr>
              <a:buSzPct val="55000"/>
              <a:buNone/>
            </a:pPr>
            <a:r>
              <a:rPr lang="en" sz="2000" dirty="0">
                <a:solidFill>
                  <a:schemeClr val="dk1"/>
                </a:solidFill>
              </a:rPr>
              <a:t>	Ex: people/room schedules, location information.</a:t>
            </a:r>
          </a:p>
          <a:p>
            <a:pPr>
              <a:buClr>
                <a:srgbClr val="000000"/>
              </a:buClr>
              <a:buSzPct val="55000"/>
              <a:buNone/>
            </a:pPr>
            <a:r>
              <a:rPr lang="en" sz="2000" dirty="0">
                <a:solidFill>
                  <a:schemeClr val="dk1"/>
                </a:solidFill>
              </a:rPr>
              <a:t>Analysis:</a:t>
            </a:r>
          </a:p>
          <a:p>
            <a:pPr marL="457200" indent="-355600">
              <a:buClr>
                <a:schemeClr val="dk1"/>
              </a:buClr>
              <a:buSzPct val="100000"/>
              <a:buChar char="-"/>
            </a:pPr>
            <a:r>
              <a:rPr lang="en" sz="2000" dirty="0">
                <a:solidFill>
                  <a:schemeClr val="dk1"/>
                </a:solidFill>
              </a:rPr>
              <a:t>Inference Logic</a:t>
            </a:r>
          </a:p>
          <a:p>
            <a:pPr marL="457200" indent="-355600">
              <a:buClr>
                <a:schemeClr val="dk1"/>
              </a:buClr>
              <a:buSzPct val="100000"/>
              <a:buChar char="-"/>
            </a:pPr>
            <a:r>
              <a:rPr lang="en" sz="2000" dirty="0">
                <a:solidFill>
                  <a:schemeClr val="dk1"/>
                </a:solidFill>
              </a:rPr>
              <a:t>Deep Learning</a:t>
            </a:r>
          </a:p>
          <a:p>
            <a:pPr marL="457200" indent="-355600">
              <a:buClr>
                <a:schemeClr val="dk1"/>
              </a:buClr>
              <a:buSzPct val="100000"/>
              <a:buChar char="-"/>
            </a:pPr>
            <a:r>
              <a:rPr lang="en" sz="2000" dirty="0">
                <a:solidFill>
                  <a:schemeClr val="dk1"/>
                </a:solidFill>
              </a:rPr>
              <a:t>Formula </a:t>
            </a:r>
          </a:p>
        </p:txBody>
      </p:sp>
      <p:sp>
        <p:nvSpPr>
          <p:cNvPr id="10" name="TextBox 9"/>
          <p:cNvSpPr txBox="1">
            <a:spLocks noChangeArrowheads="1"/>
          </p:cNvSpPr>
          <p:nvPr/>
        </p:nvSpPr>
        <p:spPr bwMode="auto">
          <a:xfrm>
            <a:off x="434925" y="3281210"/>
            <a:ext cx="7667484" cy="507831"/>
          </a:xfrm>
          <a:prstGeom prst="rect">
            <a:avLst/>
          </a:prstGeom>
          <a:solidFill>
            <a:srgbClr val="FFFF00"/>
          </a:solidFill>
          <a:ln w="9525">
            <a:solidFill>
              <a:srgbClr val="FFFF00"/>
            </a:solidFill>
            <a:miter lim="800000"/>
            <a:headEnd/>
            <a:tailEnd/>
          </a:ln>
        </p:spPr>
        <p:txBody>
          <a:bodyPr wrap="none">
            <a:spAutoFit/>
          </a:bodyPr>
          <a:lstStyle>
            <a:lvl1pPr>
              <a:defRPr>
                <a:solidFill>
                  <a:srgbClr val="000000"/>
                </a:solidFill>
                <a:latin typeface="Arial" charset="0"/>
                <a:ea typeface="ヒラギノ角ゴ ProN W3" charset="-128"/>
                <a:sym typeface="Arial" charset="0"/>
              </a:defRPr>
            </a:lvl1pPr>
            <a:lvl2pPr marL="742950" indent="-285750">
              <a:defRPr>
                <a:solidFill>
                  <a:srgbClr val="000000"/>
                </a:solidFill>
                <a:latin typeface="Arial" charset="0"/>
                <a:ea typeface="ヒラギノ角ゴ ProN W3" charset="-128"/>
                <a:sym typeface="Arial" charset="0"/>
              </a:defRPr>
            </a:lvl2pPr>
            <a:lvl3pPr marL="1143000" indent="-228600">
              <a:defRPr>
                <a:solidFill>
                  <a:srgbClr val="000000"/>
                </a:solidFill>
                <a:latin typeface="Arial" charset="0"/>
                <a:ea typeface="ヒラギノ角ゴ ProN W3" charset="-128"/>
                <a:sym typeface="Arial" charset="0"/>
              </a:defRPr>
            </a:lvl3pPr>
            <a:lvl4pPr marL="1600200" indent="-228600">
              <a:defRPr>
                <a:solidFill>
                  <a:srgbClr val="000000"/>
                </a:solidFill>
                <a:latin typeface="Arial" charset="0"/>
                <a:ea typeface="ヒラギノ角ゴ ProN W3" charset="-128"/>
                <a:sym typeface="Arial" charset="0"/>
              </a:defRPr>
            </a:lvl4pPr>
            <a:lvl5pPr marL="2057400" indent="-228600">
              <a:defRPr>
                <a:solidFill>
                  <a:srgbClr val="000000"/>
                </a:solidFill>
                <a:latin typeface="Arial" charset="0"/>
                <a:ea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sym typeface="Arial" charset="0"/>
              </a:defRPr>
            </a:lvl9pPr>
          </a:lstStyle>
          <a:p>
            <a:r>
              <a:rPr lang="en-US" altLang="en-US" sz="2700" i="1"/>
              <a:t>Replace hard/physical sensors with soft sensors </a:t>
            </a:r>
          </a:p>
        </p:txBody>
      </p:sp>
      <p:grpSp>
        <p:nvGrpSpPr>
          <p:cNvPr id="4" name="Group 3"/>
          <p:cNvGrpSpPr/>
          <p:nvPr/>
        </p:nvGrpSpPr>
        <p:grpSpPr>
          <a:xfrm>
            <a:off x="511670" y="692697"/>
            <a:ext cx="3310049" cy="2499705"/>
            <a:chOff x="511668" y="692696"/>
            <a:chExt cx="3310049" cy="2499705"/>
          </a:xfrm>
        </p:grpSpPr>
        <p:pic>
          <p:nvPicPr>
            <p:cNvPr id="160" name="Shape 160" descr="ann_graph.png"/>
            <p:cNvPicPr preferRelativeResize="0"/>
            <p:nvPr/>
          </p:nvPicPr>
          <p:blipFill>
            <a:blip r:embed="rId4" cstate="print">
              <a:alphaModFix/>
            </a:blip>
            <a:stretch>
              <a:fillRect/>
            </a:stretch>
          </p:blipFill>
          <p:spPr>
            <a:xfrm>
              <a:off x="511668" y="692696"/>
              <a:ext cx="3310049" cy="2499705"/>
            </a:xfrm>
            <a:prstGeom prst="rect">
              <a:avLst/>
            </a:prstGeom>
            <a:noFill/>
            <a:ln>
              <a:noFill/>
            </a:ln>
          </p:spPr>
        </p:pic>
        <p:sp>
          <p:nvSpPr>
            <p:cNvPr id="3" name="Rectangle 2"/>
            <p:cNvSpPr/>
            <p:nvPr/>
          </p:nvSpPr>
          <p:spPr>
            <a:xfrm>
              <a:off x="2246724" y="3096257"/>
              <a:ext cx="504056" cy="894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047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a:grpSpLocks/>
          </p:cNvGrpSpPr>
          <p:nvPr/>
        </p:nvGrpSpPr>
        <p:grpSpPr bwMode="auto">
          <a:xfrm>
            <a:off x="213125" y="1691879"/>
            <a:ext cx="5850731" cy="2812256"/>
            <a:chOff x="283544" y="1475881"/>
            <a:chExt cx="7801691" cy="3749262"/>
          </a:xfrm>
        </p:grpSpPr>
        <p:pic>
          <p:nvPicPr>
            <p:cNvPr id="35859"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3544" y="1475881"/>
              <a:ext cx="7801691" cy="37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Oval 19"/>
            <p:cNvSpPr/>
            <p:nvPr/>
          </p:nvSpPr>
          <p:spPr>
            <a:xfrm>
              <a:off x="426432" y="3033046"/>
              <a:ext cx="574728" cy="580961"/>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charset="0"/>
                <a:buNone/>
                <a:defRPr/>
              </a:pPr>
              <a:endParaRPr lang="en-US" sz="1350"/>
            </a:p>
          </p:txBody>
        </p:sp>
        <p:sp>
          <p:nvSpPr>
            <p:cNvPr id="21" name="Oval 20"/>
            <p:cNvSpPr/>
            <p:nvPr/>
          </p:nvSpPr>
          <p:spPr>
            <a:xfrm>
              <a:off x="4259009" y="3033046"/>
              <a:ext cx="574728" cy="580961"/>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charset="0"/>
                <a:buNone/>
                <a:defRPr/>
              </a:pPr>
              <a:endParaRPr lang="en-US" sz="1350"/>
            </a:p>
          </p:txBody>
        </p:sp>
        <p:sp>
          <p:nvSpPr>
            <p:cNvPr id="22" name="Oval 21"/>
            <p:cNvSpPr/>
            <p:nvPr/>
          </p:nvSpPr>
          <p:spPr>
            <a:xfrm>
              <a:off x="6000656" y="3033046"/>
              <a:ext cx="574728" cy="580961"/>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charset="0"/>
                <a:buNone/>
                <a:defRPr/>
              </a:pPr>
              <a:endParaRPr lang="en-US" sz="1350"/>
            </a:p>
          </p:txBody>
        </p:sp>
        <p:sp>
          <p:nvSpPr>
            <p:cNvPr id="23" name="Oval 22"/>
            <p:cNvSpPr/>
            <p:nvPr/>
          </p:nvSpPr>
          <p:spPr>
            <a:xfrm>
              <a:off x="2168079" y="3023523"/>
              <a:ext cx="574728" cy="576200"/>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charset="0"/>
                <a:buNone/>
                <a:defRPr/>
              </a:pPr>
              <a:endParaRPr lang="en-US" sz="1350" dirty="0"/>
            </a:p>
          </p:txBody>
        </p:sp>
        <p:sp>
          <p:nvSpPr>
            <p:cNvPr id="24" name="Oval 23"/>
            <p:cNvSpPr/>
            <p:nvPr/>
          </p:nvSpPr>
          <p:spPr>
            <a:xfrm>
              <a:off x="1204379" y="4569577"/>
              <a:ext cx="536624" cy="553977"/>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charset="0"/>
                <a:buNone/>
                <a:defRPr/>
              </a:pPr>
              <a:endParaRPr lang="en-US" sz="1350"/>
            </a:p>
          </p:txBody>
        </p:sp>
        <p:sp>
          <p:nvSpPr>
            <p:cNvPr id="25" name="Oval 24"/>
            <p:cNvSpPr/>
            <p:nvPr/>
          </p:nvSpPr>
          <p:spPr>
            <a:xfrm>
              <a:off x="3157183" y="4555292"/>
              <a:ext cx="536624" cy="55397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charset="0"/>
                <a:buNone/>
                <a:defRPr/>
              </a:pPr>
              <a:endParaRPr lang="en-US" sz="1350"/>
            </a:p>
          </p:txBody>
        </p:sp>
        <p:sp>
          <p:nvSpPr>
            <p:cNvPr id="26" name="Oval 25"/>
            <p:cNvSpPr/>
            <p:nvPr/>
          </p:nvSpPr>
          <p:spPr>
            <a:xfrm>
              <a:off x="5033780" y="4566403"/>
              <a:ext cx="536624" cy="553977"/>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charset="0"/>
                <a:buNone/>
                <a:defRPr/>
              </a:pPr>
              <a:endParaRPr lang="en-US" sz="1350"/>
            </a:p>
          </p:txBody>
        </p:sp>
        <p:sp>
          <p:nvSpPr>
            <p:cNvPr id="27" name="Oval 26"/>
            <p:cNvSpPr/>
            <p:nvPr/>
          </p:nvSpPr>
          <p:spPr>
            <a:xfrm>
              <a:off x="6996110" y="4566403"/>
              <a:ext cx="538211" cy="553977"/>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charset="0"/>
                <a:buNone/>
                <a:defRPr/>
              </a:pPr>
              <a:endParaRPr lang="en-US" sz="1350"/>
            </a:p>
          </p:txBody>
        </p:sp>
      </p:grpSp>
      <p:sp>
        <p:nvSpPr>
          <p:cNvPr id="34" name="Content Placeholder 33"/>
          <p:cNvSpPr>
            <a:spLocks noGrp="1"/>
          </p:cNvSpPr>
          <p:nvPr>
            <p:ph idx="1"/>
          </p:nvPr>
        </p:nvSpPr>
        <p:spPr/>
        <p:txBody>
          <a:bodyPr/>
          <a:lstStyle/>
          <a:p>
            <a:endParaRPr lang="en-US"/>
          </a:p>
        </p:txBody>
      </p:sp>
      <p:sp>
        <p:nvSpPr>
          <p:cNvPr id="35842" name="Title 2"/>
          <p:cNvSpPr>
            <a:spLocks noGrp="1"/>
          </p:cNvSpPr>
          <p:nvPr>
            <p:ph type="title"/>
          </p:nvPr>
        </p:nvSpPr>
        <p:spPr/>
        <p:txBody>
          <a:bodyPr>
            <a:noAutofit/>
          </a:bodyPr>
          <a:lstStyle/>
          <a:p>
            <a:r>
              <a:rPr lang="en-US" altLang="en-US" b="1" dirty="0">
                <a:solidFill>
                  <a:srgbClr val="C00000"/>
                </a:solidFill>
                <a:sym typeface="Roboto" charset="0"/>
              </a:rPr>
              <a:t>Tree representation of </a:t>
            </a:r>
            <a:r>
              <a:rPr lang="en-US" altLang="en-US" b="1" dirty="0" smtClean="0">
                <a:solidFill>
                  <a:srgbClr val="C00000"/>
                </a:solidFill>
                <a:sym typeface="Roboto" charset="0"/>
              </a:rPr>
              <a:t/>
            </a:r>
            <a:br>
              <a:rPr lang="en-US" altLang="en-US" b="1" dirty="0" smtClean="0">
                <a:solidFill>
                  <a:srgbClr val="C00000"/>
                </a:solidFill>
                <a:sym typeface="Roboto" charset="0"/>
              </a:rPr>
            </a:br>
            <a:r>
              <a:rPr lang="en-US" altLang="en-US" b="1" dirty="0" smtClean="0">
                <a:solidFill>
                  <a:srgbClr val="C00000"/>
                </a:solidFill>
                <a:sym typeface="Roboto" charset="0"/>
              </a:rPr>
              <a:t>Smart </a:t>
            </a:r>
            <a:r>
              <a:rPr lang="en-US" altLang="en-US" b="1" dirty="0">
                <a:solidFill>
                  <a:srgbClr val="C00000"/>
                </a:solidFill>
                <a:sym typeface="Roboto" charset="0"/>
              </a:rPr>
              <a:t>Classroom Complex</a:t>
            </a:r>
            <a:endParaRPr lang="en-US" altLang="en-US" b="1" dirty="0">
              <a:solidFill>
                <a:srgbClr val="C00000"/>
              </a:solidFill>
            </a:endParaRPr>
          </a:p>
        </p:txBody>
      </p:sp>
      <p:sp>
        <p:nvSpPr>
          <p:cNvPr id="4" name="Line Callout 1 (Border and Accent Bar) 3"/>
          <p:cNvSpPr/>
          <p:nvPr/>
        </p:nvSpPr>
        <p:spPr>
          <a:xfrm>
            <a:off x="6371035" y="2135984"/>
            <a:ext cx="2415778" cy="664369"/>
          </a:xfrm>
          <a:prstGeom prst="accentBorderCallout1">
            <a:avLst>
              <a:gd name="adj1" fmla="val 18750"/>
              <a:gd name="adj2" fmla="val -6982"/>
              <a:gd name="adj3" fmla="val 92828"/>
              <a:gd name="adj4" fmla="val -7252"/>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lIns="0" tIns="0" rIns="0" bIns="0" anchor="ctr"/>
          <a:lstStyle/>
          <a:p>
            <a:pPr algn="ctr" eaLnBrk="1" hangingPunct="1">
              <a:buFont typeface="Arial" charset="0"/>
              <a:buNone/>
              <a:defRPr/>
            </a:pPr>
            <a:r>
              <a:rPr lang="en-US" sz="1613" dirty="0">
                <a:solidFill>
                  <a:srgbClr val="FFFF00"/>
                </a:solidFill>
                <a:latin typeface="Calibri" panose="020F0502020204030204" pitchFamily="34" charset="0"/>
              </a:rPr>
              <a:t>Power Consumption – </a:t>
            </a:r>
            <a:r>
              <a:rPr lang="en-US" sz="1613" b="1" dirty="0">
                <a:solidFill>
                  <a:srgbClr val="FFFF00"/>
                </a:solidFill>
                <a:latin typeface="Calibri" panose="020F0502020204030204" pitchFamily="34" charset="0"/>
              </a:rPr>
              <a:t>SUM</a:t>
            </a:r>
            <a:r>
              <a:rPr lang="en-US" sz="1613" dirty="0">
                <a:solidFill>
                  <a:srgbClr val="FFFF00"/>
                </a:solidFill>
                <a:latin typeface="Calibri" panose="020F0502020204030204" pitchFamily="34" charset="0"/>
              </a:rPr>
              <a:t> </a:t>
            </a:r>
          </a:p>
        </p:txBody>
      </p:sp>
      <p:sp>
        <p:nvSpPr>
          <p:cNvPr id="6" name="Line Callout 1 (Border and Accent Bar) 5"/>
          <p:cNvSpPr/>
          <p:nvPr/>
        </p:nvSpPr>
        <p:spPr>
          <a:xfrm>
            <a:off x="6375800" y="2883696"/>
            <a:ext cx="2416969" cy="664369"/>
          </a:xfrm>
          <a:prstGeom prst="accentBorderCallout1">
            <a:avLst>
              <a:gd name="adj1" fmla="val 18750"/>
              <a:gd name="adj2" fmla="val -6982"/>
              <a:gd name="adj3" fmla="val 101025"/>
              <a:gd name="adj4" fmla="val -7252"/>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lIns="0" tIns="0" rIns="0" bIns="0" anchor="ctr"/>
          <a:lstStyle/>
          <a:p>
            <a:pPr algn="ctr" eaLnBrk="1" hangingPunct="1">
              <a:buFont typeface="Arial" charset="0"/>
              <a:buNone/>
              <a:defRPr/>
            </a:pPr>
            <a:r>
              <a:rPr lang="en-US" sz="1650" dirty="0">
                <a:solidFill>
                  <a:srgbClr val="FFFF00"/>
                </a:solidFill>
                <a:latin typeface="Calibri" panose="020F0502020204030204" pitchFamily="34" charset="0"/>
              </a:rPr>
              <a:t>Occupancy Status </a:t>
            </a:r>
            <a:r>
              <a:rPr lang="en-US" sz="1650">
                <a:solidFill>
                  <a:srgbClr val="FFFF00"/>
                </a:solidFill>
                <a:latin typeface="Calibri" panose="020F0502020204030204" pitchFamily="34" charset="0"/>
              </a:rPr>
              <a:t>– </a:t>
            </a:r>
            <a:r>
              <a:rPr lang="en-US" sz="1650" b="1">
                <a:solidFill>
                  <a:srgbClr val="FFFF00"/>
                </a:solidFill>
                <a:latin typeface="Calibri" panose="020F0502020204030204" pitchFamily="34" charset="0"/>
              </a:rPr>
              <a:t>OR</a:t>
            </a:r>
            <a:r>
              <a:rPr lang="en-US" sz="1650">
                <a:solidFill>
                  <a:srgbClr val="FFFF00"/>
                </a:solidFill>
                <a:latin typeface="Calibri" panose="020F0502020204030204" pitchFamily="34" charset="0"/>
              </a:rPr>
              <a:t> </a:t>
            </a:r>
            <a:endParaRPr lang="en-US" sz="1650" dirty="0">
              <a:solidFill>
                <a:srgbClr val="FFFF00"/>
              </a:solidFill>
              <a:latin typeface="Calibri" panose="020F0502020204030204" pitchFamily="34" charset="0"/>
            </a:endParaRPr>
          </a:p>
        </p:txBody>
      </p:sp>
      <p:sp>
        <p:nvSpPr>
          <p:cNvPr id="7" name="Line Callout 1 (Border and Accent Bar) 6"/>
          <p:cNvSpPr/>
          <p:nvPr/>
        </p:nvSpPr>
        <p:spPr>
          <a:xfrm>
            <a:off x="6392468" y="3969310"/>
            <a:ext cx="2416969" cy="664369"/>
          </a:xfrm>
          <a:prstGeom prst="accentBorderCallout1">
            <a:avLst>
              <a:gd name="adj1" fmla="val 18750"/>
              <a:gd name="adj2" fmla="val -6982"/>
              <a:gd name="adj3" fmla="val 97746"/>
              <a:gd name="adj4" fmla="val -7252"/>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lIns="0" tIns="0" rIns="0" bIns="0" anchor="ctr"/>
          <a:lstStyle/>
          <a:p>
            <a:pPr algn="ctr" eaLnBrk="1" hangingPunct="1">
              <a:buFont typeface="Arial" charset="0"/>
              <a:buNone/>
              <a:defRPr/>
            </a:pPr>
            <a:r>
              <a:rPr lang="en-US" sz="1650" dirty="0">
                <a:solidFill>
                  <a:srgbClr val="FFFF00"/>
                </a:solidFill>
                <a:latin typeface="Calibri" panose="020F0502020204030204" pitchFamily="34" charset="0"/>
              </a:rPr>
              <a:t>Vacancy Status –  </a:t>
            </a:r>
            <a:r>
              <a:rPr lang="en-US" sz="1650" b="1" dirty="0">
                <a:solidFill>
                  <a:srgbClr val="FFFF00"/>
                </a:solidFill>
                <a:latin typeface="Calibri" panose="020F0502020204030204" pitchFamily="34" charset="0"/>
              </a:rPr>
              <a:t>AND</a:t>
            </a:r>
            <a:endParaRPr lang="en-US" sz="1650" dirty="0">
              <a:solidFill>
                <a:srgbClr val="FFFF00"/>
              </a:solidFill>
              <a:latin typeface="Calibri" panose="020F0502020204030204" pitchFamily="34" charset="0"/>
            </a:endParaRPr>
          </a:p>
        </p:txBody>
      </p:sp>
      <p:sp>
        <p:nvSpPr>
          <p:cNvPr id="8" name="Line Callout 1 (Border and Accent Bar) 7"/>
          <p:cNvSpPr/>
          <p:nvPr/>
        </p:nvSpPr>
        <p:spPr>
          <a:xfrm>
            <a:off x="6402567" y="4775600"/>
            <a:ext cx="2421731" cy="664369"/>
          </a:xfrm>
          <a:prstGeom prst="accentBorderCallout1">
            <a:avLst>
              <a:gd name="adj1" fmla="val 18750"/>
              <a:gd name="adj2" fmla="val -6982"/>
              <a:gd name="adj3" fmla="val 102664"/>
              <a:gd name="adj4" fmla="val -6802"/>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lIns="0" tIns="0" rIns="0" bIns="0" anchor="ctr"/>
          <a:lstStyle/>
          <a:p>
            <a:pPr algn="ctr" eaLnBrk="1" hangingPunct="1">
              <a:buFont typeface="Arial" charset="0"/>
              <a:buNone/>
              <a:defRPr/>
            </a:pPr>
            <a:r>
              <a:rPr lang="en-US" sz="1500" dirty="0">
                <a:solidFill>
                  <a:srgbClr val="FFFF00"/>
                </a:solidFill>
                <a:latin typeface="Calibri" panose="020F0502020204030204" pitchFamily="34" charset="0"/>
              </a:rPr>
              <a:t>Temperature – </a:t>
            </a:r>
            <a:r>
              <a:rPr lang="en-US" sz="1500" b="1" dirty="0">
                <a:solidFill>
                  <a:srgbClr val="FFFF00"/>
                </a:solidFill>
                <a:latin typeface="Calibri" panose="020F0502020204030204" pitchFamily="34" charset="0"/>
              </a:rPr>
              <a:t>Weighted</a:t>
            </a:r>
            <a:r>
              <a:rPr lang="en-US" sz="1500" dirty="0">
                <a:solidFill>
                  <a:srgbClr val="FFFF00"/>
                </a:solidFill>
                <a:latin typeface="Calibri" panose="020F0502020204030204" pitchFamily="34" charset="0"/>
              </a:rPr>
              <a:t> </a:t>
            </a:r>
            <a:r>
              <a:rPr lang="en-US" sz="1500" b="1" dirty="0">
                <a:solidFill>
                  <a:srgbClr val="FFFF00"/>
                </a:solidFill>
                <a:latin typeface="Calibri" panose="020F0502020204030204" pitchFamily="34" charset="0"/>
              </a:rPr>
              <a:t>AVG</a:t>
            </a:r>
            <a:r>
              <a:rPr lang="en-US" sz="1500" dirty="0">
                <a:solidFill>
                  <a:srgbClr val="FFFF00"/>
                </a:solidFill>
                <a:latin typeface="Calibri" panose="020F0502020204030204" pitchFamily="34" charset="0"/>
              </a:rPr>
              <a:t> </a:t>
            </a:r>
          </a:p>
        </p:txBody>
      </p:sp>
      <p:grpSp>
        <p:nvGrpSpPr>
          <p:cNvPr id="11" name="Group 10"/>
          <p:cNvGrpSpPr>
            <a:grpSpLocks/>
          </p:cNvGrpSpPr>
          <p:nvPr/>
        </p:nvGrpSpPr>
        <p:grpSpPr bwMode="auto">
          <a:xfrm>
            <a:off x="467544" y="4797153"/>
            <a:ext cx="3486150" cy="1072755"/>
            <a:chOff x="2267044" y="4904446"/>
            <a:chExt cx="4557486" cy="1471703"/>
          </a:xfrm>
        </p:grpSpPr>
        <p:sp>
          <p:nvSpPr>
            <p:cNvPr id="28" name="Rectangle 27"/>
            <p:cNvSpPr/>
            <p:nvPr/>
          </p:nvSpPr>
          <p:spPr>
            <a:xfrm>
              <a:off x="2267044" y="4904446"/>
              <a:ext cx="4557486" cy="1471703"/>
            </a:xfrm>
            <a:prstGeom prst="rect">
              <a:avLst/>
            </a:prstGeom>
            <a:ln w="57150">
              <a:solidFill>
                <a:schemeClr val="accent2">
                  <a:lumMod val="50000"/>
                </a:schemeClr>
              </a:solidFill>
            </a:ln>
          </p:spPr>
          <p:style>
            <a:lnRef idx="2">
              <a:schemeClr val="accent4"/>
            </a:lnRef>
            <a:fillRef idx="1">
              <a:schemeClr val="lt1"/>
            </a:fillRef>
            <a:effectRef idx="0">
              <a:schemeClr val="accent4"/>
            </a:effectRef>
            <a:fontRef idx="minor">
              <a:schemeClr val="dk1"/>
            </a:fontRef>
          </p:style>
          <p:txBody>
            <a:bodyPr anchor="ctr"/>
            <a:lstStyle/>
            <a:p>
              <a:pPr algn="ctr" eaLnBrk="1" hangingPunct="1">
                <a:buFont typeface="Arial" charset="0"/>
                <a:buNone/>
                <a:defRPr/>
              </a:pPr>
              <a:endParaRPr lang="en-US" sz="1350" dirty="0"/>
            </a:p>
          </p:txBody>
        </p:sp>
        <p:sp>
          <p:nvSpPr>
            <p:cNvPr id="30" name="Oval 29"/>
            <p:cNvSpPr/>
            <p:nvPr/>
          </p:nvSpPr>
          <p:spPr>
            <a:xfrm>
              <a:off x="2438261" y="5443471"/>
              <a:ext cx="362669" cy="372417"/>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charset="0"/>
                <a:buNone/>
                <a:defRPr/>
              </a:pPr>
              <a:endParaRPr lang="en-US" sz="1350"/>
            </a:p>
          </p:txBody>
        </p:sp>
        <p:sp>
          <p:nvSpPr>
            <p:cNvPr id="31" name="Oval 30"/>
            <p:cNvSpPr/>
            <p:nvPr/>
          </p:nvSpPr>
          <p:spPr>
            <a:xfrm>
              <a:off x="2438261" y="5010618"/>
              <a:ext cx="362669" cy="339749"/>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charset="0"/>
                <a:buNone/>
                <a:defRPr/>
              </a:pPr>
              <a:endParaRPr lang="en-US" sz="1350"/>
            </a:p>
          </p:txBody>
        </p:sp>
        <p:sp>
          <p:nvSpPr>
            <p:cNvPr id="32" name="Oval 31"/>
            <p:cNvSpPr/>
            <p:nvPr/>
          </p:nvSpPr>
          <p:spPr>
            <a:xfrm>
              <a:off x="2455383" y="5902460"/>
              <a:ext cx="345547" cy="365884"/>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charset="0"/>
                <a:buNone/>
                <a:defRPr/>
              </a:pPr>
              <a:endParaRPr lang="en-US" sz="1350"/>
            </a:p>
          </p:txBody>
        </p:sp>
        <p:sp>
          <p:nvSpPr>
            <p:cNvPr id="35856" name="TextBox 32"/>
            <p:cNvSpPr txBox="1">
              <a:spLocks noChangeArrowheads="1"/>
            </p:cNvSpPr>
            <p:nvPr/>
          </p:nvSpPr>
          <p:spPr bwMode="auto">
            <a:xfrm>
              <a:off x="2902858" y="4938919"/>
              <a:ext cx="2888350" cy="506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charset="0"/>
                  <a:ea typeface="ヒラギノ角ゴ ProN W3" charset="-128"/>
                  <a:sym typeface="Arial" charset="0"/>
                </a:defRPr>
              </a:lvl1pPr>
              <a:lvl2pPr marL="742950" indent="-285750">
                <a:defRPr>
                  <a:solidFill>
                    <a:srgbClr val="000000"/>
                  </a:solidFill>
                  <a:latin typeface="Arial" charset="0"/>
                  <a:ea typeface="ヒラギノ角ゴ ProN W3" charset="-128"/>
                  <a:sym typeface="Arial" charset="0"/>
                </a:defRPr>
              </a:lvl2pPr>
              <a:lvl3pPr marL="1143000" indent="-228600">
                <a:defRPr>
                  <a:solidFill>
                    <a:srgbClr val="000000"/>
                  </a:solidFill>
                  <a:latin typeface="Arial" charset="0"/>
                  <a:ea typeface="ヒラギノ角ゴ ProN W3" charset="-128"/>
                  <a:sym typeface="Arial" charset="0"/>
                </a:defRPr>
              </a:lvl3pPr>
              <a:lvl4pPr marL="1600200" indent="-228600">
                <a:defRPr>
                  <a:solidFill>
                    <a:srgbClr val="000000"/>
                  </a:solidFill>
                  <a:latin typeface="Arial" charset="0"/>
                  <a:ea typeface="ヒラギノ角ゴ ProN W3" charset="-128"/>
                  <a:sym typeface="Arial" charset="0"/>
                </a:defRPr>
              </a:lvl4pPr>
              <a:lvl5pPr marL="2057400" indent="-228600">
                <a:defRPr>
                  <a:solidFill>
                    <a:srgbClr val="000000"/>
                  </a:solidFill>
                  <a:latin typeface="Arial" charset="0"/>
                  <a:ea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sym typeface="Arial" charset="0"/>
                </a:defRPr>
              </a:lvl9pPr>
            </a:lstStyle>
            <a:p>
              <a:pPr eaLnBrk="1" hangingPunct="1">
                <a:buFont typeface="Arial" charset="0"/>
                <a:buNone/>
              </a:pPr>
              <a:r>
                <a:rPr lang="en-US" altLang="en-US" b="1"/>
                <a:t>Small Classroom</a:t>
              </a:r>
            </a:p>
          </p:txBody>
        </p:sp>
        <p:sp>
          <p:nvSpPr>
            <p:cNvPr id="35857" name="TextBox 33"/>
            <p:cNvSpPr txBox="1">
              <a:spLocks noChangeArrowheads="1"/>
            </p:cNvSpPr>
            <p:nvPr/>
          </p:nvSpPr>
          <p:spPr bwMode="auto">
            <a:xfrm>
              <a:off x="2902898" y="5443940"/>
              <a:ext cx="2423885" cy="506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charset="0"/>
                  <a:ea typeface="ヒラギノ角ゴ ProN W3" charset="-128"/>
                  <a:sym typeface="Arial" charset="0"/>
                </a:defRPr>
              </a:lvl1pPr>
              <a:lvl2pPr marL="742950" indent="-285750">
                <a:defRPr>
                  <a:solidFill>
                    <a:srgbClr val="000000"/>
                  </a:solidFill>
                  <a:latin typeface="Arial" charset="0"/>
                  <a:ea typeface="ヒラギノ角ゴ ProN W3" charset="-128"/>
                  <a:sym typeface="Arial" charset="0"/>
                </a:defRPr>
              </a:lvl2pPr>
              <a:lvl3pPr marL="1143000" indent="-228600">
                <a:defRPr>
                  <a:solidFill>
                    <a:srgbClr val="000000"/>
                  </a:solidFill>
                  <a:latin typeface="Arial" charset="0"/>
                  <a:ea typeface="ヒラギノ角ゴ ProN W3" charset="-128"/>
                  <a:sym typeface="Arial" charset="0"/>
                </a:defRPr>
              </a:lvl3pPr>
              <a:lvl4pPr marL="1600200" indent="-228600">
                <a:defRPr>
                  <a:solidFill>
                    <a:srgbClr val="000000"/>
                  </a:solidFill>
                  <a:latin typeface="Arial" charset="0"/>
                  <a:ea typeface="ヒラギノ角ゴ ProN W3" charset="-128"/>
                  <a:sym typeface="Arial" charset="0"/>
                </a:defRPr>
              </a:lvl4pPr>
              <a:lvl5pPr marL="2057400" indent="-228600">
                <a:defRPr>
                  <a:solidFill>
                    <a:srgbClr val="000000"/>
                  </a:solidFill>
                  <a:latin typeface="Arial" charset="0"/>
                  <a:ea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sym typeface="Arial" charset="0"/>
                </a:defRPr>
              </a:lvl9pPr>
            </a:lstStyle>
            <a:p>
              <a:pPr eaLnBrk="1" hangingPunct="1">
                <a:buFont typeface="Arial" charset="0"/>
                <a:buNone/>
              </a:pPr>
              <a:r>
                <a:rPr lang="en-US" altLang="en-US" b="1"/>
                <a:t>Big Classroom</a:t>
              </a:r>
            </a:p>
          </p:txBody>
        </p:sp>
        <p:sp>
          <p:nvSpPr>
            <p:cNvPr id="35858" name="TextBox 34"/>
            <p:cNvSpPr txBox="1">
              <a:spLocks noChangeArrowheads="1"/>
            </p:cNvSpPr>
            <p:nvPr/>
          </p:nvSpPr>
          <p:spPr bwMode="auto">
            <a:xfrm>
              <a:off x="2902860" y="5853319"/>
              <a:ext cx="3802724" cy="506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charset="0"/>
                  <a:ea typeface="ヒラギノ角ゴ ProN W3" charset="-128"/>
                  <a:sym typeface="Arial" charset="0"/>
                </a:defRPr>
              </a:lvl1pPr>
              <a:lvl2pPr marL="742950" indent="-285750">
                <a:defRPr>
                  <a:solidFill>
                    <a:srgbClr val="000000"/>
                  </a:solidFill>
                  <a:latin typeface="Arial" charset="0"/>
                  <a:ea typeface="ヒラギノ角ゴ ProN W3" charset="-128"/>
                  <a:sym typeface="Arial" charset="0"/>
                </a:defRPr>
              </a:lvl2pPr>
              <a:lvl3pPr marL="1143000" indent="-228600">
                <a:defRPr>
                  <a:solidFill>
                    <a:srgbClr val="000000"/>
                  </a:solidFill>
                  <a:latin typeface="Arial" charset="0"/>
                  <a:ea typeface="ヒラギノ角ゴ ProN W3" charset="-128"/>
                  <a:sym typeface="Arial" charset="0"/>
                </a:defRPr>
              </a:lvl3pPr>
              <a:lvl4pPr marL="1600200" indent="-228600">
                <a:defRPr>
                  <a:solidFill>
                    <a:srgbClr val="000000"/>
                  </a:solidFill>
                  <a:latin typeface="Arial" charset="0"/>
                  <a:ea typeface="ヒラギノ角ゴ ProN W3" charset="-128"/>
                  <a:sym typeface="Arial" charset="0"/>
                </a:defRPr>
              </a:lvl4pPr>
              <a:lvl5pPr marL="2057400" indent="-228600">
                <a:defRPr>
                  <a:solidFill>
                    <a:srgbClr val="000000"/>
                  </a:solidFill>
                  <a:latin typeface="Arial" charset="0"/>
                  <a:ea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sym typeface="Arial" charset="0"/>
                </a:defRPr>
              </a:lvl9pPr>
            </a:lstStyle>
            <a:p>
              <a:pPr eaLnBrk="1" hangingPunct="1">
                <a:buFont typeface="Arial" charset="0"/>
                <a:buNone/>
              </a:pPr>
              <a:r>
                <a:rPr lang="en-US" altLang="en-US" b="1"/>
                <a:t>Zone of Big Classroom</a:t>
              </a:r>
            </a:p>
          </p:txBody>
        </p:sp>
      </p:grpSp>
      <p:grpSp>
        <p:nvGrpSpPr>
          <p:cNvPr id="12" name="Group 11"/>
          <p:cNvGrpSpPr>
            <a:grpSpLocks/>
          </p:cNvGrpSpPr>
          <p:nvPr/>
        </p:nvGrpSpPr>
        <p:grpSpPr bwMode="auto">
          <a:xfrm>
            <a:off x="3152862" y="1575293"/>
            <a:ext cx="3651895" cy="616603"/>
            <a:chOff x="4176429" y="1189272"/>
            <a:chExt cx="4213939" cy="680471"/>
          </a:xfrm>
        </p:grpSpPr>
        <p:sp>
          <p:nvSpPr>
            <p:cNvPr id="10" name="Oval 9"/>
            <p:cNvSpPr/>
            <p:nvPr/>
          </p:nvSpPr>
          <p:spPr>
            <a:xfrm>
              <a:off x="4176429" y="1189272"/>
              <a:ext cx="4121603" cy="680471"/>
            </a:xfrm>
            <a:prstGeom prst="ellipse">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buFont typeface="Arial" charset="0"/>
                <a:buNone/>
                <a:defRPr/>
              </a:pPr>
              <a:endParaRPr lang="en-US" sz="1350"/>
            </a:p>
          </p:txBody>
        </p:sp>
        <p:sp>
          <p:nvSpPr>
            <p:cNvPr id="35851" name="TextBox 8"/>
            <p:cNvSpPr txBox="1">
              <a:spLocks noChangeArrowheads="1"/>
            </p:cNvSpPr>
            <p:nvPr/>
          </p:nvSpPr>
          <p:spPr bwMode="auto">
            <a:xfrm>
              <a:off x="4268961" y="1326427"/>
              <a:ext cx="4121407" cy="382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charset="0"/>
                  <a:ea typeface="ヒラギノ角ゴ ProN W3" charset="-128"/>
                  <a:sym typeface="Arial" charset="0"/>
                </a:defRPr>
              </a:lvl1pPr>
              <a:lvl2pPr marL="742950" indent="-285750">
                <a:defRPr>
                  <a:solidFill>
                    <a:srgbClr val="000000"/>
                  </a:solidFill>
                  <a:latin typeface="Arial" charset="0"/>
                  <a:ea typeface="ヒラギノ角ゴ ProN W3" charset="-128"/>
                  <a:sym typeface="Arial" charset="0"/>
                </a:defRPr>
              </a:lvl2pPr>
              <a:lvl3pPr marL="1143000" indent="-228600">
                <a:defRPr>
                  <a:solidFill>
                    <a:srgbClr val="000000"/>
                  </a:solidFill>
                  <a:latin typeface="Arial" charset="0"/>
                  <a:ea typeface="ヒラギノ角ゴ ProN W3" charset="-128"/>
                  <a:sym typeface="Arial" charset="0"/>
                </a:defRPr>
              </a:lvl3pPr>
              <a:lvl4pPr marL="1600200" indent="-228600">
                <a:defRPr>
                  <a:solidFill>
                    <a:srgbClr val="000000"/>
                  </a:solidFill>
                  <a:latin typeface="Arial" charset="0"/>
                  <a:ea typeface="ヒラギノ角ゴ ProN W3" charset="-128"/>
                  <a:sym typeface="Arial" charset="0"/>
                </a:defRPr>
              </a:lvl4pPr>
              <a:lvl5pPr marL="2057400" indent="-228600">
                <a:defRPr>
                  <a:solidFill>
                    <a:srgbClr val="000000"/>
                  </a:solidFill>
                  <a:latin typeface="Arial" charset="0"/>
                  <a:ea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sym typeface="Arial" charset="0"/>
                </a:defRPr>
              </a:lvl9pPr>
            </a:lstStyle>
            <a:p>
              <a:pPr eaLnBrk="1" hangingPunct="1">
                <a:buFont typeface="Arial" charset="0"/>
                <a:buNone/>
              </a:pPr>
              <a:r>
                <a:rPr lang="en-US" altLang="en-US" sz="1650" b="1" dirty="0"/>
                <a:t>V</a:t>
              </a:r>
              <a:r>
                <a:rPr lang="en-US" altLang="en-US" sz="1650" b="1" baseline="-25000" dirty="0"/>
                <a:t>S</a:t>
              </a:r>
              <a:r>
                <a:rPr lang="en-US" altLang="en-US" sz="1650" b="1" dirty="0"/>
                <a:t> = </a:t>
              </a:r>
              <a:r>
                <a:rPr lang="en-US" altLang="en-US" sz="1650" b="1" i="1" dirty="0"/>
                <a:t>f</a:t>
              </a:r>
              <a:r>
                <a:rPr lang="en-US" altLang="en-US" sz="1650" b="1" dirty="0"/>
                <a:t>(V</a:t>
              </a:r>
              <a:r>
                <a:rPr lang="en-US" altLang="en-US" sz="1650" b="1" baseline="-25000" dirty="0"/>
                <a:t>CR1</a:t>
              </a:r>
              <a:r>
                <a:rPr lang="en-US" altLang="en-US" sz="1650" b="1" dirty="0"/>
                <a:t>, V</a:t>
              </a:r>
              <a:r>
                <a:rPr lang="en-US" altLang="en-US" sz="1650" b="1" baseline="-25000" dirty="0"/>
                <a:t>CR2</a:t>
              </a:r>
              <a:r>
                <a:rPr lang="en-US" altLang="en-US" sz="1650" b="1" dirty="0"/>
                <a:t>, V</a:t>
              </a:r>
              <a:r>
                <a:rPr lang="en-US" altLang="en-US" sz="1650" b="1" baseline="-25000" dirty="0"/>
                <a:t>CR3</a:t>
              </a:r>
              <a:r>
                <a:rPr lang="en-US" altLang="en-US" sz="1650" b="1" dirty="0"/>
                <a:t>, V</a:t>
              </a:r>
              <a:r>
                <a:rPr lang="en-US" altLang="en-US" sz="1650" b="1" baseline="-25000" dirty="0"/>
                <a:t>CR4</a:t>
              </a:r>
              <a:r>
                <a:rPr lang="en-US" altLang="en-US" sz="1650" b="1" dirty="0"/>
                <a:t>, ODU)</a:t>
              </a:r>
            </a:p>
          </p:txBody>
        </p:sp>
      </p:grpSp>
      <p:sp>
        <p:nvSpPr>
          <p:cNvPr id="33" name="Rectangle 32"/>
          <p:cNvSpPr>
            <a:spLocks noChangeArrowheads="1"/>
          </p:cNvSpPr>
          <p:nvPr/>
        </p:nvSpPr>
        <p:spPr bwMode="auto">
          <a:xfrm>
            <a:off x="400053" y="3486153"/>
            <a:ext cx="8636445" cy="50783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9688">
              <a:defRPr>
                <a:solidFill>
                  <a:srgbClr val="000000"/>
                </a:solidFill>
                <a:latin typeface="Arial" charset="0"/>
                <a:ea typeface="ヒラギノ角ゴ ProN W3" charset="-128"/>
                <a:sym typeface="Arial" charset="0"/>
              </a:defRPr>
            </a:lvl1pPr>
            <a:lvl2pPr marL="742950" indent="-285750">
              <a:defRPr>
                <a:solidFill>
                  <a:srgbClr val="000000"/>
                </a:solidFill>
                <a:latin typeface="Arial" charset="0"/>
                <a:ea typeface="ヒラギノ角ゴ ProN W3" charset="-128"/>
                <a:sym typeface="Arial" charset="0"/>
              </a:defRPr>
            </a:lvl2pPr>
            <a:lvl3pPr marL="1143000" indent="-228600">
              <a:defRPr>
                <a:solidFill>
                  <a:srgbClr val="000000"/>
                </a:solidFill>
                <a:latin typeface="Arial" charset="0"/>
                <a:ea typeface="ヒラギノ角ゴ ProN W3" charset="-128"/>
                <a:sym typeface="Arial" charset="0"/>
              </a:defRPr>
            </a:lvl3pPr>
            <a:lvl4pPr marL="1600200" indent="-228600">
              <a:defRPr>
                <a:solidFill>
                  <a:srgbClr val="000000"/>
                </a:solidFill>
                <a:latin typeface="Arial" charset="0"/>
                <a:ea typeface="ヒラギノ角ゴ ProN W3" charset="-128"/>
                <a:sym typeface="Arial" charset="0"/>
              </a:defRPr>
            </a:lvl4pPr>
            <a:lvl5pPr marL="2057400" indent="-228600">
              <a:defRPr>
                <a:solidFill>
                  <a:srgbClr val="000000"/>
                </a:solidFill>
                <a:latin typeface="Arial" charset="0"/>
                <a:ea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sym typeface="Arial" charset="0"/>
              </a:defRPr>
            </a:lvl9pPr>
          </a:lstStyle>
          <a:p>
            <a:pPr>
              <a:buFont typeface="Wingdings" charset="2"/>
              <a:buNone/>
            </a:pPr>
            <a:r>
              <a:rPr lang="en-US" altLang="en-US" sz="2700" i="1"/>
              <a:t>Use building structure to reduce the number of sensors</a:t>
            </a:r>
            <a:r>
              <a:rPr lang="en-US" altLang="en-US" sz="1350" i="1"/>
              <a:t>:    </a:t>
            </a:r>
          </a:p>
        </p:txBody>
      </p:sp>
    </p:spTree>
    <p:extLst>
      <p:ext uri="{BB962C8B-B14F-4D97-AF65-F5344CB8AC3E}">
        <p14:creationId xmlns:p14="http://schemas.microsoft.com/office/powerpoint/2010/main" val="8579621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3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Shape 387"/>
          <p:cNvSpPr txBox="1">
            <a:spLocks noGrp="1"/>
          </p:cNvSpPr>
          <p:nvPr>
            <p:ph type="title"/>
          </p:nvPr>
        </p:nvSpPr>
        <p:spPr>
          <a:xfrm>
            <a:off x="395536" y="548681"/>
            <a:ext cx="8520600" cy="572700"/>
          </a:xfrm>
          <a:prstGeom prst="rect">
            <a:avLst/>
          </a:prstGeom>
        </p:spPr>
        <p:txBody>
          <a:bodyPr vert="horz" lIns="91425" tIns="91425" rIns="91425" bIns="91425" rtlCol="0" anchor="t" anchorCtr="0">
            <a:noAutofit/>
          </a:bodyPr>
          <a:lstStyle/>
          <a:p>
            <a:r>
              <a:rPr lang="en" b="1" dirty="0">
                <a:solidFill>
                  <a:srgbClr val="C00000"/>
                </a:solidFill>
              </a:rPr>
              <a:t>Facet-Sensor Relationship Graph</a:t>
            </a:r>
          </a:p>
        </p:txBody>
      </p:sp>
      <p:pic>
        <p:nvPicPr>
          <p:cNvPr id="388" name="Shape 388" descr="fsrg scc new.PNG"/>
          <p:cNvPicPr preferRelativeResize="0"/>
          <p:nvPr/>
        </p:nvPicPr>
        <p:blipFill rotWithShape="1">
          <a:blip r:embed="rId3" cstate="print">
            <a:alphaModFix/>
          </a:blip>
          <a:srcRect l="592" r="592"/>
          <a:stretch/>
        </p:blipFill>
        <p:spPr>
          <a:xfrm>
            <a:off x="539552" y="1838957"/>
            <a:ext cx="7817564" cy="4542372"/>
          </a:xfrm>
          <a:prstGeom prst="rect">
            <a:avLst/>
          </a:prstGeom>
          <a:noFill/>
          <a:ln>
            <a:noFill/>
          </a:ln>
        </p:spPr>
      </p:pic>
    </p:spTree>
    <p:extLst>
      <p:ext uri="{BB962C8B-B14F-4D97-AF65-F5344CB8AC3E}">
        <p14:creationId xmlns:p14="http://schemas.microsoft.com/office/powerpoint/2010/main" val="156540540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Shape 387"/>
          <p:cNvSpPr txBox="1">
            <a:spLocks noGrp="1"/>
          </p:cNvSpPr>
          <p:nvPr>
            <p:ph type="title"/>
          </p:nvPr>
        </p:nvSpPr>
        <p:spPr>
          <a:xfrm>
            <a:off x="395536" y="548681"/>
            <a:ext cx="8520600" cy="572700"/>
          </a:xfrm>
          <a:prstGeom prst="rect">
            <a:avLst/>
          </a:prstGeom>
        </p:spPr>
        <p:txBody>
          <a:bodyPr vert="horz" lIns="91425" tIns="91425" rIns="91425" bIns="91425" rtlCol="0" anchor="t" anchorCtr="0">
            <a:noAutofit/>
          </a:bodyPr>
          <a:lstStyle/>
          <a:p>
            <a:r>
              <a:rPr lang="en" b="1" dirty="0">
                <a:solidFill>
                  <a:srgbClr val="C00000"/>
                </a:solidFill>
              </a:rPr>
              <a:t>Facet-Sensor Relationship Graph</a:t>
            </a:r>
          </a:p>
        </p:txBody>
      </p:sp>
      <p:pic>
        <p:nvPicPr>
          <p:cNvPr id="388" name="Shape 388" descr="fsrg scc new.PNG"/>
          <p:cNvPicPr preferRelativeResize="0"/>
          <p:nvPr/>
        </p:nvPicPr>
        <p:blipFill rotWithShape="1">
          <a:blip r:embed="rId3" cstate="print">
            <a:alphaModFix/>
          </a:blip>
          <a:srcRect l="592" r="592"/>
          <a:stretch/>
        </p:blipFill>
        <p:spPr>
          <a:xfrm>
            <a:off x="539552" y="1838957"/>
            <a:ext cx="7817564" cy="4542372"/>
          </a:xfrm>
          <a:prstGeom prst="rect">
            <a:avLst/>
          </a:prstGeom>
          <a:noFill/>
          <a:ln>
            <a:noFill/>
          </a:ln>
        </p:spPr>
      </p:pic>
    </p:spTree>
    <p:extLst>
      <p:ext uri="{BB962C8B-B14F-4D97-AF65-F5344CB8AC3E}">
        <p14:creationId xmlns:p14="http://schemas.microsoft.com/office/powerpoint/2010/main" val="168391263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Shape 564"/>
          <p:cNvGraphicFramePr/>
          <p:nvPr>
            <p:extLst/>
          </p:nvPr>
        </p:nvGraphicFramePr>
        <p:xfrm>
          <a:off x="5652122" y="975061"/>
          <a:ext cx="3312121" cy="3562290"/>
        </p:xfrm>
        <a:graphic>
          <a:graphicData uri="http://schemas.openxmlformats.org/drawingml/2006/table">
            <a:tbl>
              <a:tblPr>
                <a:noFill/>
              </a:tblPr>
              <a:tblGrid>
                <a:gridCol w="961754"/>
                <a:gridCol w="1327630"/>
                <a:gridCol w="1022737"/>
              </a:tblGrid>
              <a:tr h="629577">
                <a:tc>
                  <a:txBody>
                    <a:bodyPr/>
                    <a:lstStyle/>
                    <a:p>
                      <a:pPr lvl="0" algn="ctr">
                        <a:spcBef>
                          <a:spcPts val="0"/>
                        </a:spcBef>
                        <a:buNone/>
                      </a:pPr>
                      <a:r>
                        <a:rPr lang="en" sz="1500" b="1" dirty="0">
                          <a:latin typeface="Calibri"/>
                          <a:ea typeface="Calibri"/>
                          <a:cs typeface="Calibri"/>
                          <a:sym typeface="Calibri"/>
                        </a:rPr>
                        <a:t>Facet</a:t>
                      </a:r>
                    </a:p>
                  </a:txBody>
                  <a:tcPr marL="64791" marR="64791" marT="64791" marB="64791">
                    <a:lnL w="38100" cap="flat" cmpd="sng">
                      <a:solidFill>
                        <a:srgbClr val="000000"/>
                      </a:solidFill>
                      <a:prstDash val="solid"/>
                      <a:round/>
                      <a:headEnd type="none" w="med" len="med"/>
                      <a:tailEnd type="none" w="med" len="med"/>
                    </a:lnL>
                    <a:lnR w="38100" cap="flat" cmpd="sng">
                      <a:solidFill>
                        <a:srgbClr val="000000"/>
                      </a:solidFill>
                      <a:prstDash val="solid"/>
                      <a:round/>
                      <a:headEnd type="none" w="med" len="med"/>
                      <a:tailEnd type="none" w="med" len="med"/>
                    </a:lnR>
                    <a:lnT w="38100" cap="flat" cmpd="sng">
                      <a:solidFill>
                        <a:srgbClr val="000000"/>
                      </a:solidFill>
                      <a:prstDash val="solid"/>
                      <a:round/>
                      <a:headEnd type="none" w="med" len="med"/>
                      <a:tailEnd type="none" w="med" len="med"/>
                    </a:lnT>
                    <a:lnB w="38100" cap="flat" cmpd="sng">
                      <a:solidFill>
                        <a:srgbClr val="000000"/>
                      </a:solidFill>
                      <a:prstDash val="solid"/>
                      <a:round/>
                      <a:headEnd type="none" w="med" len="med"/>
                      <a:tailEnd type="none" w="med" len="med"/>
                    </a:lnB>
                    <a:solidFill>
                      <a:schemeClr val="bg1"/>
                    </a:solidFill>
                  </a:tcPr>
                </a:tc>
                <a:tc>
                  <a:txBody>
                    <a:bodyPr/>
                    <a:lstStyle/>
                    <a:p>
                      <a:pPr lvl="0" algn="ctr">
                        <a:spcBef>
                          <a:spcPts val="0"/>
                        </a:spcBef>
                        <a:buNone/>
                      </a:pPr>
                      <a:r>
                        <a:rPr lang="en" sz="1500" b="1" dirty="0">
                          <a:latin typeface="Calibri"/>
                          <a:ea typeface="Calibri"/>
                          <a:cs typeface="Calibri"/>
                          <a:sym typeface="Calibri"/>
                        </a:rPr>
                        <a:t>Hard Sensors</a:t>
                      </a:r>
                    </a:p>
                  </a:txBody>
                  <a:tcPr marL="64791" marR="64791" marT="64791" marB="64791">
                    <a:lnL w="38100" cap="flat" cmpd="sng">
                      <a:solidFill>
                        <a:srgbClr val="000000"/>
                      </a:solidFill>
                      <a:prstDash val="solid"/>
                      <a:round/>
                      <a:headEnd type="none" w="med" len="med"/>
                      <a:tailEnd type="none" w="med" len="med"/>
                    </a:lnL>
                    <a:lnR w="38100" cap="flat" cmpd="sng">
                      <a:solidFill>
                        <a:srgbClr val="000000"/>
                      </a:solidFill>
                      <a:prstDash val="solid"/>
                      <a:round/>
                      <a:headEnd type="none" w="med" len="med"/>
                      <a:tailEnd type="none" w="med" len="med"/>
                    </a:lnR>
                    <a:lnT w="38100" cap="flat" cmpd="sng">
                      <a:solidFill>
                        <a:srgbClr val="000000"/>
                      </a:solidFill>
                      <a:prstDash val="solid"/>
                      <a:round/>
                      <a:headEnd type="none" w="med" len="med"/>
                      <a:tailEnd type="none" w="med" len="med"/>
                    </a:lnT>
                    <a:lnB w="38100" cap="flat" cmpd="sng">
                      <a:solidFill>
                        <a:srgbClr val="000000"/>
                      </a:solidFill>
                      <a:prstDash val="solid"/>
                      <a:round/>
                      <a:headEnd type="none" w="med" len="med"/>
                      <a:tailEnd type="none" w="med" len="med"/>
                    </a:lnB>
                    <a:solidFill>
                      <a:schemeClr val="bg1"/>
                    </a:solidFill>
                  </a:tcPr>
                </a:tc>
                <a:tc>
                  <a:txBody>
                    <a:bodyPr/>
                    <a:lstStyle/>
                    <a:p>
                      <a:pPr lvl="0" algn="ctr">
                        <a:spcBef>
                          <a:spcPts val="0"/>
                        </a:spcBef>
                        <a:buNone/>
                      </a:pPr>
                      <a:r>
                        <a:rPr lang="en" sz="1500" b="1">
                          <a:latin typeface="Calibri"/>
                          <a:ea typeface="Calibri"/>
                          <a:cs typeface="Calibri"/>
                          <a:sym typeface="Calibri"/>
                        </a:rPr>
                        <a:t>Soft Sensors</a:t>
                      </a:r>
                    </a:p>
                  </a:txBody>
                  <a:tcPr marL="64791" marR="64791" marT="64791" marB="64791">
                    <a:lnL w="38100" cap="flat" cmpd="sng">
                      <a:solidFill>
                        <a:srgbClr val="000000"/>
                      </a:solidFill>
                      <a:prstDash val="solid"/>
                      <a:round/>
                      <a:headEnd type="none" w="med" len="med"/>
                      <a:tailEnd type="none" w="med" len="med"/>
                    </a:lnL>
                    <a:lnR w="38100" cap="flat" cmpd="sng">
                      <a:solidFill>
                        <a:srgbClr val="000000"/>
                      </a:solidFill>
                      <a:prstDash val="solid"/>
                      <a:round/>
                      <a:headEnd type="none" w="med" len="med"/>
                      <a:tailEnd type="none" w="med" len="med"/>
                    </a:lnR>
                    <a:lnT w="38100" cap="flat" cmpd="sng">
                      <a:solidFill>
                        <a:srgbClr val="000000"/>
                      </a:solidFill>
                      <a:prstDash val="solid"/>
                      <a:round/>
                      <a:headEnd type="none" w="med" len="med"/>
                      <a:tailEnd type="none" w="med" len="med"/>
                    </a:lnT>
                    <a:lnB w="38100" cap="flat" cmpd="sng">
                      <a:solidFill>
                        <a:srgbClr val="000000"/>
                      </a:solidFill>
                      <a:prstDash val="solid"/>
                      <a:round/>
                      <a:headEnd type="none" w="med" len="med"/>
                      <a:tailEnd type="none" w="med" len="med"/>
                    </a:lnB>
                    <a:solidFill>
                      <a:schemeClr val="bg1"/>
                    </a:solidFill>
                  </a:tcPr>
                </a:tc>
              </a:tr>
              <a:tr h="629577">
                <a:tc>
                  <a:txBody>
                    <a:bodyPr/>
                    <a:lstStyle/>
                    <a:p>
                      <a:pPr lvl="0" algn="ctr">
                        <a:spcBef>
                          <a:spcPts val="0"/>
                        </a:spcBef>
                        <a:buNone/>
                      </a:pPr>
                      <a:r>
                        <a:rPr lang="en" sz="1500" b="1" dirty="0">
                          <a:latin typeface="Calibri"/>
                          <a:ea typeface="Calibri"/>
                          <a:cs typeface="Calibri"/>
                          <a:sym typeface="Calibri"/>
                        </a:rPr>
                        <a:t>Power</a:t>
                      </a:r>
                    </a:p>
                  </a:txBody>
                  <a:tcPr marL="64791" marR="64791" marT="64791" marB="64791">
                    <a:lnL w="38100" cap="flat" cmpd="sng">
                      <a:solidFill>
                        <a:srgbClr val="000000"/>
                      </a:solidFill>
                      <a:prstDash val="solid"/>
                      <a:round/>
                      <a:headEnd type="none" w="med" len="med"/>
                      <a:tailEnd type="none" w="med" len="med"/>
                    </a:lnL>
                    <a:lnR w="38100" cap="flat" cmpd="sng">
                      <a:solidFill>
                        <a:srgbClr val="000000"/>
                      </a:solidFill>
                      <a:prstDash val="solid"/>
                      <a:round/>
                      <a:headEnd type="none" w="med" len="med"/>
                      <a:tailEnd type="none" w="med" len="med"/>
                    </a:lnR>
                    <a:lnT w="38100" cap="flat" cmpd="sng">
                      <a:solidFill>
                        <a:srgbClr val="000000"/>
                      </a:solidFill>
                      <a:prstDash val="solid"/>
                      <a:round/>
                      <a:headEnd type="none" w="med" len="med"/>
                      <a:tailEnd type="none" w="med" len="med"/>
                    </a:lnT>
                    <a:lnB w="38100" cap="flat" cmpd="sng">
                      <a:solidFill>
                        <a:srgbClr val="000000"/>
                      </a:solidFill>
                      <a:prstDash val="solid"/>
                      <a:round/>
                      <a:headEnd type="none" w="med" len="med"/>
                      <a:tailEnd type="none" w="med" len="med"/>
                    </a:lnB>
                    <a:solidFill>
                      <a:schemeClr val="bg1"/>
                    </a:solidFill>
                  </a:tcPr>
                </a:tc>
                <a:tc>
                  <a:txBody>
                    <a:bodyPr/>
                    <a:lstStyle/>
                    <a:p>
                      <a:pPr lvl="0" algn="ctr">
                        <a:spcBef>
                          <a:spcPts val="0"/>
                        </a:spcBef>
                        <a:buNone/>
                      </a:pPr>
                      <a:r>
                        <a:rPr lang="en" sz="1500" b="1" dirty="0">
                          <a:solidFill>
                            <a:srgbClr val="C00000"/>
                          </a:solidFill>
                          <a:latin typeface="Calibri"/>
                          <a:ea typeface="Calibri"/>
                          <a:cs typeface="Calibri"/>
                          <a:sym typeface="Calibri"/>
                        </a:rPr>
                        <a:t>Smartmeter (ODU)</a:t>
                      </a:r>
                    </a:p>
                  </a:txBody>
                  <a:tcPr marL="64791" marR="64791" marT="64791" marB="64791">
                    <a:lnL w="38100" cap="flat" cmpd="sng">
                      <a:solidFill>
                        <a:srgbClr val="000000"/>
                      </a:solidFill>
                      <a:prstDash val="solid"/>
                      <a:round/>
                      <a:headEnd type="none" w="med" len="med"/>
                      <a:tailEnd type="none" w="med" len="med"/>
                    </a:lnL>
                    <a:lnR w="38100" cap="flat" cmpd="sng">
                      <a:solidFill>
                        <a:srgbClr val="000000"/>
                      </a:solidFill>
                      <a:prstDash val="solid"/>
                      <a:round/>
                      <a:headEnd type="none" w="med" len="med"/>
                      <a:tailEnd type="none" w="med" len="med"/>
                    </a:lnR>
                    <a:lnT w="38100" cap="flat" cmpd="sng">
                      <a:solidFill>
                        <a:srgbClr val="000000"/>
                      </a:solidFill>
                      <a:prstDash val="solid"/>
                      <a:round/>
                      <a:headEnd type="none" w="med" len="med"/>
                      <a:tailEnd type="none" w="med" len="med"/>
                    </a:lnT>
                    <a:lnB w="38100" cap="flat" cmpd="sng">
                      <a:solidFill>
                        <a:srgbClr val="000000"/>
                      </a:solidFill>
                      <a:prstDash val="solid"/>
                      <a:round/>
                      <a:headEnd type="none" w="med" len="med"/>
                      <a:tailEnd type="none" w="med" len="med"/>
                    </a:lnB>
                    <a:solidFill>
                      <a:schemeClr val="bg1"/>
                    </a:solidFill>
                  </a:tcPr>
                </a:tc>
                <a:tc>
                  <a:txBody>
                    <a:bodyPr/>
                    <a:lstStyle/>
                    <a:p>
                      <a:pPr lvl="0" algn="ctr">
                        <a:spcBef>
                          <a:spcPts val="0"/>
                        </a:spcBef>
                        <a:buNone/>
                      </a:pPr>
                      <a:r>
                        <a:rPr lang="en" sz="1500" i="1">
                          <a:latin typeface="Calibri"/>
                          <a:ea typeface="Calibri"/>
                          <a:cs typeface="Calibri"/>
                          <a:sym typeface="Calibri"/>
                        </a:rPr>
                        <a:t>Inf</a:t>
                      </a:r>
                      <a:r>
                        <a:rPr lang="en" sz="1500" i="1" baseline="-25000">
                          <a:latin typeface="Calibri"/>
                          <a:ea typeface="Calibri"/>
                          <a:cs typeface="Calibri"/>
                          <a:sym typeface="Calibri"/>
                        </a:rPr>
                        <a:t>frm</a:t>
                      </a:r>
                    </a:p>
                  </a:txBody>
                  <a:tcPr marL="64791" marR="64791" marT="64791" marB="64791">
                    <a:lnL w="38100" cap="flat" cmpd="sng">
                      <a:solidFill>
                        <a:srgbClr val="000000"/>
                      </a:solidFill>
                      <a:prstDash val="solid"/>
                      <a:round/>
                      <a:headEnd type="none" w="med" len="med"/>
                      <a:tailEnd type="none" w="med" len="med"/>
                    </a:lnL>
                    <a:lnR w="38100" cap="flat" cmpd="sng">
                      <a:solidFill>
                        <a:srgbClr val="000000"/>
                      </a:solidFill>
                      <a:prstDash val="solid"/>
                      <a:round/>
                      <a:headEnd type="none" w="med" len="med"/>
                      <a:tailEnd type="none" w="med" len="med"/>
                    </a:lnR>
                    <a:lnT w="38100" cap="flat" cmpd="sng">
                      <a:solidFill>
                        <a:srgbClr val="000000"/>
                      </a:solidFill>
                      <a:prstDash val="solid"/>
                      <a:round/>
                      <a:headEnd type="none" w="med" len="med"/>
                      <a:tailEnd type="none" w="med" len="med"/>
                    </a:lnT>
                    <a:lnB w="38100" cap="flat" cmpd="sng">
                      <a:solidFill>
                        <a:srgbClr val="000000"/>
                      </a:solidFill>
                      <a:prstDash val="solid"/>
                      <a:round/>
                      <a:headEnd type="none" w="med" len="med"/>
                      <a:tailEnd type="none" w="med" len="med"/>
                    </a:lnB>
                    <a:solidFill>
                      <a:schemeClr val="bg1"/>
                    </a:solidFill>
                  </a:tcPr>
                </a:tc>
              </a:tr>
              <a:tr h="629577">
                <a:tc>
                  <a:txBody>
                    <a:bodyPr/>
                    <a:lstStyle/>
                    <a:p>
                      <a:pPr lvl="0" algn="ctr">
                        <a:spcBef>
                          <a:spcPts val="0"/>
                        </a:spcBef>
                        <a:buNone/>
                      </a:pPr>
                      <a:r>
                        <a:rPr lang="en" sz="1500" b="1" dirty="0">
                          <a:latin typeface="Calibri"/>
                          <a:ea typeface="Calibri"/>
                          <a:cs typeface="Calibri"/>
                          <a:sym typeface="Calibri"/>
                        </a:rPr>
                        <a:t>Occupancy Status</a:t>
                      </a:r>
                    </a:p>
                  </a:txBody>
                  <a:tcPr marL="64791" marR="64791" marT="64791" marB="64791">
                    <a:lnL w="38100" cap="flat" cmpd="sng">
                      <a:solidFill>
                        <a:srgbClr val="000000"/>
                      </a:solidFill>
                      <a:prstDash val="solid"/>
                      <a:round/>
                      <a:headEnd type="none" w="med" len="med"/>
                      <a:tailEnd type="none" w="med" len="med"/>
                    </a:lnL>
                    <a:lnR w="38100" cap="flat" cmpd="sng">
                      <a:solidFill>
                        <a:srgbClr val="000000"/>
                      </a:solidFill>
                      <a:prstDash val="solid"/>
                      <a:round/>
                      <a:headEnd type="none" w="med" len="med"/>
                      <a:tailEnd type="none" w="med" len="med"/>
                    </a:lnR>
                    <a:lnT w="38100" cap="flat" cmpd="sng">
                      <a:solidFill>
                        <a:srgbClr val="000000"/>
                      </a:solidFill>
                      <a:prstDash val="solid"/>
                      <a:round/>
                      <a:headEnd type="none" w="med" len="med"/>
                      <a:tailEnd type="none" w="med" len="med"/>
                    </a:lnT>
                    <a:lnB w="38100" cap="flat" cmpd="sng">
                      <a:solidFill>
                        <a:srgbClr val="000000"/>
                      </a:solidFill>
                      <a:prstDash val="solid"/>
                      <a:round/>
                      <a:headEnd type="none" w="med" len="med"/>
                      <a:tailEnd type="none" w="med" len="med"/>
                    </a:lnB>
                    <a:solidFill>
                      <a:schemeClr val="bg1"/>
                    </a:solidFill>
                  </a:tcPr>
                </a:tc>
                <a:tc>
                  <a:txBody>
                    <a:bodyPr/>
                    <a:lstStyle/>
                    <a:p>
                      <a:pPr lvl="0" algn="ctr">
                        <a:spcBef>
                          <a:spcPts val="0"/>
                        </a:spcBef>
                        <a:buNone/>
                      </a:pPr>
                      <a:r>
                        <a:rPr lang="en" sz="1500">
                          <a:latin typeface="Calibri"/>
                          <a:ea typeface="Calibri"/>
                          <a:cs typeface="Calibri"/>
                          <a:sym typeface="Calibri"/>
                        </a:rPr>
                        <a:t>PIR, Camera</a:t>
                      </a:r>
                    </a:p>
                  </a:txBody>
                  <a:tcPr marL="64791" marR="64791" marT="64791" marB="64791">
                    <a:lnL w="38100" cap="flat" cmpd="sng">
                      <a:solidFill>
                        <a:srgbClr val="000000"/>
                      </a:solidFill>
                      <a:prstDash val="solid"/>
                      <a:round/>
                      <a:headEnd type="none" w="med" len="med"/>
                      <a:tailEnd type="none" w="med" len="med"/>
                    </a:lnL>
                    <a:lnR w="38100" cap="flat" cmpd="sng">
                      <a:solidFill>
                        <a:srgbClr val="000000"/>
                      </a:solidFill>
                      <a:prstDash val="solid"/>
                      <a:round/>
                      <a:headEnd type="none" w="med" len="med"/>
                      <a:tailEnd type="none" w="med" len="med"/>
                    </a:lnR>
                    <a:lnT w="38100" cap="flat" cmpd="sng">
                      <a:solidFill>
                        <a:srgbClr val="000000"/>
                      </a:solidFill>
                      <a:prstDash val="solid"/>
                      <a:round/>
                      <a:headEnd type="none" w="med" len="med"/>
                      <a:tailEnd type="none" w="med" len="med"/>
                    </a:lnT>
                    <a:lnB w="38100" cap="flat" cmpd="sng">
                      <a:solidFill>
                        <a:srgbClr val="000000"/>
                      </a:solidFill>
                      <a:prstDash val="solid"/>
                      <a:round/>
                      <a:headEnd type="none" w="med" len="med"/>
                      <a:tailEnd type="none" w="med" len="med"/>
                    </a:lnB>
                    <a:solidFill>
                      <a:schemeClr val="bg1"/>
                    </a:solidFill>
                  </a:tcPr>
                </a:tc>
                <a:tc>
                  <a:txBody>
                    <a:bodyPr/>
                    <a:lstStyle/>
                    <a:p>
                      <a:pPr lvl="0" algn="ctr">
                        <a:spcBef>
                          <a:spcPts val="0"/>
                        </a:spcBef>
                        <a:buNone/>
                      </a:pPr>
                      <a:r>
                        <a:rPr lang="en" sz="1500">
                          <a:latin typeface="Calibri"/>
                          <a:ea typeface="Calibri"/>
                          <a:cs typeface="Calibri"/>
                          <a:sym typeface="Calibri"/>
                        </a:rPr>
                        <a:t>-</a:t>
                      </a:r>
                    </a:p>
                  </a:txBody>
                  <a:tcPr marL="64791" marR="64791" marT="64791" marB="64791">
                    <a:lnL w="38100" cap="flat" cmpd="sng">
                      <a:solidFill>
                        <a:srgbClr val="000000"/>
                      </a:solidFill>
                      <a:prstDash val="solid"/>
                      <a:round/>
                      <a:headEnd type="none" w="med" len="med"/>
                      <a:tailEnd type="none" w="med" len="med"/>
                    </a:lnL>
                    <a:lnR w="38100" cap="flat" cmpd="sng">
                      <a:solidFill>
                        <a:srgbClr val="000000"/>
                      </a:solidFill>
                      <a:prstDash val="solid"/>
                      <a:round/>
                      <a:headEnd type="none" w="med" len="med"/>
                      <a:tailEnd type="none" w="med" len="med"/>
                    </a:lnR>
                    <a:lnT w="38100" cap="flat" cmpd="sng">
                      <a:solidFill>
                        <a:srgbClr val="000000"/>
                      </a:solidFill>
                      <a:prstDash val="solid"/>
                      <a:round/>
                      <a:headEnd type="none" w="med" len="med"/>
                      <a:tailEnd type="none" w="med" len="med"/>
                    </a:lnT>
                    <a:lnB w="38100" cap="flat" cmpd="sng">
                      <a:solidFill>
                        <a:srgbClr val="000000"/>
                      </a:solidFill>
                      <a:prstDash val="solid"/>
                      <a:round/>
                      <a:headEnd type="none" w="med" len="med"/>
                      <a:tailEnd type="none" w="med" len="med"/>
                    </a:lnB>
                    <a:solidFill>
                      <a:schemeClr val="bg1"/>
                    </a:solidFill>
                  </a:tcPr>
                </a:tc>
              </a:tr>
              <a:tr h="871735">
                <a:tc>
                  <a:txBody>
                    <a:bodyPr/>
                    <a:lstStyle/>
                    <a:p>
                      <a:pPr lvl="0" algn="ctr">
                        <a:spcBef>
                          <a:spcPts val="0"/>
                        </a:spcBef>
                        <a:buNone/>
                      </a:pPr>
                      <a:r>
                        <a:rPr lang="en" sz="1500" b="1" dirty="0">
                          <a:latin typeface="Calibri"/>
                          <a:ea typeface="Calibri"/>
                          <a:cs typeface="Calibri"/>
                          <a:sym typeface="Calibri"/>
                        </a:rPr>
                        <a:t>Number of ON Appliances</a:t>
                      </a:r>
                    </a:p>
                  </a:txBody>
                  <a:tcPr marL="64791" marR="64791" marT="64791" marB="64791">
                    <a:lnL w="38100" cap="flat" cmpd="sng">
                      <a:solidFill>
                        <a:srgbClr val="000000"/>
                      </a:solidFill>
                      <a:prstDash val="solid"/>
                      <a:round/>
                      <a:headEnd type="none" w="med" len="med"/>
                      <a:tailEnd type="none" w="med" len="med"/>
                    </a:lnL>
                    <a:lnR w="38100" cap="flat" cmpd="sng">
                      <a:solidFill>
                        <a:srgbClr val="000000"/>
                      </a:solidFill>
                      <a:prstDash val="solid"/>
                      <a:round/>
                      <a:headEnd type="none" w="med" len="med"/>
                      <a:tailEnd type="none" w="med" len="med"/>
                    </a:lnR>
                    <a:lnT w="38100" cap="flat" cmpd="sng">
                      <a:solidFill>
                        <a:srgbClr val="000000"/>
                      </a:solidFill>
                      <a:prstDash val="solid"/>
                      <a:round/>
                      <a:headEnd type="none" w="med" len="med"/>
                      <a:tailEnd type="none" w="med" len="med"/>
                    </a:lnT>
                    <a:lnB w="38100" cap="flat" cmpd="sng">
                      <a:solidFill>
                        <a:srgbClr val="000000"/>
                      </a:solidFill>
                      <a:prstDash val="solid"/>
                      <a:round/>
                      <a:headEnd type="none" w="med" len="med"/>
                      <a:tailEnd type="none" w="med" len="med"/>
                    </a:lnB>
                    <a:solidFill>
                      <a:schemeClr val="bg1"/>
                    </a:solidFill>
                  </a:tcPr>
                </a:tc>
                <a:tc>
                  <a:txBody>
                    <a:bodyPr/>
                    <a:lstStyle/>
                    <a:p>
                      <a:pPr lvl="0" algn="ctr">
                        <a:spcBef>
                          <a:spcPts val="0"/>
                        </a:spcBef>
                        <a:buNone/>
                      </a:pPr>
                      <a:r>
                        <a:rPr lang="en" sz="1500">
                          <a:latin typeface="Calibri"/>
                          <a:ea typeface="Calibri"/>
                          <a:cs typeface="Calibri"/>
                          <a:sym typeface="Calibri"/>
                        </a:rPr>
                        <a:t>-</a:t>
                      </a:r>
                    </a:p>
                  </a:txBody>
                  <a:tcPr marL="64791" marR="64791" marT="64791" marB="64791">
                    <a:lnL w="38100" cap="flat" cmpd="sng">
                      <a:solidFill>
                        <a:srgbClr val="000000"/>
                      </a:solidFill>
                      <a:prstDash val="solid"/>
                      <a:round/>
                      <a:headEnd type="none" w="med" len="med"/>
                      <a:tailEnd type="none" w="med" len="med"/>
                    </a:lnL>
                    <a:lnR w="38100" cap="flat" cmpd="sng">
                      <a:solidFill>
                        <a:srgbClr val="000000"/>
                      </a:solidFill>
                      <a:prstDash val="solid"/>
                      <a:round/>
                      <a:headEnd type="none" w="med" len="med"/>
                      <a:tailEnd type="none" w="med" len="med"/>
                    </a:lnR>
                    <a:lnT w="38100" cap="flat" cmpd="sng">
                      <a:solidFill>
                        <a:srgbClr val="000000"/>
                      </a:solidFill>
                      <a:prstDash val="solid"/>
                      <a:round/>
                      <a:headEnd type="none" w="med" len="med"/>
                      <a:tailEnd type="none" w="med" len="med"/>
                    </a:lnT>
                    <a:lnB w="38100" cap="flat" cmpd="sng">
                      <a:solidFill>
                        <a:srgbClr val="000000"/>
                      </a:solidFill>
                      <a:prstDash val="solid"/>
                      <a:round/>
                      <a:headEnd type="none" w="med" len="med"/>
                      <a:tailEnd type="none" w="med" len="med"/>
                    </a:lnB>
                    <a:solidFill>
                      <a:schemeClr val="bg1"/>
                    </a:solidFill>
                  </a:tcPr>
                </a:tc>
                <a:tc>
                  <a:txBody>
                    <a:bodyPr/>
                    <a:lstStyle/>
                    <a:p>
                      <a:pPr lvl="0" algn="ctr">
                        <a:spcBef>
                          <a:spcPts val="0"/>
                        </a:spcBef>
                        <a:buNone/>
                      </a:pPr>
                      <a:r>
                        <a:rPr lang="en" sz="1500" i="1">
                          <a:latin typeface="Calibri"/>
                          <a:ea typeface="Calibri"/>
                          <a:cs typeface="Calibri"/>
                          <a:sym typeface="Calibri"/>
                        </a:rPr>
                        <a:t>Inf</a:t>
                      </a:r>
                      <a:r>
                        <a:rPr lang="en" sz="1500" i="1" baseline="-25000">
                          <a:latin typeface="Calibri"/>
                          <a:ea typeface="Calibri"/>
                          <a:cs typeface="Calibri"/>
                          <a:sym typeface="Calibri"/>
                        </a:rPr>
                        <a:t>app</a:t>
                      </a:r>
                    </a:p>
                  </a:txBody>
                  <a:tcPr marL="64791" marR="64791" marT="64791" marB="64791">
                    <a:lnL w="38100" cap="flat" cmpd="sng">
                      <a:solidFill>
                        <a:srgbClr val="000000"/>
                      </a:solidFill>
                      <a:prstDash val="solid"/>
                      <a:round/>
                      <a:headEnd type="none" w="med" len="med"/>
                      <a:tailEnd type="none" w="med" len="med"/>
                    </a:lnL>
                    <a:lnR w="38100" cap="flat" cmpd="sng">
                      <a:solidFill>
                        <a:srgbClr val="000000"/>
                      </a:solidFill>
                      <a:prstDash val="solid"/>
                      <a:round/>
                      <a:headEnd type="none" w="med" len="med"/>
                      <a:tailEnd type="none" w="med" len="med"/>
                    </a:lnR>
                    <a:lnT w="38100" cap="flat" cmpd="sng">
                      <a:solidFill>
                        <a:srgbClr val="000000"/>
                      </a:solidFill>
                      <a:prstDash val="solid"/>
                      <a:round/>
                      <a:headEnd type="none" w="med" len="med"/>
                      <a:tailEnd type="none" w="med" len="med"/>
                    </a:lnT>
                    <a:lnB w="38100" cap="flat" cmpd="sng">
                      <a:solidFill>
                        <a:srgbClr val="000000"/>
                      </a:solidFill>
                      <a:prstDash val="solid"/>
                      <a:round/>
                      <a:headEnd type="none" w="med" len="med"/>
                      <a:tailEnd type="none" w="med" len="med"/>
                    </a:lnB>
                    <a:solidFill>
                      <a:schemeClr val="bg1"/>
                    </a:solidFill>
                  </a:tcPr>
                </a:tc>
              </a:tr>
              <a:tr h="629577">
                <a:tc>
                  <a:txBody>
                    <a:bodyPr/>
                    <a:lstStyle/>
                    <a:p>
                      <a:pPr lvl="0" algn="ctr">
                        <a:spcBef>
                          <a:spcPts val="0"/>
                        </a:spcBef>
                        <a:buNone/>
                      </a:pPr>
                      <a:r>
                        <a:rPr lang="en" sz="1200" b="1" dirty="0">
                          <a:latin typeface="Calibri"/>
                          <a:ea typeface="Calibri"/>
                          <a:cs typeface="Calibri"/>
                          <a:sym typeface="Calibri"/>
                        </a:rPr>
                        <a:t>Temperature</a:t>
                      </a:r>
                    </a:p>
                  </a:txBody>
                  <a:tcPr marL="64791" marR="64791" marT="64791" marB="64791">
                    <a:lnL w="38100" cap="flat" cmpd="sng">
                      <a:solidFill>
                        <a:srgbClr val="000000"/>
                      </a:solidFill>
                      <a:prstDash val="solid"/>
                      <a:round/>
                      <a:headEnd type="none" w="med" len="med"/>
                      <a:tailEnd type="none" w="med" len="med"/>
                    </a:lnL>
                    <a:lnR w="38100" cap="flat" cmpd="sng">
                      <a:solidFill>
                        <a:srgbClr val="000000"/>
                      </a:solidFill>
                      <a:prstDash val="solid"/>
                      <a:round/>
                      <a:headEnd type="none" w="med" len="med"/>
                      <a:tailEnd type="none" w="med" len="med"/>
                    </a:lnR>
                    <a:lnT w="38100" cap="flat" cmpd="sng">
                      <a:solidFill>
                        <a:srgbClr val="000000"/>
                      </a:solidFill>
                      <a:prstDash val="solid"/>
                      <a:round/>
                      <a:headEnd type="none" w="med" len="med"/>
                      <a:tailEnd type="none" w="med" len="med"/>
                    </a:lnT>
                    <a:lnB w="38100" cap="flat" cmpd="sng">
                      <a:solidFill>
                        <a:srgbClr val="000000"/>
                      </a:solidFill>
                      <a:prstDash val="solid"/>
                      <a:round/>
                      <a:headEnd type="none" w="med" len="med"/>
                      <a:tailEnd type="none" w="med" len="med"/>
                    </a:lnB>
                    <a:solidFill>
                      <a:schemeClr val="bg1"/>
                    </a:solidFill>
                  </a:tcPr>
                </a:tc>
                <a:tc>
                  <a:txBody>
                    <a:bodyPr/>
                    <a:lstStyle/>
                    <a:p>
                      <a:pPr lvl="0" algn="ctr">
                        <a:spcBef>
                          <a:spcPts val="0"/>
                        </a:spcBef>
                        <a:buNone/>
                      </a:pPr>
                      <a:r>
                        <a:rPr lang="en" sz="1500">
                          <a:latin typeface="Calibri"/>
                          <a:ea typeface="Calibri"/>
                          <a:cs typeface="Calibri"/>
                          <a:sym typeface="Calibri"/>
                        </a:rPr>
                        <a:t>Temperature Sensor</a:t>
                      </a:r>
                    </a:p>
                  </a:txBody>
                  <a:tcPr marL="64791" marR="64791" marT="64791" marB="64791">
                    <a:lnL w="38100" cap="flat" cmpd="sng">
                      <a:solidFill>
                        <a:srgbClr val="000000"/>
                      </a:solidFill>
                      <a:prstDash val="solid"/>
                      <a:round/>
                      <a:headEnd type="none" w="med" len="med"/>
                      <a:tailEnd type="none" w="med" len="med"/>
                    </a:lnL>
                    <a:lnR w="38100" cap="flat" cmpd="sng">
                      <a:solidFill>
                        <a:srgbClr val="000000"/>
                      </a:solidFill>
                      <a:prstDash val="solid"/>
                      <a:round/>
                      <a:headEnd type="none" w="med" len="med"/>
                      <a:tailEnd type="none" w="med" len="med"/>
                    </a:lnR>
                    <a:lnT w="38100" cap="flat" cmpd="sng">
                      <a:solidFill>
                        <a:srgbClr val="000000"/>
                      </a:solidFill>
                      <a:prstDash val="solid"/>
                      <a:round/>
                      <a:headEnd type="none" w="med" len="med"/>
                      <a:tailEnd type="none" w="med" len="med"/>
                    </a:lnT>
                    <a:lnB w="38100" cap="flat" cmpd="sng">
                      <a:solidFill>
                        <a:srgbClr val="000000"/>
                      </a:solidFill>
                      <a:prstDash val="solid"/>
                      <a:round/>
                      <a:headEnd type="none" w="med" len="med"/>
                      <a:tailEnd type="none" w="med" len="med"/>
                    </a:lnB>
                    <a:solidFill>
                      <a:schemeClr val="bg1"/>
                    </a:solidFill>
                  </a:tcPr>
                </a:tc>
                <a:tc>
                  <a:txBody>
                    <a:bodyPr/>
                    <a:lstStyle/>
                    <a:p>
                      <a:pPr lvl="0" algn="ctr">
                        <a:spcBef>
                          <a:spcPts val="0"/>
                        </a:spcBef>
                        <a:buNone/>
                      </a:pPr>
                      <a:r>
                        <a:rPr lang="en" sz="1500" dirty="0">
                          <a:latin typeface="Calibri"/>
                          <a:ea typeface="Calibri"/>
                          <a:cs typeface="Calibri"/>
                          <a:sym typeface="Calibri"/>
                        </a:rPr>
                        <a:t>-</a:t>
                      </a:r>
                    </a:p>
                  </a:txBody>
                  <a:tcPr marL="64791" marR="64791" marT="64791" marB="64791">
                    <a:lnL w="38100" cap="flat" cmpd="sng">
                      <a:solidFill>
                        <a:srgbClr val="000000"/>
                      </a:solidFill>
                      <a:prstDash val="solid"/>
                      <a:round/>
                      <a:headEnd type="none" w="med" len="med"/>
                      <a:tailEnd type="none" w="med" len="med"/>
                    </a:lnL>
                    <a:lnR w="38100" cap="flat" cmpd="sng">
                      <a:solidFill>
                        <a:srgbClr val="000000"/>
                      </a:solidFill>
                      <a:prstDash val="solid"/>
                      <a:round/>
                      <a:headEnd type="none" w="med" len="med"/>
                      <a:tailEnd type="none" w="med" len="med"/>
                    </a:lnR>
                    <a:lnT w="38100" cap="flat" cmpd="sng">
                      <a:solidFill>
                        <a:srgbClr val="000000"/>
                      </a:solidFill>
                      <a:prstDash val="solid"/>
                      <a:round/>
                      <a:headEnd type="none" w="med" len="med"/>
                      <a:tailEnd type="none" w="med" len="med"/>
                    </a:lnT>
                    <a:lnB w="38100" cap="flat" cmpd="sng">
                      <a:solidFill>
                        <a:srgbClr val="000000"/>
                      </a:solidFill>
                      <a:prstDash val="solid"/>
                      <a:round/>
                      <a:headEnd type="none" w="med" len="med"/>
                      <a:tailEnd type="none" w="med" len="med"/>
                    </a:lnB>
                    <a:solidFill>
                      <a:schemeClr val="bg1"/>
                    </a:solidFill>
                  </a:tcPr>
                </a:tc>
              </a:tr>
            </a:tbl>
          </a:graphicData>
        </a:graphic>
      </p:graphicFrame>
      <p:sp>
        <p:nvSpPr>
          <p:cNvPr id="22" name="Content Placeholder 21"/>
          <p:cNvSpPr>
            <a:spLocks noGrp="1"/>
          </p:cNvSpPr>
          <p:nvPr>
            <p:ph idx="1"/>
          </p:nvPr>
        </p:nvSpPr>
        <p:spPr/>
        <p:txBody>
          <a:bodyPr/>
          <a:lstStyle/>
          <a:p>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2" y="1689500"/>
            <a:ext cx="5437585" cy="272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p:cNvGrpSpPr>
            <a:grpSpLocks/>
          </p:cNvGrpSpPr>
          <p:nvPr/>
        </p:nvGrpSpPr>
        <p:grpSpPr bwMode="auto">
          <a:xfrm>
            <a:off x="677469" y="4040982"/>
            <a:ext cx="3420665" cy="1768079"/>
            <a:chOff x="283544" y="1475881"/>
            <a:chExt cx="7801691" cy="3749262"/>
          </a:xfrm>
        </p:grpSpPr>
        <p:pic>
          <p:nvPicPr>
            <p:cNvPr id="37896" name="Picture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544" y="1475881"/>
              <a:ext cx="7801691" cy="37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2"/>
            <p:cNvSpPr/>
            <p:nvPr/>
          </p:nvSpPr>
          <p:spPr>
            <a:xfrm>
              <a:off x="427466" y="3033656"/>
              <a:ext cx="572976" cy="580694"/>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charset="0"/>
                <a:buNone/>
                <a:defRPr/>
              </a:pPr>
              <a:endParaRPr lang="en-US" sz="1350"/>
            </a:p>
          </p:txBody>
        </p:sp>
        <p:sp>
          <p:nvSpPr>
            <p:cNvPr id="14" name="Oval 13"/>
            <p:cNvSpPr/>
            <p:nvPr/>
          </p:nvSpPr>
          <p:spPr>
            <a:xfrm>
              <a:off x="4259067" y="3033656"/>
              <a:ext cx="572974" cy="580694"/>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charset="0"/>
                <a:buNone/>
                <a:defRPr/>
              </a:pPr>
              <a:endParaRPr lang="en-US" sz="1350"/>
            </a:p>
          </p:txBody>
        </p:sp>
        <p:sp>
          <p:nvSpPr>
            <p:cNvPr id="15" name="Oval 14"/>
            <p:cNvSpPr/>
            <p:nvPr/>
          </p:nvSpPr>
          <p:spPr>
            <a:xfrm>
              <a:off x="5999715" y="3033656"/>
              <a:ext cx="575690" cy="580694"/>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charset="0"/>
                <a:buNone/>
                <a:defRPr/>
              </a:pPr>
              <a:endParaRPr lang="en-US" sz="1350"/>
            </a:p>
          </p:txBody>
        </p:sp>
        <p:sp>
          <p:nvSpPr>
            <p:cNvPr id="16" name="Oval 15"/>
            <p:cNvSpPr/>
            <p:nvPr/>
          </p:nvSpPr>
          <p:spPr>
            <a:xfrm>
              <a:off x="2168116" y="3023557"/>
              <a:ext cx="575690" cy="575644"/>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charset="0"/>
                <a:buNone/>
                <a:defRPr/>
              </a:pPr>
              <a:endParaRPr lang="en-US" sz="1350" dirty="0"/>
            </a:p>
          </p:txBody>
        </p:sp>
        <p:sp>
          <p:nvSpPr>
            <p:cNvPr id="17" name="Oval 16"/>
            <p:cNvSpPr/>
            <p:nvPr/>
          </p:nvSpPr>
          <p:spPr>
            <a:xfrm>
              <a:off x="1204105" y="4568707"/>
              <a:ext cx="537673" cy="55544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charset="0"/>
                <a:buNone/>
                <a:defRPr/>
              </a:pPr>
              <a:endParaRPr lang="en-US" sz="1350"/>
            </a:p>
          </p:txBody>
        </p:sp>
        <p:sp>
          <p:nvSpPr>
            <p:cNvPr id="18" name="Oval 17"/>
            <p:cNvSpPr/>
            <p:nvPr/>
          </p:nvSpPr>
          <p:spPr>
            <a:xfrm>
              <a:off x="3156565" y="4556082"/>
              <a:ext cx="537673" cy="552922"/>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charset="0"/>
                <a:buNone/>
                <a:defRPr/>
              </a:pPr>
              <a:endParaRPr lang="en-US" sz="1350"/>
            </a:p>
          </p:txBody>
        </p:sp>
        <p:sp>
          <p:nvSpPr>
            <p:cNvPr id="19" name="Oval 18"/>
            <p:cNvSpPr/>
            <p:nvPr/>
          </p:nvSpPr>
          <p:spPr>
            <a:xfrm>
              <a:off x="5032989" y="4566181"/>
              <a:ext cx="537673" cy="552922"/>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charset="0"/>
                <a:buNone/>
                <a:defRPr/>
              </a:pPr>
              <a:endParaRPr lang="en-US" sz="1350"/>
            </a:p>
          </p:txBody>
        </p:sp>
        <p:sp>
          <p:nvSpPr>
            <p:cNvPr id="20" name="Oval 19"/>
            <p:cNvSpPr/>
            <p:nvPr/>
          </p:nvSpPr>
          <p:spPr>
            <a:xfrm>
              <a:off x="6996312" y="4566181"/>
              <a:ext cx="537673" cy="552922"/>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charset="0"/>
                <a:buNone/>
                <a:defRPr/>
              </a:pPr>
              <a:endParaRPr lang="en-US" sz="1350"/>
            </a:p>
          </p:txBody>
        </p:sp>
      </p:grpSp>
      <p:sp>
        <p:nvSpPr>
          <p:cNvPr id="37893" name="Rectangle 4"/>
          <p:cNvSpPr>
            <a:spLocks noChangeArrowheads="1"/>
          </p:cNvSpPr>
          <p:nvPr/>
        </p:nvSpPr>
        <p:spPr bwMode="auto">
          <a:xfrm>
            <a:off x="4471989" y="4508900"/>
            <a:ext cx="3986213"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charset="0"/>
                <a:ea typeface="ヒラギノ角ゴ ProN W3" charset="-128"/>
                <a:sym typeface="Arial" charset="0"/>
              </a:defRPr>
            </a:lvl1pPr>
            <a:lvl2pPr marL="742950" indent="-285750">
              <a:defRPr>
                <a:solidFill>
                  <a:srgbClr val="000000"/>
                </a:solidFill>
                <a:latin typeface="Arial" charset="0"/>
                <a:ea typeface="ヒラギノ角ゴ ProN W3" charset="-128"/>
                <a:sym typeface="Arial" charset="0"/>
              </a:defRPr>
            </a:lvl2pPr>
            <a:lvl3pPr marL="1143000" indent="-228600">
              <a:defRPr>
                <a:solidFill>
                  <a:srgbClr val="000000"/>
                </a:solidFill>
                <a:latin typeface="Arial" charset="0"/>
                <a:ea typeface="ヒラギノ角ゴ ProN W3" charset="-128"/>
                <a:sym typeface="Arial" charset="0"/>
              </a:defRPr>
            </a:lvl3pPr>
            <a:lvl4pPr marL="1600200" indent="-228600">
              <a:defRPr>
                <a:solidFill>
                  <a:srgbClr val="000000"/>
                </a:solidFill>
                <a:latin typeface="Arial" charset="0"/>
                <a:ea typeface="ヒラギノ角ゴ ProN W3" charset="-128"/>
                <a:sym typeface="Arial" charset="0"/>
              </a:defRPr>
            </a:lvl4pPr>
            <a:lvl5pPr marL="2057400" indent="-228600">
              <a:defRPr>
                <a:solidFill>
                  <a:srgbClr val="000000"/>
                </a:solidFill>
                <a:latin typeface="Arial" charset="0"/>
                <a:ea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sym typeface="Arial" charset="0"/>
              </a:defRPr>
            </a:lvl9pPr>
          </a:lstStyle>
          <a:p>
            <a:pPr eaLnBrk="1" hangingPunct="1">
              <a:buFont typeface="Arial" charset="0"/>
              <a:buNone/>
            </a:pPr>
            <a:r>
              <a:rPr lang="en-US" altLang="en-US" i="1"/>
              <a:t>Use </a:t>
            </a:r>
            <a:r>
              <a:rPr lang="en-US" altLang="en-US" sz="2100" i="1" u="sng"/>
              <a:t>soft sensors</a:t>
            </a:r>
            <a:r>
              <a:rPr lang="en-US" altLang="en-US" i="1" u="sng"/>
              <a:t> </a:t>
            </a:r>
            <a:r>
              <a:rPr lang="en-US" altLang="en-US" i="1"/>
              <a:t>to reduce the </a:t>
            </a:r>
          </a:p>
          <a:p>
            <a:pPr eaLnBrk="1" hangingPunct="1">
              <a:buFont typeface="Arial" charset="0"/>
              <a:buNone/>
            </a:pPr>
            <a:r>
              <a:rPr lang="en-US" altLang="en-US" i="1"/>
              <a:t>number of physical sensors</a:t>
            </a:r>
            <a:endParaRPr lang="en-US" altLang="en-US"/>
          </a:p>
        </p:txBody>
      </p:sp>
      <p:sp>
        <p:nvSpPr>
          <p:cNvPr id="28" name="TextBox 27"/>
          <p:cNvSpPr txBox="1">
            <a:spLocks noChangeArrowheads="1"/>
          </p:cNvSpPr>
          <p:nvPr/>
        </p:nvSpPr>
        <p:spPr bwMode="auto">
          <a:xfrm>
            <a:off x="6172200" y="5380435"/>
            <a:ext cx="29718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charset="0"/>
                <a:ea typeface="ヒラギノ角ゴ ProN W3" charset="-128"/>
                <a:sym typeface="Arial" charset="0"/>
              </a:defRPr>
            </a:lvl1pPr>
            <a:lvl2pPr marL="742950" indent="-285750">
              <a:defRPr>
                <a:solidFill>
                  <a:srgbClr val="000000"/>
                </a:solidFill>
                <a:latin typeface="Arial" charset="0"/>
                <a:ea typeface="ヒラギノ角ゴ ProN W3" charset="-128"/>
                <a:sym typeface="Arial" charset="0"/>
              </a:defRPr>
            </a:lvl2pPr>
            <a:lvl3pPr marL="1143000" indent="-228600">
              <a:defRPr>
                <a:solidFill>
                  <a:srgbClr val="000000"/>
                </a:solidFill>
                <a:latin typeface="Arial" charset="0"/>
                <a:ea typeface="ヒラギノ角ゴ ProN W3" charset="-128"/>
                <a:sym typeface="Arial" charset="0"/>
              </a:defRPr>
            </a:lvl3pPr>
            <a:lvl4pPr marL="1600200" indent="-228600">
              <a:defRPr>
                <a:solidFill>
                  <a:srgbClr val="000000"/>
                </a:solidFill>
                <a:latin typeface="Arial" charset="0"/>
                <a:ea typeface="ヒラギノ角ゴ ProN W3" charset="-128"/>
                <a:sym typeface="Arial" charset="0"/>
              </a:defRPr>
            </a:lvl4pPr>
            <a:lvl5pPr marL="2057400" indent="-228600">
              <a:defRPr>
                <a:solidFill>
                  <a:srgbClr val="000000"/>
                </a:solidFill>
                <a:latin typeface="Arial" charset="0"/>
                <a:ea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sym typeface="Arial" charset="0"/>
              </a:defRPr>
            </a:lvl9pPr>
          </a:lstStyle>
          <a:p>
            <a:pPr algn="ctr" eaLnBrk="1" hangingPunct="1">
              <a:buFont typeface="Arial" charset="0"/>
              <a:buNone/>
            </a:pPr>
            <a:r>
              <a:rPr lang="en-US" altLang="en-US" sz="1500" b="1" dirty="0">
                <a:solidFill>
                  <a:schemeClr val="tx2"/>
                </a:solidFill>
              </a:rPr>
              <a:t>Only 1 (NOT 10) Smart Meter Required</a:t>
            </a:r>
          </a:p>
        </p:txBody>
      </p:sp>
      <p:sp>
        <p:nvSpPr>
          <p:cNvPr id="39943" name="Rectangle 32"/>
          <p:cNvSpPr>
            <a:spLocks noChangeArrowheads="1"/>
          </p:cNvSpPr>
          <p:nvPr/>
        </p:nvSpPr>
        <p:spPr bwMode="auto">
          <a:xfrm>
            <a:off x="57151" y="3186113"/>
            <a:ext cx="8823722" cy="92333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9688">
              <a:defRPr>
                <a:solidFill>
                  <a:srgbClr val="000000"/>
                </a:solidFill>
                <a:latin typeface="Arial" charset="0"/>
                <a:ea typeface="ヒラギノ角ゴ ProN W3" charset="-128"/>
                <a:sym typeface="Arial" charset="0"/>
              </a:defRPr>
            </a:lvl1pPr>
            <a:lvl2pPr marL="742950" indent="-285750">
              <a:defRPr>
                <a:solidFill>
                  <a:srgbClr val="000000"/>
                </a:solidFill>
                <a:latin typeface="Arial" charset="0"/>
                <a:ea typeface="ヒラギノ角ゴ ProN W3" charset="-128"/>
                <a:sym typeface="Arial" charset="0"/>
              </a:defRPr>
            </a:lvl2pPr>
            <a:lvl3pPr marL="1143000" indent="-228600">
              <a:defRPr>
                <a:solidFill>
                  <a:srgbClr val="000000"/>
                </a:solidFill>
                <a:latin typeface="Arial" charset="0"/>
                <a:ea typeface="ヒラギノ角ゴ ProN W3" charset="-128"/>
                <a:sym typeface="Arial" charset="0"/>
              </a:defRPr>
            </a:lvl3pPr>
            <a:lvl4pPr marL="1600200" indent="-228600">
              <a:defRPr>
                <a:solidFill>
                  <a:srgbClr val="000000"/>
                </a:solidFill>
                <a:latin typeface="Arial" charset="0"/>
                <a:ea typeface="ヒラギノ角ゴ ProN W3" charset="-128"/>
                <a:sym typeface="Arial" charset="0"/>
              </a:defRPr>
            </a:lvl4pPr>
            <a:lvl5pPr marL="2057400" indent="-228600">
              <a:defRPr>
                <a:solidFill>
                  <a:srgbClr val="000000"/>
                </a:solidFill>
                <a:latin typeface="Arial" charset="0"/>
                <a:ea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sym typeface="Arial" charset="0"/>
              </a:defRPr>
            </a:lvl9pPr>
          </a:lstStyle>
          <a:p>
            <a:pPr>
              <a:buFont typeface="Wingdings" charset="2"/>
              <a:buNone/>
            </a:pPr>
            <a:r>
              <a:rPr lang="en-US" altLang="en-US" sz="2700" i="1"/>
              <a:t>Use correlation between different facets to reduce number of sensors</a:t>
            </a:r>
            <a:r>
              <a:rPr lang="en-US" altLang="en-US" sz="1350" i="1"/>
              <a:t> </a:t>
            </a:r>
          </a:p>
        </p:txBody>
      </p:sp>
      <p:sp>
        <p:nvSpPr>
          <p:cNvPr id="25" name="Shape 387"/>
          <p:cNvSpPr txBox="1">
            <a:spLocks/>
          </p:cNvSpPr>
          <p:nvPr/>
        </p:nvSpPr>
        <p:spPr>
          <a:xfrm>
            <a:off x="251520" y="188641"/>
            <a:ext cx="8520600" cy="572700"/>
          </a:xfrm>
          <a:prstGeom prst="rect">
            <a:avLst/>
          </a:prstGeom>
        </p:spPr>
        <p:txBody>
          <a:bodyPr vert="horz" lIns="91425" tIns="91425" rIns="91425" bIns="91425" rtlCol="0" anchor="t"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 sz="4400" b="1" i="0" u="none" strike="noStrike" kern="1200" cap="none" spc="0" normalizeH="0" baseline="0" noProof="0" dirty="0" smtClean="0">
                <a:ln>
                  <a:noFill/>
                </a:ln>
                <a:solidFill>
                  <a:srgbClr val="C00000"/>
                </a:solidFill>
                <a:effectLst/>
                <a:uLnTx/>
                <a:uFillTx/>
                <a:latin typeface="+mj-lt"/>
                <a:ea typeface="+mj-ea"/>
                <a:cs typeface="+mj-cs"/>
              </a:rPr>
              <a:t>Facet-Sensor Relationship Graph</a:t>
            </a:r>
            <a:endParaRPr kumimoji="0" lang="en" sz="4400" b="1" i="0" u="none" strike="noStrike" kern="1200" cap="none" spc="0" normalizeH="0" baseline="0" noProof="0" dirty="0">
              <a:ln>
                <a:noFill/>
              </a:ln>
              <a:solidFill>
                <a:srgbClr val="C00000"/>
              </a:solidFill>
              <a:effectLst/>
              <a:uLnTx/>
              <a:uFillTx/>
              <a:latin typeface="+mj-lt"/>
              <a:ea typeface="+mj-ea"/>
              <a:cs typeface="+mj-cs"/>
            </a:endParaRPr>
          </a:p>
        </p:txBody>
      </p:sp>
    </p:spTree>
    <p:extLst>
      <p:ext uri="{BB962C8B-B14F-4D97-AF65-F5344CB8AC3E}">
        <p14:creationId xmlns:p14="http://schemas.microsoft.com/office/powerpoint/2010/main" val="9325035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9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994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Shape 626"/>
          <p:cNvSpPr txBox="1">
            <a:spLocks noGrp="1"/>
          </p:cNvSpPr>
          <p:nvPr>
            <p:ph type="title"/>
          </p:nvPr>
        </p:nvSpPr>
        <p:spPr>
          <a:xfrm>
            <a:off x="311700" y="997475"/>
            <a:ext cx="8520600" cy="572700"/>
          </a:xfrm>
          <a:prstGeom prst="rect">
            <a:avLst/>
          </a:prstGeom>
        </p:spPr>
        <p:txBody>
          <a:bodyPr vert="horz" lIns="91425" tIns="91425" rIns="91425" bIns="91425" rtlCol="0" anchor="t" anchorCtr="0">
            <a:noAutofit/>
          </a:bodyPr>
          <a:lstStyle/>
          <a:p>
            <a:pPr>
              <a:buClr>
                <a:srgbClr val="000000"/>
              </a:buClr>
              <a:buSzPct val="36666"/>
            </a:pPr>
            <a:r>
              <a:rPr lang="en" sz="3200" b="1" dirty="0">
                <a:solidFill>
                  <a:schemeClr val="accent2"/>
                </a:solidFill>
                <a:ea typeface="Calibri"/>
                <a:cs typeface="Calibri"/>
                <a:sym typeface="Calibri"/>
              </a:rPr>
              <a:t/>
            </a:r>
            <a:br>
              <a:rPr lang="en" sz="3200" b="1" dirty="0">
                <a:solidFill>
                  <a:schemeClr val="accent2"/>
                </a:solidFill>
                <a:ea typeface="Calibri"/>
                <a:cs typeface="Calibri"/>
                <a:sym typeface="Calibri"/>
              </a:rPr>
            </a:br>
            <a:endParaRPr lang="en" sz="3000" b="1" dirty="0">
              <a:solidFill>
                <a:schemeClr val="accent2"/>
              </a:solidFill>
            </a:endParaRPr>
          </a:p>
        </p:txBody>
      </p:sp>
      <p:sp>
        <p:nvSpPr>
          <p:cNvPr id="627" name="Shape 627"/>
          <p:cNvSpPr txBox="1">
            <a:spLocks noGrp="1"/>
          </p:cNvSpPr>
          <p:nvPr>
            <p:ph type="body" idx="1"/>
          </p:nvPr>
        </p:nvSpPr>
        <p:spPr>
          <a:xfrm>
            <a:off x="0" y="1283826"/>
            <a:ext cx="4896544" cy="4190700"/>
          </a:xfrm>
          <a:prstGeom prst="rect">
            <a:avLst/>
          </a:prstGeom>
        </p:spPr>
        <p:txBody>
          <a:bodyPr vert="horz" lIns="91425" tIns="91425" rIns="91425" bIns="91425" rtlCol="0" anchor="t" anchorCtr="0">
            <a:noAutofit/>
          </a:bodyPr>
          <a:lstStyle/>
          <a:p>
            <a:pPr>
              <a:buClr>
                <a:schemeClr val="dk1"/>
              </a:buClr>
              <a:buSzPct val="25000"/>
              <a:buNone/>
            </a:pPr>
            <a:r>
              <a:rPr lang="en" sz="2500" dirty="0" smtClean="0">
                <a:solidFill>
                  <a:srgbClr val="000000"/>
                </a:solidFill>
                <a:latin typeface="Calibri"/>
                <a:ea typeface="Calibri"/>
                <a:cs typeface="Calibri"/>
                <a:sym typeface="Calibri"/>
              </a:rPr>
              <a:t>Achieved </a:t>
            </a:r>
            <a:r>
              <a:rPr lang="en" sz="2500" dirty="0">
                <a:solidFill>
                  <a:srgbClr val="000000"/>
                </a:solidFill>
                <a:latin typeface="Calibri"/>
                <a:ea typeface="Calibri"/>
                <a:cs typeface="Calibri"/>
                <a:sym typeface="Calibri"/>
              </a:rPr>
              <a:t>through</a:t>
            </a:r>
          </a:p>
          <a:p>
            <a:pPr indent="387350">
              <a:buClr>
                <a:schemeClr val="dk1"/>
              </a:buClr>
              <a:buSzPct val="47826"/>
              <a:buNone/>
            </a:pPr>
            <a:r>
              <a:rPr lang="en" sz="2300" i="1" dirty="0">
                <a:solidFill>
                  <a:srgbClr val="000000"/>
                </a:solidFill>
                <a:latin typeface="Calibri"/>
                <a:ea typeface="Calibri"/>
                <a:cs typeface="Calibri"/>
                <a:sym typeface="Calibri"/>
              </a:rPr>
              <a:t>Sensor Fusion: </a:t>
            </a:r>
            <a:endParaRPr lang="en-US" sz="2300" i="1" dirty="0" smtClean="0">
              <a:solidFill>
                <a:srgbClr val="000000"/>
              </a:solidFill>
              <a:latin typeface="Calibri"/>
              <a:ea typeface="Calibri"/>
              <a:cs typeface="Calibri"/>
              <a:sym typeface="Calibri"/>
            </a:endParaRPr>
          </a:p>
          <a:p>
            <a:pPr indent="387350">
              <a:buClr>
                <a:schemeClr val="dk1"/>
              </a:buClr>
              <a:buSzPct val="47826"/>
              <a:buNone/>
            </a:pPr>
            <a:r>
              <a:rPr lang="en-US" sz="2300" i="1" dirty="0">
                <a:solidFill>
                  <a:srgbClr val="000000"/>
                </a:solidFill>
                <a:latin typeface="Calibri"/>
                <a:ea typeface="Calibri"/>
                <a:cs typeface="Calibri"/>
                <a:sym typeface="Calibri"/>
              </a:rPr>
              <a:t> </a:t>
            </a:r>
            <a:r>
              <a:rPr lang="en-US" sz="2300" i="1" dirty="0" smtClean="0">
                <a:solidFill>
                  <a:srgbClr val="000000"/>
                </a:solidFill>
                <a:latin typeface="Calibri"/>
                <a:ea typeface="Calibri"/>
                <a:cs typeface="Calibri"/>
                <a:sym typeface="Calibri"/>
              </a:rPr>
              <a:t>  </a:t>
            </a:r>
            <a:r>
              <a:rPr lang="en" sz="2300" i="1" dirty="0" smtClean="0">
                <a:solidFill>
                  <a:srgbClr val="000000"/>
                </a:solidFill>
                <a:latin typeface="Calibri"/>
                <a:ea typeface="Calibri"/>
                <a:cs typeface="Calibri"/>
                <a:sym typeface="Calibri"/>
              </a:rPr>
              <a:t>Hard </a:t>
            </a:r>
            <a:r>
              <a:rPr lang="en" sz="2300" i="1" dirty="0">
                <a:solidFill>
                  <a:srgbClr val="000000"/>
                </a:solidFill>
                <a:latin typeface="Calibri"/>
                <a:ea typeface="Calibri"/>
                <a:cs typeface="Calibri"/>
                <a:sym typeface="Calibri"/>
              </a:rPr>
              <a:t>+ Soft Sensing</a:t>
            </a:r>
          </a:p>
          <a:p>
            <a:pPr indent="387350">
              <a:buClr>
                <a:schemeClr val="dk1"/>
              </a:buClr>
              <a:buSzPct val="47826"/>
              <a:buNone/>
            </a:pPr>
            <a:r>
              <a:rPr lang="en" sz="2300" i="1" dirty="0">
                <a:solidFill>
                  <a:srgbClr val="000000"/>
                </a:solidFill>
                <a:latin typeface="Calibri"/>
                <a:ea typeface="Calibri"/>
                <a:cs typeface="Calibri"/>
                <a:sym typeface="Calibri"/>
              </a:rPr>
              <a:t>Structure of building</a:t>
            </a:r>
          </a:p>
          <a:p>
            <a:pPr indent="387350">
              <a:buClr>
                <a:schemeClr val="dk1"/>
              </a:buClr>
              <a:buSzPct val="47826"/>
              <a:buNone/>
            </a:pPr>
            <a:r>
              <a:rPr lang="en" sz="2300" i="1" dirty="0">
                <a:solidFill>
                  <a:srgbClr val="000000"/>
                </a:solidFill>
                <a:latin typeface="Calibri"/>
                <a:ea typeface="Calibri"/>
                <a:cs typeface="Calibri"/>
                <a:sym typeface="Calibri"/>
              </a:rPr>
              <a:t>Facet-Sensor relationship graph</a:t>
            </a:r>
          </a:p>
          <a:p>
            <a:pPr indent="387350">
              <a:buClr>
                <a:schemeClr val="dk1"/>
              </a:buClr>
              <a:buSzPct val="47826"/>
              <a:buNone/>
            </a:pPr>
            <a:endParaRPr sz="2300" i="1" dirty="0">
              <a:solidFill>
                <a:schemeClr val="dk1"/>
              </a:solidFill>
              <a:latin typeface="Calibri"/>
              <a:ea typeface="Calibri"/>
              <a:cs typeface="Calibri"/>
              <a:sym typeface="Calibri"/>
            </a:endParaRPr>
          </a:p>
          <a:p>
            <a:pPr>
              <a:spcAft>
                <a:spcPts val="1000"/>
              </a:spcAft>
              <a:buClr>
                <a:schemeClr val="dk1"/>
              </a:buClr>
              <a:buSzPct val="47826"/>
              <a:buNone/>
            </a:pPr>
            <a:r>
              <a:rPr lang="en" sz="2300" i="1" dirty="0">
                <a:solidFill>
                  <a:schemeClr val="dk1"/>
                </a:solidFill>
                <a:latin typeface="Calibri"/>
                <a:ea typeface="Calibri"/>
                <a:cs typeface="Calibri"/>
                <a:sym typeface="Calibri"/>
              </a:rPr>
              <a:t>In spite of their </a:t>
            </a:r>
            <a:r>
              <a:rPr lang="en-US" sz="2300" i="1" dirty="0" smtClean="0">
                <a:solidFill>
                  <a:schemeClr val="dk1"/>
                </a:solidFill>
                <a:latin typeface="Calibri"/>
                <a:ea typeface="Calibri"/>
                <a:cs typeface="Calibri"/>
                <a:sym typeface="Calibri"/>
              </a:rPr>
              <a:t>possible </a:t>
            </a:r>
            <a:r>
              <a:rPr lang="en" sz="2300" i="1" dirty="0" smtClean="0">
                <a:solidFill>
                  <a:schemeClr val="dk1"/>
                </a:solidFill>
                <a:latin typeface="Calibri"/>
                <a:ea typeface="Calibri"/>
                <a:cs typeface="Calibri"/>
                <a:sym typeface="Calibri"/>
              </a:rPr>
              <a:t>inaccuracy</a:t>
            </a:r>
            <a:r>
              <a:rPr lang="en" sz="2300" i="1" dirty="0">
                <a:solidFill>
                  <a:schemeClr val="dk1"/>
                </a:solidFill>
                <a:latin typeface="Calibri"/>
                <a:ea typeface="Calibri"/>
                <a:cs typeface="Calibri"/>
                <a:sym typeface="Calibri"/>
              </a:rPr>
              <a:t>, </a:t>
            </a:r>
            <a:endParaRPr lang="en-US" sz="2300" i="1" dirty="0" smtClean="0">
              <a:solidFill>
                <a:schemeClr val="dk1"/>
              </a:solidFill>
              <a:latin typeface="Calibri"/>
              <a:ea typeface="Calibri"/>
              <a:cs typeface="Calibri"/>
              <a:sym typeface="Calibri"/>
            </a:endParaRPr>
          </a:p>
          <a:p>
            <a:pPr>
              <a:spcAft>
                <a:spcPts val="1000"/>
              </a:spcAft>
              <a:buClr>
                <a:schemeClr val="dk1"/>
              </a:buClr>
              <a:buSzPct val="47826"/>
              <a:buNone/>
            </a:pPr>
            <a:r>
              <a:rPr lang="en" sz="2300" i="1" dirty="0" smtClean="0">
                <a:solidFill>
                  <a:schemeClr val="dk1"/>
                </a:solidFill>
                <a:latin typeface="Calibri"/>
                <a:ea typeface="Calibri"/>
                <a:cs typeface="Calibri"/>
                <a:sym typeface="Calibri"/>
              </a:rPr>
              <a:t>soft </a:t>
            </a:r>
            <a:r>
              <a:rPr lang="en" sz="2300" i="1" dirty="0">
                <a:solidFill>
                  <a:schemeClr val="dk1"/>
                </a:solidFill>
                <a:latin typeface="Calibri"/>
                <a:ea typeface="Calibri"/>
                <a:cs typeface="Calibri"/>
                <a:sym typeface="Calibri"/>
              </a:rPr>
              <a:t>sensors can lead to </a:t>
            </a:r>
            <a:endParaRPr lang="en-US" sz="2300" i="1" dirty="0" smtClean="0">
              <a:solidFill>
                <a:schemeClr val="dk1"/>
              </a:solidFill>
              <a:latin typeface="Calibri"/>
              <a:ea typeface="Calibri"/>
              <a:cs typeface="Calibri"/>
              <a:sym typeface="Calibri"/>
            </a:endParaRPr>
          </a:p>
          <a:p>
            <a:pPr>
              <a:spcAft>
                <a:spcPts val="1000"/>
              </a:spcAft>
              <a:buClr>
                <a:schemeClr val="dk1"/>
              </a:buClr>
              <a:buSzPct val="47826"/>
              <a:buNone/>
            </a:pPr>
            <a:r>
              <a:rPr lang="en" sz="2300" i="1" dirty="0" smtClean="0">
                <a:solidFill>
                  <a:schemeClr val="dk1"/>
                </a:solidFill>
                <a:latin typeface="Calibri"/>
                <a:ea typeface="Calibri"/>
                <a:cs typeface="Calibri"/>
                <a:sym typeface="Calibri"/>
              </a:rPr>
              <a:t>accurate </a:t>
            </a:r>
            <a:r>
              <a:rPr lang="en" sz="2300" i="1" dirty="0">
                <a:solidFill>
                  <a:schemeClr val="dk1"/>
                </a:solidFill>
                <a:latin typeface="Calibri"/>
                <a:ea typeface="Calibri"/>
                <a:cs typeface="Calibri"/>
                <a:sym typeface="Calibri"/>
              </a:rPr>
              <a:t>query results</a:t>
            </a:r>
            <a:r>
              <a:rPr lang="en" sz="2300" i="1" dirty="0" smtClean="0">
                <a:solidFill>
                  <a:schemeClr val="dk1"/>
                </a:solidFill>
                <a:latin typeface="Calibri"/>
                <a:ea typeface="Calibri"/>
                <a:cs typeface="Calibri"/>
                <a:sym typeface="Calibri"/>
              </a:rPr>
              <a:t>:</a:t>
            </a:r>
            <a:endParaRPr lang="en-US" sz="2300" i="1" dirty="0" smtClean="0">
              <a:solidFill>
                <a:schemeClr val="dk1"/>
              </a:solidFill>
              <a:latin typeface="Calibri"/>
              <a:ea typeface="Calibri"/>
              <a:cs typeface="Calibri"/>
              <a:sym typeface="Calibri"/>
            </a:endParaRPr>
          </a:p>
          <a:p>
            <a:pPr>
              <a:spcAft>
                <a:spcPts val="1000"/>
              </a:spcAft>
              <a:buClr>
                <a:schemeClr val="dk1"/>
              </a:buClr>
              <a:buSzPct val="47826"/>
              <a:buNone/>
            </a:pPr>
            <a:r>
              <a:rPr lang="en" sz="2300" i="1" dirty="0" smtClean="0">
                <a:solidFill>
                  <a:schemeClr val="dk1"/>
                </a:solidFill>
              </a:rPr>
              <a:t>Using </a:t>
            </a:r>
            <a:r>
              <a:rPr lang="en" sz="2300" i="1" dirty="0">
                <a:solidFill>
                  <a:schemeClr val="dk1"/>
                </a:solidFill>
              </a:rPr>
              <a:t>multiple (hard and soft) sensors can improve reliability and accuracy.</a:t>
            </a:r>
          </a:p>
          <a:p>
            <a:pPr>
              <a:buNone/>
            </a:pPr>
            <a:endParaRPr dirty="0"/>
          </a:p>
        </p:txBody>
      </p:sp>
      <p:sp>
        <p:nvSpPr>
          <p:cNvPr id="4" name="Shape 626"/>
          <p:cNvSpPr txBox="1">
            <a:spLocks/>
          </p:cNvSpPr>
          <p:nvPr/>
        </p:nvSpPr>
        <p:spPr>
          <a:xfrm>
            <a:off x="311700" y="548681"/>
            <a:ext cx="8520600" cy="572700"/>
          </a:xfrm>
          <a:prstGeom prst="rect">
            <a:avLst/>
          </a:prstGeom>
        </p:spPr>
        <p:txBody>
          <a:bodyPr vert="horz" lIns="91425" tIns="91425" rIns="91425" bIns="91425" rtlCol="0" anchor="t" anchorCtr="0">
            <a:noAutofit/>
          </a:bodyPr>
          <a:lstStyle>
            <a:lvl1pPr algn="ctr" defTabSz="914400" rtl="0" eaLnBrk="1" latinLnBrk="0" hangingPunct="1">
              <a:spcBef>
                <a:spcPts val="0"/>
              </a:spcBef>
              <a:buNone/>
              <a:defRPr sz="4400" kern="1200">
                <a:solidFill>
                  <a:schemeClr val="tx1"/>
                </a:solidFill>
                <a:latin typeface="+mj-lt"/>
                <a:ea typeface="+mj-ea"/>
                <a:cs typeface="+mj-cs"/>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pPr>
              <a:buClr>
                <a:srgbClr val="000000"/>
              </a:buClr>
              <a:buSzPct val="36666"/>
            </a:pPr>
            <a:r>
              <a:rPr lang="en-US" b="1" dirty="0">
                <a:solidFill>
                  <a:srgbClr val="C00000"/>
                </a:solidFill>
                <a:sym typeface="Calibri"/>
              </a:rPr>
              <a:t>O</a:t>
            </a:r>
            <a:r>
              <a:rPr lang="en" b="1" dirty="0" smtClean="0">
                <a:solidFill>
                  <a:srgbClr val="C00000"/>
                </a:solidFill>
                <a:sym typeface="Calibri"/>
              </a:rPr>
              <a:t>bservability of facets of a building</a:t>
            </a:r>
            <a:r>
              <a:rPr lang="en" sz="4000" b="1" dirty="0" smtClean="0">
                <a:solidFill>
                  <a:schemeClr val="accent2"/>
                </a:solidFill>
                <a:ea typeface="Calibri"/>
                <a:cs typeface="Calibri"/>
                <a:sym typeface="Calibri"/>
              </a:rPr>
              <a:t/>
            </a:r>
            <a:br>
              <a:rPr lang="en" sz="4000" b="1" dirty="0" smtClean="0">
                <a:solidFill>
                  <a:schemeClr val="accent2"/>
                </a:solidFill>
                <a:ea typeface="Calibri"/>
                <a:cs typeface="Calibri"/>
                <a:sym typeface="Calibri"/>
              </a:rPr>
            </a:br>
            <a:endParaRPr lang="en" sz="3600" b="1" dirty="0">
              <a:solidFill>
                <a:schemeClr val="accent2"/>
              </a:solidFill>
            </a:endParaRPr>
          </a:p>
        </p:txBody>
      </p:sp>
      <p:pic>
        <p:nvPicPr>
          <p:cNvPr id="5" name="Shape 615"/>
          <p:cNvPicPr preferRelativeResize="0"/>
          <p:nvPr/>
        </p:nvPicPr>
        <p:blipFill>
          <a:blip r:embed="rId3" cstate="print">
            <a:alphaModFix/>
          </a:blip>
          <a:stretch>
            <a:fillRect/>
          </a:stretch>
        </p:blipFill>
        <p:spPr>
          <a:xfrm>
            <a:off x="4751512" y="1519853"/>
            <a:ext cx="4392488" cy="3718647"/>
          </a:xfrm>
          <a:prstGeom prst="rect">
            <a:avLst/>
          </a:prstGeom>
          <a:noFill/>
          <a:ln>
            <a:noFill/>
          </a:ln>
        </p:spPr>
      </p:pic>
      <p:sp>
        <p:nvSpPr>
          <p:cNvPr id="10" name="TextBox 9"/>
          <p:cNvSpPr txBox="1"/>
          <p:nvPr/>
        </p:nvSpPr>
        <p:spPr>
          <a:xfrm>
            <a:off x="3" y="6054389"/>
            <a:ext cx="9143999" cy="830997"/>
          </a:xfrm>
          <a:prstGeom prst="rect">
            <a:avLst/>
          </a:prstGeom>
          <a:solidFill>
            <a:schemeClr val="accent3">
              <a:lumMod val="20000"/>
              <a:lumOff val="80000"/>
            </a:schemeClr>
          </a:solidFill>
        </p:spPr>
        <p:txBody>
          <a:bodyPr wrap="square" rtlCol="0">
            <a:spAutoFit/>
          </a:bodyPr>
          <a:lstStyle/>
          <a:p>
            <a:r>
              <a:rPr lang="en" sz="2400" dirty="0"/>
              <a:t>SenSys'16 </a:t>
            </a:r>
            <a:r>
              <a:rPr lang="en" sz="2400" dirty="0" smtClean="0"/>
              <a:t>Demo</a:t>
            </a:r>
            <a:r>
              <a:rPr lang="en-US" sz="2400" dirty="0" smtClean="0"/>
              <a:t>, </a:t>
            </a:r>
            <a:r>
              <a:rPr lang="en" sz="2400" dirty="0" smtClean="0"/>
              <a:t> </a:t>
            </a:r>
            <a:r>
              <a:rPr lang="en-US" sz="2400" dirty="0" smtClean="0"/>
              <a:t>ACM </a:t>
            </a:r>
            <a:r>
              <a:rPr lang="en-US" sz="2400" dirty="0" err="1" smtClean="0"/>
              <a:t>BuildSys</a:t>
            </a:r>
            <a:r>
              <a:rPr lang="en-US" sz="2400" dirty="0" smtClean="0"/>
              <a:t> '16 (best paper candidate) </a:t>
            </a:r>
            <a:r>
              <a:rPr lang="en" sz="2400" dirty="0" smtClean="0"/>
              <a:t>:</a:t>
            </a:r>
            <a:r>
              <a:rPr lang="en" sz="2400" dirty="0"/>
              <a:t> </a:t>
            </a:r>
            <a:endParaRPr lang="en-US" sz="2400" dirty="0" smtClean="0"/>
          </a:p>
          <a:p>
            <a:r>
              <a:rPr lang="en-US" sz="2400" dirty="0" smtClean="0">
                <a:hlinkClick r:id="rId4"/>
              </a:rPr>
              <a:t>Observability</a:t>
            </a:r>
            <a:r>
              <a:rPr lang="en-US" sz="2400" dirty="0">
                <a:hlinkClick r:id="rId4"/>
              </a:rPr>
              <a:t>: A Principled Approach to Provisioning Sensors </a:t>
            </a:r>
            <a:r>
              <a:rPr lang="en-US" sz="2400" dirty="0" smtClean="0">
                <a:hlinkClick r:id="rId4"/>
              </a:rPr>
              <a:t>in Buildings</a:t>
            </a:r>
            <a:endParaRPr lang="en-US" sz="2400" dirty="0"/>
          </a:p>
        </p:txBody>
      </p:sp>
    </p:spTree>
    <p:extLst>
      <p:ext uri="{BB962C8B-B14F-4D97-AF65-F5344CB8AC3E}">
        <p14:creationId xmlns:p14="http://schemas.microsoft.com/office/powerpoint/2010/main" val="25224855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8965" y="1670437"/>
            <a:ext cx="8229600" cy="3918803"/>
          </a:xfrm>
        </p:spPr>
        <p:txBody>
          <a:bodyPr>
            <a:noAutofit/>
          </a:bodyPr>
          <a:lstStyle/>
          <a:p>
            <a:pPr marL="29766" indent="0">
              <a:buNone/>
            </a:pPr>
            <a:r>
              <a:rPr lang="en-US" altLang="en-US" sz="2000" i="1" dirty="0"/>
              <a:t>Replace hard/physical sensors (PS) with soft sensors (SS): </a:t>
            </a:r>
          </a:p>
          <a:p>
            <a:pPr lvl="2"/>
            <a:r>
              <a:rPr lang="en-US" altLang="en-US" sz="2800" i="1" dirty="0"/>
              <a:t>e.g., Power consumption of a lab can be inferred from the  number of ON desktop machines</a:t>
            </a:r>
          </a:p>
          <a:p>
            <a:pPr lvl="2"/>
            <a:r>
              <a:rPr lang="en-US" altLang="en-US" sz="2800" i="1" dirty="0"/>
              <a:t>no need for smart meters (SMs). </a:t>
            </a:r>
          </a:p>
          <a:p>
            <a:pPr lvl="2"/>
            <a:r>
              <a:rPr lang="en-US" altLang="en-US" sz="1400" i="1" dirty="0"/>
              <a:t>SSs are free from capital costs and hence are preferred over PS, but are inherently inaccurate because they are based on inferences. </a:t>
            </a:r>
          </a:p>
          <a:p>
            <a:pPr marL="29766" indent="0">
              <a:buNone/>
            </a:pPr>
            <a:r>
              <a:rPr lang="en-US" altLang="en-US" sz="2000" i="1" dirty="0"/>
              <a:t>Use building structure to reduce the number of sensors:    </a:t>
            </a:r>
          </a:p>
          <a:p>
            <a:pPr marL="29766" indent="0">
              <a:buNone/>
            </a:pPr>
            <a:r>
              <a:rPr lang="en-US" altLang="en-US" sz="1400" i="1" dirty="0"/>
              <a:t>	We can represent a building as a graph, with each node representing a logical zone of the building (for example, rooms, floors, wings, etc.) and edges representing the flow of information.</a:t>
            </a:r>
          </a:p>
          <a:p>
            <a:pPr marL="0" indent="0">
              <a:spcBef>
                <a:spcPts val="0"/>
              </a:spcBef>
              <a:buNone/>
            </a:pPr>
            <a:r>
              <a:rPr lang="en-US" altLang="en-US" sz="2000" i="1" dirty="0"/>
              <a:t>Use correlation between different facets observed and sensors available: </a:t>
            </a:r>
          </a:p>
          <a:p>
            <a:pPr marL="29766" indent="0">
              <a:buNone/>
            </a:pPr>
            <a:r>
              <a:rPr lang="en-US" altLang="en-US" sz="2000" i="1" dirty="0"/>
              <a:t>          </a:t>
            </a:r>
            <a:r>
              <a:rPr lang="en-US" altLang="en-US" sz="1400" i="1" dirty="0"/>
              <a:t>A facet value obtained from a sensor can serve as an input for observing another facet. </a:t>
            </a:r>
          </a:p>
        </p:txBody>
      </p:sp>
      <p:sp>
        <p:nvSpPr>
          <p:cNvPr id="3" name="Title 2"/>
          <p:cNvSpPr>
            <a:spLocks noGrp="1"/>
          </p:cNvSpPr>
          <p:nvPr>
            <p:ph type="title"/>
          </p:nvPr>
        </p:nvSpPr>
        <p:spPr>
          <a:xfrm>
            <a:off x="457200" y="341784"/>
            <a:ext cx="8229600" cy="1143000"/>
          </a:xfrm>
        </p:spPr>
        <p:txBody>
          <a:bodyPr>
            <a:noAutofit/>
          </a:bodyPr>
          <a:lstStyle/>
          <a:p>
            <a:r>
              <a:rPr lang="en-US" altLang="en-US" sz="3600" dirty="0"/>
              <a:t>drastic minimization of </a:t>
            </a:r>
            <a:br>
              <a:rPr lang="en-US" altLang="en-US" sz="3600" dirty="0"/>
            </a:br>
            <a:r>
              <a:rPr lang="en-US" altLang="en-US" sz="3600" dirty="0"/>
              <a:t>the number of sensors </a:t>
            </a:r>
            <a:r>
              <a:rPr lang="en-US" altLang="en-US" sz="3600" dirty="0" smtClean="0"/>
              <a:t>deployed</a:t>
            </a:r>
            <a:endParaRPr lang="en-US" sz="3600" dirty="0"/>
          </a:p>
        </p:txBody>
      </p:sp>
      <p:sp>
        <p:nvSpPr>
          <p:cNvPr id="6" name="TextBox 5"/>
          <p:cNvSpPr txBox="1">
            <a:spLocks noChangeArrowheads="1"/>
          </p:cNvSpPr>
          <p:nvPr/>
        </p:nvSpPr>
        <p:spPr bwMode="auto">
          <a:xfrm>
            <a:off x="395536" y="2780928"/>
            <a:ext cx="8270081" cy="10156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charset="0"/>
                <a:ea typeface="ヒラギノ角ゴ ProN W3" charset="-128"/>
                <a:sym typeface="Arial" charset="0"/>
              </a:defRPr>
            </a:lvl1pPr>
            <a:lvl2pPr marL="742950" indent="-285750">
              <a:defRPr>
                <a:solidFill>
                  <a:srgbClr val="000000"/>
                </a:solidFill>
                <a:latin typeface="Arial" charset="0"/>
                <a:ea typeface="ヒラギノ角ゴ ProN W3" charset="-128"/>
                <a:sym typeface="Arial" charset="0"/>
              </a:defRPr>
            </a:lvl2pPr>
            <a:lvl3pPr marL="1143000" indent="-228600">
              <a:defRPr>
                <a:solidFill>
                  <a:srgbClr val="000000"/>
                </a:solidFill>
                <a:latin typeface="Arial" charset="0"/>
                <a:ea typeface="ヒラギノ角ゴ ProN W3" charset="-128"/>
                <a:sym typeface="Arial" charset="0"/>
              </a:defRPr>
            </a:lvl3pPr>
            <a:lvl4pPr marL="1600200" indent="-228600">
              <a:defRPr>
                <a:solidFill>
                  <a:srgbClr val="000000"/>
                </a:solidFill>
                <a:latin typeface="Arial" charset="0"/>
                <a:ea typeface="ヒラギノ角ゴ ProN W3" charset="-128"/>
                <a:sym typeface="Arial" charset="0"/>
              </a:defRPr>
            </a:lvl4pPr>
            <a:lvl5pPr marL="2057400" indent="-228600">
              <a:defRPr>
                <a:solidFill>
                  <a:srgbClr val="000000"/>
                </a:solidFill>
                <a:latin typeface="Arial" charset="0"/>
                <a:ea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sym typeface="Arial" charset="0"/>
              </a:defRPr>
            </a:lvl9pPr>
          </a:lstStyle>
          <a:p>
            <a:pPr eaLnBrk="1" hangingPunct="1">
              <a:buFont typeface="Arial" charset="0"/>
              <a:buNone/>
            </a:pPr>
            <a:r>
              <a:rPr lang="en-US" altLang="en-US" sz="3000" i="1" dirty="0">
                <a:solidFill>
                  <a:srgbClr val="FF0000"/>
                </a:solidFill>
              </a:rPr>
              <a:t>Observability:</a:t>
            </a:r>
          </a:p>
          <a:p>
            <a:pPr eaLnBrk="1" hangingPunct="1">
              <a:buFont typeface="Arial" charset="0"/>
              <a:buNone/>
            </a:pPr>
            <a:r>
              <a:rPr lang="en-US" altLang="en-US" sz="3000" dirty="0">
                <a:solidFill>
                  <a:srgbClr val="FF0000"/>
                </a:solidFill>
              </a:rPr>
              <a:t>A  Principled Approach to  Deploying Sensors</a:t>
            </a:r>
          </a:p>
        </p:txBody>
      </p:sp>
    </p:spTree>
    <p:extLst>
      <p:ext uri="{BB962C8B-B14F-4D97-AF65-F5344CB8AC3E}">
        <p14:creationId xmlns:p14="http://schemas.microsoft.com/office/powerpoint/2010/main" val="127216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a:solidFill>
                  <a:srgbClr val="C00000"/>
                </a:solidFill>
              </a:rPr>
              <a:t>Applications of Big Data Analytics</a:t>
            </a:r>
          </a:p>
        </p:txBody>
      </p:sp>
      <p:sp>
        <p:nvSpPr>
          <p:cNvPr id="5" name="Content Placeholder 4"/>
          <p:cNvSpPr>
            <a:spLocks noGrp="1"/>
          </p:cNvSpPr>
          <p:nvPr>
            <p:ph idx="1"/>
          </p:nvPr>
        </p:nvSpPr>
        <p:spPr>
          <a:xfrm>
            <a:off x="457200" y="1417639"/>
            <a:ext cx="8229600" cy="3918803"/>
          </a:xfrm>
        </p:spPr>
        <p:txBody>
          <a:bodyPr>
            <a:noAutofit/>
          </a:bodyPr>
          <a:lstStyle/>
          <a:p>
            <a:pPr marL="0" indent="0" algn="just">
              <a:buNone/>
            </a:pPr>
            <a:r>
              <a:rPr lang="en-US" sz="2600" dirty="0" smtClean="0"/>
              <a:t>Estimating whether the immediate demand can be fulfilled in the near future</a:t>
            </a:r>
          </a:p>
          <a:p>
            <a:pPr marL="0" indent="0" algn="just">
              <a:spcBef>
                <a:spcPts val="1800"/>
              </a:spcBef>
              <a:buNone/>
            </a:pPr>
            <a:r>
              <a:rPr lang="en-US" sz="2600" dirty="0" smtClean="0"/>
              <a:t>Detecting peak consumption</a:t>
            </a:r>
          </a:p>
          <a:p>
            <a:pPr marL="0" indent="0" algn="just">
              <a:spcBef>
                <a:spcPts val="1800"/>
              </a:spcBef>
              <a:buNone/>
            </a:pPr>
            <a:r>
              <a:rPr lang="en-US" sz="2600" dirty="0" smtClean="0"/>
              <a:t>Is the consumption more than usual</a:t>
            </a:r>
          </a:p>
          <a:p>
            <a:pPr marL="0" indent="0" algn="just">
              <a:spcBef>
                <a:spcPts val="1800"/>
              </a:spcBef>
              <a:buNone/>
            </a:pPr>
            <a:r>
              <a:rPr lang="en-US" sz="2600" dirty="0" smtClean="0"/>
              <a:t>Detecting anomalous or abnormal appliance consumption.</a:t>
            </a:r>
          </a:p>
          <a:p>
            <a:pPr marL="0" indent="0" algn="just">
              <a:spcBef>
                <a:spcPts val="1800"/>
              </a:spcBef>
              <a:buNone/>
            </a:pPr>
            <a:r>
              <a:rPr lang="en-US" sz="2600" dirty="0" smtClean="0"/>
              <a:t>Estimating the number and type of appliances operating at any instant.</a:t>
            </a:r>
          </a:p>
          <a:p>
            <a:pPr marL="0" indent="0" algn="just">
              <a:spcBef>
                <a:spcPts val="1800"/>
              </a:spcBef>
              <a:buNone/>
            </a:pPr>
            <a:r>
              <a:rPr lang="en-US" sz="2600" dirty="0" smtClean="0"/>
              <a:t>Identifying a change in consumption pattern over the last few days or hours.</a:t>
            </a:r>
            <a:endParaRPr lang="en-US" sz="2600" dirty="0"/>
          </a:p>
        </p:txBody>
      </p:sp>
    </p:spTree>
    <p:extLst>
      <p:ext uri="{BB962C8B-B14F-4D97-AF65-F5344CB8AC3E}">
        <p14:creationId xmlns:p14="http://schemas.microsoft.com/office/powerpoint/2010/main" val="158013745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611560" y="1556792"/>
          <a:ext cx="8136904" cy="4680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1"/>
          <p:cNvSpPr txBox="1">
            <a:spLocks/>
          </p:cNvSpPr>
          <p:nvPr/>
        </p:nvSpPr>
        <p:spPr>
          <a:xfrm>
            <a:off x="395536" y="476672"/>
            <a:ext cx="8424936" cy="9906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dirty="0" smtClean="0"/>
              <a:t>SMART Energy </a:t>
            </a:r>
            <a:r>
              <a:rPr lang="en-US" dirty="0"/>
              <a:t>Management</a:t>
            </a:r>
          </a:p>
        </p:txBody>
      </p:sp>
    </p:spTree>
    <p:extLst>
      <p:ext uri="{BB962C8B-B14F-4D97-AF65-F5344CB8AC3E}">
        <p14:creationId xmlns:p14="http://schemas.microsoft.com/office/powerpoint/2010/main" val="4147677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518864" y="44624"/>
            <a:ext cx="8229600" cy="1143000"/>
          </a:xfrm>
        </p:spPr>
        <p:txBody>
          <a:bodyPr>
            <a:normAutofit/>
          </a:bodyPr>
          <a:lstStyle/>
          <a:p>
            <a:r>
              <a:rPr lang="en-US" b="1" dirty="0">
                <a:solidFill>
                  <a:srgbClr val="C00000"/>
                </a:solidFill>
                <a:latin typeface="Helvetica" charset="0"/>
                <a:ea typeface="ヒラギノ角ゴ ProN W3" charset="0"/>
              </a:rPr>
              <a:t>Smart </a:t>
            </a:r>
            <a:r>
              <a:rPr lang="en-US" b="1" dirty="0" smtClean="0">
                <a:solidFill>
                  <a:srgbClr val="C00000"/>
                </a:solidFill>
                <a:latin typeface="Helvetica" charset="0"/>
                <a:ea typeface="ヒラギノ角ゴ ProN W3" charset="0"/>
              </a:rPr>
              <a:t>Door</a:t>
            </a:r>
            <a:endParaRPr lang="en-US" b="1" dirty="0">
              <a:solidFill>
                <a:srgbClr val="C00000"/>
              </a:solidFill>
              <a:latin typeface="Calibri" charset="0"/>
              <a:ea typeface="ヒラギノ角ゴ ProN W3" charset="-128"/>
              <a:cs typeface="+mn-cs"/>
              <a:sym typeface="Arial" charset="0"/>
            </a:endParaRPr>
          </a:p>
        </p:txBody>
      </p:sp>
      <p:pic>
        <p:nvPicPr>
          <p:cNvPr id="2355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96754"/>
            <a:ext cx="9144000" cy="562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gular Pentagon 5"/>
          <p:cNvSpPr/>
          <p:nvPr/>
        </p:nvSpPr>
        <p:spPr>
          <a:xfrm>
            <a:off x="0" y="44624"/>
            <a:ext cx="2411760" cy="2016224"/>
          </a:xfrm>
          <a:prstGeom prst="pentagon">
            <a:avLst/>
          </a:prstGeom>
          <a:gradFill>
            <a:gsLst>
              <a:gs pos="28000">
                <a:schemeClr val="accent1">
                  <a:tint val="100000"/>
                  <a:shade val="100000"/>
                  <a:satMod val="130000"/>
                  <a:lumMod val="74000"/>
                </a:schemeClr>
              </a:gs>
              <a:gs pos="67000">
                <a:schemeClr val="tx2">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lIns="0" tIns="274320" rIns="0" rtlCol="0" anchor="ctr"/>
          <a:lstStyle/>
          <a:p>
            <a:pPr algn="ctr"/>
            <a:r>
              <a:rPr lang="en-US" b="1" dirty="0" smtClean="0"/>
              <a:t>Spotlight</a:t>
            </a:r>
          </a:p>
          <a:p>
            <a:pPr algn="ctr"/>
            <a:r>
              <a:rPr lang="en-US" dirty="0">
                <a:solidFill>
                  <a:srgbClr val="FFFF00"/>
                </a:solidFill>
                <a:latin typeface="Helvetica" charset="0"/>
              </a:rPr>
              <a:t>Smart</a:t>
            </a:r>
          </a:p>
          <a:p>
            <a:pPr algn="ctr"/>
            <a:r>
              <a:rPr lang="en-US" dirty="0" smtClean="0">
                <a:solidFill>
                  <a:srgbClr val="FFFF00"/>
                </a:solidFill>
                <a:latin typeface="Helvetica" charset="0"/>
              </a:rPr>
              <a:t>Door</a:t>
            </a:r>
          </a:p>
          <a:p>
            <a:pPr lvl="0" algn="ctr"/>
            <a:r>
              <a:rPr lang="en-US" i="1" dirty="0">
                <a:latin typeface="Myriad Pro" charset="0"/>
                <a:ea typeface="ヒラギノ明朝 ProN W3" charset="0"/>
              </a:rPr>
              <a:t>Reduce unnecessary consumption</a:t>
            </a:r>
          </a:p>
          <a:p>
            <a:pPr algn="ctr"/>
            <a:endParaRPr lang="en-US" dirty="0">
              <a:solidFill>
                <a:schemeClr val="tx1"/>
              </a:solidFill>
              <a:ea typeface="MS PGothic" charset="0"/>
              <a:cs typeface="MS PGothic" charset="0"/>
            </a:endParaRPr>
          </a:p>
          <a:p>
            <a:pPr algn="ctr"/>
            <a:endParaRPr lang="en-US" b="1" dirty="0"/>
          </a:p>
        </p:txBody>
      </p:sp>
    </p:spTree>
    <p:extLst>
      <p:ext uri="{BB962C8B-B14F-4D97-AF65-F5344CB8AC3E}">
        <p14:creationId xmlns:p14="http://schemas.microsoft.com/office/powerpoint/2010/main" val="25733026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6712"/>
            <a:ext cx="9144000" cy="742950"/>
          </a:xfrm>
        </p:spPr>
        <p:txBody>
          <a:bodyPr>
            <a:normAutofit/>
          </a:bodyPr>
          <a:lstStyle/>
          <a:p>
            <a:pPr algn="ctr">
              <a:defRPr/>
            </a:pPr>
            <a:r>
              <a:rPr lang="en-US" sz="3300" dirty="0">
                <a:solidFill>
                  <a:schemeClr val="accent2">
                    <a:lumMod val="75000"/>
                  </a:schemeClr>
                </a:solidFill>
                <a:latin typeface="Helvetica" panose="020B0604020202020204" pitchFamily="34" charset="0"/>
                <a:cs typeface="Helvetica" panose="020B0604020202020204" pitchFamily="34" charset="0"/>
              </a:rPr>
              <a:t>Using Stored/Renewable Energy</a:t>
            </a:r>
          </a:p>
        </p:txBody>
      </p:sp>
      <p:sp>
        <p:nvSpPr>
          <p:cNvPr id="83970" name="Content Placeholder 2"/>
          <p:cNvSpPr>
            <a:spLocks noGrp="1"/>
          </p:cNvSpPr>
          <p:nvPr>
            <p:ph idx="1"/>
          </p:nvPr>
        </p:nvSpPr>
        <p:spPr>
          <a:xfrm>
            <a:off x="18455" y="1561846"/>
            <a:ext cx="6629400" cy="3371850"/>
          </a:xfrm>
        </p:spPr>
        <p:txBody>
          <a:bodyPr/>
          <a:lstStyle/>
          <a:p>
            <a:pPr eaLnBrk="1" hangingPunct="1">
              <a:buFont typeface="Wingdings" charset="0"/>
              <a:buChar char="§"/>
              <a:defRPr/>
            </a:pPr>
            <a:r>
              <a:rPr lang="en-US" dirty="0">
                <a:latin typeface="Arial" charset="0"/>
                <a:ea typeface="MS PGothic" charset="0"/>
                <a:sym typeface="Times New Roman" charset="0"/>
              </a:rPr>
              <a:t>batteries in home settings: </a:t>
            </a:r>
          </a:p>
          <a:p>
            <a:pPr marL="0" indent="0">
              <a:buNone/>
              <a:defRPr/>
            </a:pPr>
            <a:r>
              <a:rPr lang="en-US" dirty="0">
                <a:latin typeface="Arial" charset="0"/>
                <a:ea typeface="MS PGothic" charset="0"/>
                <a:sym typeface="Times New Roman" charset="0"/>
              </a:rPr>
              <a:t>   peak flattening,  reduced costs, </a:t>
            </a:r>
          </a:p>
          <a:p>
            <a:pPr marL="0" indent="0">
              <a:buNone/>
              <a:defRPr/>
            </a:pPr>
            <a:r>
              <a:rPr lang="en-US" dirty="0">
                <a:latin typeface="Arial" charset="0"/>
                <a:ea typeface="MS PGothic" charset="0"/>
                <a:sym typeface="Times New Roman" charset="0"/>
              </a:rPr>
              <a:t>   smoothed intermittent sources, </a:t>
            </a:r>
          </a:p>
          <a:p>
            <a:pPr marL="0" indent="0">
              <a:buNone/>
              <a:defRPr/>
            </a:pPr>
            <a:r>
              <a:rPr lang="en-US" dirty="0">
                <a:latin typeface="Arial" charset="0"/>
                <a:ea typeface="MS PGothic" charset="0"/>
                <a:sym typeface="Times New Roman" charset="0"/>
              </a:rPr>
              <a:t>   surviving grid outages</a:t>
            </a:r>
          </a:p>
        </p:txBody>
      </p:sp>
      <p:pic>
        <p:nvPicPr>
          <p:cNvPr id="49155" name="Picture 2" descr="http://www.eia.gov/todayinenergy/images/2012.05.21/flatteni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480" y="3258530"/>
            <a:ext cx="6229350" cy="240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156" name="Picture 2" descr="http://www.digitalpower.in/images/DPC-HOME-INVERTER-INV-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0541" y="1637048"/>
            <a:ext cx="1849041" cy="1657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15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1309" y="4572000"/>
            <a:ext cx="3810000" cy="142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7259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1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1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E5C1363-7461-489A-B2A5-5F251D17E67B}" type="slidenum">
              <a:rPr lang="en-US" smtClean="0"/>
              <a:pPr/>
              <a:t>61</a:t>
            </a:fld>
            <a:endParaRPr lang="en-US"/>
          </a:p>
        </p:txBody>
      </p:sp>
      <p:graphicFrame>
        <p:nvGraphicFramePr>
          <p:cNvPr id="3" name="Chart 2"/>
          <p:cNvGraphicFramePr/>
          <p:nvPr>
            <p:extLst/>
          </p:nvPr>
        </p:nvGraphicFramePr>
        <p:xfrm>
          <a:off x="1828800" y="1460472"/>
          <a:ext cx="5486400" cy="4343400"/>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p:cNvSpPr txBox="1"/>
          <p:nvPr/>
        </p:nvSpPr>
        <p:spPr>
          <a:xfrm>
            <a:off x="-15821" y="857250"/>
            <a:ext cx="9159821" cy="600164"/>
          </a:xfrm>
          <a:prstGeom prst="rect">
            <a:avLst/>
          </a:prstGeom>
          <a:noFill/>
        </p:spPr>
        <p:txBody>
          <a:bodyPr wrap="square" rtlCol="0">
            <a:spAutoFit/>
          </a:bodyPr>
          <a:lstStyle/>
          <a:p>
            <a:pPr algn="ctr"/>
            <a:r>
              <a:rPr lang="en-US" sz="3300" dirty="0">
                <a:solidFill>
                  <a:srgbClr val="B34040"/>
                </a:solidFill>
                <a:latin typeface="Helvetica" panose="020B0604020202020204" pitchFamily="34" charset="0"/>
                <a:cs typeface="Helvetica" panose="020B0604020202020204" pitchFamily="34" charset="0"/>
              </a:rPr>
              <a:t>Category-wise Potential &amp; Share</a:t>
            </a:r>
          </a:p>
        </p:txBody>
      </p:sp>
      <p:sp>
        <p:nvSpPr>
          <p:cNvPr id="5" name="TextBox 4"/>
          <p:cNvSpPr txBox="1"/>
          <p:nvPr/>
        </p:nvSpPr>
        <p:spPr>
          <a:xfrm>
            <a:off x="-15820" y="1461418"/>
            <a:ext cx="1600979" cy="5355312"/>
          </a:xfrm>
          <a:prstGeom prst="rect">
            <a:avLst/>
          </a:prstGeom>
          <a:solidFill>
            <a:schemeClr val="accent3">
              <a:lumMod val="60000"/>
              <a:lumOff val="40000"/>
            </a:schemeClr>
          </a:solidFill>
        </p:spPr>
        <p:txBody>
          <a:bodyPr wrap="square" rtlCol="0">
            <a:spAutoFit/>
          </a:bodyPr>
          <a:lstStyle/>
          <a:p>
            <a:r>
              <a:rPr lang="en-US" sz="1500" dirty="0"/>
              <a:t>Mumbai’s peak power demand  3.35GW</a:t>
            </a:r>
          </a:p>
          <a:p>
            <a:endParaRPr lang="en-US" sz="1500" b="1" i="1" dirty="0"/>
          </a:p>
          <a:p>
            <a:r>
              <a:rPr lang="en-US" sz="2100" dirty="0"/>
              <a:t>Rooftop PV </a:t>
            </a:r>
          </a:p>
          <a:p>
            <a:r>
              <a:rPr lang="en-US" sz="2100" dirty="0"/>
              <a:t>potential</a:t>
            </a:r>
          </a:p>
          <a:p>
            <a:r>
              <a:rPr lang="en-US" sz="2100" dirty="0"/>
              <a:t>is enormous</a:t>
            </a:r>
          </a:p>
          <a:p>
            <a:r>
              <a:rPr lang="en-US" sz="1500" dirty="0"/>
              <a:t>1.55GW -  1.89GW</a:t>
            </a:r>
            <a:endParaRPr lang="en-US" sz="2100" dirty="0"/>
          </a:p>
          <a:p>
            <a:r>
              <a:rPr lang="en-US" sz="2100" dirty="0"/>
              <a:t> </a:t>
            </a:r>
            <a:r>
              <a:rPr lang="en-US" sz="2100" b="1" i="1" dirty="0"/>
              <a:t>46% to 56% </a:t>
            </a:r>
            <a:endParaRPr lang="en-US" sz="2100" dirty="0"/>
          </a:p>
          <a:p>
            <a:endParaRPr lang="en-US" sz="2100" dirty="0"/>
          </a:p>
          <a:p>
            <a:r>
              <a:rPr lang="en-US" sz="2100" dirty="0"/>
              <a:t>Need policies</a:t>
            </a:r>
          </a:p>
          <a:p>
            <a:r>
              <a:rPr lang="en-US" sz="2100" dirty="0"/>
              <a:t>to harness it</a:t>
            </a:r>
          </a:p>
          <a:p>
            <a:endParaRPr lang="en-US" sz="2100" dirty="0"/>
          </a:p>
          <a:p>
            <a:endParaRPr lang="en-US" sz="2100" dirty="0"/>
          </a:p>
          <a:p>
            <a:endParaRPr lang="en-US" sz="2100" dirty="0"/>
          </a:p>
          <a:p>
            <a:endParaRPr lang="en-US" sz="2100" dirty="0"/>
          </a:p>
        </p:txBody>
      </p:sp>
    </p:spTree>
    <p:extLst>
      <p:ext uri="{BB962C8B-B14F-4D97-AF65-F5344CB8AC3E}">
        <p14:creationId xmlns:p14="http://schemas.microsoft.com/office/powerpoint/2010/main" val="19469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40" name="Title 10"/>
          <p:cNvSpPr>
            <a:spLocks noGrp="1"/>
          </p:cNvSpPr>
          <p:nvPr>
            <p:ph type="title"/>
          </p:nvPr>
        </p:nvSpPr>
        <p:spPr>
          <a:xfrm>
            <a:off x="0" y="857250"/>
            <a:ext cx="9144000" cy="742950"/>
          </a:xfrm>
        </p:spPr>
        <p:txBody>
          <a:bodyPr>
            <a:normAutofit fontScale="90000"/>
          </a:bodyPr>
          <a:lstStyle/>
          <a:p>
            <a:pPr>
              <a:defRPr/>
            </a:pPr>
            <a:r>
              <a:rPr lang="en-US" dirty="0">
                <a:solidFill>
                  <a:srgbClr val="B34040"/>
                </a:solidFill>
                <a:latin typeface="Helvetica" charset="0"/>
                <a:ea typeface="ヒラギノ角ゴ ProN W3" charset="0"/>
              </a:rPr>
              <a:t>SMART Design Philosophy</a:t>
            </a:r>
          </a:p>
        </p:txBody>
      </p:sp>
      <p:sp>
        <p:nvSpPr>
          <p:cNvPr id="9" name="Content Placeholder 2"/>
          <p:cNvSpPr txBox="1">
            <a:spLocks/>
          </p:cNvSpPr>
          <p:nvPr/>
        </p:nvSpPr>
        <p:spPr bwMode="auto">
          <a:xfrm>
            <a:off x="277923" y="3930737"/>
            <a:ext cx="1885950" cy="13716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38100" tIns="38100" bIns="38100"/>
          <a:lstStyle>
            <a:lvl1pPr marL="382588" indent="-342900" algn="l" rtl="0" eaLnBrk="0" fontAlgn="base" hangingPunct="0">
              <a:spcBef>
                <a:spcPts val="600"/>
              </a:spcBef>
              <a:spcAft>
                <a:spcPct val="0"/>
              </a:spcAft>
              <a:buClr>
                <a:srgbClr val="000090"/>
              </a:buClr>
              <a:buSzPct val="100000"/>
              <a:buFont typeface="Wingdings" charset="0"/>
              <a:buChar char="§"/>
              <a:defRPr sz="2800">
                <a:solidFill>
                  <a:schemeClr val="tx1"/>
                </a:solidFill>
                <a:latin typeface="+mn-lt"/>
                <a:ea typeface="+mn-ea"/>
                <a:cs typeface="ヒラギノ明朝 ProN W3" charset="0"/>
                <a:sym typeface="Times New Roman" charset="0"/>
              </a:defRPr>
            </a:lvl1pPr>
            <a:lvl2pPr marL="731838" indent="-285750" algn="l" rtl="0" eaLnBrk="0" fontAlgn="base" hangingPunct="0">
              <a:spcBef>
                <a:spcPts val="500"/>
              </a:spcBef>
              <a:spcAft>
                <a:spcPct val="0"/>
              </a:spcAft>
              <a:buClr>
                <a:srgbClr val="000090"/>
              </a:buClr>
              <a:buSzPct val="100000"/>
              <a:buFont typeface="Wingdings" charset="0"/>
              <a:buChar char="•"/>
              <a:defRPr sz="2400">
                <a:solidFill>
                  <a:schemeClr val="tx1"/>
                </a:solidFill>
                <a:latin typeface="+mn-lt"/>
                <a:ea typeface="+mn-ea"/>
                <a:cs typeface="ヒラギノ明朝 ProN W3" charset="0"/>
                <a:sym typeface="Times New Roman" charset="0"/>
              </a:defRPr>
            </a:lvl2pPr>
            <a:lvl3pPr marL="1131888" indent="-228600" algn="l" rtl="0" eaLnBrk="0" fontAlgn="base" hangingPunct="0">
              <a:spcBef>
                <a:spcPts val="500"/>
              </a:spcBef>
              <a:spcAft>
                <a:spcPct val="0"/>
              </a:spcAft>
              <a:buClr>
                <a:srgbClr val="000090"/>
              </a:buClr>
              <a:buSzPct val="100000"/>
              <a:buFont typeface="Wingdings" charset="0"/>
              <a:buChar char="•"/>
              <a:defRPr sz="2400">
                <a:solidFill>
                  <a:schemeClr val="tx1"/>
                </a:solidFill>
                <a:latin typeface="+mn-lt"/>
                <a:ea typeface="+mn-ea"/>
                <a:cs typeface="ヒラギノ明朝 ProN W3" charset="0"/>
                <a:sym typeface="Times New Roman" charset="0"/>
              </a:defRPr>
            </a:lvl3pPr>
            <a:lvl4pPr marL="1589088" indent="-228600" algn="l" rtl="0" eaLnBrk="0" fontAlgn="base" hangingPunct="0">
              <a:spcBef>
                <a:spcPts val="500"/>
              </a:spcBef>
              <a:spcAft>
                <a:spcPct val="0"/>
              </a:spcAft>
              <a:buClr>
                <a:srgbClr val="000090"/>
              </a:buClr>
              <a:buSzPct val="100000"/>
              <a:buFont typeface="Wingdings" charset="0"/>
              <a:buChar char="–"/>
              <a:defRPr sz="2000">
                <a:solidFill>
                  <a:schemeClr val="tx1"/>
                </a:solidFill>
                <a:latin typeface="+mn-lt"/>
                <a:ea typeface="+mn-ea"/>
                <a:cs typeface="ヒラギノ明朝 ProN W3" charset="0"/>
                <a:sym typeface="Times New Roman" charset="0"/>
              </a:defRPr>
            </a:lvl4pPr>
            <a:lvl5pPr marL="2046288" indent="-228600" algn="l" rtl="0" eaLnBrk="0" fontAlgn="base" hangingPunct="0">
              <a:spcBef>
                <a:spcPts val="500"/>
              </a:spcBef>
              <a:spcAft>
                <a:spcPct val="0"/>
              </a:spcAft>
              <a:buClr>
                <a:srgbClr val="000090"/>
              </a:buClr>
              <a:buSzPct val="100000"/>
              <a:buFont typeface="Wingdings" charset="0"/>
              <a:buChar char="»"/>
              <a:defRPr sz="2000">
                <a:solidFill>
                  <a:schemeClr val="tx1"/>
                </a:solidFill>
                <a:latin typeface="+mn-lt"/>
                <a:ea typeface="+mn-ea"/>
                <a:cs typeface="ヒラギノ明朝 ProN W3" charset="0"/>
                <a:sym typeface="Times New Roman" charset="0"/>
              </a:defRPr>
            </a:lvl5pPr>
            <a:lvl6pPr marL="2503488" indent="-228600" algn="l" rtl="0" eaLnBrk="0" fontAlgn="base" hangingPunct="0">
              <a:spcBef>
                <a:spcPts val="500"/>
              </a:spcBef>
              <a:spcAft>
                <a:spcPct val="0"/>
              </a:spcAft>
              <a:buClr>
                <a:srgbClr val="000090"/>
              </a:buClr>
              <a:buSzPct val="100000"/>
              <a:buFont typeface="Wingdings" pitchFamily="2" charset="2"/>
              <a:buChar char="»"/>
              <a:defRPr sz="2000">
                <a:solidFill>
                  <a:schemeClr val="tx1"/>
                </a:solidFill>
                <a:latin typeface="+mn-lt"/>
                <a:ea typeface="+mn-ea"/>
                <a:sym typeface="Times New Roman" pitchFamily="18" charset="0"/>
              </a:defRPr>
            </a:lvl6pPr>
            <a:lvl7pPr marL="2960688" indent="-228600" algn="l" rtl="0" eaLnBrk="0" fontAlgn="base" hangingPunct="0">
              <a:spcBef>
                <a:spcPts val="500"/>
              </a:spcBef>
              <a:spcAft>
                <a:spcPct val="0"/>
              </a:spcAft>
              <a:buClr>
                <a:srgbClr val="000090"/>
              </a:buClr>
              <a:buSzPct val="100000"/>
              <a:buFont typeface="Wingdings" pitchFamily="2" charset="2"/>
              <a:buChar char="»"/>
              <a:defRPr sz="2000">
                <a:solidFill>
                  <a:schemeClr val="tx1"/>
                </a:solidFill>
                <a:latin typeface="+mn-lt"/>
                <a:ea typeface="+mn-ea"/>
                <a:sym typeface="Times New Roman" pitchFamily="18" charset="0"/>
              </a:defRPr>
            </a:lvl7pPr>
            <a:lvl8pPr marL="3417888" indent="-228600" algn="l" rtl="0" eaLnBrk="0" fontAlgn="base" hangingPunct="0">
              <a:spcBef>
                <a:spcPts val="500"/>
              </a:spcBef>
              <a:spcAft>
                <a:spcPct val="0"/>
              </a:spcAft>
              <a:buClr>
                <a:srgbClr val="000090"/>
              </a:buClr>
              <a:buSzPct val="100000"/>
              <a:buFont typeface="Wingdings" pitchFamily="2" charset="2"/>
              <a:buChar char="»"/>
              <a:defRPr sz="2000">
                <a:solidFill>
                  <a:schemeClr val="tx1"/>
                </a:solidFill>
                <a:latin typeface="+mn-lt"/>
                <a:ea typeface="+mn-ea"/>
                <a:sym typeface="Times New Roman" pitchFamily="18" charset="0"/>
              </a:defRPr>
            </a:lvl8pPr>
            <a:lvl9pPr marL="3875088" indent="-228600" algn="l" rtl="0" eaLnBrk="0" fontAlgn="base" hangingPunct="0">
              <a:spcBef>
                <a:spcPts val="500"/>
              </a:spcBef>
              <a:spcAft>
                <a:spcPct val="0"/>
              </a:spcAft>
              <a:buClr>
                <a:srgbClr val="000090"/>
              </a:buClr>
              <a:buSzPct val="100000"/>
              <a:buFont typeface="Wingdings" pitchFamily="2" charset="2"/>
              <a:buChar char="»"/>
              <a:defRPr sz="2000">
                <a:solidFill>
                  <a:schemeClr val="tx1"/>
                </a:solidFill>
                <a:latin typeface="+mn-lt"/>
                <a:ea typeface="+mn-ea"/>
                <a:sym typeface="Times New Roman" pitchFamily="18" charset="0"/>
              </a:defRPr>
            </a:lvl9pPr>
          </a:lstStyle>
          <a:p>
            <a:pPr marL="29766" indent="0">
              <a:buNone/>
              <a:defRPr/>
            </a:pPr>
            <a:r>
              <a:rPr lang="en-US" sz="2100" i="1" dirty="0"/>
              <a:t>Applicable at</a:t>
            </a:r>
          </a:p>
          <a:p>
            <a:pPr>
              <a:defRPr/>
            </a:pPr>
            <a:r>
              <a:rPr lang="en-US" sz="2100" i="1" dirty="0"/>
              <a:t>Design </a:t>
            </a:r>
          </a:p>
          <a:p>
            <a:pPr>
              <a:defRPr/>
            </a:pPr>
            <a:r>
              <a:rPr lang="en-US" sz="2100" i="1" dirty="0"/>
              <a:t>Deployment</a:t>
            </a:r>
          </a:p>
          <a:p>
            <a:pPr>
              <a:defRPr/>
            </a:pPr>
            <a:r>
              <a:rPr lang="en-US" sz="2100" i="1" dirty="0"/>
              <a:t>Initialization</a:t>
            </a:r>
          </a:p>
          <a:p>
            <a:pPr>
              <a:defRPr/>
            </a:pPr>
            <a:r>
              <a:rPr lang="en-US" sz="2100" i="1" dirty="0"/>
              <a:t>Run</a:t>
            </a:r>
            <a:r>
              <a:rPr lang="en-US" sz="2100" dirty="0"/>
              <a:t>   Time</a:t>
            </a:r>
          </a:p>
        </p:txBody>
      </p:sp>
      <p:grpSp>
        <p:nvGrpSpPr>
          <p:cNvPr id="22" name="Group 21"/>
          <p:cNvGrpSpPr/>
          <p:nvPr/>
        </p:nvGrpSpPr>
        <p:grpSpPr>
          <a:xfrm>
            <a:off x="2206678" y="1485951"/>
            <a:ext cx="6469778" cy="4374911"/>
            <a:chOff x="1812916" y="838268"/>
            <a:chExt cx="8626370" cy="5833214"/>
          </a:xfrm>
        </p:grpSpPr>
        <p:graphicFrame>
          <p:nvGraphicFramePr>
            <p:cNvPr id="3" name="Diagram 2"/>
            <p:cNvGraphicFramePr/>
            <p:nvPr>
              <p:extLst/>
            </p:nvPr>
          </p:nvGraphicFramePr>
          <p:xfrm>
            <a:off x="1812916" y="838268"/>
            <a:ext cx="8626370" cy="58332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2530" name="TextBox 3"/>
            <p:cNvSpPr txBox="1">
              <a:spLocks noChangeArrowheads="1"/>
            </p:cNvSpPr>
            <p:nvPr/>
          </p:nvSpPr>
          <p:spPr bwMode="auto">
            <a:xfrm>
              <a:off x="6762141" y="4886394"/>
              <a:ext cx="1714572" cy="4924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eaLnBrk="1" hangingPunct="1"/>
              <a:r>
                <a:rPr lang="en-US" sz="1800" dirty="0">
                  <a:solidFill>
                    <a:schemeClr val="bg1"/>
                  </a:solidFill>
                </a:rPr>
                <a:t>  </a:t>
              </a:r>
              <a:r>
                <a:rPr lang="en-US" sz="1500" dirty="0">
                  <a:solidFill>
                    <a:schemeClr val="bg1"/>
                  </a:solidFill>
                </a:rPr>
                <a:t>EMEMBER</a:t>
              </a:r>
            </a:p>
          </p:txBody>
        </p:sp>
        <p:sp>
          <p:nvSpPr>
            <p:cNvPr id="12" name="TextBox 5"/>
            <p:cNvSpPr txBox="1">
              <a:spLocks noChangeArrowheads="1"/>
            </p:cNvSpPr>
            <p:nvPr/>
          </p:nvSpPr>
          <p:spPr bwMode="auto">
            <a:xfrm>
              <a:off x="5805334" y="1143000"/>
              <a:ext cx="3708709" cy="1508105"/>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algn="ctr" eaLnBrk="1" hangingPunct="1"/>
              <a:r>
                <a:rPr lang="en-US" sz="1350" dirty="0">
                  <a:solidFill>
                    <a:schemeClr val="tx1"/>
                  </a:solidFill>
                  <a:ea typeface="MS PGothic" charset="0"/>
                  <a:cs typeface="MS PGothic" charset="0"/>
                </a:rPr>
                <a:t>What</a:t>
              </a:r>
            </a:p>
            <a:p>
              <a:pPr algn="ctr" eaLnBrk="1" hangingPunct="1"/>
              <a:r>
                <a:rPr lang="en-US" sz="1350" dirty="0">
                  <a:solidFill>
                    <a:schemeClr val="tx1"/>
                  </a:solidFill>
                  <a:ea typeface="MS PGothic" charset="0"/>
                  <a:cs typeface="MS PGothic" charset="0"/>
                </a:rPr>
                <a:t>When (how often)</a:t>
              </a:r>
            </a:p>
            <a:p>
              <a:pPr algn="ctr" eaLnBrk="1" hangingPunct="1"/>
              <a:r>
                <a:rPr lang="en-US" sz="1350" dirty="0">
                  <a:solidFill>
                    <a:schemeClr val="tx1"/>
                  </a:solidFill>
                  <a:ea typeface="MS PGothic" charset="0"/>
                  <a:cs typeface="MS PGothic" charset="0"/>
                </a:rPr>
                <a:t>How</a:t>
              </a:r>
            </a:p>
            <a:p>
              <a:pPr algn="ctr" eaLnBrk="1" hangingPunct="1"/>
              <a:r>
                <a:rPr lang="en-US" sz="1350" dirty="0">
                  <a:solidFill>
                    <a:schemeClr val="tx1"/>
                  </a:solidFill>
                  <a:ea typeface="MS PGothic" charset="0"/>
                  <a:cs typeface="MS PGothic" charset="0"/>
                </a:rPr>
                <a:t>Where</a:t>
              </a:r>
            </a:p>
            <a:p>
              <a:pPr algn="ctr" eaLnBrk="1" hangingPunct="1"/>
              <a:r>
                <a:rPr lang="en-US" sz="1350" dirty="0">
                  <a:solidFill>
                    <a:schemeClr val="tx1"/>
                  </a:solidFill>
                  <a:ea typeface="MS PGothic" charset="0"/>
                  <a:cs typeface="MS PGothic" charset="0"/>
                </a:rPr>
                <a:t>Which (hard, soft, aggregating…) </a:t>
              </a:r>
            </a:p>
          </p:txBody>
        </p:sp>
        <p:sp>
          <p:nvSpPr>
            <p:cNvPr id="13" name="TextBox 8"/>
            <p:cNvSpPr txBox="1">
              <a:spLocks noChangeArrowheads="1"/>
            </p:cNvSpPr>
            <p:nvPr/>
          </p:nvSpPr>
          <p:spPr bwMode="auto">
            <a:xfrm>
              <a:off x="7065722" y="3124201"/>
              <a:ext cx="2413482" cy="954108"/>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algn="ctr" eaLnBrk="1" hangingPunct="1"/>
              <a:r>
                <a:rPr lang="en-US" sz="1350">
                  <a:solidFill>
                    <a:schemeClr val="tx1"/>
                  </a:solidFill>
                  <a:ea typeface="MS PGothic" charset="0"/>
                  <a:cs typeface="MS PGothic" charset="0"/>
                </a:rPr>
                <a:t>Archival data</a:t>
              </a:r>
            </a:p>
            <a:p>
              <a:pPr algn="ctr" eaLnBrk="1" hangingPunct="1"/>
              <a:r>
                <a:rPr lang="en-US" sz="1350">
                  <a:solidFill>
                    <a:schemeClr val="tx1"/>
                  </a:solidFill>
                  <a:ea typeface="MS PGothic" charset="0"/>
                  <a:cs typeface="MS PGothic" charset="0"/>
                </a:rPr>
                <a:t>Real-Time data</a:t>
              </a:r>
            </a:p>
            <a:p>
              <a:pPr algn="ctr" eaLnBrk="1" hangingPunct="1"/>
              <a:r>
                <a:rPr lang="en-US" sz="1350">
                  <a:solidFill>
                    <a:schemeClr val="tx1"/>
                  </a:solidFill>
                  <a:ea typeface="MS PGothic" charset="0"/>
                  <a:cs typeface="MS PGothic" charset="0"/>
                </a:rPr>
                <a:t>(Dis)aggregated data</a:t>
              </a:r>
            </a:p>
          </p:txBody>
        </p:sp>
        <p:sp>
          <p:nvSpPr>
            <p:cNvPr id="14" name="TextBox 9"/>
            <p:cNvSpPr txBox="1">
              <a:spLocks noChangeArrowheads="1"/>
            </p:cNvSpPr>
            <p:nvPr/>
          </p:nvSpPr>
          <p:spPr bwMode="auto">
            <a:xfrm>
              <a:off x="9239059" y="4953001"/>
              <a:ext cx="925896" cy="954108"/>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algn="ctr" eaLnBrk="1" hangingPunct="1"/>
              <a:r>
                <a:rPr lang="en-US" sz="1350">
                  <a:solidFill>
                    <a:schemeClr val="tx1"/>
                  </a:solidFill>
                  <a:ea typeface="MS PGothic" charset="0"/>
                  <a:cs typeface="MS PGothic" charset="0"/>
                </a:rPr>
                <a:t>Who</a:t>
              </a:r>
            </a:p>
            <a:p>
              <a:pPr algn="ctr" eaLnBrk="1" hangingPunct="1"/>
              <a:r>
                <a:rPr lang="en-US" sz="1350">
                  <a:solidFill>
                    <a:schemeClr val="tx1"/>
                  </a:solidFill>
                  <a:ea typeface="MS PGothic" charset="0"/>
                  <a:cs typeface="MS PGothic" charset="0"/>
                </a:rPr>
                <a:t>When</a:t>
              </a:r>
            </a:p>
            <a:p>
              <a:pPr algn="ctr" eaLnBrk="1" hangingPunct="1"/>
              <a:r>
                <a:rPr lang="en-US" sz="1350">
                  <a:solidFill>
                    <a:schemeClr val="tx1"/>
                  </a:solidFill>
                  <a:ea typeface="MS PGothic" charset="0"/>
                  <a:cs typeface="MS PGothic" charset="0"/>
                </a:rPr>
                <a:t>Where</a:t>
              </a:r>
            </a:p>
          </p:txBody>
        </p:sp>
        <p:sp>
          <p:nvSpPr>
            <p:cNvPr id="21" name="Freeform 20"/>
            <p:cNvSpPr/>
            <p:nvPr/>
          </p:nvSpPr>
          <p:spPr>
            <a:xfrm>
              <a:off x="2069793" y="2686930"/>
              <a:ext cx="5253417" cy="3761393"/>
            </a:xfrm>
            <a:custGeom>
              <a:avLst/>
              <a:gdLst>
                <a:gd name="connsiteX0" fmla="*/ 5400568 w 5588233"/>
                <a:gd name="connsiteY0" fmla="*/ 3291840 h 3785294"/>
                <a:gd name="connsiteX1" fmla="*/ 5147350 w 5588233"/>
                <a:gd name="connsiteY1" fmla="*/ 3784209 h 3785294"/>
                <a:gd name="connsiteX2" fmla="*/ 1546021 w 5588233"/>
                <a:gd name="connsiteY2" fmla="*/ 3376246 h 3785294"/>
                <a:gd name="connsiteX3" fmla="*/ 97048 w 5588233"/>
                <a:gd name="connsiteY3" fmla="*/ 1983545 h 3785294"/>
                <a:gd name="connsiteX4" fmla="*/ 251793 w 5588233"/>
                <a:gd name="connsiteY4" fmla="*/ 0 h 3785294"/>
                <a:gd name="connsiteX0" fmla="*/ 5400568 w 5569095"/>
                <a:gd name="connsiteY0" fmla="*/ 3291840 h 3953561"/>
                <a:gd name="connsiteX1" fmla="*/ 5105146 w 5569095"/>
                <a:gd name="connsiteY1" fmla="*/ 3953021 h 3953561"/>
                <a:gd name="connsiteX2" fmla="*/ 1546021 w 5569095"/>
                <a:gd name="connsiteY2" fmla="*/ 3376246 h 3953561"/>
                <a:gd name="connsiteX3" fmla="*/ 97048 w 5569095"/>
                <a:gd name="connsiteY3" fmla="*/ 1983545 h 3953561"/>
                <a:gd name="connsiteX4" fmla="*/ 251793 w 5569095"/>
                <a:gd name="connsiteY4" fmla="*/ 0 h 3953561"/>
                <a:gd name="connsiteX0" fmla="*/ 5400568 w 5483769"/>
                <a:gd name="connsiteY0" fmla="*/ 3291840 h 3981654"/>
                <a:gd name="connsiteX1" fmla="*/ 4823793 w 5483769"/>
                <a:gd name="connsiteY1" fmla="*/ 3981157 h 3981654"/>
                <a:gd name="connsiteX2" fmla="*/ 1546021 w 5483769"/>
                <a:gd name="connsiteY2" fmla="*/ 3376246 h 3981654"/>
                <a:gd name="connsiteX3" fmla="*/ 97048 w 5483769"/>
                <a:gd name="connsiteY3" fmla="*/ 1983545 h 3981654"/>
                <a:gd name="connsiteX4" fmla="*/ 251793 w 5483769"/>
                <a:gd name="connsiteY4" fmla="*/ 0 h 3981654"/>
                <a:gd name="connsiteX0" fmla="*/ 5400568 w 5433450"/>
                <a:gd name="connsiteY0" fmla="*/ 3291840 h 3981654"/>
                <a:gd name="connsiteX1" fmla="*/ 4247017 w 5433450"/>
                <a:gd name="connsiteY1" fmla="*/ 3981157 h 3981654"/>
                <a:gd name="connsiteX2" fmla="*/ 1546021 w 5433450"/>
                <a:gd name="connsiteY2" fmla="*/ 3376246 h 3981654"/>
                <a:gd name="connsiteX3" fmla="*/ 97048 w 5433450"/>
                <a:gd name="connsiteY3" fmla="*/ 1983545 h 3981654"/>
                <a:gd name="connsiteX4" fmla="*/ 251793 w 5433450"/>
                <a:gd name="connsiteY4" fmla="*/ 0 h 3981654"/>
                <a:gd name="connsiteX0" fmla="*/ 5331907 w 5364789"/>
                <a:gd name="connsiteY0" fmla="*/ 3291840 h 3981705"/>
                <a:gd name="connsiteX1" fmla="*/ 4178356 w 5364789"/>
                <a:gd name="connsiteY1" fmla="*/ 3981157 h 3981705"/>
                <a:gd name="connsiteX2" fmla="*/ 1477360 w 5364789"/>
                <a:gd name="connsiteY2" fmla="*/ 3376246 h 3981705"/>
                <a:gd name="connsiteX3" fmla="*/ 126861 w 5364789"/>
                <a:gd name="connsiteY3" fmla="*/ 1814733 h 3981705"/>
                <a:gd name="connsiteX4" fmla="*/ 183132 w 5364789"/>
                <a:gd name="connsiteY4" fmla="*/ 0 h 3981705"/>
                <a:gd name="connsiteX0" fmla="*/ 5340930 w 5373085"/>
                <a:gd name="connsiteY0" fmla="*/ 3291840 h 3981375"/>
                <a:gd name="connsiteX1" fmla="*/ 4187379 w 5373085"/>
                <a:gd name="connsiteY1" fmla="*/ 3981157 h 3981375"/>
                <a:gd name="connsiteX2" fmla="*/ 1612992 w 5373085"/>
                <a:gd name="connsiteY2" fmla="*/ 3221501 h 3981375"/>
                <a:gd name="connsiteX3" fmla="*/ 135884 w 5373085"/>
                <a:gd name="connsiteY3" fmla="*/ 1814733 h 3981375"/>
                <a:gd name="connsiteX4" fmla="*/ 192155 w 5373085"/>
                <a:gd name="connsiteY4" fmla="*/ 0 h 3981375"/>
                <a:gd name="connsiteX0" fmla="*/ 5243931 w 5276086"/>
                <a:gd name="connsiteY0" fmla="*/ 3291840 h 3981375"/>
                <a:gd name="connsiteX1" fmla="*/ 4090380 w 5276086"/>
                <a:gd name="connsiteY1" fmla="*/ 3981157 h 3981375"/>
                <a:gd name="connsiteX2" fmla="*/ 1515993 w 5276086"/>
                <a:gd name="connsiteY2" fmla="*/ 3221501 h 3981375"/>
                <a:gd name="connsiteX3" fmla="*/ 249901 w 5276086"/>
                <a:gd name="connsiteY3" fmla="*/ 1758462 h 3981375"/>
                <a:gd name="connsiteX4" fmla="*/ 95156 w 5276086"/>
                <a:gd name="connsiteY4" fmla="*/ 0 h 3981375"/>
                <a:gd name="connsiteX0" fmla="*/ 5245081 w 5277078"/>
                <a:gd name="connsiteY0" fmla="*/ 3291840 h 3981842"/>
                <a:gd name="connsiteX1" fmla="*/ 4091530 w 5277078"/>
                <a:gd name="connsiteY1" fmla="*/ 3981157 h 3981842"/>
                <a:gd name="connsiteX2" fmla="*/ 1545278 w 5277078"/>
                <a:gd name="connsiteY2" fmla="*/ 3165231 h 3981842"/>
                <a:gd name="connsiteX3" fmla="*/ 251051 w 5277078"/>
                <a:gd name="connsiteY3" fmla="*/ 1758462 h 3981842"/>
                <a:gd name="connsiteX4" fmla="*/ 96306 w 5277078"/>
                <a:gd name="connsiteY4" fmla="*/ 0 h 3981842"/>
                <a:gd name="connsiteX0" fmla="*/ 5248026 w 5279635"/>
                <a:gd name="connsiteY0" fmla="*/ 3291840 h 3983975"/>
                <a:gd name="connsiteX1" fmla="*/ 4094475 w 5279635"/>
                <a:gd name="connsiteY1" fmla="*/ 3981157 h 3983975"/>
                <a:gd name="connsiteX2" fmla="*/ 1618561 w 5279635"/>
                <a:gd name="connsiteY2" fmla="*/ 3024554 h 3983975"/>
                <a:gd name="connsiteX3" fmla="*/ 253996 w 5279635"/>
                <a:gd name="connsiteY3" fmla="*/ 1758462 h 3983975"/>
                <a:gd name="connsiteX4" fmla="*/ 99251 w 5279635"/>
                <a:gd name="connsiteY4" fmla="*/ 0 h 3983975"/>
                <a:gd name="connsiteX0" fmla="*/ 5218735 w 5250344"/>
                <a:gd name="connsiteY0" fmla="*/ 3291840 h 3983975"/>
                <a:gd name="connsiteX1" fmla="*/ 4065184 w 5250344"/>
                <a:gd name="connsiteY1" fmla="*/ 3981157 h 3983975"/>
                <a:gd name="connsiteX2" fmla="*/ 1589270 w 5250344"/>
                <a:gd name="connsiteY2" fmla="*/ 3024554 h 3983975"/>
                <a:gd name="connsiteX3" fmla="*/ 351314 w 5250344"/>
                <a:gd name="connsiteY3" fmla="*/ 1674056 h 3983975"/>
                <a:gd name="connsiteX4" fmla="*/ 69960 w 5250344"/>
                <a:gd name="connsiteY4" fmla="*/ 0 h 3983975"/>
                <a:gd name="connsiteX0" fmla="*/ 5212684 w 5244293"/>
                <a:gd name="connsiteY0" fmla="*/ 3291840 h 3983975"/>
                <a:gd name="connsiteX1" fmla="*/ 4059133 w 5244293"/>
                <a:gd name="connsiteY1" fmla="*/ 3981157 h 3983975"/>
                <a:gd name="connsiteX2" fmla="*/ 1583219 w 5244293"/>
                <a:gd name="connsiteY2" fmla="*/ 3024554 h 3983975"/>
                <a:gd name="connsiteX3" fmla="*/ 345263 w 5244293"/>
                <a:gd name="connsiteY3" fmla="*/ 1674056 h 3983975"/>
                <a:gd name="connsiteX4" fmla="*/ 63909 w 5244293"/>
                <a:gd name="connsiteY4" fmla="*/ 0 h 3983975"/>
                <a:gd name="connsiteX0" fmla="*/ 5204297 w 5235906"/>
                <a:gd name="connsiteY0" fmla="*/ 3291840 h 3983975"/>
                <a:gd name="connsiteX1" fmla="*/ 4050746 w 5235906"/>
                <a:gd name="connsiteY1" fmla="*/ 3981157 h 3983975"/>
                <a:gd name="connsiteX2" fmla="*/ 1574832 w 5235906"/>
                <a:gd name="connsiteY2" fmla="*/ 3024554 h 3983975"/>
                <a:gd name="connsiteX3" fmla="*/ 336876 w 5235906"/>
                <a:gd name="connsiteY3" fmla="*/ 1674056 h 3983975"/>
                <a:gd name="connsiteX4" fmla="*/ 55522 w 5235906"/>
                <a:gd name="connsiteY4" fmla="*/ 0 h 3983975"/>
                <a:gd name="connsiteX0" fmla="*/ 5192250 w 5223859"/>
                <a:gd name="connsiteY0" fmla="*/ 3291840 h 3983975"/>
                <a:gd name="connsiteX1" fmla="*/ 4038699 w 5223859"/>
                <a:gd name="connsiteY1" fmla="*/ 3981157 h 3983975"/>
                <a:gd name="connsiteX2" fmla="*/ 1562785 w 5223859"/>
                <a:gd name="connsiteY2" fmla="*/ 3024554 h 3983975"/>
                <a:gd name="connsiteX3" fmla="*/ 324829 w 5223859"/>
                <a:gd name="connsiteY3" fmla="*/ 1674056 h 3983975"/>
                <a:gd name="connsiteX4" fmla="*/ 43475 w 5223859"/>
                <a:gd name="connsiteY4" fmla="*/ 0 h 3983975"/>
                <a:gd name="connsiteX0" fmla="*/ 5220944 w 5252553"/>
                <a:gd name="connsiteY0" fmla="*/ 3291840 h 3983975"/>
                <a:gd name="connsiteX1" fmla="*/ 4067393 w 5252553"/>
                <a:gd name="connsiteY1" fmla="*/ 3981157 h 3983975"/>
                <a:gd name="connsiteX2" fmla="*/ 1591479 w 5252553"/>
                <a:gd name="connsiteY2" fmla="*/ 3024554 h 3983975"/>
                <a:gd name="connsiteX3" fmla="*/ 353523 w 5252553"/>
                <a:gd name="connsiteY3" fmla="*/ 1674056 h 3983975"/>
                <a:gd name="connsiteX4" fmla="*/ 72169 w 5252553"/>
                <a:gd name="connsiteY4" fmla="*/ 0 h 3983975"/>
                <a:gd name="connsiteX0" fmla="*/ 5211907 w 5243516"/>
                <a:gd name="connsiteY0" fmla="*/ 3291840 h 3983975"/>
                <a:gd name="connsiteX1" fmla="*/ 4058356 w 5243516"/>
                <a:gd name="connsiteY1" fmla="*/ 3981157 h 3983975"/>
                <a:gd name="connsiteX2" fmla="*/ 1582442 w 5243516"/>
                <a:gd name="connsiteY2" fmla="*/ 3024554 h 3983975"/>
                <a:gd name="connsiteX3" fmla="*/ 400757 w 5243516"/>
                <a:gd name="connsiteY3" fmla="*/ 1674056 h 3983975"/>
                <a:gd name="connsiteX4" fmla="*/ 63132 w 5243516"/>
                <a:gd name="connsiteY4" fmla="*/ 0 h 3983975"/>
                <a:gd name="connsiteX0" fmla="*/ 5211907 w 5243516"/>
                <a:gd name="connsiteY0" fmla="*/ 3291840 h 3983975"/>
                <a:gd name="connsiteX1" fmla="*/ 4058356 w 5243516"/>
                <a:gd name="connsiteY1" fmla="*/ 3981157 h 3983975"/>
                <a:gd name="connsiteX2" fmla="*/ 1582442 w 5243516"/>
                <a:gd name="connsiteY2" fmla="*/ 3024554 h 3983975"/>
                <a:gd name="connsiteX3" fmla="*/ 400757 w 5243516"/>
                <a:gd name="connsiteY3" fmla="*/ 1674056 h 3983975"/>
                <a:gd name="connsiteX4" fmla="*/ 63132 w 5243516"/>
                <a:gd name="connsiteY4" fmla="*/ 0 h 3983975"/>
                <a:gd name="connsiteX0" fmla="*/ 5211907 w 5243516"/>
                <a:gd name="connsiteY0" fmla="*/ 3291840 h 3983975"/>
                <a:gd name="connsiteX1" fmla="*/ 4058356 w 5243516"/>
                <a:gd name="connsiteY1" fmla="*/ 3981157 h 3983975"/>
                <a:gd name="connsiteX2" fmla="*/ 1582442 w 5243516"/>
                <a:gd name="connsiteY2" fmla="*/ 3024554 h 3983975"/>
                <a:gd name="connsiteX3" fmla="*/ 400757 w 5243516"/>
                <a:gd name="connsiteY3" fmla="*/ 1674056 h 3983975"/>
                <a:gd name="connsiteX4" fmla="*/ 63132 w 5243516"/>
                <a:gd name="connsiteY4" fmla="*/ 0 h 3983975"/>
                <a:gd name="connsiteX0" fmla="*/ 5211907 w 5241703"/>
                <a:gd name="connsiteY0" fmla="*/ 3291840 h 3928038"/>
                <a:gd name="connsiteX1" fmla="*/ 4002085 w 5241703"/>
                <a:gd name="connsiteY1" fmla="*/ 3924886 h 3928038"/>
                <a:gd name="connsiteX2" fmla="*/ 1582442 w 5241703"/>
                <a:gd name="connsiteY2" fmla="*/ 3024554 h 3928038"/>
                <a:gd name="connsiteX3" fmla="*/ 400757 w 5241703"/>
                <a:gd name="connsiteY3" fmla="*/ 1674056 h 3928038"/>
                <a:gd name="connsiteX4" fmla="*/ 63132 w 5241703"/>
                <a:gd name="connsiteY4" fmla="*/ 0 h 3928038"/>
                <a:gd name="connsiteX0" fmla="*/ 5211907 w 5235284"/>
                <a:gd name="connsiteY0" fmla="*/ 3291840 h 3914065"/>
                <a:gd name="connsiteX1" fmla="*/ 3734799 w 5235284"/>
                <a:gd name="connsiteY1" fmla="*/ 3910818 h 3914065"/>
                <a:gd name="connsiteX2" fmla="*/ 1582442 w 5235284"/>
                <a:gd name="connsiteY2" fmla="*/ 3024554 h 3914065"/>
                <a:gd name="connsiteX3" fmla="*/ 400757 w 5235284"/>
                <a:gd name="connsiteY3" fmla="*/ 1674056 h 3914065"/>
                <a:gd name="connsiteX4" fmla="*/ 63132 w 5235284"/>
                <a:gd name="connsiteY4" fmla="*/ 0 h 3914065"/>
                <a:gd name="connsiteX0" fmla="*/ 5211907 w 5234023"/>
                <a:gd name="connsiteY0" fmla="*/ 3291840 h 3872188"/>
                <a:gd name="connsiteX1" fmla="*/ 3664460 w 5234023"/>
                <a:gd name="connsiteY1" fmla="*/ 3868615 h 3872188"/>
                <a:gd name="connsiteX2" fmla="*/ 1582442 w 5234023"/>
                <a:gd name="connsiteY2" fmla="*/ 3024554 h 3872188"/>
                <a:gd name="connsiteX3" fmla="*/ 400757 w 5234023"/>
                <a:gd name="connsiteY3" fmla="*/ 1674056 h 3872188"/>
                <a:gd name="connsiteX4" fmla="*/ 63132 w 5234023"/>
                <a:gd name="connsiteY4" fmla="*/ 0 h 3872188"/>
                <a:gd name="connsiteX0" fmla="*/ 5211907 w 5234023"/>
                <a:gd name="connsiteY0" fmla="*/ 3291840 h 3788674"/>
                <a:gd name="connsiteX1" fmla="*/ 3664460 w 5234023"/>
                <a:gd name="connsiteY1" fmla="*/ 3784209 h 3788674"/>
                <a:gd name="connsiteX2" fmla="*/ 1582442 w 5234023"/>
                <a:gd name="connsiteY2" fmla="*/ 3024554 h 3788674"/>
                <a:gd name="connsiteX3" fmla="*/ 400757 w 5234023"/>
                <a:gd name="connsiteY3" fmla="*/ 1674056 h 3788674"/>
                <a:gd name="connsiteX4" fmla="*/ 63132 w 5234023"/>
                <a:gd name="connsiteY4" fmla="*/ 0 h 3788674"/>
                <a:gd name="connsiteX0" fmla="*/ 5211907 w 5234023"/>
                <a:gd name="connsiteY0" fmla="*/ 3291840 h 3760940"/>
                <a:gd name="connsiteX1" fmla="*/ 3664460 w 5234023"/>
                <a:gd name="connsiteY1" fmla="*/ 3756073 h 3760940"/>
                <a:gd name="connsiteX2" fmla="*/ 1582442 w 5234023"/>
                <a:gd name="connsiteY2" fmla="*/ 3024554 h 3760940"/>
                <a:gd name="connsiteX3" fmla="*/ 400757 w 5234023"/>
                <a:gd name="connsiteY3" fmla="*/ 1674056 h 3760940"/>
                <a:gd name="connsiteX4" fmla="*/ 63132 w 5234023"/>
                <a:gd name="connsiteY4" fmla="*/ 0 h 3760940"/>
                <a:gd name="connsiteX0" fmla="*/ 5210421 w 5232499"/>
                <a:gd name="connsiteY0" fmla="*/ 3291840 h 3761393"/>
                <a:gd name="connsiteX1" fmla="*/ 3662974 w 5232499"/>
                <a:gd name="connsiteY1" fmla="*/ 3756073 h 3761393"/>
                <a:gd name="connsiteX2" fmla="*/ 1595023 w 5232499"/>
                <a:gd name="connsiteY2" fmla="*/ 3010486 h 3761393"/>
                <a:gd name="connsiteX3" fmla="*/ 399271 w 5232499"/>
                <a:gd name="connsiteY3" fmla="*/ 1674056 h 3761393"/>
                <a:gd name="connsiteX4" fmla="*/ 61646 w 5232499"/>
                <a:gd name="connsiteY4" fmla="*/ 0 h 3761393"/>
                <a:gd name="connsiteX0" fmla="*/ 5210421 w 5232499"/>
                <a:gd name="connsiteY0" fmla="*/ 3291840 h 3761393"/>
                <a:gd name="connsiteX1" fmla="*/ 3662974 w 5232499"/>
                <a:gd name="connsiteY1" fmla="*/ 3756073 h 3761393"/>
                <a:gd name="connsiteX2" fmla="*/ 1595023 w 5232499"/>
                <a:gd name="connsiteY2" fmla="*/ 3010486 h 3761393"/>
                <a:gd name="connsiteX3" fmla="*/ 399271 w 5232499"/>
                <a:gd name="connsiteY3" fmla="*/ 1674056 h 3761393"/>
                <a:gd name="connsiteX4" fmla="*/ 61646 w 5232499"/>
                <a:gd name="connsiteY4" fmla="*/ 0 h 3761393"/>
                <a:gd name="connsiteX0" fmla="*/ 5216730 w 5238808"/>
                <a:gd name="connsiteY0" fmla="*/ 3291840 h 3761393"/>
                <a:gd name="connsiteX1" fmla="*/ 3669283 w 5238808"/>
                <a:gd name="connsiteY1" fmla="*/ 3756073 h 3761393"/>
                <a:gd name="connsiteX2" fmla="*/ 1601332 w 5238808"/>
                <a:gd name="connsiteY2" fmla="*/ 3010486 h 3761393"/>
                <a:gd name="connsiteX3" fmla="*/ 363376 w 5238808"/>
                <a:gd name="connsiteY3" fmla="*/ 1702191 h 3761393"/>
                <a:gd name="connsiteX4" fmla="*/ 67955 w 5238808"/>
                <a:gd name="connsiteY4" fmla="*/ 0 h 3761393"/>
                <a:gd name="connsiteX0" fmla="*/ 5205939 w 5228017"/>
                <a:gd name="connsiteY0" fmla="*/ 3291840 h 3761393"/>
                <a:gd name="connsiteX1" fmla="*/ 3658492 w 5228017"/>
                <a:gd name="connsiteY1" fmla="*/ 3756073 h 3761393"/>
                <a:gd name="connsiteX2" fmla="*/ 1590541 w 5228017"/>
                <a:gd name="connsiteY2" fmla="*/ 3010486 h 3761393"/>
                <a:gd name="connsiteX3" fmla="*/ 352585 w 5228017"/>
                <a:gd name="connsiteY3" fmla="*/ 1702191 h 3761393"/>
                <a:gd name="connsiteX4" fmla="*/ 57164 w 5228017"/>
                <a:gd name="connsiteY4" fmla="*/ 0 h 3761393"/>
                <a:gd name="connsiteX0" fmla="*/ 5212796 w 5234874"/>
                <a:gd name="connsiteY0" fmla="*/ 3291840 h 3761393"/>
                <a:gd name="connsiteX1" fmla="*/ 3665349 w 5234874"/>
                <a:gd name="connsiteY1" fmla="*/ 3756073 h 3761393"/>
                <a:gd name="connsiteX2" fmla="*/ 1597398 w 5234874"/>
                <a:gd name="connsiteY2" fmla="*/ 3010486 h 3761393"/>
                <a:gd name="connsiteX3" fmla="*/ 359442 w 5234874"/>
                <a:gd name="connsiteY3" fmla="*/ 1702191 h 3761393"/>
                <a:gd name="connsiteX4" fmla="*/ 64021 w 5234874"/>
                <a:gd name="connsiteY4" fmla="*/ 0 h 3761393"/>
                <a:gd name="connsiteX0" fmla="*/ 5204667 w 5226745"/>
                <a:gd name="connsiteY0" fmla="*/ 3305908 h 3775461"/>
                <a:gd name="connsiteX1" fmla="*/ 3657220 w 5226745"/>
                <a:gd name="connsiteY1" fmla="*/ 3770141 h 3775461"/>
                <a:gd name="connsiteX2" fmla="*/ 1589269 w 5226745"/>
                <a:gd name="connsiteY2" fmla="*/ 3024554 h 3775461"/>
                <a:gd name="connsiteX3" fmla="*/ 351313 w 5226745"/>
                <a:gd name="connsiteY3" fmla="*/ 1716259 h 3775461"/>
                <a:gd name="connsiteX4" fmla="*/ 69960 w 5226745"/>
                <a:gd name="connsiteY4" fmla="*/ 0 h 3775461"/>
                <a:gd name="connsiteX0" fmla="*/ 5180773 w 5202851"/>
                <a:gd name="connsiteY0" fmla="*/ 3305908 h 3775461"/>
                <a:gd name="connsiteX1" fmla="*/ 3633326 w 5202851"/>
                <a:gd name="connsiteY1" fmla="*/ 3770141 h 3775461"/>
                <a:gd name="connsiteX2" fmla="*/ 1565375 w 5202851"/>
                <a:gd name="connsiteY2" fmla="*/ 3024554 h 3775461"/>
                <a:gd name="connsiteX3" fmla="*/ 327419 w 5202851"/>
                <a:gd name="connsiteY3" fmla="*/ 1716259 h 3775461"/>
                <a:gd name="connsiteX4" fmla="*/ 46066 w 5202851"/>
                <a:gd name="connsiteY4" fmla="*/ 0 h 3775461"/>
                <a:gd name="connsiteX0" fmla="*/ 5256254 w 5278332"/>
                <a:gd name="connsiteY0" fmla="*/ 3291840 h 3761393"/>
                <a:gd name="connsiteX1" fmla="*/ 3708807 w 5278332"/>
                <a:gd name="connsiteY1" fmla="*/ 3756073 h 3761393"/>
                <a:gd name="connsiteX2" fmla="*/ 1640856 w 5278332"/>
                <a:gd name="connsiteY2" fmla="*/ 3010486 h 3761393"/>
                <a:gd name="connsiteX3" fmla="*/ 402900 w 5278332"/>
                <a:gd name="connsiteY3" fmla="*/ 1702191 h 3761393"/>
                <a:gd name="connsiteX4" fmla="*/ 37141 w 5278332"/>
                <a:gd name="connsiteY4" fmla="*/ 0 h 3761393"/>
                <a:gd name="connsiteX0" fmla="*/ 5231339 w 5253417"/>
                <a:gd name="connsiteY0" fmla="*/ 3291840 h 3761393"/>
                <a:gd name="connsiteX1" fmla="*/ 3683892 w 5253417"/>
                <a:gd name="connsiteY1" fmla="*/ 3756073 h 3761393"/>
                <a:gd name="connsiteX2" fmla="*/ 1615941 w 5253417"/>
                <a:gd name="connsiteY2" fmla="*/ 3010486 h 3761393"/>
                <a:gd name="connsiteX3" fmla="*/ 377985 w 5253417"/>
                <a:gd name="connsiteY3" fmla="*/ 1702191 h 3761393"/>
                <a:gd name="connsiteX4" fmla="*/ 12226 w 5253417"/>
                <a:gd name="connsiteY4" fmla="*/ 0 h 3761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3417" h="3761393">
                  <a:moveTo>
                    <a:pt x="5231339" y="3291840"/>
                  </a:moveTo>
                  <a:cubicBezTo>
                    <a:pt x="5425942" y="3530990"/>
                    <a:pt x="4286458" y="3802965"/>
                    <a:pt x="3683892" y="3756073"/>
                  </a:cubicBezTo>
                  <a:cubicBezTo>
                    <a:pt x="3081326" y="3709181"/>
                    <a:pt x="2166926" y="3352800"/>
                    <a:pt x="1615941" y="3010486"/>
                  </a:cubicBezTo>
                  <a:cubicBezTo>
                    <a:pt x="1064956" y="2668172"/>
                    <a:pt x="645271" y="2203939"/>
                    <a:pt x="377985" y="1702191"/>
                  </a:cubicBezTo>
                  <a:cubicBezTo>
                    <a:pt x="110699" y="1200443"/>
                    <a:pt x="-46391" y="710418"/>
                    <a:pt x="12226" y="0"/>
                  </a:cubicBezTo>
                </a:path>
              </a:pathLst>
            </a:custGeom>
            <a:noFill/>
            <a:ln w="28575">
              <a:solidFill>
                <a:schemeClr val="accent3">
                  <a:lumMod val="75000"/>
                </a:schemeClr>
              </a:solidFill>
              <a:round/>
              <a:tailEnd type="arrow"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grpSp>
    </p:spTree>
    <p:extLst>
      <p:ext uri="{BB962C8B-B14F-4D97-AF65-F5344CB8AC3E}">
        <p14:creationId xmlns:p14="http://schemas.microsoft.com/office/powerpoint/2010/main" val="832297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nvPr>
        </p:nvGraphicFramePr>
        <p:xfrm>
          <a:off x="1324371" y="3182652"/>
          <a:ext cx="6400800" cy="2514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6"/>
          <p:cNvSpPr txBox="1">
            <a:spLocks noChangeArrowheads="1"/>
          </p:cNvSpPr>
          <p:nvPr/>
        </p:nvSpPr>
        <p:spPr>
          <a:xfrm>
            <a:off x="1371600" y="971550"/>
            <a:ext cx="6629400" cy="400050"/>
          </a:xfrm>
          <a:prstGeom prst="rect">
            <a:avLst/>
          </a:prstGeom>
          <a:ln/>
        </p:spPr>
        <p:txBody>
          <a:bodyPr anchor="ctr">
            <a:normAutofit fontScale="77500" lnSpcReduction="20000"/>
          </a:bodyPr>
          <a:lstStyle>
            <a:lvl1pPr algn="l" rtl="0" eaLnBrk="0" fontAlgn="base" hangingPunct="0">
              <a:spcBef>
                <a:spcPct val="0"/>
              </a:spcBef>
              <a:spcAft>
                <a:spcPct val="0"/>
              </a:spcAft>
              <a:defRPr sz="4000" kern="1200" spc="-100">
                <a:solidFill>
                  <a:schemeClr val="tx2"/>
                </a:solidFill>
                <a:latin typeface="+mj-lt"/>
                <a:ea typeface="MS PGothic" pitchFamily="34" charset="-128"/>
                <a:cs typeface="MS PGothic" charset="0"/>
              </a:defRPr>
            </a:lvl1pPr>
            <a:lvl2pPr algn="l" rtl="0" eaLnBrk="0" fontAlgn="base" hangingPunct="0">
              <a:spcBef>
                <a:spcPct val="0"/>
              </a:spcBef>
              <a:spcAft>
                <a:spcPct val="0"/>
              </a:spcAft>
              <a:defRPr sz="4000">
                <a:solidFill>
                  <a:schemeClr val="tx2"/>
                </a:solidFill>
                <a:latin typeface="Arial" pitchFamily="34" charset="0"/>
                <a:ea typeface="MS PGothic" pitchFamily="34" charset="-128"/>
                <a:cs typeface="MS PGothic" charset="0"/>
              </a:defRPr>
            </a:lvl2pPr>
            <a:lvl3pPr algn="l" rtl="0" eaLnBrk="0" fontAlgn="base" hangingPunct="0">
              <a:spcBef>
                <a:spcPct val="0"/>
              </a:spcBef>
              <a:spcAft>
                <a:spcPct val="0"/>
              </a:spcAft>
              <a:defRPr sz="4000">
                <a:solidFill>
                  <a:schemeClr val="tx2"/>
                </a:solidFill>
                <a:latin typeface="Arial" pitchFamily="34" charset="0"/>
                <a:ea typeface="MS PGothic" pitchFamily="34" charset="-128"/>
                <a:cs typeface="MS PGothic" charset="0"/>
              </a:defRPr>
            </a:lvl3pPr>
            <a:lvl4pPr algn="l" rtl="0" eaLnBrk="0" fontAlgn="base" hangingPunct="0">
              <a:spcBef>
                <a:spcPct val="0"/>
              </a:spcBef>
              <a:spcAft>
                <a:spcPct val="0"/>
              </a:spcAft>
              <a:defRPr sz="4000">
                <a:solidFill>
                  <a:schemeClr val="tx2"/>
                </a:solidFill>
                <a:latin typeface="Arial" pitchFamily="34" charset="0"/>
                <a:ea typeface="MS PGothic" pitchFamily="34" charset="-128"/>
                <a:cs typeface="MS PGothic" charset="0"/>
              </a:defRPr>
            </a:lvl4pPr>
            <a:lvl5pPr algn="l" rtl="0" eaLnBrk="0" fontAlgn="base" hangingPunct="0">
              <a:spcBef>
                <a:spcPct val="0"/>
              </a:spcBef>
              <a:spcAft>
                <a:spcPct val="0"/>
              </a:spcAft>
              <a:defRPr sz="4000">
                <a:solidFill>
                  <a:schemeClr val="tx2"/>
                </a:solidFill>
                <a:latin typeface="Arial" pitchFamily="34" charset="0"/>
                <a:ea typeface="MS PGothic" pitchFamily="34" charset="-128"/>
                <a:cs typeface="MS PGothic" charset="0"/>
              </a:defRPr>
            </a:lvl5pPr>
            <a:lvl6pPr marL="457200" algn="l" rtl="0" fontAlgn="base">
              <a:spcBef>
                <a:spcPct val="0"/>
              </a:spcBef>
              <a:spcAft>
                <a:spcPct val="0"/>
              </a:spcAft>
              <a:defRPr sz="4000">
                <a:solidFill>
                  <a:schemeClr val="tx2"/>
                </a:solidFill>
                <a:latin typeface="Arial" pitchFamily="34" charset="0"/>
              </a:defRPr>
            </a:lvl6pPr>
            <a:lvl7pPr marL="914400" algn="l" rtl="0" fontAlgn="base">
              <a:spcBef>
                <a:spcPct val="0"/>
              </a:spcBef>
              <a:spcAft>
                <a:spcPct val="0"/>
              </a:spcAft>
              <a:defRPr sz="4000">
                <a:solidFill>
                  <a:schemeClr val="tx2"/>
                </a:solidFill>
                <a:latin typeface="Arial" pitchFamily="34" charset="0"/>
              </a:defRPr>
            </a:lvl7pPr>
            <a:lvl8pPr marL="1371600" algn="l" rtl="0" fontAlgn="base">
              <a:spcBef>
                <a:spcPct val="0"/>
              </a:spcBef>
              <a:spcAft>
                <a:spcPct val="0"/>
              </a:spcAft>
              <a:defRPr sz="4000">
                <a:solidFill>
                  <a:schemeClr val="tx2"/>
                </a:solidFill>
                <a:latin typeface="Arial" pitchFamily="34" charset="0"/>
              </a:defRPr>
            </a:lvl8pPr>
            <a:lvl9pPr marL="1828800" algn="l" rtl="0" fontAlgn="base">
              <a:spcBef>
                <a:spcPct val="0"/>
              </a:spcBef>
              <a:spcAft>
                <a:spcPct val="0"/>
              </a:spcAft>
              <a:defRPr sz="4000">
                <a:solidFill>
                  <a:schemeClr val="tx2"/>
                </a:solidFill>
                <a:latin typeface="Arial" pitchFamily="34" charset="0"/>
              </a:defRPr>
            </a:lvl9pPr>
          </a:lstStyle>
          <a:p>
            <a:pPr>
              <a:defRPr/>
            </a:pPr>
            <a:endParaRPr lang="en-US" sz="3000" dirty="0"/>
          </a:p>
        </p:txBody>
      </p:sp>
      <p:sp>
        <p:nvSpPr>
          <p:cNvPr id="30723" name="Rectangle 8"/>
          <p:cNvSpPr>
            <a:spLocks noChangeArrowheads="1"/>
          </p:cNvSpPr>
          <p:nvPr/>
        </p:nvSpPr>
        <p:spPr bwMode="auto">
          <a:xfrm>
            <a:off x="1109663" y="2022258"/>
            <a:ext cx="6924675"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28575" tIns="28575" rIns="59055" bIns="28575" anchor="ctr"/>
          <a:lstStyle/>
          <a:p>
            <a:pPr algn="ctr">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r>
              <a:rPr lang="en-US" sz="2700" dirty="0">
                <a:solidFill>
                  <a:srgbClr val="002060"/>
                </a:solidFill>
                <a:latin typeface="Calibri" charset="0"/>
                <a:ea typeface="MS PGothic" charset="0"/>
                <a:cs typeface="MS PGothic" charset="0"/>
                <a:sym typeface="Calibri" charset="0"/>
              </a:rPr>
              <a:t>Any time </a:t>
            </a:r>
          </a:p>
          <a:p>
            <a:pPr algn="ctr">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r>
              <a:rPr lang="en-US" sz="2700" dirty="0">
                <a:solidFill>
                  <a:srgbClr val="002060"/>
                </a:solidFill>
                <a:latin typeface="Calibri" charset="0"/>
                <a:ea typeface="MS PGothic" charset="0"/>
                <a:cs typeface="MS PGothic" charset="0"/>
                <a:sym typeface="Calibri" charset="0"/>
              </a:rPr>
              <a:t>we answer  a question </a:t>
            </a:r>
          </a:p>
          <a:p>
            <a:pPr algn="ctr">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r>
              <a:rPr lang="en-US" sz="2700" dirty="0">
                <a:solidFill>
                  <a:srgbClr val="002060"/>
                </a:solidFill>
                <a:latin typeface="Calibri" charset="0"/>
                <a:ea typeface="MS PGothic" charset="0"/>
                <a:cs typeface="MS PGothic" charset="0"/>
                <a:sym typeface="Calibri" charset="0"/>
              </a:rPr>
              <a:t>or make a decision, we</a:t>
            </a:r>
            <a:endParaRPr lang="en-US" altLang="ja-JP" sz="1650" dirty="0">
              <a:ea typeface="MS PGothic" charset="0"/>
              <a:cs typeface="MS PGothic" charset="0"/>
            </a:endParaRPr>
          </a:p>
          <a:p>
            <a:pPr>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endParaRPr lang="en-US" sz="2700" dirty="0">
              <a:latin typeface="Calibri" charset="0"/>
              <a:ea typeface="MS PGothic" charset="0"/>
              <a:cs typeface="MS PGothic" charset="0"/>
              <a:sym typeface="Calibri" charset="0"/>
            </a:endParaRPr>
          </a:p>
        </p:txBody>
      </p:sp>
      <p:sp>
        <p:nvSpPr>
          <p:cNvPr id="30724" name="Rectangle 1"/>
          <p:cNvSpPr>
            <a:spLocks noChangeArrowheads="1"/>
          </p:cNvSpPr>
          <p:nvPr/>
        </p:nvSpPr>
        <p:spPr bwMode="auto">
          <a:xfrm>
            <a:off x="0" y="971551"/>
            <a:ext cx="9144000" cy="6001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en-US" sz="3300" dirty="0">
                <a:solidFill>
                  <a:srgbClr val="B34040"/>
                </a:solidFill>
                <a:latin typeface="Helvetica" charset="0"/>
              </a:rPr>
              <a:t>It is a continuous feedback-driven process</a:t>
            </a:r>
            <a:endParaRPr lang="en-US" sz="3300" dirty="0">
              <a:solidFill>
                <a:srgbClr val="B34040"/>
              </a:solidFill>
            </a:endParaRPr>
          </a:p>
        </p:txBody>
      </p:sp>
    </p:spTree>
    <p:extLst>
      <p:ext uri="{BB962C8B-B14F-4D97-AF65-F5344CB8AC3E}">
        <p14:creationId xmlns:p14="http://schemas.microsoft.com/office/powerpoint/2010/main" val="8305540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nvPr>
        </p:nvGraphicFramePr>
        <p:xfrm>
          <a:off x="288916" y="838268"/>
          <a:ext cx="8626370" cy="58332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9940" name="Title 10"/>
          <p:cNvSpPr>
            <a:spLocks noGrp="1"/>
          </p:cNvSpPr>
          <p:nvPr>
            <p:ph type="title"/>
          </p:nvPr>
        </p:nvSpPr>
        <p:spPr>
          <a:xfrm>
            <a:off x="1907704" y="1335599"/>
            <a:ext cx="7848600" cy="990600"/>
          </a:xfrm>
        </p:spPr>
        <p:txBody>
          <a:bodyPr/>
          <a:lstStyle/>
          <a:p>
            <a:pPr>
              <a:defRPr/>
            </a:pPr>
            <a:r>
              <a:rPr lang="en-US" dirty="0">
                <a:latin typeface="Helvetica" charset="0"/>
                <a:ea typeface="ヒラギノ角ゴ ProN W3" charset="0"/>
              </a:rPr>
              <a:t> </a:t>
            </a:r>
            <a:r>
              <a:rPr lang="en-US" b="1" dirty="0">
                <a:solidFill>
                  <a:srgbClr val="C00000"/>
                </a:solidFill>
                <a:ea typeface="ヒラギノ角ゴ ProN W3" charset="0"/>
              </a:rPr>
              <a:t>Responsive Systems</a:t>
            </a:r>
          </a:p>
        </p:txBody>
      </p:sp>
      <p:sp>
        <p:nvSpPr>
          <p:cNvPr id="6" name="Freeform 5"/>
          <p:cNvSpPr/>
          <p:nvPr/>
        </p:nvSpPr>
        <p:spPr>
          <a:xfrm>
            <a:off x="251520" y="3106041"/>
            <a:ext cx="2829332" cy="2606195"/>
          </a:xfrm>
          <a:custGeom>
            <a:avLst/>
            <a:gdLst>
              <a:gd name="connsiteX0" fmla="*/ 150015 w 3513326"/>
              <a:gd name="connsiteY0" fmla="*/ 0 h 3686256"/>
              <a:gd name="connsiteX1" fmla="*/ 391753 w 3513326"/>
              <a:gd name="connsiteY1" fmla="*/ 3132083 h 3686256"/>
              <a:gd name="connsiteX2" fmla="*/ 3513326 w 3513326"/>
              <a:gd name="connsiteY2" fmla="*/ 3668111 h 3686256"/>
            </a:gdLst>
            <a:ahLst/>
            <a:cxnLst>
              <a:cxn ang="0">
                <a:pos x="connsiteX0" y="connsiteY0"/>
              </a:cxn>
              <a:cxn ang="0">
                <a:pos x="connsiteX1" y="connsiteY1"/>
              </a:cxn>
              <a:cxn ang="0">
                <a:pos x="connsiteX2" y="connsiteY2"/>
              </a:cxn>
            </a:cxnLst>
            <a:rect l="l" t="t" r="r" b="b"/>
            <a:pathLst>
              <a:path w="3513326" h="3686256">
                <a:moveTo>
                  <a:pt x="150015" y="0"/>
                </a:moveTo>
                <a:cubicBezTo>
                  <a:pt x="-9392" y="1260365"/>
                  <a:pt x="-168799" y="2520731"/>
                  <a:pt x="391753" y="3132083"/>
                </a:cubicBezTo>
                <a:cubicBezTo>
                  <a:pt x="952305" y="3743435"/>
                  <a:pt x="2232815" y="3705773"/>
                  <a:pt x="3513326" y="3668111"/>
                </a:cubicBezTo>
              </a:path>
            </a:pathLst>
          </a:custGeom>
          <a:ln w="57150">
            <a:solidFill>
              <a:srgbClr val="008000"/>
            </a:solidFill>
            <a:headEnd type="arrow"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46914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nvPr>
        </p:nvGraphicFramePr>
        <p:xfrm>
          <a:off x="288916" y="838268"/>
          <a:ext cx="8626370" cy="58332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9940" name="Title 10"/>
          <p:cNvSpPr>
            <a:spLocks noGrp="1"/>
          </p:cNvSpPr>
          <p:nvPr>
            <p:ph type="title"/>
          </p:nvPr>
        </p:nvSpPr>
        <p:spPr>
          <a:xfrm>
            <a:off x="1907704" y="1335599"/>
            <a:ext cx="7848600" cy="990600"/>
          </a:xfrm>
        </p:spPr>
        <p:txBody>
          <a:bodyPr/>
          <a:lstStyle/>
          <a:p>
            <a:pPr>
              <a:defRPr/>
            </a:pPr>
            <a:r>
              <a:rPr lang="en-US" dirty="0" smtClean="0">
                <a:latin typeface="Helvetica" charset="0"/>
                <a:ea typeface="ヒラギノ角ゴ ProN W3" charset="0"/>
              </a:rPr>
              <a:t> </a:t>
            </a:r>
            <a:r>
              <a:rPr lang="en-US" b="1" dirty="0" smtClean="0">
                <a:solidFill>
                  <a:srgbClr val="C00000"/>
                </a:solidFill>
                <a:ea typeface="ヒラギノ角ゴ ProN W3" charset="0"/>
              </a:rPr>
              <a:t>Real Time Systems</a:t>
            </a:r>
            <a:endParaRPr lang="en-US" b="1" dirty="0">
              <a:solidFill>
                <a:srgbClr val="C00000"/>
              </a:solidFill>
              <a:ea typeface="ヒラギノ角ゴ ProN W3" charset="0"/>
            </a:endParaRPr>
          </a:p>
        </p:txBody>
      </p:sp>
      <p:sp>
        <p:nvSpPr>
          <p:cNvPr id="6" name="Freeform 5"/>
          <p:cNvSpPr/>
          <p:nvPr/>
        </p:nvSpPr>
        <p:spPr>
          <a:xfrm>
            <a:off x="251520" y="3106041"/>
            <a:ext cx="2829332" cy="2606195"/>
          </a:xfrm>
          <a:custGeom>
            <a:avLst/>
            <a:gdLst>
              <a:gd name="connsiteX0" fmla="*/ 150015 w 3513326"/>
              <a:gd name="connsiteY0" fmla="*/ 0 h 3686256"/>
              <a:gd name="connsiteX1" fmla="*/ 391753 w 3513326"/>
              <a:gd name="connsiteY1" fmla="*/ 3132083 h 3686256"/>
              <a:gd name="connsiteX2" fmla="*/ 3513326 w 3513326"/>
              <a:gd name="connsiteY2" fmla="*/ 3668111 h 3686256"/>
            </a:gdLst>
            <a:ahLst/>
            <a:cxnLst>
              <a:cxn ang="0">
                <a:pos x="connsiteX0" y="connsiteY0"/>
              </a:cxn>
              <a:cxn ang="0">
                <a:pos x="connsiteX1" y="connsiteY1"/>
              </a:cxn>
              <a:cxn ang="0">
                <a:pos x="connsiteX2" y="connsiteY2"/>
              </a:cxn>
            </a:cxnLst>
            <a:rect l="l" t="t" r="r" b="b"/>
            <a:pathLst>
              <a:path w="3513326" h="3686256">
                <a:moveTo>
                  <a:pt x="150015" y="0"/>
                </a:moveTo>
                <a:cubicBezTo>
                  <a:pt x="-9392" y="1260365"/>
                  <a:pt x="-168799" y="2520731"/>
                  <a:pt x="391753" y="3132083"/>
                </a:cubicBezTo>
                <a:cubicBezTo>
                  <a:pt x="952305" y="3743435"/>
                  <a:pt x="2232815" y="3705773"/>
                  <a:pt x="3513326" y="3668111"/>
                </a:cubicBezTo>
              </a:path>
            </a:pathLst>
          </a:custGeom>
          <a:ln w="57150">
            <a:solidFill>
              <a:srgbClr val="008000"/>
            </a:solidFill>
            <a:headEnd type="arrow"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5452510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nvPr>
        </p:nvGraphicFramePr>
        <p:xfrm>
          <a:off x="288916" y="838268"/>
          <a:ext cx="8626370" cy="58332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itle 10"/>
          <p:cNvSpPr txBox="1">
            <a:spLocks/>
          </p:cNvSpPr>
          <p:nvPr/>
        </p:nvSpPr>
        <p:spPr>
          <a:xfrm>
            <a:off x="3275856" y="1340768"/>
            <a:ext cx="5328592"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dirty="0" smtClean="0">
                <a:solidFill>
                  <a:srgbClr val="C00000"/>
                </a:solidFill>
                <a:latin typeface="Helvetica" charset="0"/>
                <a:ea typeface="ヒラギノ角ゴ ProN W3" charset="0"/>
              </a:rPr>
              <a:t> </a:t>
            </a:r>
            <a:r>
              <a:rPr lang="en-US" b="1" dirty="0" smtClean="0">
                <a:solidFill>
                  <a:srgbClr val="C00000"/>
                </a:solidFill>
                <a:sym typeface="Calibri"/>
              </a:rPr>
              <a:t>RT Systems +</a:t>
            </a:r>
            <a:endParaRPr lang="en-US" b="1" dirty="0">
              <a:solidFill>
                <a:srgbClr val="C00000"/>
              </a:solidFill>
              <a:sym typeface="Calibri"/>
            </a:endParaRPr>
          </a:p>
        </p:txBody>
      </p:sp>
      <p:sp>
        <p:nvSpPr>
          <p:cNvPr id="6" name="Freeform 5"/>
          <p:cNvSpPr/>
          <p:nvPr/>
        </p:nvSpPr>
        <p:spPr>
          <a:xfrm>
            <a:off x="203262" y="2577538"/>
            <a:ext cx="4440746" cy="3420001"/>
          </a:xfrm>
          <a:custGeom>
            <a:avLst/>
            <a:gdLst>
              <a:gd name="connsiteX0" fmla="*/ 150015 w 3513326"/>
              <a:gd name="connsiteY0" fmla="*/ 0 h 3686256"/>
              <a:gd name="connsiteX1" fmla="*/ 391753 w 3513326"/>
              <a:gd name="connsiteY1" fmla="*/ 3132083 h 3686256"/>
              <a:gd name="connsiteX2" fmla="*/ 3513326 w 3513326"/>
              <a:gd name="connsiteY2" fmla="*/ 3668111 h 3686256"/>
            </a:gdLst>
            <a:ahLst/>
            <a:cxnLst>
              <a:cxn ang="0">
                <a:pos x="connsiteX0" y="connsiteY0"/>
              </a:cxn>
              <a:cxn ang="0">
                <a:pos x="connsiteX1" y="connsiteY1"/>
              </a:cxn>
              <a:cxn ang="0">
                <a:pos x="connsiteX2" y="connsiteY2"/>
              </a:cxn>
            </a:cxnLst>
            <a:rect l="l" t="t" r="r" b="b"/>
            <a:pathLst>
              <a:path w="3513326" h="3686256">
                <a:moveTo>
                  <a:pt x="150015" y="0"/>
                </a:moveTo>
                <a:cubicBezTo>
                  <a:pt x="-9392" y="1260365"/>
                  <a:pt x="-168799" y="2520731"/>
                  <a:pt x="391753" y="3132083"/>
                </a:cubicBezTo>
                <a:cubicBezTo>
                  <a:pt x="952305" y="3743435"/>
                  <a:pt x="2232815" y="3705773"/>
                  <a:pt x="3513326" y="3668111"/>
                </a:cubicBezTo>
              </a:path>
            </a:pathLst>
          </a:custGeom>
          <a:ln w="57150">
            <a:solidFill>
              <a:srgbClr val="008000"/>
            </a:solidFill>
            <a:headEnd type="arrow"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514234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nvPr>
        </p:nvGraphicFramePr>
        <p:xfrm>
          <a:off x="288916" y="838268"/>
          <a:ext cx="8626370" cy="58332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itle 10"/>
          <p:cNvSpPr txBox="1">
            <a:spLocks/>
          </p:cNvSpPr>
          <p:nvPr/>
        </p:nvSpPr>
        <p:spPr>
          <a:xfrm>
            <a:off x="3275856" y="1340768"/>
            <a:ext cx="5328592"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dirty="0" smtClean="0">
                <a:solidFill>
                  <a:srgbClr val="C00000"/>
                </a:solidFill>
                <a:latin typeface="Helvetica" charset="0"/>
                <a:ea typeface="ヒラギノ角ゴ ProN W3" charset="0"/>
              </a:rPr>
              <a:t> </a:t>
            </a:r>
            <a:r>
              <a:rPr lang="en-US" b="1" dirty="0" smtClean="0">
                <a:solidFill>
                  <a:srgbClr val="C00000"/>
                </a:solidFill>
                <a:sym typeface="Calibri"/>
              </a:rPr>
              <a:t>RT Systems ++</a:t>
            </a:r>
            <a:endParaRPr lang="en-US" b="1" dirty="0">
              <a:solidFill>
                <a:srgbClr val="C00000"/>
              </a:solidFill>
              <a:sym typeface="Calibri"/>
            </a:endParaRPr>
          </a:p>
        </p:txBody>
      </p:sp>
      <p:sp>
        <p:nvSpPr>
          <p:cNvPr id="6" name="Freeform 5"/>
          <p:cNvSpPr/>
          <p:nvPr/>
        </p:nvSpPr>
        <p:spPr>
          <a:xfrm>
            <a:off x="203262" y="2577538"/>
            <a:ext cx="4440746" cy="3420001"/>
          </a:xfrm>
          <a:custGeom>
            <a:avLst/>
            <a:gdLst>
              <a:gd name="connsiteX0" fmla="*/ 150015 w 3513326"/>
              <a:gd name="connsiteY0" fmla="*/ 0 h 3686256"/>
              <a:gd name="connsiteX1" fmla="*/ 391753 w 3513326"/>
              <a:gd name="connsiteY1" fmla="*/ 3132083 h 3686256"/>
              <a:gd name="connsiteX2" fmla="*/ 3513326 w 3513326"/>
              <a:gd name="connsiteY2" fmla="*/ 3668111 h 3686256"/>
            </a:gdLst>
            <a:ahLst/>
            <a:cxnLst>
              <a:cxn ang="0">
                <a:pos x="connsiteX0" y="connsiteY0"/>
              </a:cxn>
              <a:cxn ang="0">
                <a:pos x="connsiteX1" y="connsiteY1"/>
              </a:cxn>
              <a:cxn ang="0">
                <a:pos x="connsiteX2" y="connsiteY2"/>
              </a:cxn>
            </a:cxnLst>
            <a:rect l="l" t="t" r="r" b="b"/>
            <a:pathLst>
              <a:path w="3513326" h="3686256">
                <a:moveTo>
                  <a:pt x="150015" y="0"/>
                </a:moveTo>
                <a:cubicBezTo>
                  <a:pt x="-9392" y="1260365"/>
                  <a:pt x="-168799" y="2520731"/>
                  <a:pt x="391753" y="3132083"/>
                </a:cubicBezTo>
                <a:cubicBezTo>
                  <a:pt x="952305" y="3743435"/>
                  <a:pt x="2232815" y="3705773"/>
                  <a:pt x="3513326" y="3668111"/>
                </a:cubicBezTo>
              </a:path>
            </a:pathLst>
          </a:custGeom>
          <a:ln w="57150">
            <a:solidFill>
              <a:srgbClr val="008000"/>
            </a:solidFill>
            <a:headEnd type="arrow"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0496882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nvPr>
        </p:nvGraphicFramePr>
        <p:xfrm>
          <a:off x="288916" y="838268"/>
          <a:ext cx="8626370" cy="58332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2530" name="TextBox 3"/>
          <p:cNvSpPr txBox="1">
            <a:spLocks noChangeArrowheads="1"/>
          </p:cNvSpPr>
          <p:nvPr/>
        </p:nvSpPr>
        <p:spPr bwMode="auto">
          <a:xfrm>
            <a:off x="5100243" y="4754565"/>
            <a:ext cx="16530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eaLnBrk="1" hangingPunct="1"/>
            <a:r>
              <a:rPr lang="en-US" dirty="0">
                <a:solidFill>
                  <a:schemeClr val="bg1"/>
                </a:solidFill>
              </a:rPr>
              <a:t>  </a:t>
            </a:r>
            <a:r>
              <a:rPr lang="en-US" sz="2000" dirty="0" smtClean="0">
                <a:solidFill>
                  <a:schemeClr val="bg1"/>
                </a:solidFill>
              </a:rPr>
              <a:t>EMEMBER</a:t>
            </a:r>
            <a:endParaRPr lang="en-US" sz="2000" dirty="0">
              <a:solidFill>
                <a:schemeClr val="bg1"/>
              </a:solidFill>
            </a:endParaRPr>
          </a:p>
        </p:txBody>
      </p:sp>
      <p:sp>
        <p:nvSpPr>
          <p:cNvPr id="7" name="Title 10"/>
          <p:cNvSpPr txBox="1">
            <a:spLocks/>
          </p:cNvSpPr>
          <p:nvPr/>
        </p:nvSpPr>
        <p:spPr>
          <a:xfrm>
            <a:off x="3275856" y="1340768"/>
            <a:ext cx="5328592"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dirty="0" smtClean="0">
                <a:solidFill>
                  <a:srgbClr val="C00000"/>
                </a:solidFill>
                <a:latin typeface="Helvetica" charset="0"/>
                <a:ea typeface="ヒラギノ角ゴ ProN W3" charset="0"/>
              </a:rPr>
              <a:t> </a:t>
            </a:r>
            <a:r>
              <a:rPr lang="en-US" b="1" dirty="0" smtClean="0">
                <a:solidFill>
                  <a:srgbClr val="C00000"/>
                </a:solidFill>
                <a:sym typeface="Calibri"/>
              </a:rPr>
              <a:t>RT Systems +++</a:t>
            </a:r>
            <a:endParaRPr lang="en-US" b="1" dirty="0">
              <a:solidFill>
                <a:srgbClr val="C00000"/>
              </a:solidFill>
              <a:sym typeface="Calibri"/>
            </a:endParaRPr>
          </a:p>
        </p:txBody>
      </p:sp>
      <p:sp>
        <p:nvSpPr>
          <p:cNvPr id="6" name="Freeform 5"/>
          <p:cNvSpPr/>
          <p:nvPr/>
        </p:nvSpPr>
        <p:spPr>
          <a:xfrm>
            <a:off x="203262" y="2577538"/>
            <a:ext cx="4440746" cy="3420001"/>
          </a:xfrm>
          <a:custGeom>
            <a:avLst/>
            <a:gdLst>
              <a:gd name="connsiteX0" fmla="*/ 150015 w 3513326"/>
              <a:gd name="connsiteY0" fmla="*/ 0 h 3686256"/>
              <a:gd name="connsiteX1" fmla="*/ 391753 w 3513326"/>
              <a:gd name="connsiteY1" fmla="*/ 3132083 h 3686256"/>
              <a:gd name="connsiteX2" fmla="*/ 3513326 w 3513326"/>
              <a:gd name="connsiteY2" fmla="*/ 3668111 h 3686256"/>
            </a:gdLst>
            <a:ahLst/>
            <a:cxnLst>
              <a:cxn ang="0">
                <a:pos x="connsiteX0" y="connsiteY0"/>
              </a:cxn>
              <a:cxn ang="0">
                <a:pos x="connsiteX1" y="connsiteY1"/>
              </a:cxn>
              <a:cxn ang="0">
                <a:pos x="connsiteX2" y="connsiteY2"/>
              </a:cxn>
            </a:cxnLst>
            <a:rect l="l" t="t" r="r" b="b"/>
            <a:pathLst>
              <a:path w="3513326" h="3686256">
                <a:moveTo>
                  <a:pt x="150015" y="0"/>
                </a:moveTo>
                <a:cubicBezTo>
                  <a:pt x="-9392" y="1260365"/>
                  <a:pt x="-168799" y="2520731"/>
                  <a:pt x="391753" y="3132083"/>
                </a:cubicBezTo>
                <a:cubicBezTo>
                  <a:pt x="952305" y="3743435"/>
                  <a:pt x="2232815" y="3705773"/>
                  <a:pt x="3513326" y="3668111"/>
                </a:cubicBezTo>
              </a:path>
            </a:pathLst>
          </a:custGeom>
          <a:ln w="57150">
            <a:solidFill>
              <a:srgbClr val="008000"/>
            </a:solidFill>
            <a:headEnd type="arrow"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325706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nvPr>
        </p:nvGraphicFramePr>
        <p:xfrm>
          <a:off x="288916" y="838268"/>
          <a:ext cx="8626370" cy="58332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2530" name="TextBox 3"/>
          <p:cNvSpPr txBox="1">
            <a:spLocks noChangeArrowheads="1"/>
          </p:cNvSpPr>
          <p:nvPr/>
        </p:nvSpPr>
        <p:spPr bwMode="auto">
          <a:xfrm>
            <a:off x="5113122" y="4754565"/>
            <a:ext cx="16530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eaLnBrk="1" hangingPunct="1"/>
            <a:r>
              <a:rPr lang="en-US" dirty="0">
                <a:solidFill>
                  <a:schemeClr val="bg1"/>
                </a:solidFill>
              </a:rPr>
              <a:t>  </a:t>
            </a:r>
            <a:r>
              <a:rPr lang="en-US" sz="2000" dirty="0" smtClean="0">
                <a:solidFill>
                  <a:schemeClr val="bg1"/>
                </a:solidFill>
              </a:rPr>
              <a:t>EMEMBER</a:t>
            </a:r>
            <a:endParaRPr lang="en-US" sz="2000" dirty="0">
              <a:solidFill>
                <a:schemeClr val="bg1"/>
              </a:solidFill>
            </a:endParaRPr>
          </a:p>
        </p:txBody>
      </p:sp>
      <p:sp>
        <p:nvSpPr>
          <p:cNvPr id="39940" name="Title 10"/>
          <p:cNvSpPr>
            <a:spLocks noGrp="1"/>
          </p:cNvSpPr>
          <p:nvPr>
            <p:ph type="title"/>
          </p:nvPr>
        </p:nvSpPr>
        <p:spPr>
          <a:xfrm>
            <a:off x="1295400" y="1335599"/>
            <a:ext cx="7848600" cy="990600"/>
          </a:xfrm>
        </p:spPr>
        <p:txBody>
          <a:bodyPr/>
          <a:lstStyle/>
          <a:p>
            <a:pPr>
              <a:defRPr/>
            </a:pPr>
            <a:r>
              <a:rPr lang="en-US" dirty="0" smtClean="0">
                <a:latin typeface="Helvetica" charset="0"/>
                <a:ea typeface="ヒラギノ角ゴ ProN W3" charset="0"/>
              </a:rPr>
              <a:t> </a:t>
            </a:r>
            <a:r>
              <a:rPr lang="en-US" b="1" dirty="0" smtClean="0">
                <a:solidFill>
                  <a:srgbClr val="C00000"/>
                </a:solidFill>
                <a:sym typeface="Calibri"/>
              </a:rPr>
              <a:t>SM   A    RT Systems</a:t>
            </a:r>
            <a:endParaRPr lang="en-US" b="1" dirty="0">
              <a:solidFill>
                <a:srgbClr val="C00000"/>
              </a:solidFill>
              <a:sym typeface="Calibri"/>
            </a:endParaRPr>
          </a:p>
        </p:txBody>
      </p:sp>
      <p:sp>
        <p:nvSpPr>
          <p:cNvPr id="6" name="Freeform 5"/>
          <p:cNvSpPr/>
          <p:nvPr/>
        </p:nvSpPr>
        <p:spPr>
          <a:xfrm>
            <a:off x="203262" y="2577538"/>
            <a:ext cx="4440746" cy="3420001"/>
          </a:xfrm>
          <a:custGeom>
            <a:avLst/>
            <a:gdLst>
              <a:gd name="connsiteX0" fmla="*/ 150015 w 3513326"/>
              <a:gd name="connsiteY0" fmla="*/ 0 h 3686256"/>
              <a:gd name="connsiteX1" fmla="*/ 391753 w 3513326"/>
              <a:gd name="connsiteY1" fmla="*/ 3132083 h 3686256"/>
              <a:gd name="connsiteX2" fmla="*/ 3513326 w 3513326"/>
              <a:gd name="connsiteY2" fmla="*/ 3668111 h 3686256"/>
            </a:gdLst>
            <a:ahLst/>
            <a:cxnLst>
              <a:cxn ang="0">
                <a:pos x="connsiteX0" y="connsiteY0"/>
              </a:cxn>
              <a:cxn ang="0">
                <a:pos x="connsiteX1" y="connsiteY1"/>
              </a:cxn>
              <a:cxn ang="0">
                <a:pos x="connsiteX2" y="connsiteY2"/>
              </a:cxn>
            </a:cxnLst>
            <a:rect l="l" t="t" r="r" b="b"/>
            <a:pathLst>
              <a:path w="3513326" h="3686256">
                <a:moveTo>
                  <a:pt x="150015" y="0"/>
                </a:moveTo>
                <a:cubicBezTo>
                  <a:pt x="-9392" y="1260365"/>
                  <a:pt x="-168799" y="2520731"/>
                  <a:pt x="391753" y="3132083"/>
                </a:cubicBezTo>
                <a:cubicBezTo>
                  <a:pt x="952305" y="3743435"/>
                  <a:pt x="2232815" y="3705773"/>
                  <a:pt x="3513326" y="3668111"/>
                </a:cubicBezTo>
              </a:path>
            </a:pathLst>
          </a:custGeom>
          <a:ln w="57150">
            <a:solidFill>
              <a:srgbClr val="008000"/>
            </a:solidFill>
            <a:headEnd type="arrow"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011669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2"/>
          <p:cNvSpPr>
            <a:spLocks noGrp="1"/>
          </p:cNvSpPr>
          <p:nvPr>
            <p:ph idx="1"/>
          </p:nvPr>
        </p:nvSpPr>
        <p:spPr>
          <a:xfrm>
            <a:off x="5159945" y="332656"/>
            <a:ext cx="4092575" cy="3194583"/>
          </a:xfrm>
        </p:spPr>
        <p:txBody>
          <a:bodyPr>
            <a:noAutofit/>
          </a:bodyPr>
          <a:lstStyle/>
          <a:p>
            <a:pPr marL="0" indent="0">
              <a:spcBef>
                <a:spcPts val="0"/>
              </a:spcBef>
              <a:buNone/>
              <a:defRPr/>
            </a:pPr>
            <a:r>
              <a:rPr lang="en-US" sz="2500" dirty="0">
                <a:solidFill>
                  <a:schemeClr val="accent3">
                    <a:lumMod val="50000"/>
                  </a:schemeClr>
                </a:solidFill>
                <a:latin typeface="Arial" charset="0"/>
                <a:ea typeface="ヒラギノ明朝 ProN W3" charset="0"/>
              </a:rPr>
              <a:t>Use Smart door to</a:t>
            </a:r>
          </a:p>
          <a:p>
            <a:pPr marL="0" indent="0">
              <a:spcBef>
                <a:spcPts val="0"/>
              </a:spcBef>
              <a:buNone/>
              <a:defRPr/>
            </a:pPr>
            <a:r>
              <a:rPr lang="en-US" sz="2500" dirty="0">
                <a:solidFill>
                  <a:schemeClr val="accent3">
                    <a:lumMod val="50000"/>
                  </a:schemeClr>
                </a:solidFill>
                <a:latin typeface="Arial" charset="0"/>
                <a:ea typeface="ヒラギノ明朝 ProN W3" charset="0"/>
              </a:rPr>
              <a:t>   Sense</a:t>
            </a:r>
          </a:p>
          <a:p>
            <a:pPr lvl="1">
              <a:spcBef>
                <a:spcPts val="0"/>
              </a:spcBef>
              <a:buFont typeface="Courier New" pitchFamily="49" charset="0"/>
              <a:buChar char="o"/>
              <a:defRPr/>
            </a:pPr>
            <a:r>
              <a:rPr lang="en-US" sz="2500" dirty="0">
                <a:solidFill>
                  <a:schemeClr val="accent3">
                    <a:lumMod val="50000"/>
                  </a:schemeClr>
                </a:solidFill>
                <a:latin typeface="Arial" charset="0"/>
                <a:ea typeface="ヒラギノ明朝 ProN W3" charset="0"/>
              </a:rPr>
              <a:t>Height and weight</a:t>
            </a:r>
          </a:p>
          <a:p>
            <a:pPr marL="0" indent="0">
              <a:spcBef>
                <a:spcPts val="0"/>
              </a:spcBef>
              <a:buNone/>
              <a:defRPr/>
            </a:pPr>
            <a:r>
              <a:rPr lang="en-US" sz="2500" dirty="0">
                <a:solidFill>
                  <a:schemeClr val="accent3">
                    <a:lumMod val="50000"/>
                  </a:schemeClr>
                </a:solidFill>
                <a:latin typeface="Arial" charset="0"/>
                <a:ea typeface="ヒラギノ明朝 ProN W3" charset="0"/>
              </a:rPr>
              <a:t>   Analyze</a:t>
            </a:r>
          </a:p>
          <a:p>
            <a:pPr lvl="1">
              <a:spcBef>
                <a:spcPts val="0"/>
              </a:spcBef>
              <a:buFont typeface="Courier New" charset="0"/>
              <a:buChar char="o"/>
              <a:defRPr/>
            </a:pPr>
            <a:r>
              <a:rPr lang="en-US" sz="2500" dirty="0">
                <a:solidFill>
                  <a:schemeClr val="accent3">
                    <a:lumMod val="50000"/>
                  </a:schemeClr>
                </a:solidFill>
                <a:latin typeface="Arial" charset="0"/>
                <a:ea typeface="ヒラギノ明朝 ProN W3" charset="0"/>
              </a:rPr>
              <a:t>Identify User</a:t>
            </a:r>
          </a:p>
          <a:p>
            <a:pPr marL="0" indent="0">
              <a:spcBef>
                <a:spcPts val="0"/>
              </a:spcBef>
              <a:buNone/>
              <a:defRPr/>
            </a:pPr>
            <a:r>
              <a:rPr lang="en-US" sz="2500" dirty="0">
                <a:solidFill>
                  <a:schemeClr val="accent3">
                    <a:lumMod val="50000"/>
                  </a:schemeClr>
                </a:solidFill>
                <a:latin typeface="Arial" charset="0"/>
                <a:ea typeface="ヒラギノ明朝 ProN W3" charset="0"/>
              </a:rPr>
              <a:t>   Respond</a:t>
            </a:r>
          </a:p>
          <a:p>
            <a:pPr lvl="1">
              <a:spcBef>
                <a:spcPts val="0"/>
              </a:spcBef>
              <a:buFont typeface="Courier New" charset="0"/>
              <a:buChar char="o"/>
              <a:defRPr/>
            </a:pPr>
            <a:r>
              <a:rPr lang="en-US" sz="2400" dirty="0">
                <a:solidFill>
                  <a:schemeClr val="accent3">
                    <a:lumMod val="50000"/>
                  </a:schemeClr>
                </a:solidFill>
                <a:latin typeface="Arial" charset="0"/>
                <a:ea typeface="ヒラギノ明朝 ProN W3" charset="0"/>
              </a:rPr>
              <a:t>Store Identity </a:t>
            </a:r>
            <a:r>
              <a:rPr lang="en-US" sz="2400" dirty="0" smtClean="0">
                <a:solidFill>
                  <a:schemeClr val="accent3">
                    <a:lumMod val="50000"/>
                  </a:schemeClr>
                </a:solidFill>
                <a:latin typeface="Arial" charset="0"/>
                <a:ea typeface="ヒラギノ明朝 ProN W3" charset="0"/>
              </a:rPr>
              <a:t>info</a:t>
            </a:r>
          </a:p>
          <a:p>
            <a:pPr lvl="1">
              <a:spcBef>
                <a:spcPts val="0"/>
              </a:spcBef>
              <a:buFont typeface="Courier New" charset="0"/>
              <a:buChar char="o"/>
              <a:defRPr/>
            </a:pPr>
            <a:r>
              <a:rPr lang="en-US" sz="2400" dirty="0" smtClean="0">
                <a:solidFill>
                  <a:schemeClr val="accent3">
                    <a:lumMod val="50000"/>
                  </a:schemeClr>
                </a:solidFill>
                <a:latin typeface="Arial" charset="0"/>
                <a:ea typeface="ヒラギノ明朝 ProN W3" charset="0"/>
              </a:rPr>
              <a:t>Turn </a:t>
            </a:r>
            <a:r>
              <a:rPr lang="en-US" sz="2100" dirty="0">
                <a:solidFill>
                  <a:schemeClr val="accent3">
                    <a:lumMod val="50000"/>
                  </a:schemeClr>
                </a:solidFill>
                <a:latin typeface="Arial" charset="0"/>
                <a:ea typeface="ヒラギノ明朝 ProN W3" charset="0"/>
              </a:rPr>
              <a:t>their appliances</a:t>
            </a:r>
            <a:r>
              <a:rPr lang="en-US" sz="2000" dirty="0">
                <a:solidFill>
                  <a:schemeClr val="accent3">
                    <a:lumMod val="50000"/>
                  </a:schemeClr>
                </a:solidFill>
                <a:latin typeface="Arial" charset="0"/>
                <a:ea typeface="ヒラギノ明朝 ProN W3" charset="0"/>
              </a:rPr>
              <a:t> ON</a:t>
            </a:r>
          </a:p>
        </p:txBody>
      </p:sp>
      <p:sp>
        <p:nvSpPr>
          <p:cNvPr id="25629" name="Title 1"/>
          <p:cNvSpPr txBox="1">
            <a:spLocks/>
          </p:cNvSpPr>
          <p:nvPr/>
        </p:nvSpPr>
        <p:spPr bwMode="auto">
          <a:xfrm>
            <a:off x="335153" y="476672"/>
            <a:ext cx="4496806"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50800" tIns="50800" bIns="50800" anchor="ctr"/>
          <a:lstStyle>
            <a:lvl1pPr marL="39688" indent="-39688"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r>
              <a:rPr lang="en-US" sz="5400" dirty="0" smtClean="0">
                <a:solidFill>
                  <a:srgbClr val="990000"/>
                </a:solidFill>
                <a:latin typeface="Helvetica" charset="0"/>
                <a:sym typeface="Helvetica" charset="0"/>
              </a:rPr>
              <a:t>Smarter Door</a:t>
            </a:r>
            <a:endParaRPr lang="en-US" sz="4400" dirty="0" smtClean="0">
              <a:solidFill>
                <a:srgbClr val="990000"/>
              </a:solidFill>
              <a:latin typeface="Helvetica" charset="0"/>
              <a:sym typeface="Helvetica" charset="0"/>
            </a:endParaRPr>
          </a:p>
        </p:txBody>
      </p:sp>
      <p:grpSp>
        <p:nvGrpSpPr>
          <p:cNvPr id="4" name="Group 3"/>
          <p:cNvGrpSpPr/>
          <p:nvPr/>
        </p:nvGrpSpPr>
        <p:grpSpPr>
          <a:xfrm>
            <a:off x="132882" y="1791296"/>
            <a:ext cx="8189320" cy="4887515"/>
            <a:chOff x="17669725" y="9777682"/>
            <a:chExt cx="13016068" cy="7768193"/>
          </a:xfrm>
        </p:grpSpPr>
        <p:pic>
          <p:nvPicPr>
            <p:cNvPr id="65" name="Shape 57" descr="File:ArduinoUno R3 Front ..."/>
            <p:cNvPicPr preferRelativeResize="0"/>
            <p:nvPr/>
          </p:nvPicPr>
          <p:blipFill rotWithShape="1">
            <a:blip r:embed="rId2" cstate="print">
              <a:alphaModFix/>
            </a:blip>
            <a:srcRect l="10158" r="10166"/>
            <a:stretch/>
          </p:blipFill>
          <p:spPr>
            <a:xfrm>
              <a:off x="22557974" y="9777682"/>
              <a:ext cx="1744500" cy="1440300"/>
            </a:xfrm>
            <a:prstGeom prst="rect">
              <a:avLst/>
            </a:prstGeom>
            <a:noFill/>
            <a:ln>
              <a:noFill/>
            </a:ln>
          </p:spPr>
        </p:pic>
        <p:sp>
          <p:nvSpPr>
            <p:cNvPr id="66" name="Shape 66"/>
            <p:cNvSpPr/>
            <p:nvPr/>
          </p:nvSpPr>
          <p:spPr>
            <a:xfrm>
              <a:off x="17684101" y="16077974"/>
              <a:ext cx="4489801" cy="1467901"/>
            </a:xfrm>
            <a:prstGeom prst="cube">
              <a:avLst>
                <a:gd name="adj" fmla="val 66902"/>
              </a:avLst>
            </a:prstGeom>
            <a:solidFill>
              <a:srgbClr val="953734">
                <a:alpha val="93730"/>
              </a:srgbClr>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Calibri"/>
                <a:ea typeface="Calibri"/>
                <a:cs typeface="Calibri"/>
                <a:sym typeface="Calibri"/>
              </a:endParaRPr>
            </a:p>
          </p:txBody>
        </p:sp>
        <p:sp>
          <p:nvSpPr>
            <p:cNvPr id="67" name="Shape 67"/>
            <p:cNvSpPr txBox="1"/>
            <p:nvPr/>
          </p:nvSpPr>
          <p:spPr>
            <a:xfrm>
              <a:off x="27278396" y="14780628"/>
              <a:ext cx="2257800" cy="21885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 sz="1800" dirty="0">
                  <a:solidFill>
                    <a:srgbClr val="000000"/>
                  </a:solidFill>
                  <a:latin typeface="Arial"/>
                  <a:ea typeface="Arial"/>
                  <a:cs typeface="Arial"/>
                  <a:sym typeface="Arial"/>
                </a:rPr>
                <a:t>Height</a:t>
              </a:r>
            </a:p>
            <a:p>
              <a:pPr marL="0" marR="0" lvl="0" indent="0" algn="ctr" rtl="0">
                <a:spcBef>
                  <a:spcPts val="0"/>
                </a:spcBef>
                <a:buSzPct val="25000"/>
                <a:buNone/>
              </a:pPr>
              <a:r>
                <a:rPr lang="en" sz="1800" dirty="0">
                  <a:solidFill>
                    <a:srgbClr val="000000"/>
                  </a:solidFill>
                  <a:latin typeface="Arial"/>
                  <a:ea typeface="Arial"/>
                  <a:cs typeface="Arial"/>
                  <a:sym typeface="Arial"/>
                </a:rPr>
                <a:t>+</a:t>
              </a:r>
            </a:p>
            <a:p>
              <a:pPr marL="0" marR="0" lvl="0" indent="0" algn="ctr" rtl="0">
                <a:spcBef>
                  <a:spcPts val="0"/>
                </a:spcBef>
                <a:buSzPct val="25000"/>
                <a:buNone/>
              </a:pPr>
              <a:r>
                <a:rPr lang="en" sz="1800" dirty="0">
                  <a:solidFill>
                    <a:srgbClr val="000000"/>
                  </a:solidFill>
                  <a:latin typeface="Arial"/>
                  <a:ea typeface="Arial"/>
                  <a:cs typeface="Arial"/>
                  <a:sym typeface="Arial"/>
                </a:rPr>
                <a:t>Weight</a:t>
              </a:r>
            </a:p>
            <a:p>
              <a:pPr marL="0" marR="0" lvl="0" indent="0" algn="ctr" rtl="0">
                <a:spcBef>
                  <a:spcPts val="600"/>
                </a:spcBef>
                <a:buSzPct val="25000"/>
                <a:buNone/>
              </a:pPr>
              <a:r>
                <a:rPr lang="en" sz="1800" dirty="0" smtClean="0">
                  <a:solidFill>
                    <a:srgbClr val="000000"/>
                  </a:solidFill>
                  <a:latin typeface="Arial"/>
                  <a:ea typeface="Arial"/>
                  <a:cs typeface="Arial"/>
                  <a:sym typeface="Arial"/>
                </a:rPr>
                <a:t>Identity</a:t>
              </a:r>
              <a:endParaRPr lang="en" sz="1800" dirty="0">
                <a:solidFill>
                  <a:srgbClr val="000000"/>
                </a:solidFill>
                <a:latin typeface="Arial"/>
                <a:ea typeface="Arial"/>
                <a:cs typeface="Arial"/>
                <a:sym typeface="Arial"/>
              </a:endParaRPr>
            </a:p>
          </p:txBody>
        </p:sp>
        <p:cxnSp>
          <p:nvCxnSpPr>
            <p:cNvPr id="68" name="Shape 68"/>
            <p:cNvCxnSpPr>
              <a:endCxn id="65" idx="1"/>
            </p:cNvCxnSpPr>
            <p:nvPr/>
          </p:nvCxnSpPr>
          <p:spPr>
            <a:xfrm rot="-5400000">
              <a:off x="20269274" y="10544632"/>
              <a:ext cx="2335500" cy="2241900"/>
            </a:xfrm>
            <a:prstGeom prst="bentConnector2">
              <a:avLst/>
            </a:prstGeom>
            <a:noFill/>
            <a:ln w="19050" cap="flat" cmpd="sng">
              <a:solidFill>
                <a:srgbClr val="4A7DBA"/>
              </a:solidFill>
              <a:prstDash val="solid"/>
              <a:round/>
              <a:headEnd type="none" w="med" len="med"/>
              <a:tailEnd type="stealth" w="lg" len="lg"/>
            </a:ln>
          </p:spPr>
        </p:cxnSp>
        <p:pic>
          <p:nvPicPr>
            <p:cNvPr id="69" name="Shape 69" descr="pingfrontss.jpg"/>
            <p:cNvPicPr preferRelativeResize="0"/>
            <p:nvPr/>
          </p:nvPicPr>
          <p:blipFill rotWithShape="1">
            <a:blip r:embed="rId3" cstate="print">
              <a:alphaModFix/>
            </a:blip>
            <a:srcRect/>
            <a:stretch/>
          </p:blipFill>
          <p:spPr>
            <a:xfrm>
              <a:off x="19290312" y="12031790"/>
              <a:ext cx="1082100" cy="621000"/>
            </a:xfrm>
            <a:prstGeom prst="rect">
              <a:avLst/>
            </a:prstGeom>
            <a:noFill/>
            <a:ln>
              <a:noFill/>
            </a:ln>
          </p:spPr>
        </p:pic>
        <p:sp>
          <p:nvSpPr>
            <p:cNvPr id="70" name="Shape 70"/>
            <p:cNvSpPr/>
            <p:nvPr/>
          </p:nvSpPr>
          <p:spPr>
            <a:xfrm>
              <a:off x="17669725" y="10644056"/>
              <a:ext cx="1467900" cy="6886799"/>
            </a:xfrm>
            <a:prstGeom prst="cube">
              <a:avLst>
                <a:gd name="adj" fmla="val 70603"/>
              </a:avLst>
            </a:prstGeom>
            <a:solidFill>
              <a:srgbClr val="4F81BD">
                <a:alpha val="74900"/>
              </a:srgbClr>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Calibri"/>
                <a:ea typeface="Calibri"/>
                <a:cs typeface="Calibri"/>
                <a:sym typeface="Calibri"/>
              </a:endParaRPr>
            </a:p>
          </p:txBody>
        </p:sp>
        <p:sp>
          <p:nvSpPr>
            <p:cNvPr id="71" name="Shape 71"/>
            <p:cNvSpPr/>
            <p:nvPr/>
          </p:nvSpPr>
          <p:spPr>
            <a:xfrm>
              <a:off x="17669725" y="10644056"/>
              <a:ext cx="4515900" cy="1467900"/>
            </a:xfrm>
            <a:prstGeom prst="cube">
              <a:avLst>
                <a:gd name="adj" fmla="val 66902"/>
              </a:avLst>
            </a:prstGeom>
            <a:solidFill>
              <a:srgbClr val="4F81BD">
                <a:alpha val="93730"/>
              </a:srgbClr>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Calibri"/>
                <a:ea typeface="Calibri"/>
                <a:cs typeface="Calibri"/>
                <a:sym typeface="Calibri"/>
              </a:endParaRPr>
            </a:p>
          </p:txBody>
        </p:sp>
        <p:sp>
          <p:nvSpPr>
            <p:cNvPr id="72" name="Shape 72"/>
            <p:cNvSpPr/>
            <p:nvPr/>
          </p:nvSpPr>
          <p:spPr>
            <a:xfrm rot="5400000">
              <a:off x="18757880" y="14062938"/>
              <a:ext cx="225600" cy="317100"/>
            </a:xfrm>
            <a:prstGeom prst="can">
              <a:avLst>
                <a:gd name="adj" fmla="val 60747"/>
              </a:avLst>
            </a:prstGeom>
            <a:solidFill>
              <a:srgbClr val="7F7F7F"/>
            </a:solidFill>
            <a:ln w="25400" cap="flat" cmpd="sng">
              <a:solidFill>
                <a:srgbClr val="7F7F7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Calibri"/>
                <a:ea typeface="Calibri"/>
                <a:cs typeface="Calibri"/>
                <a:sym typeface="Calibri"/>
              </a:endParaRPr>
            </a:p>
          </p:txBody>
        </p:sp>
        <p:sp>
          <p:nvSpPr>
            <p:cNvPr id="73" name="Shape 73"/>
            <p:cNvSpPr/>
            <p:nvPr/>
          </p:nvSpPr>
          <p:spPr>
            <a:xfrm rot="5400000">
              <a:off x="18279106" y="14405042"/>
              <a:ext cx="225600" cy="315000"/>
            </a:xfrm>
            <a:prstGeom prst="can">
              <a:avLst>
                <a:gd name="adj" fmla="val 60747"/>
              </a:avLst>
            </a:prstGeom>
            <a:solidFill>
              <a:srgbClr val="7F7F7F"/>
            </a:solidFill>
            <a:ln w="25400" cap="flat" cmpd="sng">
              <a:solidFill>
                <a:srgbClr val="7F7F7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Calibri"/>
                <a:ea typeface="Calibri"/>
                <a:cs typeface="Calibri"/>
                <a:sym typeface="Calibri"/>
              </a:endParaRPr>
            </a:p>
          </p:txBody>
        </p:sp>
        <p:sp>
          <p:nvSpPr>
            <p:cNvPr id="74" name="Shape 74"/>
            <p:cNvSpPr/>
            <p:nvPr/>
          </p:nvSpPr>
          <p:spPr>
            <a:xfrm rot="-5400000">
              <a:off x="21705932" y="14054620"/>
              <a:ext cx="291600" cy="338700"/>
            </a:xfrm>
            <a:prstGeom prst="can">
              <a:avLst>
                <a:gd name="adj" fmla="val 60747"/>
              </a:avLst>
            </a:prstGeom>
            <a:solidFill>
              <a:srgbClr val="DBB823"/>
            </a:solidFill>
            <a:ln w="25400" cap="flat" cmpd="sng">
              <a:solidFill>
                <a:srgbClr val="DBB82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Calibri"/>
                <a:ea typeface="Calibri"/>
                <a:cs typeface="Calibri"/>
                <a:sym typeface="Calibri"/>
              </a:endParaRPr>
            </a:p>
          </p:txBody>
        </p:sp>
        <p:cxnSp>
          <p:nvCxnSpPr>
            <p:cNvPr id="75" name="Shape 75"/>
            <p:cNvCxnSpPr/>
            <p:nvPr/>
          </p:nvCxnSpPr>
          <p:spPr>
            <a:xfrm>
              <a:off x="18986892" y="14216884"/>
              <a:ext cx="2709600" cy="0"/>
            </a:xfrm>
            <a:prstGeom prst="straightConnector1">
              <a:avLst/>
            </a:prstGeom>
            <a:noFill/>
            <a:ln w="22225" cap="rnd" cmpd="sng">
              <a:solidFill>
                <a:srgbClr val="FF0000"/>
              </a:solidFill>
              <a:prstDash val="dash"/>
              <a:round/>
              <a:headEnd type="none" w="med" len="med"/>
              <a:tailEnd type="triangle" w="lg" len="lg"/>
            </a:ln>
          </p:spPr>
        </p:cxnSp>
        <p:sp>
          <p:nvSpPr>
            <p:cNvPr id="76" name="Shape 76"/>
            <p:cNvSpPr/>
            <p:nvPr/>
          </p:nvSpPr>
          <p:spPr>
            <a:xfrm rot="-5400000">
              <a:off x="21254331" y="14393321"/>
              <a:ext cx="291600" cy="338700"/>
            </a:xfrm>
            <a:prstGeom prst="can">
              <a:avLst>
                <a:gd name="adj" fmla="val 60747"/>
              </a:avLst>
            </a:prstGeom>
            <a:solidFill>
              <a:srgbClr val="DBB823"/>
            </a:solidFill>
            <a:ln w="25400" cap="flat" cmpd="sng">
              <a:solidFill>
                <a:srgbClr val="DBB82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Calibri"/>
                <a:ea typeface="Calibri"/>
                <a:cs typeface="Calibri"/>
                <a:sym typeface="Calibri"/>
              </a:endParaRPr>
            </a:p>
          </p:txBody>
        </p:sp>
        <p:cxnSp>
          <p:nvCxnSpPr>
            <p:cNvPr id="77" name="Shape 77"/>
            <p:cNvCxnSpPr/>
            <p:nvPr/>
          </p:nvCxnSpPr>
          <p:spPr>
            <a:xfrm>
              <a:off x="18535292" y="14562641"/>
              <a:ext cx="2709600" cy="2100"/>
            </a:xfrm>
            <a:prstGeom prst="straightConnector1">
              <a:avLst/>
            </a:prstGeom>
            <a:noFill/>
            <a:ln w="22225" cap="rnd" cmpd="sng">
              <a:solidFill>
                <a:srgbClr val="FF0000"/>
              </a:solidFill>
              <a:prstDash val="dash"/>
              <a:round/>
              <a:headEnd type="none" w="med" len="med"/>
              <a:tailEnd type="triangle" w="lg" len="lg"/>
            </a:ln>
          </p:spPr>
        </p:cxnSp>
        <p:sp>
          <p:nvSpPr>
            <p:cNvPr id="78" name="Shape 78"/>
            <p:cNvSpPr txBox="1"/>
            <p:nvPr/>
          </p:nvSpPr>
          <p:spPr>
            <a:xfrm>
              <a:off x="17858288" y="14748459"/>
              <a:ext cx="1411200" cy="5472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1800" dirty="0">
                  <a:solidFill>
                    <a:srgbClr val="FFFFFF"/>
                  </a:solidFill>
                  <a:latin typeface="Arial"/>
                  <a:ea typeface="Arial"/>
                  <a:cs typeface="Arial"/>
                  <a:sym typeface="Arial"/>
                </a:rPr>
                <a:t>Lasers</a:t>
              </a:r>
            </a:p>
          </p:txBody>
        </p:sp>
        <p:sp>
          <p:nvSpPr>
            <p:cNvPr id="79" name="Shape 79"/>
            <p:cNvSpPr/>
            <p:nvPr/>
          </p:nvSpPr>
          <p:spPr>
            <a:xfrm>
              <a:off x="20779183" y="10644056"/>
              <a:ext cx="1418400" cy="6886799"/>
            </a:xfrm>
            <a:prstGeom prst="cube">
              <a:avLst>
                <a:gd name="adj" fmla="val 70603"/>
              </a:avLst>
            </a:prstGeom>
            <a:solidFill>
              <a:srgbClr val="4F81BD">
                <a:alpha val="56860"/>
              </a:srgbClr>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Calibri"/>
                <a:ea typeface="Calibri"/>
                <a:cs typeface="Calibri"/>
                <a:sym typeface="Calibri"/>
              </a:endParaRPr>
            </a:p>
          </p:txBody>
        </p:sp>
        <p:sp>
          <p:nvSpPr>
            <p:cNvPr id="80" name="Shape 80"/>
            <p:cNvSpPr txBox="1"/>
            <p:nvPr/>
          </p:nvSpPr>
          <p:spPr>
            <a:xfrm>
              <a:off x="21046348" y="14748458"/>
              <a:ext cx="1242120" cy="5481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1800" dirty="0">
                  <a:solidFill>
                    <a:srgbClr val="FFFFFF"/>
                  </a:solidFill>
                  <a:latin typeface="Arial"/>
                  <a:ea typeface="Arial"/>
                  <a:cs typeface="Arial"/>
                  <a:sym typeface="Arial"/>
                </a:rPr>
                <a:t>LDRs</a:t>
              </a:r>
            </a:p>
          </p:txBody>
        </p:sp>
        <p:sp>
          <p:nvSpPr>
            <p:cNvPr id="81" name="Shape 81"/>
            <p:cNvSpPr txBox="1"/>
            <p:nvPr/>
          </p:nvSpPr>
          <p:spPr>
            <a:xfrm>
              <a:off x="19024526" y="11121700"/>
              <a:ext cx="2709600" cy="957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1800" dirty="0">
                  <a:solidFill>
                    <a:srgbClr val="FFFFFF"/>
                  </a:solidFill>
                  <a:latin typeface="Arial"/>
                  <a:ea typeface="Arial"/>
                  <a:cs typeface="Arial"/>
                  <a:sym typeface="Arial"/>
                </a:rPr>
                <a:t>Ultrasonic Sensor</a:t>
              </a:r>
            </a:p>
          </p:txBody>
        </p:sp>
        <p:pic>
          <p:nvPicPr>
            <p:cNvPr id="82" name="Shape 82" descr="Aakash.png"/>
            <p:cNvPicPr preferRelativeResize="0"/>
            <p:nvPr/>
          </p:nvPicPr>
          <p:blipFill rotWithShape="1">
            <a:blip r:embed="rId4" cstate="print">
              <a:alphaModFix/>
            </a:blip>
            <a:srcRect/>
            <a:stretch/>
          </p:blipFill>
          <p:spPr>
            <a:xfrm rot="60382">
              <a:off x="25779468" y="15628243"/>
              <a:ext cx="1878889" cy="1183075"/>
            </a:xfrm>
            <a:prstGeom prst="rect">
              <a:avLst/>
            </a:prstGeom>
            <a:noFill/>
            <a:ln>
              <a:noFill/>
            </a:ln>
          </p:spPr>
        </p:pic>
        <p:cxnSp>
          <p:nvCxnSpPr>
            <p:cNvPr id="83" name="Shape 83"/>
            <p:cNvCxnSpPr/>
            <p:nvPr/>
          </p:nvCxnSpPr>
          <p:spPr>
            <a:xfrm rot="16200000" flipH="1">
              <a:off x="24568072" y="13878127"/>
              <a:ext cx="3499804" cy="2"/>
            </a:xfrm>
            <a:prstGeom prst="bentConnector3">
              <a:avLst>
                <a:gd name="adj1" fmla="val 50000"/>
              </a:avLst>
            </a:prstGeom>
            <a:noFill/>
            <a:ln w="9525" cap="flat" cmpd="sng">
              <a:solidFill>
                <a:srgbClr val="4A7DBA"/>
              </a:solidFill>
              <a:prstDash val="solid"/>
              <a:round/>
              <a:headEnd type="none" w="med" len="med"/>
              <a:tailEnd type="stealth" w="lg" len="lg"/>
            </a:ln>
          </p:spPr>
        </p:cxnSp>
        <p:pic>
          <p:nvPicPr>
            <p:cNvPr id="84" name="Shape 84" descr="Learn.jpg"/>
            <p:cNvPicPr preferRelativeResize="0"/>
            <p:nvPr/>
          </p:nvPicPr>
          <p:blipFill rotWithShape="1">
            <a:blip r:embed="rId5" cstate="print">
              <a:alphaModFix/>
            </a:blip>
            <a:srcRect/>
            <a:stretch/>
          </p:blipFill>
          <p:spPr>
            <a:xfrm>
              <a:off x="28992293" y="15065991"/>
              <a:ext cx="1693500" cy="1839600"/>
            </a:xfrm>
            <a:prstGeom prst="rect">
              <a:avLst/>
            </a:prstGeom>
            <a:noFill/>
            <a:ln>
              <a:noFill/>
            </a:ln>
          </p:spPr>
        </p:pic>
        <p:cxnSp>
          <p:nvCxnSpPr>
            <p:cNvPr id="85" name="Shape 85"/>
            <p:cNvCxnSpPr/>
            <p:nvPr/>
          </p:nvCxnSpPr>
          <p:spPr>
            <a:xfrm>
              <a:off x="27617756" y="16176177"/>
              <a:ext cx="1467900" cy="2100"/>
            </a:xfrm>
            <a:prstGeom prst="straightConnector1">
              <a:avLst/>
            </a:prstGeom>
            <a:noFill/>
            <a:ln w="9525" cap="flat" cmpd="sng">
              <a:solidFill>
                <a:srgbClr val="4A7DBA"/>
              </a:solidFill>
              <a:prstDash val="solid"/>
              <a:round/>
              <a:headEnd type="none" w="med" len="med"/>
              <a:tailEnd type="stealth" w="lg" len="lg"/>
            </a:ln>
          </p:spPr>
        </p:cxnSp>
        <p:sp>
          <p:nvSpPr>
            <p:cNvPr id="86" name="Shape 86"/>
            <p:cNvSpPr/>
            <p:nvPr/>
          </p:nvSpPr>
          <p:spPr>
            <a:xfrm>
              <a:off x="25602387" y="13337924"/>
              <a:ext cx="2347500" cy="1252500"/>
            </a:xfrm>
            <a:prstGeom prst="rect">
              <a:avLst/>
            </a:prstGeom>
            <a:solidFill>
              <a:srgbClr val="4F81BD"/>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 sz="1800">
                  <a:solidFill>
                    <a:srgbClr val="FFFFFF"/>
                  </a:solidFill>
                  <a:latin typeface="Calibri"/>
                  <a:ea typeface="Calibri"/>
                  <a:cs typeface="Calibri"/>
                  <a:sym typeface="Calibri"/>
                </a:rPr>
                <a:t>Machine Learning</a:t>
              </a:r>
            </a:p>
          </p:txBody>
        </p:sp>
        <p:pic>
          <p:nvPicPr>
            <p:cNvPr id="88" name="Shape 88" descr="File:ArduinoUno R3 Front ..."/>
            <p:cNvPicPr preferRelativeResize="0"/>
            <p:nvPr/>
          </p:nvPicPr>
          <p:blipFill rotWithShape="1">
            <a:blip r:embed="rId2" cstate="print">
              <a:alphaModFix/>
            </a:blip>
            <a:srcRect l="10158" r="10166"/>
            <a:stretch/>
          </p:blipFill>
          <p:spPr>
            <a:xfrm>
              <a:off x="23324247" y="14610197"/>
              <a:ext cx="1914300" cy="1580400"/>
            </a:xfrm>
            <a:prstGeom prst="rect">
              <a:avLst/>
            </a:prstGeom>
            <a:noFill/>
            <a:ln>
              <a:noFill/>
            </a:ln>
          </p:spPr>
        </p:pic>
        <p:cxnSp>
          <p:nvCxnSpPr>
            <p:cNvPr id="89" name="Shape 89"/>
            <p:cNvCxnSpPr/>
            <p:nvPr/>
          </p:nvCxnSpPr>
          <p:spPr>
            <a:xfrm>
              <a:off x="21851914" y="16737454"/>
              <a:ext cx="2412000" cy="24600"/>
            </a:xfrm>
            <a:prstGeom prst="straightConnector1">
              <a:avLst/>
            </a:prstGeom>
            <a:noFill/>
            <a:ln w="19050" cap="flat" cmpd="sng">
              <a:solidFill>
                <a:srgbClr val="4A7DBA"/>
              </a:solidFill>
              <a:prstDash val="solid"/>
              <a:round/>
              <a:headEnd type="none" w="med" len="med"/>
              <a:tailEnd type="none" w="med" len="med"/>
            </a:ln>
          </p:spPr>
        </p:cxnSp>
        <p:cxnSp>
          <p:nvCxnSpPr>
            <p:cNvPr id="90" name="Shape 90"/>
            <p:cNvCxnSpPr/>
            <p:nvPr/>
          </p:nvCxnSpPr>
          <p:spPr>
            <a:xfrm rot="10800000" flipH="1">
              <a:off x="24263534" y="16040273"/>
              <a:ext cx="18300" cy="721500"/>
            </a:xfrm>
            <a:prstGeom prst="straightConnector1">
              <a:avLst/>
            </a:prstGeom>
            <a:noFill/>
            <a:ln w="19050" cap="flat" cmpd="sng">
              <a:solidFill>
                <a:srgbClr val="4A7DBA"/>
              </a:solidFill>
              <a:prstDash val="solid"/>
              <a:round/>
              <a:headEnd type="none" w="med" len="med"/>
              <a:tailEnd type="stealth" w="lg" len="lg"/>
            </a:ln>
          </p:spPr>
        </p:cxnSp>
        <p:pic>
          <p:nvPicPr>
            <p:cNvPr id="91" name="Shape 91" descr="https://upload.wikimedia.org/wikipedia/commons/6/6f/Raspberry_Pi_B%2B_top.jpg"/>
            <p:cNvPicPr preferRelativeResize="0"/>
            <p:nvPr/>
          </p:nvPicPr>
          <p:blipFill rotWithShape="1">
            <a:blip r:embed="rId6" cstate="print">
              <a:alphaModFix/>
            </a:blip>
            <a:srcRect/>
            <a:stretch/>
          </p:blipFill>
          <p:spPr>
            <a:xfrm flipH="1">
              <a:off x="24584865" y="11389877"/>
              <a:ext cx="1733100" cy="1162200"/>
            </a:xfrm>
            <a:prstGeom prst="rect">
              <a:avLst/>
            </a:prstGeom>
            <a:noFill/>
            <a:ln>
              <a:noFill/>
            </a:ln>
          </p:spPr>
        </p:pic>
        <p:cxnSp>
          <p:nvCxnSpPr>
            <p:cNvPr id="92" name="Shape 92"/>
            <p:cNvCxnSpPr>
              <a:stCxn id="65" idx="3"/>
            </p:cNvCxnSpPr>
            <p:nvPr/>
          </p:nvCxnSpPr>
          <p:spPr>
            <a:xfrm>
              <a:off x="24302474" y="10497832"/>
              <a:ext cx="1452000" cy="1526400"/>
            </a:xfrm>
            <a:prstGeom prst="bentConnector2">
              <a:avLst/>
            </a:prstGeom>
            <a:noFill/>
            <a:ln w="9525" cap="flat" cmpd="sng">
              <a:solidFill>
                <a:srgbClr val="4A7DBA"/>
              </a:solidFill>
              <a:prstDash val="solid"/>
              <a:round/>
              <a:headEnd type="none" w="med" len="med"/>
              <a:tailEnd type="triangle" w="lg" len="lg"/>
            </a:ln>
          </p:spPr>
        </p:cxnSp>
        <p:cxnSp>
          <p:nvCxnSpPr>
            <p:cNvPr id="93" name="Shape 93"/>
            <p:cNvCxnSpPr/>
            <p:nvPr/>
          </p:nvCxnSpPr>
          <p:spPr>
            <a:xfrm flipV="1">
              <a:off x="25031272" y="12552077"/>
              <a:ext cx="0" cy="2513915"/>
            </a:xfrm>
            <a:prstGeom prst="straightConnector1">
              <a:avLst/>
            </a:prstGeom>
            <a:noFill/>
            <a:ln w="9525" cap="flat" cmpd="sng">
              <a:solidFill>
                <a:srgbClr val="4A7DBA"/>
              </a:solidFill>
              <a:prstDash val="solid"/>
              <a:round/>
              <a:headEnd type="none" w="med" len="med"/>
              <a:tailEnd type="triangle" w="lg" len="lg"/>
            </a:ln>
          </p:spPr>
        </p:cxnSp>
        <p:sp>
          <p:nvSpPr>
            <p:cNvPr id="94" name="Shape 94"/>
            <p:cNvSpPr txBox="1"/>
            <p:nvPr/>
          </p:nvSpPr>
          <p:spPr>
            <a:xfrm>
              <a:off x="19259071" y="16133984"/>
              <a:ext cx="1411200" cy="9576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 sz="1600" dirty="0">
                  <a:solidFill>
                    <a:srgbClr val="FFFFFF"/>
                  </a:solidFill>
                  <a:latin typeface="Arial"/>
                  <a:ea typeface="Arial"/>
                  <a:cs typeface="Arial"/>
                  <a:sym typeface="Arial"/>
                </a:rPr>
                <a:t>Weight mat</a:t>
              </a:r>
            </a:p>
          </p:txBody>
        </p:sp>
        <p:grpSp>
          <p:nvGrpSpPr>
            <p:cNvPr id="95" name="Shape 149"/>
            <p:cNvGrpSpPr/>
            <p:nvPr/>
          </p:nvGrpSpPr>
          <p:grpSpPr>
            <a:xfrm>
              <a:off x="21874485" y="11125344"/>
              <a:ext cx="1706802" cy="3049832"/>
              <a:chOff x="20637102" y="10188580"/>
              <a:chExt cx="956781" cy="2341881"/>
            </a:xfrm>
          </p:grpSpPr>
          <p:cxnSp>
            <p:nvCxnSpPr>
              <p:cNvPr id="96" name="Shape 150"/>
              <p:cNvCxnSpPr/>
              <p:nvPr/>
            </p:nvCxnSpPr>
            <p:spPr>
              <a:xfrm>
                <a:off x="20637102" y="12530462"/>
                <a:ext cx="956400" cy="0"/>
              </a:xfrm>
              <a:prstGeom prst="straightConnector1">
                <a:avLst/>
              </a:prstGeom>
              <a:noFill/>
              <a:ln w="19050" cap="flat" cmpd="sng">
                <a:solidFill>
                  <a:srgbClr val="4A7DBA"/>
                </a:solidFill>
                <a:prstDash val="solid"/>
                <a:round/>
                <a:headEnd type="none" w="med" len="med"/>
                <a:tailEnd type="none" w="med" len="med"/>
              </a:ln>
            </p:spPr>
          </p:cxnSp>
          <p:cxnSp>
            <p:nvCxnSpPr>
              <p:cNvPr id="97" name="Shape 151"/>
              <p:cNvCxnSpPr/>
              <p:nvPr/>
            </p:nvCxnSpPr>
            <p:spPr>
              <a:xfrm rot="10800000" flipH="1">
                <a:off x="21577084" y="10188580"/>
                <a:ext cx="16800" cy="2325600"/>
              </a:xfrm>
              <a:prstGeom prst="straightConnector1">
                <a:avLst/>
              </a:prstGeom>
              <a:noFill/>
              <a:ln w="19050" cap="flat" cmpd="sng">
                <a:solidFill>
                  <a:srgbClr val="4A7DBA"/>
                </a:solidFill>
                <a:prstDash val="solid"/>
                <a:round/>
                <a:headEnd type="none" w="med" len="med"/>
                <a:tailEnd type="stealth" w="lg" len="lg"/>
              </a:ln>
            </p:spPr>
          </p:cxnSp>
        </p:grpSp>
      </p:grpSp>
    </p:spTree>
    <p:extLst>
      <p:ext uri="{BB962C8B-B14F-4D97-AF65-F5344CB8AC3E}">
        <p14:creationId xmlns:p14="http://schemas.microsoft.com/office/powerpoint/2010/main" val="6341734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2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62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626">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62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626">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626">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62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nvPr>
        </p:nvGraphicFramePr>
        <p:xfrm>
          <a:off x="288916" y="838268"/>
          <a:ext cx="8626370" cy="58332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2530" name="TextBox 3"/>
          <p:cNvSpPr txBox="1">
            <a:spLocks noChangeArrowheads="1"/>
          </p:cNvSpPr>
          <p:nvPr/>
        </p:nvSpPr>
        <p:spPr bwMode="auto">
          <a:xfrm>
            <a:off x="5118387" y="4754565"/>
            <a:ext cx="16530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eaLnBrk="1" hangingPunct="1"/>
            <a:r>
              <a:rPr lang="en-US" dirty="0">
                <a:solidFill>
                  <a:schemeClr val="bg1"/>
                </a:solidFill>
              </a:rPr>
              <a:t>  </a:t>
            </a:r>
            <a:r>
              <a:rPr lang="en-US" sz="2000" dirty="0" smtClean="0">
                <a:solidFill>
                  <a:schemeClr val="bg1"/>
                </a:solidFill>
              </a:rPr>
              <a:t>EMEMBER</a:t>
            </a:r>
            <a:endParaRPr lang="en-US" sz="2000" dirty="0">
              <a:solidFill>
                <a:schemeClr val="bg1"/>
              </a:solidFill>
            </a:endParaRPr>
          </a:p>
        </p:txBody>
      </p:sp>
      <p:sp>
        <p:nvSpPr>
          <p:cNvPr id="39940" name="Title 10"/>
          <p:cNvSpPr>
            <a:spLocks noGrp="1"/>
          </p:cNvSpPr>
          <p:nvPr>
            <p:ph type="title"/>
          </p:nvPr>
        </p:nvSpPr>
        <p:spPr>
          <a:xfrm>
            <a:off x="1295400" y="1335599"/>
            <a:ext cx="7848600" cy="990600"/>
          </a:xfrm>
        </p:spPr>
        <p:txBody>
          <a:bodyPr/>
          <a:lstStyle/>
          <a:p>
            <a:pPr>
              <a:defRPr/>
            </a:pPr>
            <a:r>
              <a:rPr lang="en-US" dirty="0" smtClean="0">
                <a:latin typeface="Helvetica" charset="0"/>
                <a:ea typeface="ヒラギノ角ゴ ProN W3" charset="0"/>
              </a:rPr>
              <a:t> </a:t>
            </a:r>
            <a:r>
              <a:rPr lang="en-US" b="1" dirty="0" smtClean="0">
                <a:solidFill>
                  <a:srgbClr val="C00000"/>
                </a:solidFill>
                <a:sym typeface="Calibri"/>
              </a:rPr>
              <a:t>SMART Systems</a:t>
            </a:r>
            <a:endParaRPr lang="en-US" b="1" dirty="0">
              <a:solidFill>
                <a:srgbClr val="C00000"/>
              </a:solidFill>
              <a:sym typeface="Calibri"/>
            </a:endParaRPr>
          </a:p>
        </p:txBody>
      </p:sp>
      <p:sp>
        <p:nvSpPr>
          <p:cNvPr id="7" name="Freeform 6"/>
          <p:cNvSpPr/>
          <p:nvPr/>
        </p:nvSpPr>
        <p:spPr>
          <a:xfrm>
            <a:off x="203262" y="2577538"/>
            <a:ext cx="4440746" cy="3420001"/>
          </a:xfrm>
          <a:custGeom>
            <a:avLst/>
            <a:gdLst>
              <a:gd name="connsiteX0" fmla="*/ 150015 w 3513326"/>
              <a:gd name="connsiteY0" fmla="*/ 0 h 3686256"/>
              <a:gd name="connsiteX1" fmla="*/ 391753 w 3513326"/>
              <a:gd name="connsiteY1" fmla="*/ 3132083 h 3686256"/>
              <a:gd name="connsiteX2" fmla="*/ 3513326 w 3513326"/>
              <a:gd name="connsiteY2" fmla="*/ 3668111 h 3686256"/>
            </a:gdLst>
            <a:ahLst/>
            <a:cxnLst>
              <a:cxn ang="0">
                <a:pos x="connsiteX0" y="connsiteY0"/>
              </a:cxn>
              <a:cxn ang="0">
                <a:pos x="connsiteX1" y="connsiteY1"/>
              </a:cxn>
              <a:cxn ang="0">
                <a:pos x="connsiteX2" y="connsiteY2"/>
              </a:cxn>
            </a:cxnLst>
            <a:rect l="l" t="t" r="r" b="b"/>
            <a:pathLst>
              <a:path w="3513326" h="3686256">
                <a:moveTo>
                  <a:pt x="150015" y="0"/>
                </a:moveTo>
                <a:cubicBezTo>
                  <a:pt x="-9392" y="1260365"/>
                  <a:pt x="-168799" y="2520731"/>
                  <a:pt x="391753" y="3132083"/>
                </a:cubicBezTo>
                <a:cubicBezTo>
                  <a:pt x="952305" y="3743435"/>
                  <a:pt x="2232815" y="3705773"/>
                  <a:pt x="3513326" y="3668111"/>
                </a:cubicBezTo>
              </a:path>
            </a:pathLst>
          </a:custGeom>
          <a:ln w="57150">
            <a:solidFill>
              <a:srgbClr val="008000"/>
            </a:solidFill>
            <a:headEnd type="arrow"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498026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nvPr>
        </p:nvGraphicFramePr>
        <p:xfrm>
          <a:off x="288916" y="838268"/>
          <a:ext cx="8626370" cy="58332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2530" name="TextBox 3"/>
          <p:cNvSpPr txBox="1">
            <a:spLocks noChangeArrowheads="1"/>
          </p:cNvSpPr>
          <p:nvPr/>
        </p:nvSpPr>
        <p:spPr bwMode="auto">
          <a:xfrm>
            <a:off x="5118387" y="4754565"/>
            <a:ext cx="16530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eaLnBrk="1" hangingPunct="1"/>
            <a:r>
              <a:rPr lang="en-US" dirty="0">
                <a:solidFill>
                  <a:schemeClr val="bg1"/>
                </a:solidFill>
              </a:rPr>
              <a:t>  </a:t>
            </a:r>
            <a:r>
              <a:rPr lang="en-US" sz="2000" dirty="0" smtClean="0">
                <a:solidFill>
                  <a:schemeClr val="bg1"/>
                </a:solidFill>
              </a:rPr>
              <a:t>EMEMBER</a:t>
            </a:r>
            <a:endParaRPr lang="en-US" sz="2000" dirty="0">
              <a:solidFill>
                <a:schemeClr val="bg1"/>
              </a:solidFill>
            </a:endParaRPr>
          </a:p>
        </p:txBody>
      </p:sp>
      <p:sp>
        <p:nvSpPr>
          <p:cNvPr id="7" name="Freeform 6"/>
          <p:cNvSpPr/>
          <p:nvPr/>
        </p:nvSpPr>
        <p:spPr>
          <a:xfrm>
            <a:off x="203262" y="2577538"/>
            <a:ext cx="4440746" cy="3420001"/>
          </a:xfrm>
          <a:custGeom>
            <a:avLst/>
            <a:gdLst>
              <a:gd name="connsiteX0" fmla="*/ 150015 w 3513326"/>
              <a:gd name="connsiteY0" fmla="*/ 0 h 3686256"/>
              <a:gd name="connsiteX1" fmla="*/ 391753 w 3513326"/>
              <a:gd name="connsiteY1" fmla="*/ 3132083 h 3686256"/>
              <a:gd name="connsiteX2" fmla="*/ 3513326 w 3513326"/>
              <a:gd name="connsiteY2" fmla="*/ 3668111 h 3686256"/>
            </a:gdLst>
            <a:ahLst/>
            <a:cxnLst>
              <a:cxn ang="0">
                <a:pos x="connsiteX0" y="connsiteY0"/>
              </a:cxn>
              <a:cxn ang="0">
                <a:pos x="connsiteX1" y="connsiteY1"/>
              </a:cxn>
              <a:cxn ang="0">
                <a:pos x="connsiteX2" y="connsiteY2"/>
              </a:cxn>
            </a:cxnLst>
            <a:rect l="l" t="t" r="r" b="b"/>
            <a:pathLst>
              <a:path w="3513326" h="3686256">
                <a:moveTo>
                  <a:pt x="150015" y="0"/>
                </a:moveTo>
                <a:cubicBezTo>
                  <a:pt x="-9392" y="1260365"/>
                  <a:pt x="-168799" y="2520731"/>
                  <a:pt x="391753" y="3132083"/>
                </a:cubicBezTo>
                <a:cubicBezTo>
                  <a:pt x="952305" y="3743435"/>
                  <a:pt x="2232815" y="3705773"/>
                  <a:pt x="3513326" y="3668111"/>
                </a:cubicBezTo>
              </a:path>
            </a:pathLst>
          </a:custGeom>
          <a:ln w="57150">
            <a:solidFill>
              <a:srgbClr val="008000"/>
            </a:solidFill>
            <a:headEnd type="arrow"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itle 10"/>
          <p:cNvSpPr txBox="1">
            <a:spLocks/>
          </p:cNvSpPr>
          <p:nvPr/>
        </p:nvSpPr>
        <p:spPr>
          <a:xfrm>
            <a:off x="304800" y="0"/>
            <a:ext cx="7848600"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b="1" smtClean="0">
                <a:solidFill>
                  <a:srgbClr val="C00000"/>
                </a:solidFill>
                <a:latin typeface="Helvetica" charset="0"/>
                <a:ea typeface="ヒラギノ角ゴ ProN W3" charset="0"/>
              </a:rPr>
              <a:t>SMART Design Philosophy</a:t>
            </a:r>
            <a:endParaRPr lang="en-US" b="1" dirty="0">
              <a:solidFill>
                <a:srgbClr val="C00000"/>
              </a:solidFill>
              <a:latin typeface="Helvetica" charset="0"/>
              <a:ea typeface="ヒラギノ角ゴ ProN W3" charset="0"/>
            </a:endParaRPr>
          </a:p>
        </p:txBody>
      </p:sp>
      <p:sp>
        <p:nvSpPr>
          <p:cNvPr id="9" name="TextBox 5"/>
          <p:cNvSpPr txBox="1">
            <a:spLocks noChangeArrowheads="1"/>
          </p:cNvSpPr>
          <p:nvPr/>
        </p:nvSpPr>
        <p:spPr bwMode="auto">
          <a:xfrm>
            <a:off x="4312113" y="1143001"/>
            <a:ext cx="3647152" cy="1477328"/>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algn="ctr" eaLnBrk="1" hangingPunct="1"/>
            <a:r>
              <a:rPr lang="en-US" sz="1800" dirty="0">
                <a:solidFill>
                  <a:schemeClr val="tx1"/>
                </a:solidFill>
                <a:ea typeface="MS PGothic" charset="0"/>
                <a:cs typeface="MS PGothic" charset="0"/>
              </a:rPr>
              <a:t>What</a:t>
            </a:r>
          </a:p>
          <a:p>
            <a:pPr algn="ctr" eaLnBrk="1" hangingPunct="1"/>
            <a:r>
              <a:rPr lang="en-US" sz="1800" dirty="0">
                <a:solidFill>
                  <a:schemeClr val="tx1"/>
                </a:solidFill>
                <a:ea typeface="MS PGothic" charset="0"/>
                <a:cs typeface="MS PGothic" charset="0"/>
              </a:rPr>
              <a:t>When (how often)</a:t>
            </a:r>
          </a:p>
          <a:p>
            <a:pPr algn="ctr" eaLnBrk="1" hangingPunct="1"/>
            <a:r>
              <a:rPr lang="en-US" sz="1800" dirty="0">
                <a:solidFill>
                  <a:schemeClr val="tx1"/>
                </a:solidFill>
                <a:ea typeface="MS PGothic" charset="0"/>
                <a:cs typeface="MS PGothic" charset="0"/>
              </a:rPr>
              <a:t>How</a:t>
            </a:r>
          </a:p>
          <a:p>
            <a:pPr algn="ctr" eaLnBrk="1" hangingPunct="1"/>
            <a:r>
              <a:rPr lang="en-US" sz="1800" dirty="0">
                <a:solidFill>
                  <a:schemeClr val="tx1"/>
                </a:solidFill>
                <a:ea typeface="MS PGothic" charset="0"/>
                <a:cs typeface="MS PGothic" charset="0"/>
              </a:rPr>
              <a:t>Where</a:t>
            </a:r>
          </a:p>
          <a:p>
            <a:pPr algn="ctr" eaLnBrk="1" hangingPunct="1"/>
            <a:r>
              <a:rPr lang="en-US" sz="1800" dirty="0">
                <a:solidFill>
                  <a:schemeClr val="tx1"/>
                </a:solidFill>
                <a:ea typeface="MS PGothic" charset="0"/>
                <a:cs typeface="MS PGothic" charset="0"/>
              </a:rPr>
              <a:t>Which (hard, soft, aggregating…) </a:t>
            </a:r>
          </a:p>
        </p:txBody>
      </p:sp>
      <p:sp>
        <p:nvSpPr>
          <p:cNvPr id="10" name="TextBox 8"/>
          <p:cNvSpPr txBox="1">
            <a:spLocks noChangeArrowheads="1"/>
          </p:cNvSpPr>
          <p:nvPr/>
        </p:nvSpPr>
        <p:spPr bwMode="auto">
          <a:xfrm>
            <a:off x="5572500" y="3124200"/>
            <a:ext cx="2351926" cy="923330"/>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algn="ctr" eaLnBrk="1" hangingPunct="1"/>
            <a:r>
              <a:rPr lang="en-US" sz="1800">
                <a:solidFill>
                  <a:schemeClr val="tx1"/>
                </a:solidFill>
                <a:ea typeface="MS PGothic" charset="0"/>
                <a:cs typeface="MS PGothic" charset="0"/>
              </a:rPr>
              <a:t>Archival data</a:t>
            </a:r>
          </a:p>
          <a:p>
            <a:pPr algn="ctr" eaLnBrk="1" hangingPunct="1"/>
            <a:r>
              <a:rPr lang="en-US" sz="1800">
                <a:solidFill>
                  <a:schemeClr val="tx1"/>
                </a:solidFill>
                <a:ea typeface="MS PGothic" charset="0"/>
                <a:cs typeface="MS PGothic" charset="0"/>
              </a:rPr>
              <a:t>Real-Time data</a:t>
            </a:r>
          </a:p>
          <a:p>
            <a:pPr algn="ctr" eaLnBrk="1" hangingPunct="1"/>
            <a:r>
              <a:rPr lang="en-US" sz="1800">
                <a:solidFill>
                  <a:schemeClr val="tx1"/>
                </a:solidFill>
                <a:ea typeface="MS PGothic" charset="0"/>
                <a:cs typeface="MS PGothic" charset="0"/>
              </a:rPr>
              <a:t>(Dis)aggregated data</a:t>
            </a:r>
          </a:p>
        </p:txBody>
      </p:sp>
      <p:sp>
        <p:nvSpPr>
          <p:cNvPr id="11" name="TextBox 9"/>
          <p:cNvSpPr txBox="1">
            <a:spLocks noChangeArrowheads="1"/>
          </p:cNvSpPr>
          <p:nvPr/>
        </p:nvSpPr>
        <p:spPr bwMode="auto">
          <a:xfrm>
            <a:off x="7745839" y="4953000"/>
            <a:ext cx="864339" cy="923330"/>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ヒラギノ角ゴ ProN W3" charset="0"/>
                <a:cs typeface="ヒラギノ角ゴ ProN W3" charset="0"/>
                <a:sym typeface="Arial" charset="0"/>
              </a:defRPr>
            </a:lvl9pPr>
          </a:lstStyle>
          <a:p>
            <a:pPr algn="ctr" eaLnBrk="1" hangingPunct="1"/>
            <a:r>
              <a:rPr lang="en-US" sz="1800">
                <a:solidFill>
                  <a:schemeClr val="tx1"/>
                </a:solidFill>
                <a:ea typeface="MS PGothic" charset="0"/>
                <a:cs typeface="MS PGothic" charset="0"/>
              </a:rPr>
              <a:t>Who</a:t>
            </a:r>
          </a:p>
          <a:p>
            <a:pPr algn="ctr" eaLnBrk="1" hangingPunct="1"/>
            <a:r>
              <a:rPr lang="en-US" sz="1800">
                <a:solidFill>
                  <a:schemeClr val="tx1"/>
                </a:solidFill>
                <a:ea typeface="MS PGothic" charset="0"/>
                <a:cs typeface="MS PGothic" charset="0"/>
              </a:rPr>
              <a:t>When</a:t>
            </a:r>
          </a:p>
          <a:p>
            <a:pPr algn="ctr" eaLnBrk="1" hangingPunct="1"/>
            <a:r>
              <a:rPr lang="en-US" sz="1800">
                <a:solidFill>
                  <a:schemeClr val="tx1"/>
                </a:solidFill>
                <a:ea typeface="MS PGothic" charset="0"/>
                <a:cs typeface="MS PGothic" charset="0"/>
              </a:rPr>
              <a:t>Where</a:t>
            </a:r>
          </a:p>
        </p:txBody>
      </p:sp>
      <p:sp>
        <p:nvSpPr>
          <p:cNvPr id="12" name="Content Placeholder 2"/>
          <p:cNvSpPr txBox="1">
            <a:spLocks/>
          </p:cNvSpPr>
          <p:nvPr/>
        </p:nvSpPr>
        <p:spPr bwMode="auto">
          <a:xfrm>
            <a:off x="44450" y="4343400"/>
            <a:ext cx="2514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50800" tIns="50800" bIns="50800"/>
          <a:lstStyle>
            <a:lvl1pPr marL="382588" indent="-342900" algn="l" rtl="0" eaLnBrk="0" fontAlgn="base" hangingPunct="0">
              <a:spcBef>
                <a:spcPts val="600"/>
              </a:spcBef>
              <a:spcAft>
                <a:spcPct val="0"/>
              </a:spcAft>
              <a:buClr>
                <a:srgbClr val="000090"/>
              </a:buClr>
              <a:buSzPct val="100000"/>
              <a:buFont typeface="Wingdings" charset="0"/>
              <a:buChar char="§"/>
              <a:defRPr sz="2800">
                <a:solidFill>
                  <a:schemeClr val="tx1"/>
                </a:solidFill>
                <a:latin typeface="+mn-lt"/>
                <a:ea typeface="+mn-ea"/>
                <a:cs typeface="ヒラギノ明朝 ProN W3" charset="0"/>
                <a:sym typeface="Times New Roman" charset="0"/>
              </a:defRPr>
            </a:lvl1pPr>
            <a:lvl2pPr marL="731838" indent="-285750" algn="l" rtl="0" eaLnBrk="0" fontAlgn="base" hangingPunct="0">
              <a:spcBef>
                <a:spcPts val="500"/>
              </a:spcBef>
              <a:spcAft>
                <a:spcPct val="0"/>
              </a:spcAft>
              <a:buClr>
                <a:srgbClr val="000090"/>
              </a:buClr>
              <a:buSzPct val="100000"/>
              <a:buFont typeface="Wingdings" charset="0"/>
              <a:buChar char="•"/>
              <a:defRPr sz="2400">
                <a:solidFill>
                  <a:schemeClr val="tx1"/>
                </a:solidFill>
                <a:latin typeface="+mn-lt"/>
                <a:ea typeface="+mn-ea"/>
                <a:cs typeface="ヒラギノ明朝 ProN W3" charset="0"/>
                <a:sym typeface="Times New Roman" charset="0"/>
              </a:defRPr>
            </a:lvl2pPr>
            <a:lvl3pPr marL="1131888" indent="-228600" algn="l" rtl="0" eaLnBrk="0" fontAlgn="base" hangingPunct="0">
              <a:spcBef>
                <a:spcPts val="500"/>
              </a:spcBef>
              <a:spcAft>
                <a:spcPct val="0"/>
              </a:spcAft>
              <a:buClr>
                <a:srgbClr val="000090"/>
              </a:buClr>
              <a:buSzPct val="100000"/>
              <a:buFont typeface="Wingdings" charset="0"/>
              <a:buChar char="•"/>
              <a:defRPr sz="2400">
                <a:solidFill>
                  <a:schemeClr val="tx1"/>
                </a:solidFill>
                <a:latin typeface="+mn-lt"/>
                <a:ea typeface="+mn-ea"/>
                <a:cs typeface="ヒラギノ明朝 ProN W3" charset="0"/>
                <a:sym typeface="Times New Roman" charset="0"/>
              </a:defRPr>
            </a:lvl3pPr>
            <a:lvl4pPr marL="1589088" indent="-228600" algn="l" rtl="0" eaLnBrk="0" fontAlgn="base" hangingPunct="0">
              <a:spcBef>
                <a:spcPts val="500"/>
              </a:spcBef>
              <a:spcAft>
                <a:spcPct val="0"/>
              </a:spcAft>
              <a:buClr>
                <a:srgbClr val="000090"/>
              </a:buClr>
              <a:buSzPct val="100000"/>
              <a:buFont typeface="Wingdings" charset="0"/>
              <a:buChar char="–"/>
              <a:defRPr sz="2000">
                <a:solidFill>
                  <a:schemeClr val="tx1"/>
                </a:solidFill>
                <a:latin typeface="+mn-lt"/>
                <a:ea typeface="+mn-ea"/>
                <a:cs typeface="ヒラギノ明朝 ProN W3" charset="0"/>
                <a:sym typeface="Times New Roman" charset="0"/>
              </a:defRPr>
            </a:lvl4pPr>
            <a:lvl5pPr marL="2046288" indent="-228600" algn="l" rtl="0" eaLnBrk="0" fontAlgn="base" hangingPunct="0">
              <a:spcBef>
                <a:spcPts val="500"/>
              </a:spcBef>
              <a:spcAft>
                <a:spcPct val="0"/>
              </a:spcAft>
              <a:buClr>
                <a:srgbClr val="000090"/>
              </a:buClr>
              <a:buSzPct val="100000"/>
              <a:buFont typeface="Wingdings" charset="0"/>
              <a:buChar char="»"/>
              <a:defRPr sz="2000">
                <a:solidFill>
                  <a:schemeClr val="tx1"/>
                </a:solidFill>
                <a:latin typeface="+mn-lt"/>
                <a:ea typeface="+mn-ea"/>
                <a:cs typeface="ヒラギノ明朝 ProN W3" charset="0"/>
                <a:sym typeface="Times New Roman" charset="0"/>
              </a:defRPr>
            </a:lvl5pPr>
            <a:lvl6pPr marL="2503488" indent="-228600" algn="l" rtl="0" eaLnBrk="0" fontAlgn="base" hangingPunct="0">
              <a:spcBef>
                <a:spcPts val="500"/>
              </a:spcBef>
              <a:spcAft>
                <a:spcPct val="0"/>
              </a:spcAft>
              <a:buClr>
                <a:srgbClr val="000090"/>
              </a:buClr>
              <a:buSzPct val="100000"/>
              <a:buFont typeface="Wingdings" pitchFamily="2" charset="2"/>
              <a:buChar char="»"/>
              <a:defRPr sz="2000">
                <a:solidFill>
                  <a:schemeClr val="tx1"/>
                </a:solidFill>
                <a:latin typeface="+mn-lt"/>
                <a:ea typeface="+mn-ea"/>
                <a:sym typeface="Times New Roman" pitchFamily="18" charset="0"/>
              </a:defRPr>
            </a:lvl6pPr>
            <a:lvl7pPr marL="2960688" indent="-228600" algn="l" rtl="0" eaLnBrk="0" fontAlgn="base" hangingPunct="0">
              <a:spcBef>
                <a:spcPts val="500"/>
              </a:spcBef>
              <a:spcAft>
                <a:spcPct val="0"/>
              </a:spcAft>
              <a:buClr>
                <a:srgbClr val="000090"/>
              </a:buClr>
              <a:buSzPct val="100000"/>
              <a:buFont typeface="Wingdings" pitchFamily="2" charset="2"/>
              <a:buChar char="»"/>
              <a:defRPr sz="2000">
                <a:solidFill>
                  <a:schemeClr val="tx1"/>
                </a:solidFill>
                <a:latin typeface="+mn-lt"/>
                <a:ea typeface="+mn-ea"/>
                <a:sym typeface="Times New Roman" pitchFamily="18" charset="0"/>
              </a:defRPr>
            </a:lvl7pPr>
            <a:lvl8pPr marL="3417888" indent="-228600" algn="l" rtl="0" eaLnBrk="0" fontAlgn="base" hangingPunct="0">
              <a:spcBef>
                <a:spcPts val="500"/>
              </a:spcBef>
              <a:spcAft>
                <a:spcPct val="0"/>
              </a:spcAft>
              <a:buClr>
                <a:srgbClr val="000090"/>
              </a:buClr>
              <a:buSzPct val="100000"/>
              <a:buFont typeface="Wingdings" pitchFamily="2" charset="2"/>
              <a:buChar char="»"/>
              <a:defRPr sz="2000">
                <a:solidFill>
                  <a:schemeClr val="tx1"/>
                </a:solidFill>
                <a:latin typeface="+mn-lt"/>
                <a:ea typeface="+mn-ea"/>
                <a:sym typeface="Times New Roman" pitchFamily="18" charset="0"/>
              </a:defRPr>
            </a:lvl8pPr>
            <a:lvl9pPr marL="3875088" indent="-228600" algn="l" rtl="0" eaLnBrk="0" fontAlgn="base" hangingPunct="0">
              <a:spcBef>
                <a:spcPts val="500"/>
              </a:spcBef>
              <a:spcAft>
                <a:spcPct val="0"/>
              </a:spcAft>
              <a:buClr>
                <a:srgbClr val="000090"/>
              </a:buClr>
              <a:buSzPct val="100000"/>
              <a:buFont typeface="Wingdings" pitchFamily="2" charset="2"/>
              <a:buChar char="»"/>
              <a:defRPr sz="2000">
                <a:solidFill>
                  <a:schemeClr val="tx1"/>
                </a:solidFill>
                <a:latin typeface="+mn-lt"/>
                <a:ea typeface="+mn-ea"/>
                <a:sym typeface="Times New Roman" pitchFamily="18" charset="0"/>
              </a:defRPr>
            </a:lvl9pPr>
          </a:lstStyle>
          <a:p>
            <a:pPr marL="39688" indent="0">
              <a:buClr>
                <a:schemeClr val="accent3">
                  <a:lumMod val="50000"/>
                </a:schemeClr>
              </a:buClr>
              <a:buNone/>
              <a:defRPr/>
            </a:pPr>
            <a:r>
              <a:rPr lang="en-US" i="1" dirty="0" smtClean="0">
                <a:solidFill>
                  <a:schemeClr val="accent3">
                    <a:lumMod val="50000"/>
                  </a:schemeClr>
                </a:solidFill>
              </a:rPr>
              <a:t>Applicable at</a:t>
            </a:r>
          </a:p>
          <a:p>
            <a:pPr>
              <a:buClr>
                <a:schemeClr val="accent3">
                  <a:lumMod val="50000"/>
                </a:schemeClr>
              </a:buClr>
              <a:buFont typeface="Wingdings" pitchFamily="2" charset="2"/>
              <a:buChar char="§"/>
              <a:defRPr/>
            </a:pPr>
            <a:r>
              <a:rPr lang="en-US" i="1" dirty="0" smtClean="0">
                <a:solidFill>
                  <a:schemeClr val="accent3">
                    <a:lumMod val="50000"/>
                  </a:schemeClr>
                </a:solidFill>
              </a:rPr>
              <a:t>Design </a:t>
            </a:r>
          </a:p>
          <a:p>
            <a:pPr>
              <a:buClr>
                <a:schemeClr val="accent3">
                  <a:lumMod val="50000"/>
                </a:schemeClr>
              </a:buClr>
              <a:buFont typeface="Wingdings" pitchFamily="2" charset="2"/>
              <a:buChar char="§"/>
              <a:defRPr/>
            </a:pPr>
            <a:r>
              <a:rPr lang="en-US" i="1" dirty="0" smtClean="0">
                <a:solidFill>
                  <a:schemeClr val="accent3">
                    <a:lumMod val="50000"/>
                  </a:schemeClr>
                </a:solidFill>
              </a:rPr>
              <a:t>Deployment</a:t>
            </a:r>
          </a:p>
          <a:p>
            <a:pPr>
              <a:buClr>
                <a:schemeClr val="accent3">
                  <a:lumMod val="50000"/>
                </a:schemeClr>
              </a:buClr>
              <a:buFont typeface="Wingdings" pitchFamily="2" charset="2"/>
              <a:buChar char="§"/>
              <a:defRPr/>
            </a:pPr>
            <a:r>
              <a:rPr lang="en-US" i="1" dirty="0" smtClean="0">
                <a:solidFill>
                  <a:schemeClr val="accent3">
                    <a:lumMod val="50000"/>
                  </a:schemeClr>
                </a:solidFill>
              </a:rPr>
              <a:t>Initialization</a:t>
            </a:r>
          </a:p>
          <a:p>
            <a:pPr>
              <a:buClr>
                <a:schemeClr val="accent3">
                  <a:lumMod val="50000"/>
                </a:schemeClr>
              </a:buClr>
              <a:buFont typeface="Wingdings" pitchFamily="2" charset="2"/>
              <a:buChar char="§"/>
              <a:defRPr/>
            </a:pPr>
            <a:r>
              <a:rPr lang="en-US" i="1" dirty="0" smtClean="0">
                <a:solidFill>
                  <a:schemeClr val="accent3">
                    <a:lumMod val="50000"/>
                  </a:schemeClr>
                </a:solidFill>
              </a:rPr>
              <a:t>Run</a:t>
            </a:r>
            <a:r>
              <a:rPr lang="en-US" dirty="0" smtClean="0">
                <a:solidFill>
                  <a:schemeClr val="accent3">
                    <a:lumMod val="50000"/>
                  </a:schemeClr>
                </a:solidFill>
              </a:rPr>
              <a:t>   Time</a:t>
            </a:r>
            <a:endParaRPr lang="en-US" dirty="0">
              <a:solidFill>
                <a:schemeClr val="accent3">
                  <a:lumMod val="50000"/>
                </a:schemeClr>
              </a:solidFill>
            </a:endParaRPr>
          </a:p>
        </p:txBody>
      </p:sp>
    </p:spTree>
    <p:extLst>
      <p:ext uri="{BB962C8B-B14F-4D97-AF65-F5344CB8AC3E}">
        <p14:creationId xmlns:p14="http://schemas.microsoft.com/office/powerpoint/2010/main" val="229023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0" y="944724"/>
            <a:ext cx="9144000" cy="742950"/>
          </a:xfrm>
        </p:spPr>
        <p:txBody>
          <a:bodyPr>
            <a:noAutofit/>
          </a:bodyPr>
          <a:lstStyle/>
          <a:p>
            <a:pPr algn="ctr"/>
            <a:r>
              <a:rPr lang="en-US" sz="3300" dirty="0">
                <a:solidFill>
                  <a:srgbClr val="B34040"/>
                </a:solidFill>
                <a:latin typeface="Helvetica" charset="0"/>
                <a:ea typeface="ヒラギノ角ゴ ProN W3" charset="0"/>
              </a:rPr>
              <a:t>Smartness at all “TIMES”</a:t>
            </a:r>
          </a:p>
        </p:txBody>
      </p:sp>
      <p:graphicFrame>
        <p:nvGraphicFramePr>
          <p:cNvPr id="2" name="Content Placeholder 1"/>
          <p:cNvGraphicFramePr>
            <a:graphicFrameLocks noGrp="1"/>
          </p:cNvGraphicFramePr>
          <p:nvPr>
            <p:ph idx="1"/>
          </p:nvPr>
        </p:nvGraphicFramePr>
        <p:xfrm>
          <a:off x="971646" y="1828842"/>
          <a:ext cx="7189735" cy="38597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2771" name="TextBox 4"/>
          <p:cNvSpPr txBox="1">
            <a:spLocks noChangeArrowheads="1"/>
          </p:cNvSpPr>
          <p:nvPr/>
        </p:nvSpPr>
        <p:spPr bwMode="auto">
          <a:xfrm>
            <a:off x="1428751" y="3028950"/>
            <a:ext cx="1781065" cy="1107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24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24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24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24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buFont typeface="Arial" charset="0"/>
              <a:defRPr sz="24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buFont typeface="Arial" charset="0"/>
              <a:defRPr sz="24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buFont typeface="Arial" charset="0"/>
              <a:defRPr sz="24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buFont typeface="Arial" charset="0"/>
              <a:defRPr sz="2400">
                <a:solidFill>
                  <a:srgbClr val="000000"/>
                </a:solidFill>
                <a:latin typeface="Arial" charset="0"/>
                <a:ea typeface="ヒラギノ角ゴ ProN W3" charset="0"/>
                <a:cs typeface="ヒラギノ角ゴ ProN W3" charset="0"/>
                <a:sym typeface="Arial" charset="0"/>
              </a:defRPr>
            </a:lvl9pPr>
          </a:lstStyle>
          <a:p>
            <a:pPr eaLnBrk="1" hangingPunct="1"/>
            <a:r>
              <a:rPr lang="en-US"/>
              <a:t>Run-Time   </a:t>
            </a:r>
          </a:p>
          <a:p>
            <a:pPr eaLnBrk="1" hangingPunct="1"/>
            <a:endParaRPr lang="en-US" sz="1800"/>
          </a:p>
          <a:p>
            <a:pPr eaLnBrk="1" hangingPunct="1"/>
            <a:r>
              <a:rPr lang="en-US" sz="1800"/>
              <a:t>      </a:t>
            </a:r>
            <a:r>
              <a:rPr lang="en-US"/>
              <a:t>+ </a:t>
            </a:r>
            <a:endParaRPr lang="en-US" sz="1800"/>
          </a:p>
        </p:txBody>
      </p:sp>
    </p:spTree>
    <p:extLst>
      <p:ext uri="{BB962C8B-B14F-4D97-AF65-F5344CB8AC3E}">
        <p14:creationId xmlns:p14="http://schemas.microsoft.com/office/powerpoint/2010/main" val="91518517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2" name="TextBox 1"/>
          <p:cNvSpPr txBox="1"/>
          <p:nvPr/>
        </p:nvSpPr>
        <p:spPr>
          <a:xfrm>
            <a:off x="737575" y="2834934"/>
            <a:ext cx="1340623" cy="715581"/>
          </a:xfrm>
          <a:prstGeom prst="rect">
            <a:avLst/>
          </a:prstGeom>
          <a:noFill/>
        </p:spPr>
        <p:txBody>
          <a:bodyPr wrap="none" rtlCol="0">
            <a:spAutoFit/>
          </a:bodyPr>
          <a:lstStyle/>
          <a:p>
            <a:r>
              <a:rPr lang="en-US" sz="1350" dirty="0"/>
              <a:t>Smart buildings</a:t>
            </a:r>
          </a:p>
          <a:p>
            <a:r>
              <a:rPr lang="en-US" sz="1350" dirty="0"/>
              <a:t>Smart campuses</a:t>
            </a:r>
          </a:p>
          <a:p>
            <a:r>
              <a:rPr lang="en-US" sz="1350" dirty="0"/>
              <a:t>Smart cities </a:t>
            </a:r>
          </a:p>
        </p:txBody>
      </p:sp>
      <p:graphicFrame>
        <p:nvGraphicFramePr>
          <p:cNvPr id="16" name="Diagram 15"/>
          <p:cNvGraphicFramePr/>
          <p:nvPr>
            <p:extLst/>
          </p:nvPr>
        </p:nvGraphicFramePr>
        <p:xfrm>
          <a:off x="2626302" y="12627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67327456"/>
      </p:ext>
    </p:extLst>
  </p:cSld>
  <p:clrMapOvr>
    <a:masterClrMapping/>
  </p:clrMapOvr>
  <p:transition spd="slow">
    <p:cut/>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998730"/>
            <a:ext cx="9144000" cy="74295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300" dirty="0">
                <a:solidFill>
                  <a:srgbClr val="B34040"/>
                </a:solidFill>
                <a:latin typeface="Helvetica" panose="020B0604020202020204" pitchFamily="34" charset="0"/>
                <a:ea typeface="MS PGothic" pitchFamily="34" charset="-128"/>
                <a:cs typeface="Helvetica" panose="020B0604020202020204" pitchFamily="34" charset="0"/>
              </a:rPr>
              <a:t>Towards Sustainable Energy</a:t>
            </a:r>
          </a:p>
        </p:txBody>
      </p:sp>
      <p:grpSp>
        <p:nvGrpSpPr>
          <p:cNvPr id="4" name="Group 3"/>
          <p:cNvGrpSpPr/>
          <p:nvPr/>
        </p:nvGrpSpPr>
        <p:grpSpPr>
          <a:xfrm>
            <a:off x="179512" y="1843559"/>
            <a:ext cx="5832648" cy="3942438"/>
            <a:chOff x="1652167" y="1315079"/>
            <a:chExt cx="8871817" cy="5256584"/>
          </a:xfrm>
        </p:grpSpPr>
        <p:graphicFrame>
          <p:nvGraphicFramePr>
            <p:cNvPr id="2" name="Diagram 1"/>
            <p:cNvGraphicFramePr/>
            <p:nvPr>
              <p:extLst/>
            </p:nvPr>
          </p:nvGraphicFramePr>
          <p:xfrm>
            <a:off x="1652167" y="1315079"/>
            <a:ext cx="6370193"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p:cNvGraphicFramePr/>
            <p:nvPr>
              <p:extLst/>
            </p:nvPr>
          </p:nvGraphicFramePr>
          <p:xfrm>
            <a:off x="8112224" y="1412776"/>
            <a:ext cx="2411760" cy="460851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sp>
        <p:nvSpPr>
          <p:cNvPr id="7" name="TextBox 6"/>
          <p:cNvSpPr txBox="1"/>
          <p:nvPr/>
        </p:nvSpPr>
        <p:spPr>
          <a:xfrm>
            <a:off x="6588224" y="2106618"/>
            <a:ext cx="1836204" cy="3416320"/>
          </a:xfrm>
          <a:prstGeom prst="rect">
            <a:avLst/>
          </a:prstGeom>
          <a:noFill/>
        </p:spPr>
        <p:txBody>
          <a:bodyPr wrap="square" rtlCol="0">
            <a:spAutoFit/>
          </a:bodyPr>
          <a:lstStyle/>
          <a:p>
            <a:pPr lvl="0"/>
            <a:r>
              <a:rPr lang="en-US" sz="1350" b="1" i="1" u="sng" dirty="0">
                <a:latin typeface="Myriad Pro" charset="0"/>
                <a:ea typeface="ヒラギノ明朝 ProN W3" charset="0"/>
              </a:rPr>
              <a:t>Use energy efficient</a:t>
            </a:r>
          </a:p>
          <a:p>
            <a:pPr lvl="0"/>
            <a:r>
              <a:rPr lang="en-US" sz="1350" b="1" i="1" u="sng" dirty="0">
                <a:latin typeface="Myriad Pro" charset="0"/>
                <a:ea typeface="ヒラギノ明朝 ProN W3" charset="0"/>
              </a:rPr>
              <a:t>appliances</a:t>
            </a:r>
          </a:p>
          <a:p>
            <a:pPr lvl="0"/>
            <a:endParaRPr lang="en-US" sz="1350" b="1" i="1" u="sng" dirty="0">
              <a:latin typeface="Myriad Pro" charset="0"/>
              <a:ea typeface="ヒラギノ明朝 ProN W3" charset="0"/>
            </a:endParaRPr>
          </a:p>
          <a:p>
            <a:pPr lvl="0"/>
            <a:r>
              <a:rPr lang="en-US" sz="1350" b="1" i="1" u="sng" dirty="0">
                <a:latin typeface="Myriad Pro" charset="0"/>
                <a:ea typeface="ヒラギノ明朝 ProN W3" charset="0"/>
              </a:rPr>
              <a:t>Turn off devices </a:t>
            </a:r>
          </a:p>
          <a:p>
            <a:pPr lvl="0"/>
            <a:r>
              <a:rPr lang="en-US" sz="1350" b="1" i="1" u="sng" dirty="0">
                <a:latin typeface="Myriad Pro" charset="0"/>
                <a:ea typeface="ヒラギノ明朝 ProN W3" charset="0"/>
              </a:rPr>
              <a:t>when not needed</a:t>
            </a:r>
          </a:p>
          <a:p>
            <a:pPr lvl="0"/>
            <a:endParaRPr lang="en-US" sz="1350" b="1" i="1" u="sng" dirty="0">
              <a:latin typeface="Myriad Pro" charset="0"/>
              <a:ea typeface="ヒラギノ明朝 ProN W3" charset="0"/>
            </a:endParaRPr>
          </a:p>
          <a:p>
            <a:pPr lvl="0"/>
            <a:r>
              <a:rPr lang="en-US" sz="1350" b="1" i="1" u="sng" dirty="0">
                <a:latin typeface="Myriad Pro" charset="0"/>
                <a:ea typeface="ヒラギノ明朝 ProN W3" charset="0"/>
              </a:rPr>
              <a:t>Set comfort levels</a:t>
            </a:r>
          </a:p>
          <a:p>
            <a:pPr lvl="0"/>
            <a:r>
              <a:rPr lang="en-US" sz="1350" b="1" i="1" u="sng" dirty="0">
                <a:latin typeface="Myriad Pro" charset="0"/>
                <a:ea typeface="ヒラギノ明朝 ProN W3" charset="0"/>
              </a:rPr>
              <a:t>smartly</a:t>
            </a:r>
          </a:p>
          <a:p>
            <a:pPr lvl="0"/>
            <a:endParaRPr lang="en-US" sz="1350" b="1" i="1" u="sng" dirty="0">
              <a:latin typeface="Myriad Pro" charset="0"/>
              <a:ea typeface="ヒラギノ明朝 ProN W3" charset="0"/>
            </a:endParaRPr>
          </a:p>
          <a:p>
            <a:pPr lvl="0"/>
            <a:r>
              <a:rPr lang="en-US" sz="1350" b="1" i="1" u="sng" dirty="0">
                <a:latin typeface="Myriad Pro" charset="0"/>
                <a:ea typeface="ヒラギノ明朝 ProN W3" charset="0"/>
              </a:rPr>
              <a:t>Exploit  elasticity</a:t>
            </a:r>
          </a:p>
          <a:p>
            <a:pPr lvl="0"/>
            <a:r>
              <a:rPr lang="en-US" sz="1350" b="1" i="1" u="sng" dirty="0">
                <a:latin typeface="Myriad Pro" charset="0"/>
                <a:ea typeface="ヒラギノ明朝 ProN W3" charset="0"/>
              </a:rPr>
              <a:t>of appliance operations</a:t>
            </a:r>
          </a:p>
          <a:p>
            <a:pPr lvl="0"/>
            <a:endParaRPr lang="en-US" sz="1350" b="1" i="1" u="sng" dirty="0">
              <a:latin typeface="Myriad Pro" charset="0"/>
              <a:ea typeface="ヒラギノ明朝 ProN W3" charset="0"/>
            </a:endParaRPr>
          </a:p>
          <a:p>
            <a:pPr lvl="0"/>
            <a:r>
              <a:rPr lang="en-US" sz="1350" b="1" i="1" u="sng" dirty="0">
                <a:latin typeface="Myriad Pro" charset="0"/>
                <a:ea typeface="ヒラギノ明朝 ProN W3" charset="0"/>
              </a:rPr>
              <a:t>Store excess energy</a:t>
            </a:r>
          </a:p>
          <a:p>
            <a:pPr lvl="0"/>
            <a:endParaRPr lang="en-US" sz="1350" b="1" i="1" u="sng" dirty="0">
              <a:latin typeface="Myriad Pro" charset="0"/>
              <a:ea typeface="ヒラギノ明朝 ProN W3" charset="0"/>
            </a:endParaRPr>
          </a:p>
          <a:p>
            <a:pPr lvl="0"/>
            <a:endParaRPr lang="en-US" sz="1350" b="1" i="1" u="sng" dirty="0"/>
          </a:p>
        </p:txBody>
      </p:sp>
    </p:spTree>
    <p:extLst>
      <p:ext uri="{BB962C8B-B14F-4D97-AF65-F5344CB8AC3E}">
        <p14:creationId xmlns:p14="http://schemas.microsoft.com/office/powerpoint/2010/main" val="25772793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8730"/>
            <a:ext cx="9144000" cy="742950"/>
          </a:xfrm>
        </p:spPr>
        <p:txBody>
          <a:bodyPr>
            <a:normAutofit/>
          </a:bodyPr>
          <a:lstStyle/>
          <a:p>
            <a:pPr algn="ctr">
              <a:defRPr/>
            </a:pPr>
            <a:r>
              <a:rPr lang="en-US" sz="3300" dirty="0">
                <a:solidFill>
                  <a:schemeClr val="accent2">
                    <a:lumMod val="75000"/>
                  </a:schemeClr>
                </a:solidFill>
                <a:latin typeface="Helvetica" panose="020B0604020202020204" pitchFamily="34" charset="0"/>
                <a:ea typeface="MS PGothic" pitchFamily="34" charset="-128"/>
                <a:cs typeface="Helvetica" panose="020B0604020202020204" pitchFamily="34" charset="0"/>
              </a:rPr>
              <a:t>Towards Sustainability</a:t>
            </a:r>
          </a:p>
        </p:txBody>
      </p:sp>
      <p:sp>
        <p:nvSpPr>
          <p:cNvPr id="114690" name="Content Placeholder 2"/>
          <p:cNvSpPr>
            <a:spLocks noGrp="1"/>
          </p:cNvSpPr>
          <p:nvPr>
            <p:ph idx="1"/>
          </p:nvPr>
        </p:nvSpPr>
        <p:spPr>
          <a:xfrm>
            <a:off x="251520" y="2256643"/>
            <a:ext cx="7263426" cy="3486150"/>
          </a:xfrm>
        </p:spPr>
        <p:txBody>
          <a:bodyPr>
            <a:normAutofit/>
          </a:bodyPr>
          <a:lstStyle/>
          <a:p>
            <a:pPr marL="0" indent="0">
              <a:buNone/>
            </a:pPr>
            <a:r>
              <a:rPr lang="en-US" sz="2700" b="1" i="1" u="sng" dirty="0">
                <a:latin typeface="Arial" charset="0"/>
              </a:rPr>
              <a:t>Reduce </a:t>
            </a:r>
            <a:r>
              <a:rPr lang="en-US" sz="2700" b="1" i="1" dirty="0">
                <a:latin typeface="Arial" charset="0"/>
              </a:rPr>
              <a:t> </a:t>
            </a:r>
          </a:p>
          <a:p>
            <a:pPr lvl="1"/>
            <a:r>
              <a:rPr lang="en-US" sz="2400" dirty="0">
                <a:latin typeface="Arial" charset="0"/>
              </a:rPr>
              <a:t>Consumption </a:t>
            </a:r>
          </a:p>
          <a:p>
            <a:pPr lvl="1"/>
            <a:r>
              <a:rPr lang="en-US" sz="2400" dirty="0">
                <a:latin typeface="Arial" charset="0"/>
              </a:rPr>
              <a:t>Peaks</a:t>
            </a:r>
          </a:p>
          <a:p>
            <a:pPr lvl="1"/>
            <a:r>
              <a:rPr lang="en-US" sz="2400" dirty="0">
                <a:latin typeface="Arial" charset="0"/>
              </a:rPr>
              <a:t>Reliance on unsustainable energy sources</a:t>
            </a:r>
          </a:p>
          <a:p>
            <a:endParaRPr lang="en-US" sz="2325" b="1" i="1" u="sng" dirty="0">
              <a:latin typeface="Arial" charset="0"/>
            </a:endParaRPr>
          </a:p>
          <a:p>
            <a:pPr marL="0" indent="0">
              <a:buNone/>
            </a:pPr>
            <a:r>
              <a:rPr lang="en-US" sz="3000" b="1" i="1" u="sng" dirty="0">
                <a:latin typeface="Arial" charset="0"/>
              </a:rPr>
              <a:t>Reuse</a:t>
            </a:r>
            <a:r>
              <a:rPr lang="en-US" sz="3000" dirty="0">
                <a:latin typeface="Arial" charset="0"/>
              </a:rPr>
              <a:t>     resources</a:t>
            </a:r>
          </a:p>
          <a:p>
            <a:pPr marL="0" indent="0">
              <a:buNone/>
            </a:pPr>
            <a:r>
              <a:rPr lang="en-US" sz="3000" b="1" i="1" u="sng" dirty="0">
                <a:latin typeface="Arial" charset="0"/>
              </a:rPr>
              <a:t>Recycle</a:t>
            </a:r>
            <a:r>
              <a:rPr lang="en-US" sz="3000" dirty="0">
                <a:latin typeface="Arial" charset="0"/>
              </a:rPr>
              <a:t>  resources</a:t>
            </a:r>
          </a:p>
          <a:p>
            <a:pPr marL="0" indent="0">
              <a:buNone/>
            </a:pPr>
            <a:endParaRPr lang="en-US" dirty="0">
              <a:latin typeface="Arial" charset="0"/>
            </a:endParaRPr>
          </a:p>
          <a:p>
            <a:pPr marL="0" indent="0">
              <a:buNone/>
            </a:pPr>
            <a:endParaRPr lang="en-US" dirty="0">
              <a:latin typeface="Arial" charset="0"/>
            </a:endParaRPr>
          </a:p>
        </p:txBody>
      </p:sp>
      <p:sp>
        <p:nvSpPr>
          <p:cNvPr id="3" name="TextBox 2"/>
          <p:cNvSpPr txBox="1"/>
          <p:nvPr/>
        </p:nvSpPr>
        <p:spPr>
          <a:xfrm>
            <a:off x="6138174" y="2240869"/>
            <a:ext cx="1841273" cy="646331"/>
          </a:xfrm>
          <a:prstGeom prst="rect">
            <a:avLst/>
          </a:prstGeom>
          <a:noFill/>
        </p:spPr>
        <p:txBody>
          <a:bodyPr wrap="none" rtlCol="0">
            <a:spAutoFit/>
          </a:bodyPr>
          <a:lstStyle/>
          <a:p>
            <a:r>
              <a:rPr lang="en-US" sz="3600" dirty="0">
                <a:solidFill>
                  <a:srgbClr val="C0504D"/>
                </a:solidFill>
              </a:rPr>
              <a:t>The 3 R’s</a:t>
            </a:r>
          </a:p>
        </p:txBody>
      </p:sp>
    </p:spTree>
    <p:extLst>
      <p:ext uri="{BB962C8B-B14F-4D97-AF65-F5344CB8AC3E}">
        <p14:creationId xmlns:p14="http://schemas.microsoft.com/office/powerpoint/2010/main" val="158954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4690">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4690">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71400"/>
            <a:ext cx="8229600" cy="6858000"/>
          </a:xfrm>
        </p:spPr>
        <p:txBody>
          <a:bodyPr wrap="square" lIns="0" tIns="0" rIns="0" bIns="0">
            <a:noAutofit/>
          </a:bodyPr>
          <a:lstStyle/>
          <a:p>
            <a:r>
              <a:rPr lang="en-US" sz="1600" dirty="0"/>
              <a:t/>
            </a:r>
            <a:br>
              <a:rPr lang="en-US" sz="1600" dirty="0"/>
            </a:br>
            <a:r>
              <a:rPr lang="en-US" sz="1600" b="1" i="1" dirty="0" smtClean="0">
                <a:solidFill>
                  <a:srgbClr val="222222"/>
                </a:solidFill>
                <a:latin typeface="Georgia" charset="0"/>
              </a:rPr>
              <a:t>Some </a:t>
            </a:r>
            <a:r>
              <a:rPr lang="en-US" sz="1600" b="1" i="1" dirty="0">
                <a:solidFill>
                  <a:srgbClr val="222222"/>
                </a:solidFill>
                <a:latin typeface="Georgia" charset="0"/>
              </a:rPr>
              <a:t>examples of SMART things</a:t>
            </a:r>
            <a:r>
              <a:rPr lang="en-US" sz="1000" dirty="0"/>
              <a:t/>
            </a:r>
            <a:br>
              <a:rPr lang="en-US" sz="1000" dirty="0"/>
            </a:br>
            <a:r>
              <a:rPr lang="en-US" sz="1000" dirty="0" smtClean="0">
                <a:solidFill>
                  <a:srgbClr val="222222"/>
                </a:solidFill>
                <a:latin typeface="Georgia" charset="0"/>
              </a:rPr>
              <a:t>Smart </a:t>
            </a:r>
            <a:r>
              <a:rPr lang="en-US" sz="1000" dirty="0">
                <a:solidFill>
                  <a:srgbClr val="222222"/>
                </a:solidFill>
                <a:latin typeface="Georgia" charset="0"/>
              </a:rPr>
              <a:t>phone </a:t>
            </a:r>
            <a:br>
              <a:rPr lang="en-US" sz="1000" dirty="0">
                <a:solidFill>
                  <a:srgbClr val="222222"/>
                </a:solidFill>
                <a:latin typeface="Georgia" charset="0"/>
              </a:rPr>
            </a:br>
            <a:r>
              <a:rPr lang="en-US" sz="1000" dirty="0">
                <a:solidFill>
                  <a:srgbClr val="222222"/>
                </a:solidFill>
                <a:latin typeface="Georgia" charset="0"/>
              </a:rPr>
              <a:t>Smart </a:t>
            </a:r>
            <a:r>
              <a:rPr lang="en-US" sz="1000" dirty="0" smtClean="0">
                <a:solidFill>
                  <a:srgbClr val="222222"/>
                </a:solidFill>
                <a:latin typeface="Georgia" charset="0"/>
              </a:rPr>
              <a:t>entrance/</a:t>
            </a:r>
            <a:r>
              <a:rPr lang="en-US" sz="1000" dirty="0" err="1" smtClean="0">
                <a:solidFill>
                  <a:srgbClr val="222222"/>
                </a:solidFill>
                <a:latin typeface="Georgia" charset="0"/>
              </a:rPr>
              <a:t>doorSmart</a:t>
            </a:r>
            <a:r>
              <a:rPr lang="en-US" sz="1000" dirty="0" smtClean="0">
                <a:solidFill>
                  <a:srgbClr val="222222"/>
                </a:solidFill>
                <a:latin typeface="Georgia" charset="0"/>
              </a:rPr>
              <a:t> Lab/office/classroom</a:t>
            </a:r>
            <a:r>
              <a:rPr lang="en-US" sz="1600" b="1" i="1" dirty="0" smtClean="0">
                <a:solidFill>
                  <a:srgbClr val="222222"/>
                </a:solidFill>
                <a:latin typeface="Georgia" charset="0"/>
              </a:rPr>
              <a:t/>
            </a:r>
            <a:br>
              <a:rPr lang="en-US" sz="1600" b="1" i="1" dirty="0" smtClean="0">
                <a:solidFill>
                  <a:srgbClr val="222222"/>
                </a:solidFill>
                <a:latin typeface="Georgia" charset="0"/>
              </a:rPr>
            </a:br>
            <a:r>
              <a:rPr lang="en-US" sz="1600" b="1" i="1" dirty="0" smtClean="0">
                <a:solidFill>
                  <a:srgbClr val="222222"/>
                </a:solidFill>
                <a:latin typeface="Georgia" charset="0"/>
              </a:rPr>
              <a:t/>
            </a:r>
            <a:br>
              <a:rPr lang="en-US" sz="1600" b="1" i="1" dirty="0" smtClean="0">
                <a:solidFill>
                  <a:srgbClr val="222222"/>
                </a:solidFill>
                <a:latin typeface="Georgia" charset="0"/>
              </a:rPr>
            </a:br>
            <a:r>
              <a:rPr lang="en-US" sz="1600" b="1" i="1" dirty="0">
                <a:solidFill>
                  <a:srgbClr val="222222"/>
                </a:solidFill>
                <a:latin typeface="Georgia" charset="0"/>
              </a:rPr>
              <a:t>What does it mean to be smart   ---- ‘SMART’ PRINCIPLE</a:t>
            </a:r>
            <a:r>
              <a:rPr lang="en-US" sz="1600" dirty="0"/>
              <a:t/>
            </a:r>
            <a:br>
              <a:rPr lang="en-US" sz="1600" dirty="0"/>
            </a:br>
            <a:r>
              <a:rPr lang="en-US" sz="1600" dirty="0" smtClean="0"/>
              <a:t/>
            </a:r>
            <a:br>
              <a:rPr lang="en-US" sz="1600" dirty="0" smtClean="0"/>
            </a:br>
            <a:r>
              <a:rPr lang="en-US" sz="1600" b="1" i="1" dirty="0" smtClean="0">
                <a:solidFill>
                  <a:srgbClr val="222222"/>
                </a:solidFill>
                <a:latin typeface="Georgia" charset="0"/>
              </a:rPr>
              <a:t>Computational </a:t>
            </a:r>
            <a:r>
              <a:rPr lang="en-US" sz="1600" b="1" i="1" dirty="0">
                <a:solidFill>
                  <a:srgbClr val="222222"/>
                </a:solidFill>
                <a:latin typeface="Georgia" charset="0"/>
              </a:rPr>
              <a:t>Thinking needed</a:t>
            </a:r>
            <a:r>
              <a:rPr lang="en-US" sz="1400" b="1" i="1" dirty="0">
                <a:solidFill>
                  <a:srgbClr val="222222"/>
                </a:solidFill>
                <a:latin typeface="Georgia" charset="0"/>
              </a:rPr>
              <a:t> to build Smart Things </a:t>
            </a:r>
            <a:r>
              <a:rPr lang="en-US" sz="1050" dirty="0" smtClean="0">
                <a:solidFill>
                  <a:srgbClr val="222222"/>
                </a:solidFill>
                <a:latin typeface="Georgia" charset="0"/>
              </a:rPr>
              <a:t/>
            </a:r>
            <a:br>
              <a:rPr lang="en-US" sz="1050" dirty="0" smtClean="0">
                <a:solidFill>
                  <a:srgbClr val="222222"/>
                </a:solidFill>
                <a:latin typeface="Georgia" charset="0"/>
              </a:rPr>
            </a:br>
            <a:r>
              <a:rPr lang="en-US" sz="1600" dirty="0"/>
              <a:t/>
            </a:r>
            <a:br>
              <a:rPr lang="en-US" sz="1600" dirty="0"/>
            </a:br>
            <a:r>
              <a:rPr lang="en-US" sz="1600" b="1" i="1" dirty="0">
                <a:solidFill>
                  <a:srgbClr val="222222"/>
                </a:solidFill>
                <a:latin typeface="Georgia" charset="0"/>
              </a:rPr>
              <a:t> User studies   -- </a:t>
            </a:r>
            <a:r>
              <a:rPr lang="en-US" sz="1600" b="1" dirty="0">
                <a:solidFill>
                  <a:srgbClr val="222222"/>
                </a:solidFill>
                <a:latin typeface="Georgia" charset="0"/>
              </a:rPr>
              <a:t>Automation / analytics is Key </a:t>
            </a:r>
            <a:br>
              <a:rPr lang="en-US" sz="1600" b="1" dirty="0">
                <a:solidFill>
                  <a:srgbClr val="222222"/>
                </a:solidFill>
                <a:latin typeface="Georgia" charset="0"/>
              </a:rPr>
            </a:br>
            <a:r>
              <a:rPr lang="en-US" sz="1600" b="1" dirty="0">
                <a:solidFill>
                  <a:srgbClr val="222222"/>
                </a:solidFill>
                <a:latin typeface="Georgia" charset="0"/>
              </a:rPr>
              <a:t/>
            </a:r>
            <a:br>
              <a:rPr lang="en-US" sz="1600" b="1" dirty="0">
                <a:solidFill>
                  <a:srgbClr val="222222"/>
                </a:solidFill>
                <a:latin typeface="Georgia" charset="0"/>
              </a:rPr>
            </a:br>
            <a:r>
              <a:rPr lang="en-US" sz="1600" b="1" i="1" dirty="0" smtClean="0">
                <a:solidFill>
                  <a:srgbClr val="222222"/>
                </a:solidFill>
                <a:latin typeface="Georgia" charset="0"/>
              </a:rPr>
              <a:t>Sensing </a:t>
            </a:r>
            <a:r>
              <a:rPr lang="en-US" sz="1600" b="1" i="1" dirty="0">
                <a:solidFill>
                  <a:srgbClr val="222222"/>
                </a:solidFill>
                <a:latin typeface="Georgia" charset="0"/>
              </a:rPr>
              <a:t>Framework</a:t>
            </a:r>
            <a:r>
              <a:rPr lang="en-US" sz="1000" dirty="0"/>
              <a:t/>
            </a:r>
            <a:br>
              <a:rPr lang="en-US" sz="1000" dirty="0"/>
            </a:br>
            <a:r>
              <a:rPr lang="en-US" sz="1000" dirty="0" smtClean="0">
                <a:solidFill>
                  <a:srgbClr val="222222"/>
                </a:solidFill>
                <a:latin typeface="Georgia" charset="0"/>
              </a:rPr>
              <a:t>Goal</a:t>
            </a:r>
            <a:r>
              <a:rPr lang="en-US" sz="1000" dirty="0">
                <a:solidFill>
                  <a:srgbClr val="222222"/>
                </a:solidFill>
                <a:latin typeface="Georgia" charset="0"/>
              </a:rPr>
              <a:t>: Need for smart, minimal sensing</a:t>
            </a:r>
            <a:br>
              <a:rPr lang="en-US" sz="1000" dirty="0">
                <a:solidFill>
                  <a:srgbClr val="222222"/>
                </a:solidFill>
                <a:latin typeface="Georgia" charset="0"/>
              </a:rPr>
            </a:br>
            <a:r>
              <a:rPr lang="en-US" sz="1000" dirty="0">
                <a:solidFill>
                  <a:srgbClr val="222222"/>
                </a:solidFill>
                <a:latin typeface="Georgia" charset="0"/>
              </a:rPr>
              <a:t>Notion of </a:t>
            </a:r>
            <a:r>
              <a:rPr lang="en-US" sz="1000" u="sng" dirty="0">
                <a:solidFill>
                  <a:srgbClr val="222222"/>
                </a:solidFill>
                <a:latin typeface="Georgia" charset="0"/>
              </a:rPr>
              <a:t>observability</a:t>
            </a:r>
            <a:r>
              <a:rPr lang="en-US" sz="1000" dirty="0">
                <a:solidFill>
                  <a:srgbClr val="222222"/>
                </a:solidFill>
                <a:latin typeface="Georgia" charset="0"/>
              </a:rPr>
              <a:t> of </a:t>
            </a:r>
            <a:r>
              <a:rPr lang="en-US" sz="1000" dirty="0" smtClean="0">
                <a:solidFill>
                  <a:srgbClr val="222222"/>
                </a:solidFill>
                <a:latin typeface="Georgia" charset="0"/>
              </a:rPr>
              <a:t>facets</a:t>
            </a:r>
            <a:br>
              <a:rPr lang="en-US" sz="1000" dirty="0" smtClean="0">
                <a:solidFill>
                  <a:srgbClr val="222222"/>
                </a:solidFill>
                <a:latin typeface="Georgia" charset="0"/>
              </a:rPr>
            </a:br>
            <a:r>
              <a:rPr lang="en-US" sz="1000" dirty="0">
                <a:solidFill>
                  <a:srgbClr val="222222"/>
                </a:solidFill>
                <a:latin typeface="Georgia" charset="0"/>
              </a:rPr>
              <a:t/>
            </a:r>
            <a:br>
              <a:rPr lang="en-US" sz="1000" dirty="0">
                <a:solidFill>
                  <a:srgbClr val="222222"/>
                </a:solidFill>
                <a:latin typeface="Georgia" charset="0"/>
              </a:rPr>
            </a:br>
            <a:r>
              <a:rPr lang="en-US" sz="1000" b="1" i="1" dirty="0">
                <a:solidFill>
                  <a:srgbClr val="222222"/>
                </a:solidFill>
                <a:latin typeface="Georgia" charset="0"/>
              </a:rPr>
              <a:t> </a:t>
            </a:r>
            <a:r>
              <a:rPr lang="en-US" sz="1600" b="1" i="1" dirty="0" smtClean="0">
                <a:solidFill>
                  <a:srgbClr val="222222"/>
                </a:solidFill>
                <a:latin typeface="Georgia" charset="0"/>
              </a:rPr>
              <a:t>Sensors </a:t>
            </a:r>
            <a:r>
              <a:rPr lang="en-US" sz="1000" dirty="0"/>
              <a:t/>
            </a:r>
            <a:br>
              <a:rPr lang="en-US" sz="1000" dirty="0"/>
            </a:br>
            <a:r>
              <a:rPr lang="en-US" sz="1000" dirty="0">
                <a:solidFill>
                  <a:srgbClr val="222222"/>
                </a:solidFill>
                <a:latin typeface="Georgia" charset="0"/>
              </a:rPr>
              <a:t>Occupancy -- </a:t>
            </a:r>
            <a:r>
              <a:rPr lang="en-US" sz="1000" dirty="0" smtClean="0">
                <a:solidFill>
                  <a:srgbClr val="222222"/>
                </a:solidFill>
                <a:latin typeface="Georgia" charset="0"/>
              </a:rPr>
              <a:t>binary/count, </a:t>
            </a:r>
            <a:r>
              <a:rPr lang="en-US" sz="1000" dirty="0">
                <a:solidFill>
                  <a:srgbClr val="222222"/>
                </a:solidFill>
                <a:latin typeface="Georgia" charset="0"/>
              </a:rPr>
              <a:t/>
            </a:r>
            <a:br>
              <a:rPr lang="en-US" sz="1000" dirty="0">
                <a:solidFill>
                  <a:srgbClr val="222222"/>
                </a:solidFill>
                <a:latin typeface="Georgia" charset="0"/>
              </a:rPr>
            </a:br>
            <a:r>
              <a:rPr lang="en-US" sz="1000" dirty="0">
                <a:solidFill>
                  <a:srgbClr val="222222"/>
                </a:solidFill>
                <a:latin typeface="Georgia" charset="0"/>
              </a:rPr>
              <a:t>Occupant -- Identification</a:t>
            </a:r>
            <a:br>
              <a:rPr lang="en-US" sz="1000" dirty="0">
                <a:solidFill>
                  <a:srgbClr val="222222"/>
                </a:solidFill>
                <a:latin typeface="Georgia" charset="0"/>
              </a:rPr>
            </a:br>
            <a:r>
              <a:rPr lang="en-US" sz="1000" dirty="0">
                <a:solidFill>
                  <a:srgbClr val="222222"/>
                </a:solidFill>
                <a:latin typeface="Georgia" charset="0"/>
              </a:rPr>
              <a:t>Environmental  Conditions -- Temperature, Humidity,  CO2</a:t>
            </a:r>
            <a:br>
              <a:rPr lang="en-US" sz="1000" dirty="0">
                <a:solidFill>
                  <a:srgbClr val="222222"/>
                </a:solidFill>
                <a:latin typeface="Georgia" charset="0"/>
              </a:rPr>
            </a:br>
            <a:r>
              <a:rPr lang="en-US" sz="1000" dirty="0"/>
              <a:t/>
            </a:r>
            <a:br>
              <a:rPr lang="en-US" sz="1000" dirty="0"/>
            </a:br>
            <a:r>
              <a:rPr lang="en-US" sz="1000" dirty="0"/>
              <a:t/>
            </a:r>
            <a:br>
              <a:rPr lang="en-US" sz="1000" dirty="0"/>
            </a:br>
            <a:r>
              <a:rPr lang="en-US" sz="1600" b="1" i="1" dirty="0">
                <a:solidFill>
                  <a:srgbClr val="222222"/>
                </a:solidFill>
                <a:latin typeface="Georgia" charset="0"/>
              </a:rPr>
              <a:t>Smart Energy  -- Algorithms for matching Demand with </a:t>
            </a:r>
            <a:r>
              <a:rPr lang="en-US" sz="1600" b="1" i="1" dirty="0" smtClean="0">
                <a:solidFill>
                  <a:srgbClr val="222222"/>
                </a:solidFill>
                <a:latin typeface="Georgia" charset="0"/>
              </a:rPr>
              <a:t>Availability </a:t>
            </a:r>
            <a:r>
              <a:rPr lang="en-US" sz="1000" dirty="0"/>
              <a:t/>
            </a:r>
            <a:br>
              <a:rPr lang="en-US" sz="1000" dirty="0"/>
            </a:br>
            <a:r>
              <a:rPr lang="en-US" sz="1000" dirty="0" smtClean="0">
                <a:solidFill>
                  <a:srgbClr val="222222"/>
                </a:solidFill>
                <a:latin typeface="Georgia" charset="0"/>
              </a:rPr>
              <a:t>Smart </a:t>
            </a:r>
            <a:r>
              <a:rPr lang="en-US" sz="1000" dirty="0">
                <a:solidFill>
                  <a:srgbClr val="222222"/>
                </a:solidFill>
                <a:latin typeface="Georgia" charset="0"/>
              </a:rPr>
              <a:t>HVAC </a:t>
            </a:r>
            <a:r>
              <a:rPr lang="en-US" sz="1000" dirty="0" smtClean="0">
                <a:solidFill>
                  <a:srgbClr val="222222"/>
                </a:solidFill>
                <a:latin typeface="Georgia" charset="0"/>
              </a:rPr>
              <a:t>Management</a:t>
            </a:r>
            <a:br>
              <a:rPr lang="en-US" sz="1000" dirty="0" smtClean="0">
                <a:solidFill>
                  <a:srgbClr val="222222"/>
                </a:solidFill>
                <a:latin typeface="Georgia" charset="0"/>
              </a:rPr>
            </a:br>
            <a:r>
              <a:rPr lang="en-US" sz="1000" dirty="0" smtClean="0">
                <a:solidFill>
                  <a:srgbClr val="222222"/>
                </a:solidFill>
                <a:latin typeface="Georgia" charset="0"/>
              </a:rPr>
              <a:t/>
            </a:r>
            <a:br>
              <a:rPr lang="en-US" sz="1000" dirty="0" smtClean="0">
                <a:solidFill>
                  <a:srgbClr val="222222"/>
                </a:solidFill>
                <a:latin typeface="Georgia" charset="0"/>
              </a:rPr>
            </a:br>
            <a:r>
              <a:rPr lang="en-US" sz="1600" b="1" i="1" dirty="0" smtClean="0">
                <a:solidFill>
                  <a:srgbClr val="222222"/>
                </a:solidFill>
                <a:latin typeface="Georgia" charset="0"/>
              </a:rPr>
              <a:t>Collecting  Big Data </a:t>
            </a:r>
            <a:r>
              <a:rPr lang="mr-IN" sz="1600" b="1" i="1" dirty="0" smtClean="0">
                <a:solidFill>
                  <a:srgbClr val="222222"/>
                </a:solidFill>
                <a:latin typeface="Georgia" charset="0"/>
              </a:rPr>
              <a:t>–</a:t>
            </a:r>
            <a:r>
              <a:rPr lang="en-US" sz="1600" b="1" i="1" dirty="0" smtClean="0">
                <a:solidFill>
                  <a:srgbClr val="222222"/>
                </a:solidFill>
                <a:latin typeface="Georgia" charset="0"/>
              </a:rPr>
              <a:t> User Studies </a:t>
            </a:r>
            <a:r>
              <a:rPr lang="en-US" sz="1000" b="1" i="1" dirty="0" smtClean="0">
                <a:solidFill>
                  <a:srgbClr val="222222"/>
                </a:solidFill>
                <a:latin typeface="Georgia" charset="0"/>
              </a:rPr>
              <a:t/>
            </a:r>
            <a:br>
              <a:rPr lang="en-US" sz="1000" b="1" i="1" dirty="0" smtClean="0">
                <a:solidFill>
                  <a:srgbClr val="222222"/>
                </a:solidFill>
                <a:latin typeface="Georgia" charset="0"/>
              </a:rPr>
            </a:br>
            <a:r>
              <a:rPr lang="en-US" sz="1000" b="1" i="1" dirty="0" smtClean="0">
                <a:solidFill>
                  <a:srgbClr val="222222"/>
                </a:solidFill>
                <a:latin typeface="Georgia" charset="0"/>
              </a:rPr>
              <a:t> </a:t>
            </a:r>
            <a:r>
              <a:rPr lang="en-US" sz="1000" dirty="0">
                <a:solidFill>
                  <a:srgbClr val="222222"/>
                </a:solidFill>
                <a:latin typeface="Georgia" charset="0"/>
              </a:rPr>
              <a:t>Automation  </a:t>
            </a:r>
            <a:r>
              <a:rPr lang="en-US" sz="1000" dirty="0" smtClean="0">
                <a:solidFill>
                  <a:srgbClr val="222222"/>
                </a:solidFill>
                <a:latin typeface="Georgia" charset="0"/>
              </a:rPr>
              <a:t>+ analytics </a:t>
            </a:r>
            <a:r>
              <a:rPr lang="en-US" sz="1000" dirty="0">
                <a:solidFill>
                  <a:srgbClr val="222222"/>
                </a:solidFill>
                <a:latin typeface="Georgia" charset="0"/>
              </a:rPr>
              <a:t>is Key </a:t>
            </a:r>
            <a:r>
              <a:rPr lang="en-US" sz="1000" b="1" i="1" dirty="0" smtClean="0">
                <a:solidFill>
                  <a:srgbClr val="222222"/>
                </a:solidFill>
                <a:latin typeface="Georgia" charset="0"/>
              </a:rPr>
              <a:t/>
            </a:r>
            <a:br>
              <a:rPr lang="en-US" sz="1000" b="1" i="1" dirty="0" smtClean="0">
                <a:solidFill>
                  <a:srgbClr val="222222"/>
                </a:solidFill>
                <a:latin typeface="Georgia" charset="0"/>
              </a:rPr>
            </a:br>
            <a:r>
              <a:rPr lang="en-US" sz="1600" b="1" i="1" dirty="0">
                <a:solidFill>
                  <a:srgbClr val="222222"/>
                </a:solidFill>
                <a:latin typeface="Georgia" charset="0"/>
              </a:rPr>
              <a:t/>
            </a:r>
            <a:br>
              <a:rPr lang="en-US" sz="1600" b="1" i="1" dirty="0">
                <a:solidFill>
                  <a:srgbClr val="222222"/>
                </a:solidFill>
                <a:latin typeface="Georgia" charset="0"/>
              </a:rPr>
            </a:br>
            <a:r>
              <a:rPr lang="en-US" sz="1600" b="1" i="1" dirty="0" smtClean="0">
                <a:solidFill>
                  <a:srgbClr val="222222"/>
                </a:solidFill>
                <a:latin typeface="Georgia" charset="0"/>
              </a:rPr>
              <a:t>Smart Energy  Management  -- Integration </a:t>
            </a:r>
            <a:r>
              <a:rPr lang="en-US" sz="1000" dirty="0">
                <a:solidFill>
                  <a:srgbClr val="222222"/>
                </a:solidFill>
                <a:latin typeface="Georgia" charset="0"/>
              </a:rPr>
              <a:t/>
            </a:r>
            <a:br>
              <a:rPr lang="en-US" sz="1000" dirty="0">
                <a:solidFill>
                  <a:srgbClr val="222222"/>
                </a:solidFill>
                <a:latin typeface="Georgia" charset="0"/>
              </a:rPr>
            </a:br>
            <a:r>
              <a:rPr lang="en-US" sz="1000" dirty="0" smtClean="0">
                <a:solidFill>
                  <a:srgbClr val="222222"/>
                </a:solidFill>
                <a:latin typeface="Georgia" charset="0"/>
              </a:rPr>
              <a:t>Smart </a:t>
            </a:r>
            <a:r>
              <a:rPr lang="en-US" sz="1000" dirty="0">
                <a:solidFill>
                  <a:srgbClr val="222222"/>
                </a:solidFill>
                <a:latin typeface="Georgia" charset="0"/>
              </a:rPr>
              <a:t>Integration </a:t>
            </a:r>
            <a:r>
              <a:rPr lang="en-US" sz="1000" dirty="0" smtClean="0">
                <a:solidFill>
                  <a:srgbClr val="222222"/>
                </a:solidFill>
                <a:latin typeface="Georgia" charset="0"/>
              </a:rPr>
              <a:t>with  </a:t>
            </a:r>
            <a:r>
              <a:rPr lang="en-US" sz="1000" dirty="0">
                <a:solidFill>
                  <a:srgbClr val="222222"/>
                </a:solidFill>
                <a:latin typeface="Georgia" charset="0"/>
              </a:rPr>
              <a:t>Energy Storage</a:t>
            </a:r>
            <a:br>
              <a:rPr lang="en-US" sz="1000" dirty="0">
                <a:solidFill>
                  <a:srgbClr val="222222"/>
                </a:solidFill>
                <a:latin typeface="Georgia" charset="0"/>
              </a:rPr>
            </a:br>
            <a:r>
              <a:rPr lang="en-US" sz="1000" dirty="0">
                <a:solidFill>
                  <a:srgbClr val="222222"/>
                </a:solidFill>
                <a:latin typeface="Georgia" charset="0"/>
              </a:rPr>
              <a:t>Smart Integration </a:t>
            </a:r>
            <a:r>
              <a:rPr lang="en-US" sz="1000" dirty="0" smtClean="0">
                <a:solidFill>
                  <a:srgbClr val="222222"/>
                </a:solidFill>
                <a:latin typeface="Georgia" charset="0"/>
              </a:rPr>
              <a:t>with  </a:t>
            </a:r>
            <a:r>
              <a:rPr lang="en-US" sz="1000" dirty="0">
                <a:solidFill>
                  <a:srgbClr val="222222"/>
                </a:solidFill>
                <a:latin typeface="Georgia" charset="0"/>
              </a:rPr>
              <a:t>Renewables  + </a:t>
            </a:r>
            <a:r>
              <a:rPr lang="en-US" sz="1000" dirty="0" smtClean="0">
                <a:solidFill>
                  <a:srgbClr val="222222"/>
                </a:solidFill>
                <a:latin typeface="Georgia" charset="0"/>
              </a:rPr>
              <a:t>Solar potential</a:t>
            </a:r>
            <a:r>
              <a:rPr lang="en-US" sz="1000" dirty="0">
                <a:solidFill>
                  <a:srgbClr val="222222"/>
                </a:solidFill>
                <a:latin typeface="Georgia" charset="0"/>
              </a:rPr>
              <a:t/>
            </a:r>
            <a:br>
              <a:rPr lang="en-US" sz="1000" dirty="0">
                <a:solidFill>
                  <a:srgbClr val="222222"/>
                </a:solidFill>
                <a:latin typeface="Georgia" charset="0"/>
              </a:rPr>
            </a:br>
            <a:r>
              <a:rPr lang="en-US" sz="1000" dirty="0"/>
              <a:t/>
            </a:r>
            <a:br>
              <a:rPr lang="en-US" sz="1000" dirty="0"/>
            </a:br>
            <a:r>
              <a:rPr lang="en-US" sz="1600" b="1" i="1" dirty="0">
                <a:solidFill>
                  <a:srgbClr val="222222"/>
                </a:solidFill>
                <a:latin typeface="Georgia" charset="0"/>
              </a:rPr>
              <a:t>Smart </a:t>
            </a:r>
            <a:r>
              <a:rPr lang="en-US" sz="1600" b="1" i="1" dirty="0" smtClean="0">
                <a:solidFill>
                  <a:srgbClr val="222222"/>
                </a:solidFill>
                <a:latin typeface="Georgia" charset="0"/>
              </a:rPr>
              <a:t>Electric Grid</a:t>
            </a:r>
            <a:r>
              <a:rPr lang="en-US" sz="1600" dirty="0"/>
              <a:t/>
            </a:r>
            <a:br>
              <a:rPr lang="en-US" sz="1600" dirty="0"/>
            </a:br>
            <a:r>
              <a:rPr lang="en-US" sz="1600" b="1" i="1" dirty="0" smtClean="0">
                <a:solidFill>
                  <a:srgbClr val="222222"/>
                </a:solidFill>
                <a:latin typeface="Georgia" charset="0"/>
              </a:rPr>
              <a:t>Smart city Challenges</a:t>
            </a:r>
            <a:r>
              <a:rPr lang="en-US" sz="1600" dirty="0"/>
              <a:t/>
            </a:r>
            <a:br>
              <a:rPr lang="en-US" sz="1600" dirty="0"/>
            </a:br>
            <a:r>
              <a:rPr lang="en-US" sz="1600" b="1" i="1" dirty="0">
                <a:solidFill>
                  <a:srgbClr val="222222"/>
                </a:solidFill>
                <a:latin typeface="Georgia" charset="0"/>
              </a:rPr>
              <a:t>Data Challenges  in a Smart World </a:t>
            </a:r>
            <a:r>
              <a:rPr lang="en-US" sz="1800" b="1" i="1" dirty="0">
                <a:solidFill>
                  <a:srgbClr val="222222"/>
                </a:solidFill>
                <a:latin typeface="Georgia" charset="0"/>
              </a:rPr>
              <a:t>  </a:t>
            </a:r>
            <a:endParaRPr lang="en-US" sz="1800" dirty="0"/>
          </a:p>
        </p:txBody>
      </p:sp>
    </p:spTree>
    <p:extLst>
      <p:ext uri="{BB962C8B-B14F-4D97-AF65-F5344CB8AC3E}">
        <p14:creationId xmlns:p14="http://schemas.microsoft.com/office/powerpoint/2010/main" val="176122887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3528" y="1052736"/>
            <a:ext cx="8229600" cy="5215926"/>
          </a:xfrm>
        </p:spPr>
        <p:txBody>
          <a:bodyPr>
            <a:noAutofit/>
          </a:bodyPr>
          <a:lstStyle/>
          <a:p>
            <a:pPr marL="0" indent="0">
              <a:lnSpc>
                <a:spcPct val="120000"/>
              </a:lnSpc>
              <a:buNone/>
            </a:pPr>
            <a:r>
              <a:rPr lang="en-US" sz="1800" b="1" dirty="0">
                <a:solidFill>
                  <a:srgbClr val="353535"/>
                </a:solidFill>
                <a:latin typeface="AppleSystemUIFont" charset="0"/>
              </a:rPr>
              <a:t>Algorithms  </a:t>
            </a:r>
            <a:r>
              <a:rPr lang="en-US" sz="1800" dirty="0">
                <a:solidFill>
                  <a:srgbClr val="353535"/>
                </a:solidFill>
                <a:latin typeface="AppleSystemUIFont" charset="0"/>
              </a:rPr>
              <a:t>--  Step-by-step approaches</a:t>
            </a:r>
          </a:p>
          <a:p>
            <a:pPr marL="0" indent="0">
              <a:lnSpc>
                <a:spcPct val="120000"/>
              </a:lnSpc>
              <a:buNone/>
            </a:pPr>
            <a:r>
              <a:rPr lang="en-US" sz="1800" dirty="0">
                <a:solidFill>
                  <a:srgbClr val="353535"/>
                </a:solidFill>
                <a:latin typeface="AppleSystemUIFont" charset="0"/>
              </a:rPr>
              <a:t>      </a:t>
            </a:r>
            <a:r>
              <a:rPr lang="en-US" sz="1600" i="1" dirty="0">
                <a:solidFill>
                  <a:srgbClr val="353535"/>
                </a:solidFill>
                <a:latin typeface="AppleSystemUIFont" charset="0"/>
              </a:rPr>
              <a:t>Enables use of computer and other tools to help solve them;  Automating solutions </a:t>
            </a:r>
          </a:p>
          <a:p>
            <a:pPr marL="0" indent="0">
              <a:lnSpc>
                <a:spcPct val="120000"/>
              </a:lnSpc>
              <a:buNone/>
            </a:pPr>
            <a:r>
              <a:rPr lang="en-US" sz="1800" b="1" dirty="0">
                <a:solidFill>
                  <a:srgbClr val="353535"/>
                </a:solidFill>
                <a:latin typeface="AppleSystemUIFont" charset="0"/>
              </a:rPr>
              <a:t>Abstractions</a:t>
            </a:r>
            <a:r>
              <a:rPr lang="en-US" sz="1800" dirty="0">
                <a:solidFill>
                  <a:srgbClr val="353535"/>
                </a:solidFill>
                <a:latin typeface="AppleSystemUIFont" charset="0"/>
              </a:rPr>
              <a:t>  --  </a:t>
            </a:r>
            <a:r>
              <a:rPr lang="en-US" sz="1600" dirty="0">
                <a:solidFill>
                  <a:srgbClr val="353535"/>
                </a:solidFill>
                <a:latin typeface="AppleSystemUIFont" charset="0"/>
              </a:rPr>
              <a:t>Focus on the key aspects, remove unnecessary </a:t>
            </a:r>
            <a:r>
              <a:rPr lang="en-US" sz="1600" dirty="0" smtClean="0">
                <a:solidFill>
                  <a:srgbClr val="353535"/>
                </a:solidFill>
                <a:latin typeface="AppleSystemUIFont" charset="0"/>
              </a:rPr>
              <a:t>detail</a:t>
            </a:r>
            <a:r>
              <a:rPr lang="en-US" sz="1800" dirty="0">
                <a:solidFill>
                  <a:srgbClr val="353535"/>
                </a:solidFill>
                <a:latin typeface="AppleSystemUIFont" charset="0"/>
              </a:rPr>
              <a:t>		Use models/simulations</a:t>
            </a:r>
          </a:p>
          <a:p>
            <a:pPr marL="0" indent="0">
              <a:lnSpc>
                <a:spcPct val="120000"/>
              </a:lnSpc>
              <a:buNone/>
            </a:pPr>
            <a:r>
              <a:rPr lang="en-US" sz="1800" i="1" dirty="0">
                <a:solidFill>
                  <a:srgbClr val="353535"/>
                </a:solidFill>
                <a:latin typeface="AppleSystemUIFont" charset="0"/>
              </a:rPr>
              <a:t>       Generalizing and applying a solution  to a wide variety of problems.</a:t>
            </a:r>
          </a:p>
          <a:p>
            <a:pPr marL="0" indent="0">
              <a:lnSpc>
                <a:spcPct val="120000"/>
              </a:lnSpc>
              <a:buNone/>
            </a:pPr>
            <a:r>
              <a:rPr lang="en-US" sz="1800" b="1" dirty="0">
                <a:solidFill>
                  <a:srgbClr val="353535"/>
                </a:solidFill>
                <a:latin typeface="AppleSystemUIFont" charset="0"/>
              </a:rPr>
              <a:t>Decomposition</a:t>
            </a:r>
            <a:r>
              <a:rPr lang="en-US" sz="1800" dirty="0">
                <a:solidFill>
                  <a:srgbClr val="353535"/>
                </a:solidFill>
                <a:latin typeface="AppleSystemUIFont" charset="0"/>
              </a:rPr>
              <a:t> -- Divide and conquer</a:t>
            </a:r>
          </a:p>
          <a:p>
            <a:pPr marL="0" indent="0">
              <a:lnSpc>
                <a:spcPct val="120000"/>
              </a:lnSpc>
              <a:buNone/>
            </a:pPr>
            <a:r>
              <a:rPr lang="en-US" sz="1800" i="1" dirty="0">
                <a:solidFill>
                  <a:srgbClr val="353535"/>
                </a:solidFill>
                <a:latin typeface="AppleSystemUIFont" charset="0"/>
              </a:rPr>
              <a:t>       Simplifies solution development</a:t>
            </a:r>
          </a:p>
          <a:p>
            <a:pPr marL="0" indent="0">
              <a:lnSpc>
                <a:spcPct val="120000"/>
              </a:lnSpc>
              <a:buNone/>
            </a:pPr>
            <a:r>
              <a:rPr lang="en-US" sz="1800" b="1" dirty="0">
                <a:solidFill>
                  <a:srgbClr val="353535"/>
                </a:solidFill>
                <a:latin typeface="AppleSystemUIFont" charset="0"/>
              </a:rPr>
              <a:t>Patterns</a:t>
            </a:r>
            <a:r>
              <a:rPr lang="en-US" sz="1800" dirty="0">
                <a:solidFill>
                  <a:srgbClr val="353535"/>
                </a:solidFill>
                <a:latin typeface="AppleSystemUIFont" charset="0"/>
              </a:rPr>
              <a:t> -- Look for and exploit similarities</a:t>
            </a:r>
          </a:p>
          <a:p>
            <a:pPr marL="0" indent="0">
              <a:lnSpc>
                <a:spcPct val="120000"/>
              </a:lnSpc>
              <a:buNone/>
            </a:pPr>
            <a:r>
              <a:rPr lang="en-US" sz="1800" i="1" dirty="0">
                <a:solidFill>
                  <a:srgbClr val="353535"/>
                </a:solidFill>
                <a:latin typeface="AppleSystemUIFont" charset="0"/>
              </a:rPr>
              <a:t>       Reuse existing solutions</a:t>
            </a:r>
          </a:p>
          <a:p>
            <a:pPr marL="0" indent="0">
              <a:lnSpc>
                <a:spcPct val="120000"/>
              </a:lnSpc>
              <a:buNone/>
            </a:pPr>
            <a:r>
              <a:rPr lang="en-US" sz="1800" b="1" dirty="0">
                <a:solidFill>
                  <a:srgbClr val="353535"/>
                </a:solidFill>
                <a:latin typeface="AppleSystemUIFont" charset="0"/>
              </a:rPr>
              <a:t>Logic</a:t>
            </a:r>
            <a:r>
              <a:rPr lang="en-US" sz="1800" dirty="0">
                <a:solidFill>
                  <a:srgbClr val="353535"/>
                </a:solidFill>
                <a:latin typeface="AppleSystemUIFont" charset="0"/>
              </a:rPr>
              <a:t> — reasoning  according to strict principles of validity</a:t>
            </a:r>
          </a:p>
          <a:p>
            <a:pPr marL="0" indent="0">
              <a:lnSpc>
                <a:spcPct val="120000"/>
              </a:lnSpc>
              <a:buNone/>
            </a:pPr>
            <a:r>
              <a:rPr lang="en-US" sz="1800" i="1" dirty="0">
                <a:solidFill>
                  <a:srgbClr val="353535"/>
                </a:solidFill>
                <a:latin typeface="AppleSystemUIFont" charset="0"/>
              </a:rPr>
              <a:t>       Logically organizing and analyzing the problem/data eases correct problem solving</a:t>
            </a:r>
          </a:p>
          <a:p>
            <a:pPr marL="0" indent="0">
              <a:lnSpc>
                <a:spcPct val="120000"/>
              </a:lnSpc>
              <a:buNone/>
            </a:pPr>
            <a:r>
              <a:rPr lang="en-US" sz="1800" b="1" dirty="0">
                <a:solidFill>
                  <a:srgbClr val="353535"/>
                </a:solidFill>
                <a:latin typeface="AppleSystemUIFont" charset="0"/>
              </a:rPr>
              <a:t>Evaluation</a:t>
            </a:r>
            <a:r>
              <a:rPr lang="en-US" sz="1800" dirty="0">
                <a:solidFill>
                  <a:srgbClr val="353535"/>
                </a:solidFill>
                <a:latin typeface="AppleSystemUIFont" charset="0"/>
              </a:rPr>
              <a:t> — Adopt after checking out performance</a:t>
            </a:r>
          </a:p>
          <a:p>
            <a:pPr marL="0" indent="0">
              <a:lnSpc>
                <a:spcPct val="120000"/>
              </a:lnSpc>
              <a:buNone/>
            </a:pPr>
            <a:r>
              <a:rPr lang="en-US" sz="1800" i="1" dirty="0">
                <a:solidFill>
                  <a:srgbClr val="353535"/>
                </a:solidFill>
                <a:latin typeface="AppleSystemUIFont" charset="0"/>
              </a:rPr>
              <a:t>        Identifying, analyzing, and implementing possible solutions with the goal of       </a:t>
            </a:r>
            <a:r>
              <a:rPr lang="en-US" sz="1800" i="1" dirty="0" smtClean="0">
                <a:solidFill>
                  <a:srgbClr val="353535"/>
                </a:solidFill>
                <a:latin typeface="AppleSystemUIFont" charset="0"/>
              </a:rPr>
              <a:t>achieving </a:t>
            </a:r>
            <a:r>
              <a:rPr lang="en-US" sz="1800" i="1" dirty="0">
                <a:solidFill>
                  <a:srgbClr val="353535"/>
                </a:solidFill>
                <a:latin typeface="AppleSystemUIFont" charset="0"/>
              </a:rPr>
              <a:t>the most efficient and effective combination of steps and </a:t>
            </a:r>
            <a:r>
              <a:rPr lang="en-US" sz="1800" i="1" dirty="0" smtClean="0">
                <a:solidFill>
                  <a:srgbClr val="353535"/>
                </a:solidFill>
                <a:latin typeface="AppleSystemUIFont" charset="0"/>
              </a:rPr>
              <a:t>resources</a:t>
            </a:r>
            <a:endParaRPr lang="en-US" sz="1800" i="1" dirty="0">
              <a:solidFill>
                <a:srgbClr val="353535"/>
              </a:solidFill>
              <a:latin typeface="AppleSystemUIFont" charset="0"/>
            </a:endParaRPr>
          </a:p>
        </p:txBody>
      </p:sp>
      <p:sp>
        <p:nvSpPr>
          <p:cNvPr id="3" name="Title 2"/>
          <p:cNvSpPr>
            <a:spLocks noGrp="1"/>
          </p:cNvSpPr>
          <p:nvPr>
            <p:ph type="title"/>
          </p:nvPr>
        </p:nvSpPr>
        <p:spPr>
          <a:xfrm>
            <a:off x="457200" y="-27384"/>
            <a:ext cx="8229600" cy="1143000"/>
          </a:xfrm>
        </p:spPr>
        <p:txBody>
          <a:bodyPr>
            <a:noAutofit/>
          </a:bodyPr>
          <a:lstStyle/>
          <a:p>
            <a:r>
              <a:rPr lang="en-US" sz="3600" dirty="0"/>
              <a:t>How does a computer scientist think?</a:t>
            </a:r>
            <a:r>
              <a:rPr lang="en-US" sz="3200" dirty="0"/>
              <a:t/>
            </a:r>
            <a:br>
              <a:rPr lang="en-US" sz="3200" dirty="0"/>
            </a:br>
            <a:r>
              <a:rPr lang="en-US" sz="3200" dirty="0"/>
              <a:t>What are the concepts/approaches used in CS?</a:t>
            </a:r>
          </a:p>
        </p:txBody>
      </p:sp>
    </p:spTree>
    <p:extLst>
      <p:ext uri="{BB962C8B-B14F-4D97-AF65-F5344CB8AC3E}">
        <p14:creationId xmlns:p14="http://schemas.microsoft.com/office/powerpoint/2010/main" val="59128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4930551" y="1124745"/>
            <a:ext cx="4033937" cy="4929369"/>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2800" kern="1200">
                <a:solidFill>
                  <a:schemeClr val="accent3">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3">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3">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3">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3">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pPr>
            <a:endParaRPr lang="en-US" altLang="en-US" sz="1800" dirty="0" smtClean="0"/>
          </a:p>
          <a:p>
            <a:pPr>
              <a:lnSpc>
                <a:spcPct val="80000"/>
              </a:lnSpc>
            </a:pPr>
            <a:endParaRPr lang="en-US" altLang="en-US" dirty="0" smtClean="0"/>
          </a:p>
          <a:p>
            <a:pPr>
              <a:lnSpc>
                <a:spcPct val="80000"/>
              </a:lnSpc>
            </a:pPr>
            <a:r>
              <a:rPr lang="en-US" altLang="en-US" dirty="0" smtClean="0"/>
              <a:t>Planning your day</a:t>
            </a:r>
          </a:p>
          <a:p>
            <a:pPr>
              <a:lnSpc>
                <a:spcPct val="80000"/>
              </a:lnSpc>
            </a:pPr>
            <a:endParaRPr lang="en-US" altLang="en-US" dirty="0" smtClean="0"/>
          </a:p>
          <a:p>
            <a:pPr>
              <a:lnSpc>
                <a:spcPct val="80000"/>
              </a:lnSpc>
            </a:pPr>
            <a:r>
              <a:rPr lang="en-US" altLang="en-US" dirty="0" smtClean="0"/>
              <a:t>Responding to messages</a:t>
            </a:r>
          </a:p>
          <a:p>
            <a:pPr>
              <a:lnSpc>
                <a:spcPct val="80000"/>
              </a:lnSpc>
            </a:pPr>
            <a:endParaRPr lang="en-US" altLang="en-US" dirty="0" smtClean="0"/>
          </a:p>
          <a:p>
            <a:pPr>
              <a:lnSpc>
                <a:spcPct val="80000"/>
              </a:lnSpc>
            </a:pPr>
            <a:r>
              <a:rPr lang="en-US" altLang="en-US" dirty="0" smtClean="0"/>
              <a:t>Organizing your backpack</a:t>
            </a:r>
          </a:p>
          <a:p>
            <a:pPr>
              <a:lnSpc>
                <a:spcPct val="80000"/>
              </a:lnSpc>
            </a:pPr>
            <a:endParaRPr lang="en-US" altLang="en-US" sz="2400" dirty="0" smtClean="0"/>
          </a:p>
          <a:p>
            <a:pPr>
              <a:lnSpc>
                <a:spcPct val="80000"/>
              </a:lnSpc>
            </a:pPr>
            <a:r>
              <a:rPr lang="en-US" altLang="en-US" dirty="0" smtClean="0"/>
              <a:t>Managing your </a:t>
            </a:r>
            <a:r>
              <a:rPr lang="en-US" altLang="en-US" dirty="0" err="1" smtClean="0"/>
              <a:t>todo</a:t>
            </a:r>
            <a:r>
              <a:rPr lang="en-US" altLang="en-US" dirty="0" smtClean="0"/>
              <a:t>-list</a:t>
            </a:r>
            <a:endParaRPr lang="en-US" altLang="en-US" sz="2400" dirty="0" smtClean="0"/>
          </a:p>
          <a:p>
            <a:pPr>
              <a:lnSpc>
                <a:spcPct val="80000"/>
              </a:lnSpc>
            </a:pPr>
            <a:endParaRPr lang="en-US" altLang="en-US" dirty="0" smtClean="0"/>
          </a:p>
          <a:p>
            <a:pPr>
              <a:lnSpc>
                <a:spcPct val="80000"/>
              </a:lnSpc>
            </a:pPr>
            <a:r>
              <a:rPr lang="en-US" altLang="en-US" dirty="0" smtClean="0"/>
              <a:t>Reorganizing your office</a:t>
            </a:r>
            <a:endParaRPr lang="en-US" altLang="en-US" sz="2400" dirty="0" smtClean="0"/>
          </a:p>
          <a:p>
            <a:pPr>
              <a:lnSpc>
                <a:spcPct val="80000"/>
              </a:lnSpc>
            </a:pPr>
            <a:endParaRPr lang="en-US" altLang="en-US" dirty="0" smtClean="0"/>
          </a:p>
          <a:p>
            <a:pPr>
              <a:lnSpc>
                <a:spcPct val="80000"/>
              </a:lnSpc>
            </a:pPr>
            <a:r>
              <a:rPr lang="en-US" altLang="en-US" dirty="0" smtClean="0"/>
              <a:t>Preparing dinner</a:t>
            </a:r>
          </a:p>
          <a:p>
            <a:pPr>
              <a:lnSpc>
                <a:spcPct val="80000"/>
              </a:lnSpc>
            </a:pPr>
            <a:endParaRPr lang="en-US" altLang="en-US" dirty="0" smtClean="0"/>
          </a:p>
          <a:p>
            <a:pPr>
              <a:lnSpc>
                <a:spcPct val="80000"/>
              </a:lnSpc>
            </a:pPr>
            <a:r>
              <a:rPr lang="en-US" altLang="en-US" dirty="0" smtClean="0"/>
              <a:t>Planning your next day</a:t>
            </a:r>
          </a:p>
          <a:p>
            <a:pPr>
              <a:lnSpc>
                <a:spcPct val="80000"/>
              </a:lnSpc>
            </a:pPr>
            <a:endParaRPr lang="en-US" altLang="en-US" dirty="0"/>
          </a:p>
        </p:txBody>
      </p:sp>
      <p:sp>
        <p:nvSpPr>
          <p:cNvPr id="6" name="Rectangle 2"/>
          <p:cNvSpPr txBox="1">
            <a:spLocks noChangeArrowheads="1"/>
          </p:cNvSpPr>
          <p:nvPr/>
        </p:nvSpPr>
        <p:spPr>
          <a:xfrm>
            <a:off x="5122230" y="425858"/>
            <a:ext cx="3487351" cy="986919"/>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a:solidFill>
                  <a:srgbClr val="2A5A06"/>
                </a:solidFill>
                <a:latin typeface="+mj-lt"/>
                <a:ea typeface="+mj-ea"/>
                <a:cs typeface="+mj-cs"/>
              </a:defRPr>
            </a:lvl1pPr>
          </a:lstStyle>
          <a:p>
            <a:pPr algn="ctr"/>
            <a:r>
              <a:rPr lang="en-US" altLang="en-US" dirty="0">
                <a:solidFill>
                  <a:srgbClr val="C00000"/>
                </a:solidFill>
              </a:rPr>
              <a:t>Simple Everyday </a:t>
            </a:r>
            <a:r>
              <a:rPr lang="en-US" altLang="en-US" dirty="0" smtClean="0">
                <a:solidFill>
                  <a:srgbClr val="C00000"/>
                </a:solidFill>
              </a:rPr>
              <a:t> </a:t>
            </a:r>
          </a:p>
          <a:p>
            <a:pPr algn="ctr"/>
            <a:r>
              <a:rPr lang="en-US" altLang="en-US" dirty="0" smtClean="0">
                <a:solidFill>
                  <a:srgbClr val="C00000"/>
                </a:solidFill>
              </a:rPr>
              <a:t>Activities</a:t>
            </a:r>
            <a:endParaRPr lang="en-US" altLang="en-US" dirty="0">
              <a:solidFill>
                <a:srgbClr val="C00000"/>
              </a:solidFill>
            </a:endParaRPr>
          </a:p>
        </p:txBody>
      </p:sp>
      <p:sp>
        <p:nvSpPr>
          <p:cNvPr id="8" name="Content Placeholder 2"/>
          <p:cNvSpPr txBox="1">
            <a:spLocks/>
          </p:cNvSpPr>
          <p:nvPr/>
        </p:nvSpPr>
        <p:spPr>
          <a:xfrm>
            <a:off x="179512" y="1520585"/>
            <a:ext cx="5184576" cy="534377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accent3">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3">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3">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3">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3">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Scheduling  </a:t>
            </a:r>
          </a:p>
          <a:p>
            <a:r>
              <a:rPr lang="en-US" dirty="0" smtClean="0"/>
              <a:t>Prioritization</a:t>
            </a:r>
          </a:p>
          <a:p>
            <a:r>
              <a:rPr lang="en-US" dirty="0" smtClean="0"/>
              <a:t>Deadline cognizance </a:t>
            </a:r>
          </a:p>
          <a:p>
            <a:r>
              <a:rPr lang="en-US" dirty="0" smtClean="0"/>
              <a:t>Checking feasibility</a:t>
            </a:r>
          </a:p>
          <a:p>
            <a:r>
              <a:rPr lang="en-US" dirty="0" smtClean="0"/>
              <a:t>Pipelining</a:t>
            </a:r>
          </a:p>
          <a:p>
            <a:r>
              <a:rPr lang="en-US" dirty="0" smtClean="0"/>
              <a:t>Caching</a:t>
            </a:r>
          </a:p>
          <a:p>
            <a:r>
              <a:rPr lang="en-US" dirty="0" smtClean="0"/>
              <a:t>Prefetching</a:t>
            </a:r>
          </a:p>
          <a:p>
            <a:r>
              <a:rPr lang="en-US" dirty="0" smtClean="0"/>
              <a:t>Partial computations</a:t>
            </a:r>
          </a:p>
          <a:p>
            <a:r>
              <a:rPr lang="en-US" dirty="0" smtClean="0"/>
              <a:t>Parallel processing</a:t>
            </a:r>
          </a:p>
          <a:p>
            <a:r>
              <a:rPr lang="en-US" dirty="0" smtClean="0"/>
              <a:t>Optimization</a:t>
            </a:r>
          </a:p>
        </p:txBody>
      </p:sp>
      <p:sp>
        <p:nvSpPr>
          <p:cNvPr id="10" name="Title 1"/>
          <p:cNvSpPr txBox="1">
            <a:spLocks/>
          </p:cNvSpPr>
          <p:nvPr/>
        </p:nvSpPr>
        <p:spPr>
          <a:xfrm>
            <a:off x="323528" y="620688"/>
            <a:ext cx="4064000" cy="4581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t>CS Systems</a:t>
            </a:r>
          </a:p>
          <a:p>
            <a:r>
              <a:rPr lang="en-US" sz="4000" dirty="0" smtClean="0"/>
              <a:t> Tricks</a:t>
            </a:r>
            <a:endParaRPr lang="en-US" sz="4000" dirty="0"/>
          </a:p>
        </p:txBody>
      </p:sp>
    </p:spTree>
    <p:extLst>
      <p:ext uri="{BB962C8B-B14F-4D97-AF65-F5344CB8AC3E}">
        <p14:creationId xmlns:p14="http://schemas.microsoft.com/office/powerpoint/2010/main" val="1638347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40768"/>
            <a:ext cx="9144000" cy="4824535"/>
          </a:xfrm>
        </p:spPr>
        <p:txBody>
          <a:bodyPr>
            <a:noAutofit/>
          </a:bodyPr>
          <a:lstStyle/>
          <a:p>
            <a:pPr marL="0" indent="0">
              <a:buNone/>
            </a:pPr>
            <a:r>
              <a:rPr lang="en-US" sz="2000" b="1" dirty="0" smtClean="0">
                <a:latin typeface="AppleSystemUIFont" charset="0"/>
              </a:rPr>
              <a:t>Algorithms  </a:t>
            </a:r>
            <a:r>
              <a:rPr lang="en-US" sz="2000" dirty="0" smtClean="0">
                <a:latin typeface="AppleSystemUIFont" charset="0"/>
              </a:rPr>
              <a:t>--  for coordinated AC </a:t>
            </a:r>
            <a:r>
              <a:rPr lang="en-US" sz="2000" dirty="0" smtClean="0"/>
              <a:t>on/off</a:t>
            </a:r>
          </a:p>
          <a:p>
            <a:pPr marL="0" indent="0">
              <a:buNone/>
            </a:pPr>
            <a:r>
              <a:rPr lang="en-US" sz="2000" dirty="0" smtClean="0">
                <a:latin typeface="AppleSystemUIFont" charset="0"/>
              </a:rPr>
              <a:t>      </a:t>
            </a:r>
            <a:r>
              <a:rPr lang="en-US" sz="2000" i="1" dirty="0" smtClean="0">
                <a:latin typeface="AppleSystemUIFont" charset="0"/>
              </a:rPr>
              <a:t>Enables use of </a:t>
            </a:r>
            <a:r>
              <a:rPr lang="en-US" sz="2000" i="1" dirty="0">
                <a:latin typeface="AppleSystemUIFont" charset="0"/>
              </a:rPr>
              <a:t>computer and other </a:t>
            </a:r>
            <a:r>
              <a:rPr lang="en-US" sz="2000" i="1" dirty="0" smtClean="0">
                <a:latin typeface="AppleSystemUIFont" charset="0"/>
              </a:rPr>
              <a:t>tools </a:t>
            </a:r>
          </a:p>
          <a:p>
            <a:pPr marL="0" indent="0">
              <a:buNone/>
            </a:pPr>
            <a:r>
              <a:rPr lang="en-US" sz="2000" i="1" dirty="0">
                <a:latin typeface="AppleSystemUIFont" charset="0"/>
              </a:rPr>
              <a:t> </a:t>
            </a:r>
            <a:r>
              <a:rPr lang="en-US" sz="2000" i="1" dirty="0" smtClean="0">
                <a:latin typeface="AppleSystemUIFont" charset="0"/>
              </a:rPr>
              <a:t>      to </a:t>
            </a:r>
            <a:r>
              <a:rPr lang="en-US" sz="2000" i="1" dirty="0">
                <a:latin typeface="AppleSystemUIFont" charset="0"/>
              </a:rPr>
              <a:t>help solve </a:t>
            </a:r>
            <a:r>
              <a:rPr lang="en-US" sz="2000" i="1" dirty="0" smtClean="0">
                <a:latin typeface="AppleSystemUIFont" charset="0"/>
              </a:rPr>
              <a:t>problems </a:t>
            </a:r>
          </a:p>
          <a:p>
            <a:pPr marL="0" indent="0">
              <a:buNone/>
            </a:pPr>
            <a:r>
              <a:rPr lang="en-US" sz="2000" b="1" dirty="0" smtClean="0">
                <a:latin typeface="AppleSystemUIFont" charset="0"/>
              </a:rPr>
              <a:t>Abstractions</a:t>
            </a:r>
            <a:r>
              <a:rPr lang="en-US" sz="2000" dirty="0" smtClean="0">
                <a:latin typeface="AppleSystemUIFont" charset="0"/>
              </a:rPr>
              <a:t>  </a:t>
            </a:r>
            <a:r>
              <a:rPr lang="en-US" sz="2000" dirty="0">
                <a:latin typeface="AppleSystemUIFont" charset="0"/>
              </a:rPr>
              <a:t>--  </a:t>
            </a:r>
            <a:r>
              <a:rPr lang="en-US" sz="2000" dirty="0" smtClean="0">
                <a:latin typeface="AppleSystemUIFont" charset="0"/>
              </a:rPr>
              <a:t>Use physics-based models</a:t>
            </a:r>
          </a:p>
          <a:p>
            <a:pPr marL="0" indent="0">
              <a:spcBef>
                <a:spcPts val="1800"/>
              </a:spcBef>
              <a:buNone/>
            </a:pPr>
            <a:r>
              <a:rPr lang="en-US" sz="2000" b="1" dirty="0" smtClean="0">
                <a:latin typeface="AppleSystemUIFont" charset="0"/>
              </a:rPr>
              <a:t>Decomposition</a:t>
            </a:r>
            <a:r>
              <a:rPr lang="en-US" sz="2000" dirty="0" smtClean="0">
                <a:latin typeface="AppleSystemUIFont" charset="0"/>
              </a:rPr>
              <a:t> </a:t>
            </a:r>
            <a:r>
              <a:rPr lang="mr-IN" sz="2000" dirty="0" smtClean="0">
                <a:latin typeface="AppleSystemUIFont" charset="0"/>
              </a:rPr>
              <a:t>–</a:t>
            </a:r>
            <a:r>
              <a:rPr lang="en-US" sz="2000" dirty="0">
                <a:latin typeface="AppleSystemUIFont" charset="0"/>
              </a:rPr>
              <a:t> </a:t>
            </a:r>
            <a:r>
              <a:rPr lang="en-US" sz="2000" dirty="0" smtClean="0">
                <a:latin typeface="AppleSystemUIFont" charset="0"/>
              </a:rPr>
              <a:t>pre-runtime feasibility checking,</a:t>
            </a:r>
          </a:p>
          <a:p>
            <a:pPr marL="0" indent="0">
              <a:buNone/>
            </a:pPr>
            <a:r>
              <a:rPr lang="en-US" sz="2000" dirty="0">
                <a:latin typeface="AppleSystemUIFont" charset="0"/>
              </a:rPr>
              <a:t>	</a:t>
            </a:r>
            <a:r>
              <a:rPr lang="en-US" sz="2000" dirty="0" smtClean="0">
                <a:latin typeface="AppleSystemUIFont" charset="0"/>
              </a:rPr>
              <a:t>	       runtime control</a:t>
            </a:r>
            <a:endParaRPr lang="en-US" sz="2000" i="1" dirty="0">
              <a:latin typeface="AppleSystemUIFont" charset="0"/>
            </a:endParaRPr>
          </a:p>
          <a:p>
            <a:pPr marL="0" indent="0">
              <a:buNone/>
            </a:pPr>
            <a:r>
              <a:rPr lang="en-US" sz="2000" b="1" dirty="0">
                <a:latin typeface="AppleSystemUIFont" charset="0"/>
              </a:rPr>
              <a:t>Patterns</a:t>
            </a:r>
            <a:r>
              <a:rPr lang="en-US" sz="2000" dirty="0">
                <a:latin typeface="AppleSystemUIFont" charset="0"/>
              </a:rPr>
              <a:t> </a:t>
            </a:r>
            <a:r>
              <a:rPr lang="mr-IN" sz="2000" dirty="0" smtClean="0">
                <a:latin typeface="AppleSystemUIFont" charset="0"/>
              </a:rPr>
              <a:t>–</a:t>
            </a:r>
            <a:r>
              <a:rPr lang="en-US" sz="2000" dirty="0" smtClean="0">
                <a:latin typeface="AppleSystemUIFont" charset="0"/>
              </a:rPr>
              <a:t> spot and exploit the periodic execution patterns</a:t>
            </a:r>
            <a:endParaRPr lang="en-US" sz="2000" dirty="0">
              <a:latin typeface="AppleSystemUIFont" charset="0"/>
            </a:endParaRPr>
          </a:p>
          <a:p>
            <a:pPr marL="0" indent="0">
              <a:buNone/>
            </a:pPr>
            <a:r>
              <a:rPr lang="en-US" sz="2000" i="1" dirty="0" smtClean="0">
                <a:latin typeface="AppleSystemUIFont" charset="0"/>
              </a:rPr>
              <a:t>       </a:t>
            </a:r>
            <a:r>
              <a:rPr lang="en-US" sz="2000" i="1" dirty="0">
                <a:latin typeface="AppleSystemUIFont" charset="0"/>
              </a:rPr>
              <a:t>R</a:t>
            </a:r>
            <a:r>
              <a:rPr lang="en-US" sz="2000" i="1" dirty="0" smtClean="0">
                <a:latin typeface="AppleSystemUIFont" charset="0"/>
              </a:rPr>
              <a:t>euse </a:t>
            </a:r>
            <a:r>
              <a:rPr lang="en-US" sz="2000" i="1" dirty="0">
                <a:latin typeface="AppleSystemUIFont" charset="0"/>
              </a:rPr>
              <a:t>existing </a:t>
            </a:r>
            <a:r>
              <a:rPr lang="en-US" sz="2000" i="1" dirty="0" smtClean="0">
                <a:latin typeface="AppleSystemUIFont" charset="0"/>
              </a:rPr>
              <a:t>solutions</a:t>
            </a:r>
            <a:endParaRPr lang="en-US" sz="2000" i="1" dirty="0">
              <a:latin typeface="AppleSystemUIFont" charset="0"/>
            </a:endParaRPr>
          </a:p>
          <a:p>
            <a:pPr marL="0" indent="0">
              <a:buNone/>
            </a:pPr>
            <a:r>
              <a:rPr lang="en-US" sz="2000" b="1" dirty="0">
                <a:latin typeface="AppleSystemUIFont" charset="0"/>
              </a:rPr>
              <a:t>Logic</a:t>
            </a:r>
            <a:r>
              <a:rPr lang="en-US" sz="2000" dirty="0">
                <a:latin typeface="AppleSystemUIFont" charset="0"/>
              </a:rPr>
              <a:t> — </a:t>
            </a:r>
            <a:r>
              <a:rPr lang="en-US" sz="2000" dirty="0" smtClean="0">
                <a:latin typeface="AppleSystemUIFont" charset="0"/>
              </a:rPr>
              <a:t>If someone is entering, they can’t be inside the lab!</a:t>
            </a:r>
            <a:r>
              <a:rPr lang="en-US" sz="2000" i="1" dirty="0" smtClean="0">
                <a:latin typeface="AppleSystemUIFont" charset="0"/>
              </a:rPr>
              <a:t> </a:t>
            </a:r>
          </a:p>
          <a:p>
            <a:pPr marL="0" indent="0">
              <a:buNone/>
            </a:pPr>
            <a:r>
              <a:rPr lang="en-US" sz="2000" i="1" dirty="0">
                <a:latin typeface="AppleSystemUIFont" charset="0"/>
              </a:rPr>
              <a:t> </a:t>
            </a:r>
            <a:r>
              <a:rPr lang="en-US" sz="2000" i="1" dirty="0" smtClean="0">
                <a:latin typeface="AppleSystemUIFont" charset="0"/>
              </a:rPr>
              <a:t>               Logically </a:t>
            </a:r>
            <a:r>
              <a:rPr lang="en-US" sz="2000" i="1" dirty="0">
                <a:latin typeface="AppleSystemUIFont" charset="0"/>
              </a:rPr>
              <a:t>organizing and analyzing the </a:t>
            </a:r>
            <a:r>
              <a:rPr lang="en-US" sz="2000" i="1" dirty="0" smtClean="0">
                <a:latin typeface="AppleSystemUIFont" charset="0"/>
              </a:rPr>
              <a:t>problem/data </a:t>
            </a:r>
            <a:r>
              <a:rPr lang="en-US" sz="2000" i="1" dirty="0">
                <a:latin typeface="AppleSystemUIFont" charset="0"/>
              </a:rPr>
              <a:t>eases </a:t>
            </a:r>
            <a:endParaRPr lang="en-US" sz="2000" i="1" dirty="0" smtClean="0">
              <a:latin typeface="AppleSystemUIFont" charset="0"/>
            </a:endParaRPr>
          </a:p>
          <a:p>
            <a:pPr marL="0" indent="0">
              <a:spcBef>
                <a:spcPts val="1800"/>
              </a:spcBef>
              <a:buNone/>
            </a:pPr>
            <a:r>
              <a:rPr lang="en-US" sz="2000" b="1" dirty="0" smtClean="0">
                <a:latin typeface="AppleSystemUIFont" charset="0"/>
              </a:rPr>
              <a:t>Evaluation</a:t>
            </a:r>
            <a:r>
              <a:rPr lang="en-US" sz="2000" dirty="0" smtClean="0">
                <a:latin typeface="AppleSystemUIFont" charset="0"/>
              </a:rPr>
              <a:t> </a:t>
            </a:r>
            <a:r>
              <a:rPr lang="en-US" sz="2000" dirty="0">
                <a:latin typeface="AppleSystemUIFont" charset="0"/>
              </a:rPr>
              <a:t>— Adopt after checking out </a:t>
            </a:r>
            <a:r>
              <a:rPr lang="en-US" sz="2000" dirty="0" smtClean="0">
                <a:latin typeface="AppleSystemUIFont" charset="0"/>
              </a:rPr>
              <a:t>performance benefits and payback periods</a:t>
            </a:r>
            <a:endParaRPr lang="en-US" sz="2000" dirty="0">
              <a:solidFill>
                <a:schemeClr val="tx1"/>
              </a:solidFill>
              <a:latin typeface="AppleSystemUIFont" charset="0"/>
            </a:endParaRPr>
          </a:p>
          <a:p>
            <a:pPr marL="0" indent="0">
              <a:buNone/>
            </a:pPr>
            <a:r>
              <a:rPr lang="en-US" sz="1800" i="1" dirty="0" smtClean="0">
                <a:solidFill>
                  <a:schemeClr val="tx1"/>
                </a:solidFill>
                <a:latin typeface="AppleSystemUIFont" charset="0"/>
              </a:rPr>
              <a:t>        </a:t>
            </a:r>
            <a:r>
              <a:rPr lang="en-US" sz="1800" dirty="0">
                <a:latin typeface="AppleSystemUIFont" charset="0"/>
              </a:rPr>
              <a:t>Identifying, analyzing, and implementing possible solutions with the goal of       	achieving the most efficient and effective combination of steps and resources</a:t>
            </a:r>
          </a:p>
        </p:txBody>
      </p:sp>
      <p:sp>
        <p:nvSpPr>
          <p:cNvPr id="2" name="Title 1"/>
          <p:cNvSpPr>
            <a:spLocks noGrp="1"/>
          </p:cNvSpPr>
          <p:nvPr>
            <p:ph type="title"/>
          </p:nvPr>
        </p:nvSpPr>
        <p:spPr>
          <a:xfrm>
            <a:off x="44805" y="332656"/>
            <a:ext cx="9033731" cy="458115"/>
          </a:xfrm>
        </p:spPr>
        <p:txBody>
          <a:bodyPr>
            <a:noAutofit/>
          </a:bodyPr>
          <a:lstStyle/>
          <a:p>
            <a:r>
              <a:rPr lang="en-US" dirty="0"/>
              <a:t>Useful CS concepts/approaches </a:t>
            </a:r>
            <a:endParaRPr lang="en-US" b="1" dirty="0">
              <a:solidFill>
                <a:srgbClr val="C00000"/>
              </a:solidFill>
            </a:endParaRPr>
          </a:p>
        </p:txBody>
      </p:sp>
      <p:sp>
        <p:nvSpPr>
          <p:cNvPr id="4" name="Content Placeholder 2"/>
          <p:cNvSpPr txBox="1">
            <a:spLocks/>
          </p:cNvSpPr>
          <p:nvPr/>
        </p:nvSpPr>
        <p:spPr>
          <a:xfrm>
            <a:off x="6084168" y="1026551"/>
            <a:ext cx="2843808" cy="2618473"/>
          </a:xfrm>
          <a:prstGeom prst="rect">
            <a:avLst/>
          </a:prstGeom>
          <a:solidFill>
            <a:srgbClr val="FFFF00"/>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accent3">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3">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3">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3">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3">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i="1" dirty="0" smtClean="0">
                <a:solidFill>
                  <a:schemeClr val="accent6">
                    <a:lumMod val="75000"/>
                  </a:schemeClr>
                </a:solidFill>
              </a:rPr>
              <a:t>Scheduling</a:t>
            </a:r>
          </a:p>
          <a:p>
            <a:pPr marL="0" indent="0">
              <a:buNone/>
            </a:pPr>
            <a:r>
              <a:rPr lang="en-US" sz="1800" i="1" dirty="0" smtClean="0">
                <a:solidFill>
                  <a:schemeClr val="accent6">
                    <a:lumMod val="75000"/>
                  </a:schemeClr>
                </a:solidFill>
              </a:rPr>
              <a:t>Caching</a:t>
            </a:r>
          </a:p>
          <a:p>
            <a:pPr marL="0" indent="0">
              <a:buNone/>
            </a:pPr>
            <a:r>
              <a:rPr lang="en-US" sz="1800" i="1" dirty="0" smtClean="0">
                <a:solidFill>
                  <a:schemeClr val="accent6">
                    <a:lumMod val="75000"/>
                  </a:schemeClr>
                </a:solidFill>
              </a:rPr>
              <a:t>Prefetching</a:t>
            </a:r>
          </a:p>
          <a:p>
            <a:pPr marL="0" indent="0">
              <a:buNone/>
            </a:pPr>
            <a:r>
              <a:rPr lang="en-US" sz="1800" i="1" dirty="0" smtClean="0">
                <a:solidFill>
                  <a:schemeClr val="accent6">
                    <a:lumMod val="75000"/>
                  </a:schemeClr>
                </a:solidFill>
              </a:rPr>
              <a:t>Partial computations</a:t>
            </a:r>
          </a:p>
          <a:p>
            <a:pPr marL="0" indent="0">
              <a:buNone/>
            </a:pPr>
            <a:r>
              <a:rPr lang="en-US" sz="1800" i="1" dirty="0" smtClean="0">
                <a:solidFill>
                  <a:schemeClr val="accent6">
                    <a:lumMod val="75000"/>
                  </a:schemeClr>
                </a:solidFill>
              </a:rPr>
              <a:t>Parallel processing</a:t>
            </a:r>
          </a:p>
          <a:p>
            <a:pPr marL="0" indent="0">
              <a:buNone/>
            </a:pPr>
            <a:r>
              <a:rPr lang="en-US" sz="1800" i="1" dirty="0" smtClean="0">
                <a:solidFill>
                  <a:schemeClr val="accent6">
                    <a:lumMod val="75000"/>
                  </a:schemeClr>
                </a:solidFill>
              </a:rPr>
              <a:t>Checking feasibility</a:t>
            </a:r>
          </a:p>
          <a:p>
            <a:pPr marL="0" indent="0">
              <a:buNone/>
            </a:pPr>
            <a:r>
              <a:rPr lang="en-US" sz="1800" i="1" dirty="0" smtClean="0">
                <a:solidFill>
                  <a:schemeClr val="accent6">
                    <a:lumMod val="75000"/>
                  </a:schemeClr>
                </a:solidFill>
              </a:rPr>
              <a:t>Optimization</a:t>
            </a:r>
          </a:p>
          <a:p>
            <a:pPr marL="0" indent="0">
              <a:buNone/>
            </a:pPr>
            <a:r>
              <a:rPr lang="en-US" sz="1800" i="1" dirty="0" smtClean="0">
                <a:solidFill>
                  <a:schemeClr val="accent6">
                    <a:lumMod val="75000"/>
                  </a:schemeClr>
                </a:solidFill>
              </a:rPr>
              <a:t>Compiling</a:t>
            </a:r>
          </a:p>
          <a:p>
            <a:r>
              <a:rPr lang="en-US" sz="900" dirty="0" smtClean="0"/>
              <a:t>`</a:t>
            </a:r>
          </a:p>
        </p:txBody>
      </p:sp>
    </p:spTree>
    <p:extLst>
      <p:ext uri="{BB962C8B-B14F-4D97-AF65-F5344CB8AC3E}">
        <p14:creationId xmlns:p14="http://schemas.microsoft.com/office/powerpoint/2010/main" val="663950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Accuracies obtained with different features and classifiers</a:t>
            </a:r>
            <a:endParaRPr lang="en-US" dirty="0"/>
          </a:p>
        </p:txBody>
      </p:sp>
      <p:sp>
        <p:nvSpPr>
          <p:cNvPr id="6" name="Picture Placeholder 5"/>
          <p:cNvSpPr>
            <a:spLocks noGrp="1"/>
          </p:cNvSpPr>
          <p:nvPr>
            <p:ph type="pic" idx="2"/>
          </p:nvPr>
        </p:nvSpPr>
        <p:spPr/>
      </p:sp>
      <p:pic>
        <p:nvPicPr>
          <p:cNvPr id="4" name="Picture 3"/>
          <p:cNvPicPr>
            <a:picLocks noChangeAspect="1"/>
          </p:cNvPicPr>
          <p:nvPr/>
        </p:nvPicPr>
        <p:blipFill>
          <a:blip r:embed="rId2"/>
          <a:stretch>
            <a:fillRect/>
          </a:stretch>
        </p:blipFill>
        <p:spPr>
          <a:xfrm>
            <a:off x="0" y="-27446"/>
            <a:ext cx="9152105" cy="6044203"/>
          </a:xfrm>
          <a:prstGeom prst="rect">
            <a:avLst/>
          </a:prstGeom>
        </p:spPr>
      </p:pic>
      <p:sp>
        <p:nvSpPr>
          <p:cNvPr id="9" name="Rectangle 8"/>
          <p:cNvSpPr/>
          <p:nvPr/>
        </p:nvSpPr>
        <p:spPr>
          <a:xfrm>
            <a:off x="949883" y="6016757"/>
            <a:ext cx="7252338" cy="461665"/>
          </a:xfrm>
          <a:prstGeom prst="rect">
            <a:avLst/>
          </a:prstGeom>
        </p:spPr>
        <p:txBody>
          <a:bodyPr wrap="square">
            <a:spAutoFit/>
          </a:bodyPr>
          <a:lstStyle/>
          <a:p>
            <a:r>
              <a:rPr lang="en-US" sz="2400" b="1" dirty="0"/>
              <a:t>	Accuracies with different features and classifiers</a:t>
            </a:r>
          </a:p>
        </p:txBody>
      </p:sp>
    </p:spTree>
    <p:extLst>
      <p:ext uri="{BB962C8B-B14F-4D97-AF65-F5344CB8AC3E}">
        <p14:creationId xmlns:p14="http://schemas.microsoft.com/office/powerpoint/2010/main" val="119327132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450850" y="196620"/>
            <a:ext cx="8693150" cy="1000132"/>
          </a:xfrm>
        </p:spPr>
        <p:txBody>
          <a:bodyPr>
            <a:noAutofit/>
          </a:bodyPr>
          <a:lstStyle/>
          <a:p>
            <a:pPr algn="ctr"/>
            <a:r>
              <a:rPr lang="en-US" sz="3600" b="1" dirty="0" smtClean="0">
                <a:solidFill>
                  <a:srgbClr val="2A5A06"/>
                </a:solidFill>
              </a:rPr>
              <a:t> Lowering Energy Cost &amp; </a:t>
            </a:r>
            <a:br>
              <a:rPr lang="en-US" sz="3600" b="1" dirty="0" smtClean="0">
                <a:solidFill>
                  <a:srgbClr val="2A5A06"/>
                </a:solidFill>
              </a:rPr>
            </a:br>
            <a:r>
              <a:rPr lang="en-US" sz="3600" b="1" dirty="0" smtClean="0">
                <a:solidFill>
                  <a:srgbClr val="2A5A06"/>
                </a:solidFill>
              </a:rPr>
              <a:t>Consumers’ Participation in Improving </a:t>
            </a:r>
            <a:r>
              <a:rPr lang="en-US" sz="3600" b="1" dirty="0" err="1" smtClean="0">
                <a:solidFill>
                  <a:srgbClr val="2A5A06"/>
                </a:solidFill>
              </a:rPr>
              <a:t>QoS</a:t>
            </a:r>
            <a:r>
              <a:rPr lang="en-US" sz="3600" b="1" dirty="0" smtClean="0">
                <a:solidFill>
                  <a:srgbClr val="2A5A06"/>
                </a:solidFill>
              </a:rPr>
              <a:t> </a:t>
            </a:r>
            <a:endParaRPr lang="en-US" sz="3600" b="1" dirty="0">
              <a:solidFill>
                <a:srgbClr val="2A5A06"/>
              </a:solidFill>
            </a:endParaRPr>
          </a:p>
        </p:txBody>
      </p:sp>
      <p:sp>
        <p:nvSpPr>
          <p:cNvPr id="7" name="Oval 6"/>
          <p:cNvSpPr/>
          <p:nvPr/>
        </p:nvSpPr>
        <p:spPr>
          <a:xfrm>
            <a:off x="3768323" y="1630908"/>
            <a:ext cx="1714512" cy="1214446"/>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b="1" dirty="0">
                <a:solidFill>
                  <a:srgbClr val="002060"/>
                </a:solidFill>
              </a:rPr>
              <a:t>Energy Cost</a:t>
            </a:r>
          </a:p>
        </p:txBody>
      </p:sp>
      <p:sp>
        <p:nvSpPr>
          <p:cNvPr id="13" name="Oval 12"/>
          <p:cNvSpPr/>
          <p:nvPr/>
        </p:nvSpPr>
        <p:spPr>
          <a:xfrm>
            <a:off x="5697149" y="3702610"/>
            <a:ext cx="1928826" cy="1000132"/>
          </a:xfrm>
          <a:prstGeom prst="ellipse">
            <a:avLst/>
          </a:prstGeom>
          <a:solidFill>
            <a:schemeClr val="accent5">
              <a:lumMod val="60000"/>
              <a:lumOff val="4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b="1" dirty="0">
                <a:solidFill>
                  <a:srgbClr val="71472F"/>
                </a:solidFill>
              </a:rPr>
              <a:t>Costly</a:t>
            </a:r>
            <a:r>
              <a:rPr lang="en-IN" sz="1400" b="1" dirty="0">
                <a:solidFill>
                  <a:srgbClr val="002060"/>
                </a:solidFill>
              </a:rPr>
              <a:t> </a:t>
            </a:r>
            <a:r>
              <a:rPr lang="en-IN" sz="1400" b="1" dirty="0">
                <a:solidFill>
                  <a:srgbClr val="71472F"/>
                </a:solidFill>
              </a:rPr>
              <a:t>&amp;</a:t>
            </a:r>
            <a:r>
              <a:rPr lang="en-IN" sz="1400" b="1" dirty="0">
                <a:solidFill>
                  <a:srgbClr val="002060"/>
                </a:solidFill>
              </a:rPr>
              <a:t> </a:t>
            </a:r>
            <a:r>
              <a:rPr lang="en-IN" sz="1400" b="1" dirty="0">
                <a:solidFill>
                  <a:srgbClr val="71472F"/>
                </a:solidFill>
              </a:rPr>
              <a:t>Inefficient </a:t>
            </a:r>
            <a:r>
              <a:rPr lang="en-IN" sz="1400" b="1" dirty="0">
                <a:solidFill>
                  <a:srgbClr val="002060"/>
                </a:solidFill>
              </a:rPr>
              <a:t>Peak Reserve</a:t>
            </a:r>
          </a:p>
        </p:txBody>
      </p:sp>
      <p:cxnSp>
        <p:nvCxnSpPr>
          <p:cNvPr id="18" name="Straight Connector 17"/>
          <p:cNvCxnSpPr>
            <a:stCxn id="7" idx="3"/>
            <a:endCxn id="54" idx="7"/>
          </p:cNvCxnSpPr>
          <p:nvPr/>
        </p:nvCxnSpPr>
        <p:spPr>
          <a:xfrm rot="5400000">
            <a:off x="3259553" y="2616949"/>
            <a:ext cx="709303" cy="81041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7" idx="5"/>
            <a:endCxn id="13" idx="0"/>
          </p:cNvCxnSpPr>
          <p:nvPr/>
        </p:nvCxnSpPr>
        <p:spPr>
          <a:xfrm rot="16200000" flipH="1">
            <a:off x="5429104" y="2470150"/>
            <a:ext cx="1035107" cy="1429812"/>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1410868" y="3845486"/>
            <a:ext cx="1125149" cy="857256"/>
          </a:xfrm>
          <a:prstGeom prst="ellipse">
            <a:avLst/>
          </a:prstGeom>
          <a:solidFill>
            <a:schemeClr val="bg2">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b="1" dirty="0">
                <a:solidFill>
                  <a:srgbClr val="71472F"/>
                </a:solidFill>
              </a:rPr>
              <a:t>Usage Charge</a:t>
            </a:r>
          </a:p>
        </p:txBody>
      </p:sp>
      <p:sp>
        <p:nvSpPr>
          <p:cNvPr id="24" name="Oval 23"/>
          <p:cNvSpPr/>
          <p:nvPr/>
        </p:nvSpPr>
        <p:spPr>
          <a:xfrm>
            <a:off x="2803909" y="3916924"/>
            <a:ext cx="1017992" cy="785818"/>
          </a:xfrm>
          <a:prstGeom prst="ellipse">
            <a:avLst/>
          </a:prstGeom>
          <a:solidFill>
            <a:schemeClr val="bg2">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b="1" dirty="0">
                <a:solidFill>
                  <a:srgbClr val="71472F"/>
                </a:solidFill>
              </a:rPr>
              <a:t>TOD Charge</a:t>
            </a:r>
          </a:p>
        </p:txBody>
      </p:sp>
      <p:sp>
        <p:nvSpPr>
          <p:cNvPr id="25" name="Oval 24"/>
          <p:cNvSpPr/>
          <p:nvPr/>
        </p:nvSpPr>
        <p:spPr>
          <a:xfrm>
            <a:off x="4036215" y="3916924"/>
            <a:ext cx="1178727" cy="785818"/>
          </a:xfrm>
          <a:prstGeom prst="ellipse">
            <a:avLst/>
          </a:prstGeom>
          <a:solidFill>
            <a:schemeClr val="bg2">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b="1" dirty="0">
                <a:solidFill>
                  <a:srgbClr val="71472F"/>
                </a:solidFill>
              </a:rPr>
              <a:t>Demand</a:t>
            </a:r>
            <a:r>
              <a:rPr lang="en-IN" sz="1400" b="1" dirty="0">
                <a:solidFill>
                  <a:srgbClr val="002060"/>
                </a:solidFill>
              </a:rPr>
              <a:t> Charge</a:t>
            </a:r>
          </a:p>
        </p:txBody>
      </p:sp>
      <p:cxnSp>
        <p:nvCxnSpPr>
          <p:cNvPr id="32" name="Straight Connector 31"/>
          <p:cNvCxnSpPr>
            <a:stCxn id="25" idx="1"/>
            <a:endCxn id="54" idx="5"/>
          </p:cNvCxnSpPr>
          <p:nvPr/>
        </p:nvCxnSpPr>
        <p:spPr>
          <a:xfrm rot="16200000" flipV="1">
            <a:off x="3457089" y="3280258"/>
            <a:ext cx="503656" cy="999838"/>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24" idx="0"/>
            <a:endCxn id="54" idx="4"/>
          </p:cNvCxnSpPr>
          <p:nvPr/>
        </p:nvCxnSpPr>
        <p:spPr>
          <a:xfrm rot="16200000" flipV="1">
            <a:off x="3053943" y="3657961"/>
            <a:ext cx="357190" cy="160736"/>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23" idx="7"/>
            <a:endCxn id="54" idx="3"/>
          </p:cNvCxnSpPr>
          <p:nvPr/>
        </p:nvCxnSpPr>
        <p:spPr>
          <a:xfrm rot="5400000" flipH="1" flipV="1">
            <a:off x="2511952" y="3387640"/>
            <a:ext cx="442680" cy="724099"/>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54" name="Oval 53"/>
          <p:cNvSpPr/>
          <p:nvPr/>
        </p:nvSpPr>
        <p:spPr>
          <a:xfrm>
            <a:off x="3071802" y="3345420"/>
            <a:ext cx="160736" cy="21431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77" name="TextBox 76"/>
          <p:cNvSpPr txBox="1"/>
          <p:nvPr/>
        </p:nvSpPr>
        <p:spPr>
          <a:xfrm>
            <a:off x="5965041" y="2637534"/>
            <a:ext cx="1285884" cy="523220"/>
          </a:xfrm>
          <a:prstGeom prst="rect">
            <a:avLst/>
          </a:prstGeom>
          <a:noFill/>
        </p:spPr>
        <p:txBody>
          <a:bodyPr wrap="square" rtlCol="0">
            <a:spAutoFit/>
          </a:bodyPr>
          <a:lstStyle/>
          <a:p>
            <a:r>
              <a:rPr lang="en-IN" sz="1400" b="1" dirty="0">
                <a:solidFill>
                  <a:schemeClr val="accent6">
                    <a:lumMod val="50000"/>
                  </a:schemeClr>
                </a:solidFill>
              </a:rPr>
              <a:t>Investment &amp; Utilization</a:t>
            </a:r>
          </a:p>
        </p:txBody>
      </p:sp>
      <p:sp>
        <p:nvSpPr>
          <p:cNvPr id="86" name="TextBox 85"/>
          <p:cNvSpPr txBox="1"/>
          <p:nvPr/>
        </p:nvSpPr>
        <p:spPr>
          <a:xfrm>
            <a:off x="2268125" y="2770160"/>
            <a:ext cx="1285884" cy="307777"/>
          </a:xfrm>
          <a:prstGeom prst="rect">
            <a:avLst/>
          </a:prstGeom>
          <a:noFill/>
        </p:spPr>
        <p:txBody>
          <a:bodyPr wrap="square" rtlCol="0">
            <a:spAutoFit/>
          </a:bodyPr>
          <a:lstStyle/>
          <a:p>
            <a:r>
              <a:rPr lang="en-IN" sz="1400" b="1" dirty="0">
                <a:solidFill>
                  <a:schemeClr val="accent6">
                    <a:lumMod val="50000"/>
                  </a:schemeClr>
                </a:solidFill>
              </a:rPr>
              <a:t>Consumption</a:t>
            </a:r>
          </a:p>
        </p:txBody>
      </p:sp>
      <p:sp>
        <p:nvSpPr>
          <p:cNvPr id="108" name="Snip Diagonal Corner Rectangle 107"/>
          <p:cNvSpPr/>
          <p:nvPr/>
        </p:nvSpPr>
        <p:spPr>
          <a:xfrm>
            <a:off x="6072198" y="5274246"/>
            <a:ext cx="1393041" cy="857256"/>
          </a:xfrm>
          <a:prstGeom prst="snip2DiagRect">
            <a:avLst/>
          </a:prstGeom>
          <a:solidFill>
            <a:srgbClr val="92D05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b="1" dirty="0">
                <a:solidFill>
                  <a:srgbClr val="064611"/>
                </a:solidFill>
              </a:rPr>
              <a:t>Flattening Peak Demand</a:t>
            </a:r>
          </a:p>
        </p:txBody>
      </p:sp>
      <p:sp>
        <p:nvSpPr>
          <p:cNvPr id="109" name="Snip Diagonal Corner Rectangle 108"/>
          <p:cNvSpPr/>
          <p:nvPr/>
        </p:nvSpPr>
        <p:spPr>
          <a:xfrm>
            <a:off x="4089794" y="5274246"/>
            <a:ext cx="1393041" cy="857256"/>
          </a:xfrm>
          <a:prstGeom prst="snip2DiagRect">
            <a:avLst/>
          </a:prstGeom>
          <a:solidFill>
            <a:srgbClr val="92D05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b="1" dirty="0">
                <a:solidFill>
                  <a:srgbClr val="064611"/>
                </a:solidFill>
              </a:rPr>
              <a:t>Limiting Peak Demand </a:t>
            </a:r>
          </a:p>
        </p:txBody>
      </p:sp>
      <p:sp>
        <p:nvSpPr>
          <p:cNvPr id="110" name="Snip Diagonal Corner Rectangle 109"/>
          <p:cNvSpPr/>
          <p:nvPr/>
        </p:nvSpPr>
        <p:spPr>
          <a:xfrm>
            <a:off x="1839497" y="5274246"/>
            <a:ext cx="1500198" cy="857256"/>
          </a:xfrm>
          <a:prstGeom prst="snip2DiagRect">
            <a:avLst/>
          </a:prstGeom>
          <a:solidFill>
            <a:srgbClr val="92D05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b="1" dirty="0">
                <a:solidFill>
                  <a:srgbClr val="064611"/>
                </a:solidFill>
              </a:rPr>
              <a:t>Reducing Consumption</a:t>
            </a:r>
          </a:p>
        </p:txBody>
      </p:sp>
      <p:cxnSp>
        <p:nvCxnSpPr>
          <p:cNvPr id="125" name="Straight Arrow Connector 124"/>
          <p:cNvCxnSpPr>
            <a:stCxn id="110" idx="3"/>
            <a:endCxn id="24" idx="4"/>
          </p:cNvCxnSpPr>
          <p:nvPr/>
        </p:nvCxnSpPr>
        <p:spPr>
          <a:xfrm rot="5400000" flipH="1" flipV="1">
            <a:off x="2665498" y="4626841"/>
            <a:ext cx="571504" cy="723310"/>
          </a:xfrm>
          <a:prstGeom prst="straightConnector1">
            <a:avLst/>
          </a:prstGeom>
          <a:ln w="254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a:stCxn id="110" idx="3"/>
            <a:endCxn id="23" idx="4"/>
          </p:cNvCxnSpPr>
          <p:nvPr/>
        </p:nvCxnSpPr>
        <p:spPr>
          <a:xfrm rot="16200000" flipV="1">
            <a:off x="1995768" y="4680419"/>
            <a:ext cx="571504" cy="616153"/>
          </a:xfrm>
          <a:prstGeom prst="straightConnector1">
            <a:avLst/>
          </a:prstGeom>
          <a:ln w="254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a:stCxn id="109" idx="3"/>
            <a:endCxn id="25" idx="4"/>
          </p:cNvCxnSpPr>
          <p:nvPr/>
        </p:nvCxnSpPr>
        <p:spPr>
          <a:xfrm rot="16200000" flipV="1">
            <a:off x="4420194" y="4908126"/>
            <a:ext cx="571504" cy="160736"/>
          </a:xfrm>
          <a:prstGeom prst="straightConnector1">
            <a:avLst/>
          </a:prstGeom>
          <a:ln w="254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a:stCxn id="108" idx="3"/>
            <a:endCxn id="13" idx="4"/>
          </p:cNvCxnSpPr>
          <p:nvPr/>
        </p:nvCxnSpPr>
        <p:spPr>
          <a:xfrm rot="16200000" flipV="1">
            <a:off x="6429388" y="4934916"/>
            <a:ext cx="571504" cy="107157"/>
          </a:xfrm>
          <a:prstGeom prst="straightConnector1">
            <a:avLst/>
          </a:prstGeom>
          <a:ln w="254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3" name="Rectangle 132"/>
          <p:cNvSpPr/>
          <p:nvPr/>
        </p:nvSpPr>
        <p:spPr>
          <a:xfrm>
            <a:off x="1468105" y="6202942"/>
            <a:ext cx="2444452" cy="646331"/>
          </a:xfrm>
          <a:prstGeom prst="rect">
            <a:avLst/>
          </a:prstGeom>
        </p:spPr>
        <p:txBody>
          <a:bodyPr wrap="none">
            <a:spAutoFit/>
          </a:bodyPr>
          <a:lstStyle/>
          <a:p>
            <a:pPr algn="ctr"/>
            <a:r>
              <a:rPr lang="en-IN" b="1" dirty="0">
                <a:solidFill>
                  <a:srgbClr val="002060"/>
                </a:solidFill>
              </a:rPr>
              <a:t>Dynamic Adaptation of </a:t>
            </a:r>
          </a:p>
          <a:p>
            <a:pPr algn="ctr"/>
            <a:r>
              <a:rPr lang="en-IN" b="1" dirty="0">
                <a:solidFill>
                  <a:srgbClr val="002060"/>
                </a:solidFill>
              </a:rPr>
              <a:t>Comfort Band (CB)</a:t>
            </a:r>
          </a:p>
        </p:txBody>
      </p:sp>
      <p:sp>
        <p:nvSpPr>
          <p:cNvPr id="134" name="Rectangle 133"/>
          <p:cNvSpPr/>
          <p:nvPr/>
        </p:nvSpPr>
        <p:spPr>
          <a:xfrm>
            <a:off x="4618968" y="6202940"/>
            <a:ext cx="2221184" cy="307777"/>
          </a:xfrm>
          <a:prstGeom prst="rect">
            <a:avLst/>
          </a:prstGeom>
        </p:spPr>
        <p:txBody>
          <a:bodyPr wrap="none">
            <a:spAutoFit/>
          </a:bodyPr>
          <a:lstStyle/>
          <a:p>
            <a:pPr algn="ctr"/>
            <a:r>
              <a:rPr lang="en-IN" sz="1400" b="1" dirty="0">
                <a:solidFill>
                  <a:srgbClr val="002060"/>
                </a:solidFill>
              </a:rPr>
              <a:t>Partitioning Power &amp; TCBM</a:t>
            </a:r>
          </a:p>
        </p:txBody>
      </p:sp>
      <p:sp>
        <p:nvSpPr>
          <p:cNvPr id="135" name="Rectangle 134"/>
          <p:cNvSpPr/>
          <p:nvPr/>
        </p:nvSpPr>
        <p:spPr>
          <a:xfrm>
            <a:off x="2927432" y="4813344"/>
            <a:ext cx="1152944" cy="307777"/>
          </a:xfrm>
          <a:prstGeom prst="rect">
            <a:avLst/>
          </a:prstGeom>
        </p:spPr>
        <p:txBody>
          <a:bodyPr wrap="none">
            <a:spAutoFit/>
          </a:bodyPr>
          <a:lstStyle/>
          <a:p>
            <a:pPr algn="ctr"/>
            <a:r>
              <a:rPr lang="en-IN" sz="1400" dirty="0"/>
              <a:t>&lt;&lt;Reduces&gt;&gt;</a:t>
            </a:r>
          </a:p>
        </p:txBody>
      </p:sp>
      <p:sp>
        <p:nvSpPr>
          <p:cNvPr id="136" name="Rectangle 135"/>
          <p:cNvSpPr/>
          <p:nvPr/>
        </p:nvSpPr>
        <p:spPr>
          <a:xfrm>
            <a:off x="6674681" y="4774180"/>
            <a:ext cx="1152944" cy="307777"/>
          </a:xfrm>
          <a:prstGeom prst="rect">
            <a:avLst/>
          </a:prstGeom>
        </p:spPr>
        <p:txBody>
          <a:bodyPr wrap="none">
            <a:spAutoFit/>
          </a:bodyPr>
          <a:lstStyle/>
          <a:p>
            <a:pPr algn="ctr"/>
            <a:r>
              <a:rPr lang="en-IN" sz="1400" dirty="0"/>
              <a:t>&lt;&lt;Reduces&gt;&gt;</a:t>
            </a:r>
          </a:p>
        </p:txBody>
      </p:sp>
      <p:sp>
        <p:nvSpPr>
          <p:cNvPr id="137" name="Rectangle 136"/>
          <p:cNvSpPr/>
          <p:nvPr/>
        </p:nvSpPr>
        <p:spPr>
          <a:xfrm>
            <a:off x="4638698" y="4774180"/>
            <a:ext cx="1152944" cy="307777"/>
          </a:xfrm>
          <a:prstGeom prst="rect">
            <a:avLst/>
          </a:prstGeom>
        </p:spPr>
        <p:txBody>
          <a:bodyPr wrap="none">
            <a:spAutoFit/>
          </a:bodyPr>
          <a:lstStyle/>
          <a:p>
            <a:pPr algn="ctr"/>
            <a:r>
              <a:rPr lang="en-IN" sz="1400" dirty="0"/>
              <a:t>&lt;&lt;Reduces&gt;&gt;</a:t>
            </a:r>
          </a:p>
        </p:txBody>
      </p:sp>
      <p:sp>
        <p:nvSpPr>
          <p:cNvPr id="138" name="Rectangle 137"/>
          <p:cNvSpPr/>
          <p:nvPr/>
        </p:nvSpPr>
        <p:spPr>
          <a:xfrm>
            <a:off x="1209674" y="4806454"/>
            <a:ext cx="1152944" cy="307777"/>
          </a:xfrm>
          <a:prstGeom prst="rect">
            <a:avLst/>
          </a:prstGeom>
        </p:spPr>
        <p:txBody>
          <a:bodyPr wrap="none">
            <a:spAutoFit/>
          </a:bodyPr>
          <a:lstStyle/>
          <a:p>
            <a:pPr algn="ctr"/>
            <a:r>
              <a:rPr lang="en-IN" sz="1400" dirty="0"/>
              <a:t>&lt;&lt;Reduces&gt;&gt;</a:t>
            </a:r>
          </a:p>
        </p:txBody>
      </p:sp>
    </p:spTree>
    <p:extLst>
      <p:ext uri="{BB962C8B-B14F-4D97-AF65-F5344CB8AC3E}">
        <p14:creationId xmlns:p14="http://schemas.microsoft.com/office/powerpoint/2010/main" val="5482452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564904"/>
            <a:ext cx="8229600" cy="1143000"/>
          </a:xfrm>
        </p:spPr>
        <p:txBody>
          <a:bodyPr>
            <a:normAutofit fontScale="90000"/>
          </a:bodyPr>
          <a:lstStyle/>
          <a:p>
            <a:r>
              <a:rPr lang="en-US" dirty="0"/>
              <a:t>Thanks a lot</a:t>
            </a:r>
            <a:br>
              <a:rPr lang="en-US" dirty="0"/>
            </a:br>
            <a:r>
              <a:rPr lang="en-US" dirty="0"/>
              <a:t/>
            </a:r>
            <a:br>
              <a:rPr lang="en-US" dirty="0"/>
            </a:br>
            <a:r>
              <a:rPr lang="en-US" dirty="0"/>
              <a:t>Thanks to my collaborators</a:t>
            </a:r>
          </a:p>
        </p:txBody>
      </p:sp>
    </p:spTree>
    <p:extLst>
      <p:ext uri="{BB962C8B-B14F-4D97-AF65-F5344CB8AC3E}">
        <p14:creationId xmlns:p14="http://schemas.microsoft.com/office/powerpoint/2010/main" val="215433551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65749" y="-531440"/>
            <a:ext cx="9324528" cy="3600400"/>
          </a:xfrm>
          <a:prstGeom prst="rect">
            <a:avLst/>
          </a:prstGeom>
        </p:spPr>
        <p:txBody>
          <a:bodyPr vert="horz" lIns="91440" tIns="45720" rIns="91440" bIns="45720" rtlCol="0" anchor="ct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dirty="0" smtClean="0"/>
              <a:t/>
            </a:r>
            <a:br>
              <a:rPr lang="en-US" altLang="en-US" dirty="0" smtClean="0"/>
            </a:br>
            <a:r>
              <a:rPr lang="en-US" altLang="en-US" dirty="0" smtClean="0"/>
              <a:t/>
            </a:r>
            <a:br>
              <a:rPr lang="en-US" altLang="en-US" dirty="0" smtClean="0"/>
            </a:br>
            <a:r>
              <a:rPr lang="en-US" altLang="en-US" dirty="0" smtClean="0"/>
              <a:t/>
            </a:r>
            <a:br>
              <a:rPr lang="en-US" altLang="en-US" dirty="0" smtClean="0"/>
            </a:br>
            <a:r>
              <a:rPr lang="en-US" altLang="en-US" sz="4000" dirty="0" smtClean="0"/>
              <a:t>Thanks to my students and members of </a:t>
            </a:r>
            <a:br>
              <a:rPr lang="en-US" altLang="en-US" sz="4000" dirty="0" smtClean="0"/>
            </a:br>
            <a:r>
              <a:rPr lang="en-US" altLang="en-US" sz="4000" dirty="0" smtClean="0"/>
              <a:t>SEIL: Smart Energy Informatics Lab, IIT Bombay</a:t>
            </a:r>
            <a:br>
              <a:rPr lang="en-US" altLang="en-US" sz="4000" dirty="0" smtClean="0"/>
            </a:br>
            <a:r>
              <a:rPr lang="en-US" altLang="en-US" dirty="0" smtClean="0"/>
              <a:t/>
            </a:r>
            <a:br>
              <a:rPr lang="en-US" altLang="en-US" dirty="0" smtClean="0"/>
            </a:br>
            <a:r>
              <a:rPr lang="en-US" altLang="en-US" dirty="0" smtClean="0"/>
              <a:t/>
            </a:r>
            <a:br>
              <a:rPr lang="en-US" altLang="en-US" dirty="0" smtClean="0"/>
            </a:br>
            <a:endParaRPr lang="en-US" alt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2" y="1765058"/>
            <a:ext cx="8619227" cy="5336351"/>
          </a:xfrm>
          <a:prstGeom prst="rect">
            <a:avLst/>
          </a:prstGeom>
        </p:spPr>
      </p:pic>
    </p:spTree>
    <p:extLst>
      <p:ext uri="{BB962C8B-B14F-4D97-AF65-F5344CB8AC3E}">
        <p14:creationId xmlns:p14="http://schemas.microsoft.com/office/powerpoint/2010/main" val="330964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153" y="979512"/>
            <a:ext cx="8674100" cy="5257800"/>
          </a:xfrm>
        </p:spPr>
        <p:txBody>
          <a:bodyPr/>
          <a:lstStyle/>
          <a:p>
            <a:pPr marL="400050" lvl="1" indent="0">
              <a:buNone/>
              <a:defRPr/>
            </a:pPr>
            <a:r>
              <a:rPr lang="en-US" dirty="0" smtClean="0"/>
              <a:t>Winning combination: </a:t>
            </a:r>
          </a:p>
          <a:p>
            <a:pPr marL="400050" lvl="1" indent="0">
              <a:buNone/>
              <a:defRPr/>
            </a:pPr>
            <a:r>
              <a:rPr lang="en-US" dirty="0" smtClean="0"/>
              <a:t>Height + Weight </a:t>
            </a:r>
          </a:p>
          <a:p>
            <a:pPr marL="0" indent="0">
              <a:buFont typeface="Wingdings" charset="0"/>
              <a:buNone/>
              <a:defRPr/>
            </a:pPr>
            <a:endParaRPr lang="en-IN" dirty="0"/>
          </a:p>
        </p:txBody>
      </p:sp>
      <p:graphicFrame>
        <p:nvGraphicFramePr>
          <p:cNvPr id="31746" name="Chart 3"/>
          <p:cNvGraphicFramePr>
            <a:graphicFrameLocks/>
          </p:cNvGraphicFramePr>
          <p:nvPr/>
        </p:nvGraphicFramePr>
        <p:xfrm>
          <a:off x="152400" y="1600200"/>
          <a:ext cx="8712200" cy="4597400"/>
        </p:xfrm>
        <a:graphic>
          <a:graphicData uri="http://schemas.openxmlformats.org/presentationml/2006/ole">
            <mc:AlternateContent xmlns:mc="http://schemas.openxmlformats.org/markup-compatibility/2006">
              <mc:Choice xmlns:v="urn:schemas-microsoft-com:vml" Requires="v">
                <p:oleObj spid="_x0000_s1057" r:id="rId3" imgW="8710464" imgH="4596004" progId="Excel.Sheet.8">
                  <p:embed/>
                </p:oleObj>
              </mc:Choice>
              <mc:Fallback>
                <p:oleObj r:id="rId3" imgW="8710464" imgH="4596004" progId="Excel.Shee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600200"/>
                        <a:ext cx="8712200" cy="459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a:spLocks noChangeArrowheads="1"/>
          </p:cNvSpPr>
          <p:nvPr/>
        </p:nvSpPr>
        <p:spPr bwMode="auto">
          <a:xfrm>
            <a:off x="5940152" y="614298"/>
            <a:ext cx="298030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ヒラギノ角ゴ ProN W3" charset="-128"/>
                <a:sym typeface="Arial" charset="0"/>
              </a:defRPr>
            </a:lvl1pPr>
            <a:lvl2pPr marL="742950" indent="-285750" eaLnBrk="0" hangingPunct="0">
              <a:defRPr sz="2400">
                <a:solidFill>
                  <a:srgbClr val="000000"/>
                </a:solidFill>
                <a:latin typeface="Arial" charset="0"/>
                <a:ea typeface="ヒラギノ角ゴ ProN W3" charset="-128"/>
                <a:sym typeface="Arial" charset="0"/>
              </a:defRPr>
            </a:lvl2pPr>
            <a:lvl3pPr marL="1143000" indent="-228600" eaLnBrk="0" hangingPunct="0">
              <a:defRPr sz="2400">
                <a:solidFill>
                  <a:srgbClr val="000000"/>
                </a:solidFill>
                <a:latin typeface="Arial" charset="0"/>
                <a:ea typeface="ヒラギノ角ゴ ProN W3" charset="-128"/>
                <a:sym typeface="Arial" charset="0"/>
              </a:defRPr>
            </a:lvl3pPr>
            <a:lvl4pPr marL="1600200" indent="-228600" eaLnBrk="0" hangingPunct="0">
              <a:defRPr sz="2400">
                <a:solidFill>
                  <a:srgbClr val="000000"/>
                </a:solidFill>
                <a:latin typeface="Arial" charset="0"/>
                <a:ea typeface="ヒラギノ角ゴ ProN W3" charset="-128"/>
                <a:sym typeface="Arial" charset="0"/>
              </a:defRPr>
            </a:lvl4pPr>
            <a:lvl5pPr marL="2057400" indent="-228600" eaLnBrk="0" hangingPunct="0">
              <a:defRPr sz="2400">
                <a:solidFill>
                  <a:srgbClr val="000000"/>
                </a:solidFill>
                <a:latin typeface="Arial" charset="0"/>
                <a:ea typeface="ヒラギノ角ゴ ProN W3" charset="-128"/>
                <a:sym typeface="Arial" charset="0"/>
              </a:defRPr>
            </a:lvl5pPr>
            <a:lvl6pPr marL="2514600" indent="-228600" eaLnBrk="0" fontAlgn="base" hangingPunct="0">
              <a:spcBef>
                <a:spcPct val="0"/>
              </a:spcBef>
              <a:spcAft>
                <a:spcPct val="0"/>
              </a:spcAft>
              <a:buFont typeface="Arial" charset="0"/>
              <a:defRPr sz="2400">
                <a:solidFill>
                  <a:srgbClr val="000000"/>
                </a:solidFill>
                <a:latin typeface="Arial" charset="0"/>
                <a:ea typeface="ヒラギノ角ゴ ProN W3" charset="-128"/>
                <a:sym typeface="Arial" charset="0"/>
              </a:defRPr>
            </a:lvl6pPr>
            <a:lvl7pPr marL="2971800" indent="-228600" eaLnBrk="0" fontAlgn="base" hangingPunct="0">
              <a:spcBef>
                <a:spcPct val="0"/>
              </a:spcBef>
              <a:spcAft>
                <a:spcPct val="0"/>
              </a:spcAft>
              <a:buFont typeface="Arial" charset="0"/>
              <a:defRPr sz="2400">
                <a:solidFill>
                  <a:srgbClr val="000000"/>
                </a:solidFill>
                <a:latin typeface="Arial" charset="0"/>
                <a:ea typeface="ヒラギノ角ゴ ProN W3" charset="-128"/>
                <a:sym typeface="Arial" charset="0"/>
              </a:defRPr>
            </a:lvl7pPr>
            <a:lvl8pPr marL="3429000" indent="-228600" eaLnBrk="0" fontAlgn="base" hangingPunct="0">
              <a:spcBef>
                <a:spcPct val="0"/>
              </a:spcBef>
              <a:spcAft>
                <a:spcPct val="0"/>
              </a:spcAft>
              <a:buFont typeface="Arial" charset="0"/>
              <a:defRPr sz="2400">
                <a:solidFill>
                  <a:srgbClr val="000000"/>
                </a:solidFill>
                <a:latin typeface="Arial" charset="0"/>
                <a:ea typeface="ヒラギノ角ゴ ProN W3" charset="-128"/>
                <a:sym typeface="Arial" charset="0"/>
              </a:defRPr>
            </a:lvl8pPr>
            <a:lvl9pPr marL="3886200" indent="-228600" eaLnBrk="0" fontAlgn="base" hangingPunct="0">
              <a:spcBef>
                <a:spcPct val="0"/>
              </a:spcBef>
              <a:spcAft>
                <a:spcPct val="0"/>
              </a:spcAft>
              <a:buFont typeface="Arial" charset="0"/>
              <a:defRPr sz="2400">
                <a:solidFill>
                  <a:srgbClr val="000000"/>
                </a:solidFill>
                <a:latin typeface="Arial" charset="0"/>
                <a:ea typeface="ヒラギノ角ゴ ProN W3" charset="-128"/>
                <a:sym typeface="Arial" charset="0"/>
              </a:defRPr>
            </a:lvl9pPr>
          </a:lstStyle>
          <a:p>
            <a:pPr eaLnBrk="1" hangingPunct="1"/>
            <a:r>
              <a:rPr lang="en-US" altLang="en-US" sz="2200" b="1" dirty="0" smtClean="0"/>
              <a:t>Smart Door	  $100</a:t>
            </a:r>
          </a:p>
          <a:p>
            <a:pPr eaLnBrk="1" hangingPunct="1"/>
            <a:r>
              <a:rPr lang="en-US" altLang="en-US" sz="2200" b="1" dirty="0"/>
              <a:t>(</a:t>
            </a:r>
            <a:r>
              <a:rPr lang="en-US" altLang="en-US" sz="2200" b="1" dirty="0" smtClean="0"/>
              <a:t>Prototype)        </a:t>
            </a:r>
          </a:p>
          <a:p>
            <a:pPr eaLnBrk="1" hangingPunct="1"/>
            <a:endParaRPr lang="en-US" altLang="en-US" sz="2200" b="1" dirty="0"/>
          </a:p>
          <a:p>
            <a:pPr eaLnBrk="1" hangingPunct="1"/>
            <a:r>
              <a:rPr lang="en-US" altLang="en-US" sz="2200" b="1" dirty="0"/>
              <a:t>(Active RFID   </a:t>
            </a:r>
            <a:r>
              <a:rPr lang="en-US" altLang="en-US" sz="2200" b="1" dirty="0" smtClean="0"/>
              <a:t>$1500)</a:t>
            </a:r>
            <a:endParaRPr lang="en-US" altLang="en-US" sz="2200" b="1" dirty="0"/>
          </a:p>
        </p:txBody>
      </p:sp>
    </p:spTree>
    <p:extLst>
      <p:ext uri="{BB962C8B-B14F-4D97-AF65-F5344CB8AC3E}">
        <p14:creationId xmlns:p14="http://schemas.microsoft.com/office/powerpoint/2010/main" val="413457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99"/>
    </a:accent2>
    <a:accent3>
      <a:srgbClr val="FFFFFF"/>
    </a:accent3>
    <a:accent4>
      <a:srgbClr val="000000"/>
    </a:accent4>
    <a:accent5>
      <a:srgbClr val="AAE2CA"/>
    </a:accent5>
    <a:accent6>
      <a:srgbClr val="2D2D8A"/>
    </a:accent6>
    <a:hlink>
      <a:srgbClr val="009999"/>
    </a:hlink>
    <a:folHlink>
      <a:srgbClr val="99CC00"/>
    </a:folHlink>
  </a:clrScheme>
  <a:fontScheme name="1_cs677">
    <a:majorFont>
      <a:latin typeface="Helvetica"/>
      <a:ea typeface="ヒラギノ角ゴ ProN W3"/>
      <a:cs typeface=""/>
    </a:majorFont>
    <a:minorFont>
      <a:latin typeface="Arial"/>
      <a:ea typeface="ヒラギノ明朝 ProN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86471</TotalTime>
  <Words>2672</Words>
  <Application>Microsoft Macintosh PowerPoint</Application>
  <PresentationFormat>On-screen Show (4:3)</PresentationFormat>
  <Paragraphs>917</Paragraphs>
  <Slides>82</Slides>
  <Notes>23</Notes>
  <HiddenSlides>8</HiddenSlides>
  <MMClips>1</MMClips>
  <ScaleCrop>false</ScaleCrop>
  <HeadingPairs>
    <vt:vector size="8" baseType="variant">
      <vt:variant>
        <vt:lpstr>Fonts Used</vt:lpstr>
      </vt:variant>
      <vt:variant>
        <vt:i4>24</vt:i4>
      </vt:variant>
      <vt:variant>
        <vt:lpstr>Theme</vt:lpstr>
      </vt:variant>
      <vt:variant>
        <vt:i4>2</vt:i4>
      </vt:variant>
      <vt:variant>
        <vt:lpstr>Embedded OLE Servers</vt:lpstr>
      </vt:variant>
      <vt:variant>
        <vt:i4>1</vt:i4>
      </vt:variant>
      <vt:variant>
        <vt:lpstr>Slide Titles</vt:lpstr>
      </vt:variant>
      <vt:variant>
        <vt:i4>82</vt:i4>
      </vt:variant>
    </vt:vector>
  </HeadingPairs>
  <TitlesOfParts>
    <vt:vector size="109" baseType="lpstr">
      <vt:lpstr>AppleSystemUIFont</vt:lpstr>
      <vt:lpstr>Avenir Next Condensed Demi Bold</vt:lpstr>
      <vt:lpstr>Calibri</vt:lpstr>
      <vt:lpstr>Calibri Italic</vt:lpstr>
      <vt:lpstr>Century Gothic</vt:lpstr>
      <vt:lpstr>Courier New</vt:lpstr>
      <vt:lpstr>Georgia</vt:lpstr>
      <vt:lpstr>Helvetica</vt:lpstr>
      <vt:lpstr>Helvetica Neue</vt:lpstr>
      <vt:lpstr>Mangal</vt:lpstr>
      <vt:lpstr>MS PGothic</vt:lpstr>
      <vt:lpstr>ＭＳ Ｐゴシック</vt:lpstr>
      <vt:lpstr>ＭＳ 明朝</vt:lpstr>
      <vt:lpstr>Myriad Pro</vt:lpstr>
      <vt:lpstr>Noto Sans Symbols</vt:lpstr>
      <vt:lpstr>Qualcomm Regular</vt:lpstr>
      <vt:lpstr>Roboto</vt:lpstr>
      <vt:lpstr>Times</vt:lpstr>
      <vt:lpstr>Times New Roman</vt:lpstr>
      <vt:lpstr>Verdana Bold</vt:lpstr>
      <vt:lpstr>Wingdings</vt:lpstr>
      <vt:lpstr>ヒラギノ明朝 ProN W3</vt:lpstr>
      <vt:lpstr>ヒラギノ角ゴ ProN W3</vt:lpstr>
      <vt:lpstr>Arial</vt:lpstr>
      <vt:lpstr>Office Theme</vt:lpstr>
      <vt:lpstr>Custom Design</vt:lpstr>
      <vt:lpstr>Excel.Sheet.8</vt:lpstr>
      <vt:lpstr>PowerPoint Presentation</vt:lpstr>
      <vt:lpstr>PowerPoint Presentation</vt:lpstr>
      <vt:lpstr>PowerPoint Presentation</vt:lpstr>
      <vt:lpstr>Being Smart</vt:lpstr>
      <vt:lpstr>SMART phone</vt:lpstr>
      <vt:lpstr>Smart Door</vt:lpstr>
      <vt:lpstr>PowerPoint Presentation</vt:lpstr>
      <vt:lpstr>Accuracies obtained with different features and classifiers</vt:lpstr>
      <vt:lpstr>PowerPoint Presentation</vt:lpstr>
      <vt:lpstr>Who is entering/leaving the lab?</vt:lpstr>
      <vt:lpstr>Being Smart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Energy savings</vt:lpstr>
      <vt:lpstr>PowerPoint Presentation</vt:lpstr>
      <vt:lpstr>PowerPoint Presentation</vt:lpstr>
      <vt:lpstr>Smart Academic Environment</vt:lpstr>
      <vt:lpstr>Demo – Smart Door and Smart Classroom</vt:lpstr>
      <vt:lpstr>PowerPoint Presentation</vt:lpstr>
      <vt:lpstr>  Thermostatically Controlled  Electrical  Devices</vt:lpstr>
      <vt:lpstr>PowerPoint Presentation</vt:lpstr>
      <vt:lpstr>Feedback</vt:lpstr>
      <vt:lpstr>Smart Scheduling:  Peak Demand Reduction</vt:lpstr>
      <vt:lpstr>Thermal Comfort Band Maintenance Algorithm</vt:lpstr>
      <vt:lpstr>Feasibility Analysis</vt:lpstr>
      <vt:lpstr>Improved Schedulability  by shifting  comfort-band (5 ACs)</vt:lpstr>
      <vt:lpstr>PowerPoint Presentation</vt:lpstr>
      <vt:lpstr>SMART Design Philosophy</vt:lpstr>
      <vt:lpstr>Types of Analysis</vt:lpstr>
      <vt:lpstr>PowerPoint Presentation</vt:lpstr>
      <vt:lpstr>If there is a need to save energy don’t depend on the consumers</vt:lpstr>
      <vt:lpstr>User Energy Awareness Study</vt:lpstr>
      <vt:lpstr>Study Building</vt:lpstr>
      <vt:lpstr>Buildings Energy Usage Behavior</vt:lpstr>
      <vt:lpstr>Survey Questionnaire</vt:lpstr>
      <vt:lpstr>Study Findings</vt:lpstr>
      <vt:lpstr>Reasons for Low Awareness</vt:lpstr>
      <vt:lpstr>Automation is essential </vt:lpstr>
      <vt:lpstr>Smart Lecture Hall</vt:lpstr>
      <vt:lpstr>What info is needed?</vt:lpstr>
      <vt:lpstr>PowerPoint Presentation</vt:lpstr>
      <vt:lpstr>PowerPoint Presentation</vt:lpstr>
      <vt:lpstr> SMART Energy   Improving QoS:  Lowering Energy Cost &amp; Enabling Consumer Participation</vt:lpstr>
      <vt:lpstr>Soft Sensing </vt:lpstr>
      <vt:lpstr>Tree representation of  Smart Classroom Complex</vt:lpstr>
      <vt:lpstr>Facet-Sensor Relationship Graph</vt:lpstr>
      <vt:lpstr>Facet-Sensor Relationship Graph</vt:lpstr>
      <vt:lpstr>PowerPoint Presentation</vt:lpstr>
      <vt:lpstr> </vt:lpstr>
      <vt:lpstr>drastic minimization of  the number of sensors deployed</vt:lpstr>
      <vt:lpstr>Applications of Big Data Analytics</vt:lpstr>
      <vt:lpstr>PowerPoint Presentation</vt:lpstr>
      <vt:lpstr>Using Stored/Renewable Energy</vt:lpstr>
      <vt:lpstr>PowerPoint Presentation</vt:lpstr>
      <vt:lpstr>SMART Design Philosophy</vt:lpstr>
      <vt:lpstr>PowerPoint Presentation</vt:lpstr>
      <vt:lpstr> Responsive Systems</vt:lpstr>
      <vt:lpstr> Real Time Systems</vt:lpstr>
      <vt:lpstr>PowerPoint Presentation</vt:lpstr>
      <vt:lpstr>PowerPoint Presentation</vt:lpstr>
      <vt:lpstr>PowerPoint Presentation</vt:lpstr>
      <vt:lpstr> SM   A    RT Systems</vt:lpstr>
      <vt:lpstr> SMART Systems</vt:lpstr>
      <vt:lpstr>PowerPoint Presentation</vt:lpstr>
      <vt:lpstr>Smartness at all “TIMES”</vt:lpstr>
      <vt:lpstr>PowerPoint Presentation</vt:lpstr>
      <vt:lpstr>PowerPoint Presentation</vt:lpstr>
      <vt:lpstr>Towards Sustainability</vt:lpstr>
      <vt:lpstr> Some examples of SMART things Smart phone  Smart entrance/doorSmart Lab/office/classroom  What does it mean to be smart   ---- ‘SMART’ PRINCIPLE  Computational Thinking needed to build Smart Things    User studies   -- Automation / analytics is Key   Sensing Framework Goal: Need for smart, minimal sensing Notion of observability of facets   Sensors  Occupancy -- binary/count,  Occupant -- Identification Environmental  Conditions -- Temperature, Humidity,  CO2   Smart Energy  -- Algorithms for matching Demand with Availability  Smart HVAC Management  Collecting  Big Data – User Studies   Automation  + analytics is Key   Smart Energy  Management  -- Integration  Smart Integration with  Energy Storage Smart Integration with  Renewables  + Solar potential  Smart Electric Grid Smart city Challenges Data Challenges  in a Smart World   </vt:lpstr>
      <vt:lpstr>How does a computer scientist think? What are the concepts/approaches used in CS?</vt:lpstr>
      <vt:lpstr>PowerPoint Presentation</vt:lpstr>
      <vt:lpstr>Useful CS concepts/approaches </vt:lpstr>
      <vt:lpstr> Lowering Energy Cost &amp;  Consumers’ Participation in Improving QoS </vt:lpstr>
      <vt:lpstr>Thanks a lot  Thanks to my collaborators</vt:lpstr>
      <vt:lpstr>PowerPoint Presentation</vt:lpstr>
    </vt:vector>
  </TitlesOfParts>
  <Company>Microsoft</Company>
  <LinksUpToDate>false</LinksUpToDate>
  <SharedDoc>false</SharedDoc>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Julian</dc:creator>
  <cp:lastModifiedBy>Microsoft Office User</cp:lastModifiedBy>
  <cp:revision>539</cp:revision>
  <cp:lastPrinted>2017-02-12T15:20:51Z</cp:lastPrinted>
  <dcterms:created xsi:type="dcterms:W3CDTF">2013-08-21T19:17:07Z</dcterms:created>
  <dcterms:modified xsi:type="dcterms:W3CDTF">2017-10-13T10:34:00Z</dcterms:modified>
</cp:coreProperties>
</file>