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9" r:id="rId3"/>
    <p:sldMasterId id="2147483745" r:id="rId4"/>
    <p:sldMasterId id="2147483932" r:id="rId5"/>
    <p:sldMasterId id="2147484150" r:id="rId6"/>
    <p:sldMasterId id="2147484163" r:id="rId7"/>
    <p:sldMasterId id="2147484176" r:id="rId8"/>
    <p:sldMasterId id="2147484296" r:id="rId9"/>
    <p:sldMasterId id="2147484326" r:id="rId10"/>
    <p:sldMasterId id="2147484377" r:id="rId11"/>
    <p:sldMasterId id="2147484389" r:id="rId12"/>
    <p:sldMasterId id="2147484402" r:id="rId13"/>
    <p:sldMasterId id="2147484408" r:id="rId14"/>
    <p:sldMasterId id="2147484421" r:id="rId15"/>
    <p:sldMasterId id="2147484433" r:id="rId16"/>
  </p:sldMasterIdLst>
  <p:notesMasterIdLst>
    <p:notesMasterId r:id="rId84"/>
  </p:notesMasterIdLst>
  <p:sldIdLst>
    <p:sldId id="297" r:id="rId17"/>
    <p:sldId id="1094" r:id="rId18"/>
    <p:sldId id="1095" r:id="rId19"/>
    <p:sldId id="1092" r:id="rId20"/>
    <p:sldId id="1066" r:id="rId21"/>
    <p:sldId id="1067" r:id="rId22"/>
    <p:sldId id="1070" r:id="rId23"/>
    <p:sldId id="1093" r:id="rId24"/>
    <p:sldId id="1071" r:id="rId25"/>
    <p:sldId id="1068" r:id="rId26"/>
    <p:sldId id="1069" r:id="rId27"/>
    <p:sldId id="1051" r:id="rId28"/>
    <p:sldId id="1072" r:id="rId29"/>
    <p:sldId id="1033" r:id="rId30"/>
    <p:sldId id="1084" r:id="rId31"/>
    <p:sldId id="1032" r:id="rId32"/>
    <p:sldId id="1083" r:id="rId33"/>
    <p:sldId id="1082" r:id="rId34"/>
    <p:sldId id="1065" r:id="rId35"/>
    <p:sldId id="1074" r:id="rId36"/>
    <p:sldId id="1075" r:id="rId37"/>
    <p:sldId id="1076" r:id="rId38"/>
    <p:sldId id="1077" r:id="rId39"/>
    <p:sldId id="1078" r:id="rId40"/>
    <p:sldId id="1079" r:id="rId41"/>
    <p:sldId id="1080" r:id="rId42"/>
    <p:sldId id="1081" r:id="rId43"/>
    <p:sldId id="1085" r:id="rId44"/>
    <p:sldId id="1086" r:id="rId45"/>
    <p:sldId id="1073" r:id="rId46"/>
    <p:sldId id="1062" r:id="rId47"/>
    <p:sldId id="1060" r:id="rId48"/>
    <p:sldId id="1061" r:id="rId49"/>
    <p:sldId id="1063" r:id="rId50"/>
    <p:sldId id="1064" r:id="rId51"/>
    <p:sldId id="874" r:id="rId52"/>
    <p:sldId id="1018" r:id="rId53"/>
    <p:sldId id="918" r:id="rId54"/>
    <p:sldId id="1015" r:id="rId55"/>
    <p:sldId id="919" r:id="rId56"/>
    <p:sldId id="1030" r:id="rId57"/>
    <p:sldId id="1031" r:id="rId58"/>
    <p:sldId id="1034" r:id="rId59"/>
    <p:sldId id="1036" r:id="rId60"/>
    <p:sldId id="1059" r:id="rId61"/>
    <p:sldId id="1024" r:id="rId62"/>
    <p:sldId id="1025" r:id="rId63"/>
    <p:sldId id="1053" r:id="rId64"/>
    <p:sldId id="1088" r:id="rId65"/>
    <p:sldId id="965" r:id="rId66"/>
    <p:sldId id="1087" r:id="rId67"/>
    <p:sldId id="1028" r:id="rId68"/>
    <p:sldId id="1041" r:id="rId69"/>
    <p:sldId id="1039" r:id="rId70"/>
    <p:sldId id="1010" r:id="rId71"/>
    <p:sldId id="1035" r:id="rId72"/>
    <p:sldId id="1043" r:id="rId73"/>
    <p:sldId id="1037" r:id="rId74"/>
    <p:sldId id="1021" r:id="rId75"/>
    <p:sldId id="1020" r:id="rId76"/>
    <p:sldId id="1058" r:id="rId77"/>
    <p:sldId id="1022" r:id="rId78"/>
    <p:sldId id="992" r:id="rId79"/>
    <p:sldId id="1089" r:id="rId80"/>
    <p:sldId id="1090" r:id="rId81"/>
    <p:sldId id="1091" r:id="rId82"/>
    <p:sldId id="1057" r:id="rId83"/>
  </p:sldIdLst>
  <p:sldSz cx="9144000" cy="6858000" type="screen4x3"/>
  <p:notesSz cx="7010400" cy="9296400"/>
  <p:defaultTex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470E"/>
    <a:srgbClr val="9047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46" autoAdjust="0"/>
  </p:normalViewPr>
  <p:slideViewPr>
    <p:cSldViewPr snapToGrid="0">
      <p:cViewPr varScale="1">
        <p:scale>
          <a:sx n="112" d="100"/>
          <a:sy n="112" d="100"/>
        </p:scale>
        <p:origin x="148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0"/>
    </p:cViewPr>
  </p:sorterViewPr>
  <p:notesViewPr>
    <p:cSldViewPr snapToGrid="0">
      <p:cViewPr varScale="1">
        <p:scale>
          <a:sx n="55" d="100"/>
          <a:sy n="55" d="100"/>
        </p:scale>
        <p:origin x="-286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notesMaster" Target="notesMasters/notesMaster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97AE6EE-5489-4B7F-8F7D-963128CEF860}" type="datetimeFigureOut">
              <a:rPr lang="en-US" smtClean="0"/>
              <a:pPr/>
              <a:t>10/25/2019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007E85BC-8168-4CD6-8F32-AF70A5E7F919}" type="slidenum">
              <a:rPr lang="en-US" smtClean="0"/>
              <a:pPr/>
              <a:t>‹#›</a:t>
            </a:fld>
            <a:endParaRPr lang="en-US"/>
          </a:p>
        </p:txBody>
      </p:sp>
    </p:spTree>
    <p:extLst>
      <p:ext uri="{BB962C8B-B14F-4D97-AF65-F5344CB8AC3E}">
        <p14:creationId xmlns:p14="http://schemas.microsoft.com/office/powerpoint/2010/main" val="424625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1589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9713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2BDF3-534C-4FEB-B268-150B48375C81}"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prstClr val="black"/>
              </a:solidFill>
              <a:effectLst/>
              <a:uLnTx/>
              <a:uFillTx/>
              <a:latin typeface="Arial" charset="0"/>
              <a:ea typeface="+mn-ea"/>
              <a:cs typeface="+mn-cs"/>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16070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DC801-4E31-4409-8617-F98DFE4A44B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3446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917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472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4BC51-B9A9-4F62-BC78-7F7DF4A7E0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7965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Introduction</a:t>
            </a:r>
            <a:endParaRPr/>
          </a:p>
          <a:p>
            <a:pPr marL="0" lvl="0" indent="0">
              <a:spcBef>
                <a:spcPts val="0"/>
              </a:spcBef>
              <a:spcAft>
                <a:spcPts val="0"/>
              </a:spcAft>
              <a:buNone/>
            </a:pPr>
            <a:endParaRPr/>
          </a:p>
          <a:p>
            <a:pPr marL="0" lvl="0" indent="0">
              <a:spcBef>
                <a:spcPts val="0"/>
              </a:spcBef>
              <a:spcAft>
                <a:spcPts val="0"/>
              </a:spcAft>
              <a:buNone/>
            </a:pPr>
            <a:r>
              <a:rPr lang="en"/>
              <a:t>My background</a:t>
            </a:r>
            <a:endParaRPr/>
          </a:p>
        </p:txBody>
      </p:sp>
    </p:spTree>
    <p:extLst>
      <p:ext uri="{BB962C8B-B14F-4D97-AF65-F5344CB8AC3E}">
        <p14:creationId xmlns:p14="http://schemas.microsoft.com/office/powerpoint/2010/main" val="3962300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Madagascar 3 was the first film released since we started using HTCondor. (Released June 8, 2012)</a:t>
            </a:r>
            <a:endParaRPr/>
          </a:p>
          <a:p>
            <a:pPr marL="0" lvl="0" indent="0">
              <a:spcBef>
                <a:spcPts val="0"/>
              </a:spcBef>
              <a:spcAft>
                <a:spcPts val="0"/>
              </a:spcAft>
              <a:buNone/>
            </a:pPr>
            <a:endParaRPr/>
          </a:p>
          <a:p>
            <a:pPr marL="457200" lvl="0" indent="-298450">
              <a:spcBef>
                <a:spcPts val="0"/>
              </a:spcBef>
              <a:spcAft>
                <a:spcPts val="0"/>
              </a:spcAft>
              <a:buSzPts val="1100"/>
              <a:buChar char="+"/>
            </a:pPr>
            <a:r>
              <a:rPr lang="en"/>
              <a:t>DVD and TV Holiday specials, as well as theme park rides</a:t>
            </a:r>
            <a:endParaRPr/>
          </a:p>
        </p:txBody>
      </p:sp>
    </p:spTree>
    <p:extLst>
      <p:ext uri="{BB962C8B-B14F-4D97-AF65-F5344CB8AC3E}">
        <p14:creationId xmlns:p14="http://schemas.microsoft.com/office/powerpoint/2010/main" val="3711215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Char char="●"/>
            </a:pPr>
            <a:r>
              <a:rPr lang="en"/>
              <a:t>DAG jobs</a:t>
            </a:r>
            <a:endParaRPr/>
          </a:p>
          <a:p>
            <a:pPr marL="914400" lvl="1" indent="-298450" rtl="0">
              <a:spcBef>
                <a:spcPts val="0"/>
              </a:spcBef>
              <a:spcAft>
                <a:spcPts val="0"/>
              </a:spcAft>
              <a:buSzPts val="1100"/>
              <a:buChar char="○"/>
            </a:pPr>
            <a:r>
              <a:rPr lang="en"/>
              <a:t>Steps in different programs</a:t>
            </a:r>
            <a:endParaRPr/>
          </a:p>
          <a:p>
            <a:pPr marL="914400" lvl="1" indent="-298450" rtl="0">
              <a:spcBef>
                <a:spcPts val="0"/>
              </a:spcBef>
              <a:spcAft>
                <a:spcPts val="0"/>
              </a:spcAft>
              <a:buSzPts val="1100"/>
              <a:buChar char="○"/>
            </a:pPr>
            <a:r>
              <a:rPr lang="en"/>
              <a:t>Frames of a shot</a:t>
            </a:r>
            <a:endParaRPr/>
          </a:p>
          <a:p>
            <a:pPr marL="1371600" lvl="2" indent="-298450" rtl="0">
              <a:spcBef>
                <a:spcPts val="0"/>
              </a:spcBef>
              <a:spcAft>
                <a:spcPts val="0"/>
              </a:spcAft>
              <a:buSzPts val="1100"/>
              <a:buChar char="■"/>
            </a:pPr>
            <a:r>
              <a:rPr lang="en"/>
              <a:t>Pieces of a frame that get comped together</a:t>
            </a:r>
            <a:endParaRPr/>
          </a:p>
          <a:p>
            <a:pPr marL="914400" lvl="1" indent="-298450" rtl="0">
              <a:spcBef>
                <a:spcPts val="0"/>
              </a:spcBef>
              <a:spcAft>
                <a:spcPts val="0"/>
              </a:spcAft>
              <a:buSzPts val="1100"/>
              <a:buChar char="○"/>
            </a:pPr>
            <a:r>
              <a:rPr lang="en"/>
              <a:t>Autoclustering so jobs in a Node get clustered</a:t>
            </a:r>
            <a:endParaRPr/>
          </a:p>
          <a:p>
            <a:pPr marL="457200" lvl="0" indent="-298450" rtl="0">
              <a:spcBef>
                <a:spcPts val="0"/>
              </a:spcBef>
              <a:spcAft>
                <a:spcPts val="0"/>
              </a:spcAft>
              <a:buSzPts val="1100"/>
              <a:buChar char="●"/>
            </a:pPr>
            <a:r>
              <a:rPr lang="en"/>
              <a:t>GroupId</a:t>
            </a:r>
            <a:endParaRPr/>
          </a:p>
          <a:p>
            <a:pPr marL="914400" lvl="1" indent="-298450" rtl="0">
              <a:spcBef>
                <a:spcPts val="0"/>
              </a:spcBef>
              <a:spcAft>
                <a:spcPts val="0"/>
              </a:spcAft>
              <a:buSzPts val="1100"/>
              <a:buChar char="○"/>
            </a:pPr>
            <a:r>
              <a:rPr lang="en"/>
              <a:t>HTCondor way: DAG ClusterId -&gt; ClusterId.JobId</a:t>
            </a:r>
            <a:endParaRPr/>
          </a:p>
          <a:p>
            <a:pPr marL="914400" lvl="1" indent="-298450" rtl="0">
              <a:spcBef>
                <a:spcPts val="0"/>
              </a:spcBef>
              <a:spcAft>
                <a:spcPts val="0"/>
              </a:spcAft>
              <a:buSzPts val="1100"/>
              <a:buChar char="○"/>
            </a:pPr>
            <a:r>
              <a:rPr lang="en"/>
              <a:t>Many schedds, 40 at a time. GroupId is always unique</a:t>
            </a:r>
            <a:endParaRPr/>
          </a:p>
          <a:p>
            <a:pPr marL="914400" lvl="1" indent="-298450" rtl="0">
              <a:spcBef>
                <a:spcPts val="0"/>
              </a:spcBef>
              <a:spcAft>
                <a:spcPts val="0"/>
              </a:spcAft>
              <a:buSzPts val="1100"/>
              <a:buChar char="○"/>
            </a:pPr>
            <a:r>
              <a:rPr lang="en"/>
              <a:t>Mainly to hide the underlying condor implementation</a:t>
            </a:r>
            <a:endParaRPr/>
          </a:p>
          <a:p>
            <a:pPr marL="457200" lvl="0" indent="-298450" rtl="0">
              <a:spcBef>
                <a:spcPts val="0"/>
              </a:spcBef>
              <a:spcAft>
                <a:spcPts val="0"/>
              </a:spcAft>
              <a:buSzPts val="1100"/>
              <a:buChar char="●"/>
            </a:pPr>
            <a:r>
              <a:rPr lang="en"/>
              <a:t>Preemption</a:t>
            </a:r>
            <a:endParaRPr/>
          </a:p>
          <a:p>
            <a:pPr marL="914400" lvl="1" indent="-298450" rtl="0">
              <a:spcBef>
                <a:spcPts val="0"/>
              </a:spcBef>
              <a:spcAft>
                <a:spcPts val="0"/>
              </a:spcAft>
              <a:buSzPts val="1100"/>
              <a:buChar char="○"/>
            </a:pPr>
            <a:r>
              <a:rPr lang="en"/>
              <a:t>Starting to consider this now, having checkpointing will help a lot</a:t>
            </a:r>
            <a:endParaRPr/>
          </a:p>
          <a:p>
            <a:pPr marL="457200" lvl="0" indent="-298450" rtl="0">
              <a:spcBef>
                <a:spcPts val="0"/>
              </a:spcBef>
              <a:spcAft>
                <a:spcPts val="0"/>
              </a:spcAft>
              <a:buSzPts val="1100"/>
              <a:buChar char="●"/>
            </a:pPr>
            <a:r>
              <a:rPr lang="en"/>
              <a:t>Group Accounting</a:t>
            </a:r>
            <a:endParaRPr/>
          </a:p>
          <a:p>
            <a:pPr marL="914400" lvl="1" indent="-298450" rtl="0">
              <a:spcBef>
                <a:spcPts val="0"/>
              </a:spcBef>
              <a:spcAft>
                <a:spcPts val="0"/>
              </a:spcAft>
              <a:buSzPts val="1100"/>
              <a:buChar char="○"/>
            </a:pPr>
            <a:r>
              <a:rPr lang="en"/>
              <a:t>Daemon that generates shares from DB table</a:t>
            </a:r>
            <a:endParaRPr/>
          </a:p>
          <a:p>
            <a:pPr marL="1371600" lvl="2" indent="-298450" rtl="0">
              <a:spcBef>
                <a:spcPts val="0"/>
              </a:spcBef>
              <a:spcAft>
                <a:spcPts val="0"/>
              </a:spcAft>
              <a:buSzPts val="1100"/>
              <a:buChar char="■"/>
            </a:pPr>
            <a:r>
              <a:rPr lang="en"/>
              <a:t>GUI to modify the DB table</a:t>
            </a:r>
            <a:endParaRPr/>
          </a:p>
          <a:p>
            <a:pPr marL="457200" lvl="0" indent="-298450" rtl="0">
              <a:spcBef>
                <a:spcPts val="0"/>
              </a:spcBef>
              <a:spcAft>
                <a:spcPts val="0"/>
              </a:spcAft>
              <a:buSzPts val="1100"/>
              <a:buChar char="●"/>
            </a:pPr>
            <a:r>
              <a:rPr lang="en"/>
              <a:t>Desktops</a:t>
            </a:r>
            <a:endParaRPr/>
          </a:p>
          <a:p>
            <a:pPr marL="914400" lvl="1" indent="-298450" rtl="0">
              <a:spcBef>
                <a:spcPts val="0"/>
              </a:spcBef>
              <a:spcAft>
                <a:spcPts val="0"/>
              </a:spcAft>
              <a:buSzPts val="1100"/>
              <a:buChar char="○"/>
            </a:pPr>
            <a:r>
              <a:rPr lang="en"/>
              <a:t>Beefy machines for artists to use lighting tools</a:t>
            </a:r>
            <a:endParaRPr/>
          </a:p>
          <a:p>
            <a:pPr marL="914400" lvl="1" indent="-298450" rtl="0">
              <a:spcBef>
                <a:spcPts val="0"/>
              </a:spcBef>
              <a:spcAft>
                <a:spcPts val="0"/>
              </a:spcAft>
              <a:buSzPts val="1100"/>
              <a:buChar char="○"/>
            </a:pPr>
            <a:r>
              <a:rPr lang="en"/>
              <a:t>Don’t want them to notice usage</a:t>
            </a:r>
            <a:endParaRPr/>
          </a:p>
          <a:p>
            <a:pPr marL="914400" lvl="1" indent="-298450">
              <a:spcBef>
                <a:spcPts val="0"/>
              </a:spcBef>
              <a:spcAft>
                <a:spcPts val="0"/>
              </a:spcAft>
              <a:buSzPts val="1100"/>
              <a:buChar char="○"/>
            </a:pPr>
            <a:r>
              <a:rPr lang="en"/>
              <a:t>File system gets hit hard when they open, now staggered</a:t>
            </a:r>
            <a:endParaRPr/>
          </a:p>
        </p:txBody>
      </p:sp>
    </p:spTree>
    <p:extLst>
      <p:ext uri="{BB962C8B-B14F-4D97-AF65-F5344CB8AC3E}">
        <p14:creationId xmlns:p14="http://schemas.microsoft.com/office/powerpoint/2010/main" val="2655735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normAutofit/>
          </a:bodyPr>
          <a:lstStyle>
            <a:lvl1pPr>
              <a:defRPr sz="6600" b="1"/>
            </a:lvl1pPr>
          </a:lstStyle>
          <a:p>
            <a:r>
              <a:rPr lang="en-US" dirty="0"/>
              <a:t>Click to edit Master title style</a:t>
            </a:r>
          </a:p>
        </p:txBody>
      </p:sp>
      <p:grpSp>
        <p:nvGrpSpPr>
          <p:cNvPr id="33" name="Group 32"/>
          <p:cNvGrpSpPr/>
          <p:nvPr userDrawn="1"/>
        </p:nvGrpSpPr>
        <p:grpSpPr>
          <a:xfrm>
            <a:off x="0" y="5915384"/>
            <a:ext cx="9136066" cy="942616"/>
            <a:chOff x="7934" y="357726"/>
            <a:chExt cx="9136066" cy="942616"/>
          </a:xfrm>
        </p:grpSpPr>
        <p:pic>
          <p:nvPicPr>
            <p:cNvPr id="34" name="Picture 33"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334" y="357726"/>
              <a:ext cx="1660706" cy="942615"/>
            </a:xfrm>
            <a:prstGeom prst="rect">
              <a:avLst/>
            </a:prstGeom>
          </p:spPr>
        </p:pic>
        <p:pic>
          <p:nvPicPr>
            <p:cNvPr id="35" name="Picture 34"/>
            <p:cNvPicPr>
              <a:picLocks noChangeAspect="1"/>
            </p:cNvPicPr>
            <p:nvPr/>
          </p:nvPicPr>
          <p:blipFill>
            <a:blip r:embed="rId3">
              <a:clrChange>
                <a:clrFrom>
                  <a:srgbClr val="FFFFFF"/>
                </a:clrFrom>
                <a:clrTo>
                  <a:srgbClr val="FFFFFF">
                    <a:alpha val="0"/>
                  </a:srgbClr>
                </a:clrTo>
              </a:clrChange>
            </a:blip>
            <a:stretch>
              <a:fillRect/>
            </a:stretch>
          </p:blipFill>
          <p:spPr>
            <a:xfrm>
              <a:off x="7934" y="385942"/>
              <a:ext cx="3708400" cy="914400"/>
            </a:xfrm>
            <a:prstGeom prst="rect">
              <a:avLst/>
            </a:prstGeom>
          </p:spPr>
        </p:pic>
        <p:grpSp>
          <p:nvGrpSpPr>
            <p:cNvPr id="36" name="Group 35"/>
            <p:cNvGrpSpPr/>
            <p:nvPr userDrawn="1"/>
          </p:nvGrpSpPr>
          <p:grpSpPr>
            <a:xfrm>
              <a:off x="5435600" y="385942"/>
              <a:ext cx="3708400" cy="914400"/>
              <a:chOff x="5377040" y="2158640"/>
              <a:chExt cx="3708400" cy="914400"/>
            </a:xfrm>
          </p:grpSpPr>
          <p:pic>
            <p:nvPicPr>
              <p:cNvPr id="37" name="Picture 36"/>
              <p:cNvPicPr>
                <a:picLocks noChangeAspect="1"/>
              </p:cNvPicPr>
              <p:nvPr userDrawn="1"/>
            </p:nvPicPr>
            <p:blipFill>
              <a:blip r:embed="rId4">
                <a:clrChange>
                  <a:clrFrom>
                    <a:srgbClr val="FFFFFF"/>
                  </a:clrFrom>
                  <a:clrTo>
                    <a:srgbClr val="FFFFFF">
                      <a:alpha val="0"/>
                    </a:srgbClr>
                  </a:clrTo>
                </a:clrChange>
              </a:blip>
              <a:stretch>
                <a:fillRect/>
              </a:stretch>
            </p:blipFill>
            <p:spPr>
              <a:xfrm>
                <a:off x="5377040" y="2158640"/>
                <a:ext cx="3708400" cy="914400"/>
              </a:xfrm>
              <a:prstGeom prst="rect">
                <a:avLst/>
              </a:prstGeom>
            </p:spPr>
          </p:pic>
          <p:sp>
            <p:nvSpPr>
              <p:cNvPr id="38" name="Rectangle 37"/>
              <p:cNvSpPr/>
              <p:nvPr userDrawn="1"/>
            </p:nvSpPr>
            <p:spPr>
              <a:xfrm>
                <a:off x="6208890" y="2158640"/>
                <a:ext cx="2876550" cy="892010"/>
              </a:xfrm>
              <a:prstGeom prst="rect">
                <a:avLst/>
              </a:pr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5" cstate="print">
                <a:extLst>
                  <a:ext uri="{28A0092B-C50C-407E-A947-70E740481C1C}">
                    <a14:useLocalDpi xmlns:a14="http://schemas.microsoft.com/office/drawing/2010/main" val="0"/>
                  </a:ext>
                </a:extLst>
              </a:blip>
              <a:srcRect l="4397" t="12537" r="4766" b="12803"/>
              <a:stretch/>
            </p:blipFill>
            <p:spPr>
              <a:xfrm>
                <a:off x="6486002" y="2313778"/>
                <a:ext cx="1963301" cy="672363"/>
              </a:xfrm>
              <a:prstGeom prst="rect">
                <a:avLst/>
              </a:prstGeom>
            </p:spPr>
          </p:pic>
        </p:grpSp>
      </p:grpSp>
    </p:spTree>
    <p:extLst>
      <p:ext uri="{BB962C8B-B14F-4D97-AF65-F5344CB8AC3E}">
        <p14:creationId xmlns:p14="http://schemas.microsoft.com/office/powerpoint/2010/main" val="235671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513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6"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1059A57-E909-4FBE-8EDF-CE0C177C7B6C}"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35326610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6"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5420AB5-BFBE-4330-AE58-58968D4C082C}"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26612101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5"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AA6DC9-ED23-4AF7-94FF-0FAEA80FF31B}"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32769897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5"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30A9C60-4828-4C1C-9EBD-DD7743459BDB}"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41179038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a:t>Click to edit Master title style</a:t>
            </a:r>
          </a:p>
        </p:txBody>
      </p:sp>
      <p:sp>
        <p:nvSpPr>
          <p:cNvPr id="3" name="Chart Placeholder 2"/>
          <p:cNvSpPr>
            <a:spLocks noGrp="1"/>
          </p:cNvSpPr>
          <p:nvPr>
            <p:ph type="chart" idx="1"/>
          </p:nvPr>
        </p:nvSpPr>
        <p:spPr>
          <a:xfrm>
            <a:off x="685800" y="1900238"/>
            <a:ext cx="7772400" cy="3738562"/>
          </a:xfrm>
        </p:spPr>
        <p:txBody>
          <a:bodyPr/>
          <a:lstStyle/>
          <a:p>
            <a:pPr lvl="0"/>
            <a:endParaRPr lang="en-US" noProof="0"/>
          </a:p>
        </p:txBody>
      </p:sp>
      <p:sp>
        <p:nvSpPr>
          <p:cNvPr id="4"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5"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FE9265-3673-48DE-A605-4318888CA57A}"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24841582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3145EB97-4649-4440-A63E-E0EC2F0C87FA}" type="datetime1">
              <a:rPr kumimoji="0" lang="en-US" sz="2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10/25/2019</a:t>
            </a:fld>
            <a:endParaRPr kumimoji="0" lang="en-US" sz="2800" b="0" i="0" u="none" strike="noStrike" kern="1200" cap="none" spc="0" normalizeH="0" baseline="0" noProof="0">
              <a:ln>
                <a:noFill/>
              </a:ln>
              <a:solidFill>
                <a:prstClr val="black">
                  <a:tint val="75000"/>
                </a:prstClr>
              </a:solidFill>
              <a:effectLst/>
              <a:uLnTx/>
              <a:uFillTx/>
              <a:latin typeface="Times New Roman"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tint val="75000"/>
                </a:prstClr>
              </a:solidFill>
              <a:effectLst/>
              <a:uLnTx/>
              <a:uFillTx/>
              <a:latin typeface="Comic Sans MS"/>
              <a:ea typeface="+mn-ea"/>
              <a:cs typeface="Arial"/>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AD7CA6-2E29-6D4D-9D93-FF615D739D11}" type="slidenum">
              <a:rPr kumimoji="0" lang="en-US" sz="14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prstClr val="black">
                  <a:tint val="75000"/>
                </a:prstClr>
              </a:solidFill>
              <a:effectLst/>
              <a:uLnTx/>
              <a:uFillTx/>
              <a:latin typeface="Times New Roman" pitchFamily="18" charset="0"/>
              <a:ea typeface="+mn-ea"/>
              <a:cs typeface="Arial"/>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grpSp>
        <p:nvGrpSpPr>
          <p:cNvPr id="11" name="Group 10"/>
          <p:cNvGrpSpPr/>
          <p:nvPr userDrawn="1"/>
        </p:nvGrpSpPr>
        <p:grpSpPr>
          <a:xfrm>
            <a:off x="7934" y="5915384"/>
            <a:ext cx="9136066" cy="942616"/>
            <a:chOff x="7934" y="357726"/>
            <a:chExt cx="9136066" cy="942616"/>
          </a:xfrm>
        </p:grpSpPr>
        <p:pic>
          <p:nvPicPr>
            <p:cNvPr id="12" name="Picture 11"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334" y="357726"/>
              <a:ext cx="1660706" cy="942615"/>
            </a:xfrm>
            <a:prstGeom prst="rect">
              <a:avLst/>
            </a:prstGeom>
          </p:spPr>
        </p:pic>
        <p:pic>
          <p:nvPicPr>
            <p:cNvPr id="13" name="Picture 12"/>
            <p:cNvPicPr>
              <a:picLocks noChangeAspect="1"/>
            </p:cNvPicPr>
            <p:nvPr/>
          </p:nvPicPr>
          <p:blipFill>
            <a:blip r:embed="rId3">
              <a:clrChange>
                <a:clrFrom>
                  <a:srgbClr val="FFFFFF"/>
                </a:clrFrom>
                <a:clrTo>
                  <a:srgbClr val="FFFFFF">
                    <a:alpha val="0"/>
                  </a:srgbClr>
                </a:clrTo>
              </a:clrChange>
            </a:blip>
            <a:stretch>
              <a:fillRect/>
            </a:stretch>
          </p:blipFill>
          <p:spPr>
            <a:xfrm>
              <a:off x="7934" y="385942"/>
              <a:ext cx="3708400" cy="914400"/>
            </a:xfrm>
            <a:prstGeom prst="rect">
              <a:avLst/>
            </a:prstGeom>
          </p:spPr>
        </p:pic>
        <p:grpSp>
          <p:nvGrpSpPr>
            <p:cNvPr id="14" name="Group 13"/>
            <p:cNvGrpSpPr/>
            <p:nvPr userDrawn="1"/>
          </p:nvGrpSpPr>
          <p:grpSpPr>
            <a:xfrm>
              <a:off x="5435600" y="385942"/>
              <a:ext cx="3708400" cy="914400"/>
              <a:chOff x="5377040" y="2158640"/>
              <a:chExt cx="3708400" cy="914400"/>
            </a:xfrm>
          </p:grpSpPr>
          <p:pic>
            <p:nvPicPr>
              <p:cNvPr id="15" name="Picture 14"/>
              <p:cNvPicPr>
                <a:picLocks noChangeAspect="1"/>
              </p:cNvPicPr>
              <p:nvPr userDrawn="1"/>
            </p:nvPicPr>
            <p:blipFill>
              <a:blip r:embed="rId4">
                <a:clrChange>
                  <a:clrFrom>
                    <a:srgbClr val="FFFFFF"/>
                  </a:clrFrom>
                  <a:clrTo>
                    <a:srgbClr val="FFFFFF">
                      <a:alpha val="0"/>
                    </a:srgbClr>
                  </a:clrTo>
                </a:clrChange>
              </a:blip>
              <a:stretch>
                <a:fillRect/>
              </a:stretch>
            </p:blipFill>
            <p:spPr>
              <a:xfrm>
                <a:off x="5377040" y="2158640"/>
                <a:ext cx="3708400" cy="914400"/>
              </a:xfrm>
              <a:prstGeom prst="rect">
                <a:avLst/>
              </a:prstGeom>
            </p:spPr>
          </p:pic>
          <p:sp>
            <p:nvSpPr>
              <p:cNvPr id="16" name="Rectangle 15"/>
              <p:cNvSpPr/>
              <p:nvPr userDrawn="1"/>
            </p:nvSpPr>
            <p:spPr>
              <a:xfrm>
                <a:off x="6208890" y="2158640"/>
                <a:ext cx="2876550" cy="892010"/>
              </a:xfrm>
              <a:prstGeom prst="rect">
                <a:avLst/>
              </a:pr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4397" t="12537" r="4766" b="12803"/>
              <a:stretch/>
            </p:blipFill>
            <p:spPr>
              <a:xfrm>
                <a:off x="6486002" y="2313778"/>
                <a:ext cx="1963301" cy="672363"/>
              </a:xfrm>
              <a:prstGeom prst="rect">
                <a:avLst/>
              </a:prstGeom>
            </p:spPr>
          </p:pic>
        </p:grpSp>
      </p:grpSp>
    </p:spTree>
    <p:extLst>
      <p:ext uri="{BB962C8B-B14F-4D97-AF65-F5344CB8AC3E}">
        <p14:creationId xmlns:p14="http://schemas.microsoft.com/office/powerpoint/2010/main" val="158751382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971552"/>
            <a:ext cx="8672513" cy="5059363"/>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5"/>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57ADAB69-348E-2C41-AF41-E98D046040A4}" type="datetime1">
              <a:rPr kumimoji="0" lang="en-US" sz="9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0" fontAlgn="base" latinLnBrk="0" hangingPunct="0">
                <a:lnSpc>
                  <a:spcPct val="100000"/>
                </a:lnSpc>
                <a:spcBef>
                  <a:spcPct val="0"/>
                </a:spcBef>
                <a:spcAft>
                  <a:spcPct val="0"/>
                </a:spcAft>
                <a:buClrTx/>
                <a:buSzTx/>
                <a:buFontTx/>
                <a:buNone/>
                <a:tabLst/>
                <a:defRPr/>
              </a:pPr>
              <a:t>10/25/2019</a:t>
            </a:fld>
            <a:endParaRPr kumimoji="0" lang="en-US" sz="900" b="0" i="0" u="none" strike="noStrike" kern="1200" cap="none" spc="0" normalizeH="0" baseline="0" noProof="0" dirty="0">
              <a:ln>
                <a:noFill/>
              </a:ln>
              <a:solidFill>
                <a:srgbClr val="004C97"/>
              </a:solidFill>
              <a:effectLst/>
              <a:uLnTx/>
              <a:uFillTx/>
              <a:latin typeface="Helvetica" charset="0"/>
              <a:ea typeface="+mn-ea"/>
            </a:endParaRPr>
          </a:p>
        </p:txBody>
      </p:sp>
      <p:sp>
        <p:nvSpPr>
          <p:cNvPr id="9" name="Footer Placeholder 4"/>
          <p:cNvSpPr>
            <a:spLocks noGrp="1"/>
          </p:cNvSpPr>
          <p:nvPr>
            <p:ph type="ftr" sz="quarter" idx="3"/>
          </p:nvPr>
        </p:nvSpPr>
        <p:spPr>
          <a:xfrm>
            <a:off x="1530603" y="6504216"/>
            <a:ext cx="6262118"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smtClean="0">
                <a:ln>
                  <a:noFill/>
                </a:ln>
                <a:solidFill>
                  <a:srgbClr val="004C97"/>
                </a:solidFill>
                <a:effectLst/>
                <a:uLnTx/>
                <a:uFillTx/>
                <a:latin typeface="Helvetica"/>
                <a:ea typeface="ＭＳ Ｐゴシック" charset="0"/>
              </a:rPr>
              <a:t>Presenter | Presentation Title or Meeting Title</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10" name="Slide Number Placeholder 5"/>
          <p:cNvSpPr>
            <a:spLocks noGrp="1"/>
          </p:cNvSpPr>
          <p:nvPr>
            <p:ph type="sldNum" sz="quarter" idx="4"/>
          </p:nvPr>
        </p:nvSpPr>
        <p:spPr>
          <a:xfrm>
            <a:off x="222250" y="6504215"/>
            <a:ext cx="414338"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ea typeface="+mn-ea"/>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004C97"/>
              </a:solidFill>
              <a:effectLst/>
              <a:uLnTx/>
              <a:uFillTx/>
              <a:latin typeface="Helvetica" charset="0"/>
              <a:ea typeface="+mn-ea"/>
            </a:endParaRPr>
          </a:p>
        </p:txBody>
      </p:sp>
    </p:spTree>
    <p:extLst>
      <p:ext uri="{BB962C8B-B14F-4D97-AF65-F5344CB8AC3E}">
        <p14:creationId xmlns:p14="http://schemas.microsoft.com/office/powerpoint/2010/main" val="269440264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31FEFDA-A955-094F-A742-62D021BE2037}" type="datetimeFigureOut">
              <a:rPr kumimoji="0" lang="en-US" sz="2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10/25/2019</a:t>
            </a:fld>
            <a:endParaRPr kumimoji="0" lang="en-US" sz="2800" b="0" i="0" u="none" strike="noStrike" kern="1200" cap="none" spc="0" normalizeH="0" baseline="0" noProof="0">
              <a:ln>
                <a:noFill/>
              </a:ln>
              <a:solidFill>
                <a:prstClr val="black">
                  <a:tint val="75000"/>
                </a:prstClr>
              </a:solidFill>
              <a:effectLst/>
              <a:uLnTx/>
              <a:uFillTx/>
              <a:latin typeface="Times New Roman"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tint val="75000"/>
                </a:prstClr>
              </a:solidFill>
              <a:effectLst/>
              <a:uLnTx/>
              <a:uFillTx/>
              <a:latin typeface="Comic Sans MS"/>
              <a:ea typeface="+mn-ea"/>
              <a:cs typeface="Arial"/>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AD7CA6-2E29-6D4D-9D93-FF615D739D11}" type="slidenum">
              <a:rPr kumimoji="0" lang="en-US" sz="14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prstClr val="black">
                  <a:tint val="75000"/>
                </a:prstClr>
              </a:solidFill>
              <a:effectLst/>
              <a:uLnTx/>
              <a:uFillTx/>
              <a:latin typeface="Times New Roman" pitchFamily="18" charset="0"/>
              <a:ea typeface="+mn-ea"/>
              <a:cs typeface="Arial"/>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grpSp>
        <p:nvGrpSpPr>
          <p:cNvPr id="11" name="Group 10"/>
          <p:cNvGrpSpPr/>
          <p:nvPr userDrawn="1"/>
        </p:nvGrpSpPr>
        <p:grpSpPr>
          <a:xfrm>
            <a:off x="7934" y="5915384"/>
            <a:ext cx="9136066" cy="942616"/>
            <a:chOff x="7934" y="357726"/>
            <a:chExt cx="9136066" cy="942616"/>
          </a:xfrm>
        </p:grpSpPr>
        <p:pic>
          <p:nvPicPr>
            <p:cNvPr id="12" name="Picture 11"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334" y="357726"/>
              <a:ext cx="1660706" cy="942615"/>
            </a:xfrm>
            <a:prstGeom prst="rect">
              <a:avLst/>
            </a:prstGeom>
          </p:spPr>
        </p:pic>
        <p:pic>
          <p:nvPicPr>
            <p:cNvPr id="13" name="Picture 12"/>
            <p:cNvPicPr>
              <a:picLocks noChangeAspect="1"/>
            </p:cNvPicPr>
            <p:nvPr/>
          </p:nvPicPr>
          <p:blipFill>
            <a:blip r:embed="rId3">
              <a:clrChange>
                <a:clrFrom>
                  <a:srgbClr val="FFFFFF"/>
                </a:clrFrom>
                <a:clrTo>
                  <a:srgbClr val="FFFFFF">
                    <a:alpha val="0"/>
                  </a:srgbClr>
                </a:clrTo>
              </a:clrChange>
            </a:blip>
            <a:stretch>
              <a:fillRect/>
            </a:stretch>
          </p:blipFill>
          <p:spPr>
            <a:xfrm>
              <a:off x="7934" y="385942"/>
              <a:ext cx="3708400" cy="914400"/>
            </a:xfrm>
            <a:prstGeom prst="rect">
              <a:avLst/>
            </a:prstGeom>
          </p:spPr>
        </p:pic>
        <p:grpSp>
          <p:nvGrpSpPr>
            <p:cNvPr id="14" name="Group 13"/>
            <p:cNvGrpSpPr/>
            <p:nvPr userDrawn="1"/>
          </p:nvGrpSpPr>
          <p:grpSpPr>
            <a:xfrm>
              <a:off x="5435600" y="385942"/>
              <a:ext cx="3708400" cy="914400"/>
              <a:chOff x="5377040" y="2158640"/>
              <a:chExt cx="3708400" cy="914400"/>
            </a:xfrm>
          </p:grpSpPr>
          <p:pic>
            <p:nvPicPr>
              <p:cNvPr id="15" name="Picture 14"/>
              <p:cNvPicPr>
                <a:picLocks noChangeAspect="1"/>
              </p:cNvPicPr>
              <p:nvPr userDrawn="1"/>
            </p:nvPicPr>
            <p:blipFill>
              <a:blip r:embed="rId4">
                <a:clrChange>
                  <a:clrFrom>
                    <a:srgbClr val="FFFFFF"/>
                  </a:clrFrom>
                  <a:clrTo>
                    <a:srgbClr val="FFFFFF">
                      <a:alpha val="0"/>
                    </a:srgbClr>
                  </a:clrTo>
                </a:clrChange>
              </a:blip>
              <a:stretch>
                <a:fillRect/>
              </a:stretch>
            </p:blipFill>
            <p:spPr>
              <a:xfrm>
                <a:off x="5377040" y="2158640"/>
                <a:ext cx="3708400" cy="914400"/>
              </a:xfrm>
              <a:prstGeom prst="rect">
                <a:avLst/>
              </a:prstGeom>
            </p:spPr>
          </p:pic>
          <p:sp>
            <p:nvSpPr>
              <p:cNvPr id="16" name="Rectangle 15"/>
              <p:cNvSpPr/>
              <p:nvPr userDrawn="1"/>
            </p:nvSpPr>
            <p:spPr>
              <a:xfrm>
                <a:off x="6208890" y="2158640"/>
                <a:ext cx="2876550" cy="892010"/>
              </a:xfrm>
              <a:prstGeom prst="rect">
                <a:avLst/>
              </a:pr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4397" t="12537" r="4766" b="12803"/>
              <a:stretch/>
            </p:blipFill>
            <p:spPr>
              <a:xfrm>
                <a:off x="6486002" y="2313778"/>
                <a:ext cx="1963301" cy="672363"/>
              </a:xfrm>
              <a:prstGeom prst="rect">
                <a:avLst/>
              </a:prstGeom>
            </p:spPr>
          </p:pic>
        </p:grpSp>
      </p:grpSp>
    </p:spTree>
    <p:extLst>
      <p:ext uri="{BB962C8B-B14F-4D97-AF65-F5344CB8AC3E}">
        <p14:creationId xmlns:p14="http://schemas.microsoft.com/office/powerpoint/2010/main" val="39402743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098925" y="3851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4" name="Text Box 5"/>
          <p:cNvSpPr txBox="1">
            <a:spLocks noChangeArrowheads="1"/>
          </p:cNvSpPr>
          <p:nvPr/>
        </p:nvSpPr>
        <p:spPr bwMode="auto">
          <a:xfrm>
            <a:off x="1098550" y="4095750"/>
            <a:ext cx="68611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Comic Sans MS" pitchFamily="66" charset="0"/>
                <a:ea typeface="+mn-ea"/>
                <a:cs typeface="Arial" charset="0"/>
              </a:rPr>
              <a:t>Miron Livny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Comic Sans MS" pitchFamily="66" charset="0"/>
                <a:ea typeface="+mn-ea"/>
                <a:cs typeface="Arial" charset="0"/>
              </a:rPr>
              <a:t>Center for High Throughput Computing (CHTC)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Comic Sans MS" pitchFamily="66" charset="0"/>
                <a:ea typeface="+mn-ea"/>
                <a:cs typeface="Arial" charset="0"/>
              </a:rPr>
              <a:t>Computer Sciences Department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Comic Sans MS" pitchFamily="66" charset="0"/>
                <a:ea typeface="+mn-ea"/>
                <a:cs typeface="Arial" charset="0"/>
              </a:rPr>
              <a:t>University of Wisconsin-Madison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Comic Sans MS" pitchFamily="66" charset="0"/>
                <a:ea typeface="+mn-ea"/>
                <a:cs typeface="Arial" charset="0"/>
              </a:rPr>
              <a:t>miron@cs.wisc.edu</a:t>
            </a:r>
          </a:p>
        </p:txBody>
      </p:sp>
      <p:grpSp>
        <p:nvGrpSpPr>
          <p:cNvPr id="5" name="Group 6"/>
          <p:cNvGrpSpPr>
            <a:grpSpLocks/>
          </p:cNvGrpSpPr>
          <p:nvPr userDrawn="1"/>
        </p:nvGrpSpPr>
        <p:grpSpPr bwMode="auto">
          <a:xfrm>
            <a:off x="306388" y="5757863"/>
            <a:ext cx="8447087" cy="952500"/>
            <a:chOff x="193" y="3627"/>
            <a:chExt cx="5321" cy="600"/>
          </a:xfrm>
        </p:grpSpPr>
        <p:grpSp>
          <p:nvGrpSpPr>
            <p:cNvPr id="6" name="Group 7"/>
            <p:cNvGrpSpPr>
              <a:grpSpLocks/>
            </p:cNvGrpSpPr>
            <p:nvPr userDrawn="1"/>
          </p:nvGrpSpPr>
          <p:grpSpPr bwMode="auto">
            <a:xfrm>
              <a:off x="193" y="3766"/>
              <a:ext cx="4875" cy="279"/>
              <a:chOff x="193" y="3766"/>
              <a:chExt cx="4875" cy="279"/>
            </a:xfrm>
          </p:grpSpPr>
          <p:pic>
            <p:nvPicPr>
              <p:cNvPr id="8" name="Picture 8" descr="new-logo"/>
              <p:cNvPicPr>
                <a:picLocks noChangeAspect="1" noChangeArrowheads="1"/>
              </p:cNvPicPr>
              <p:nvPr/>
            </p:nvPicPr>
            <p:blipFill>
              <a:blip r:embed="rId2" cstate="print">
                <a:extLst>
                  <a:ext uri="{28A0092B-C50C-407E-A947-70E740481C1C}">
                    <a14:useLocalDpi xmlns:a14="http://schemas.microsoft.com/office/drawing/2010/main" val="0"/>
                  </a:ext>
                </a:extLst>
              </a:blip>
              <a:srcRect r="4134"/>
              <a:stretch>
                <a:fillRect/>
              </a:stretch>
            </p:blipFill>
            <p:spPr bwMode="auto">
              <a:xfrm>
                <a:off x="193" y="3766"/>
                <a:ext cx="83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716" y="3816"/>
                <a:ext cx="4352" cy="42"/>
              </a:xfrm>
              <a:prstGeom prst="rect">
                <a:avLst/>
              </a:prstGeom>
              <a:gradFill rotWithShape="0">
                <a:gsLst>
                  <a:gs pos="0">
                    <a:srgbClr val="373737"/>
                  </a:gs>
                  <a:gs pos="50000">
                    <a:srgbClr val="777777"/>
                  </a:gs>
                  <a:gs pos="100000">
                    <a:srgbClr val="373737"/>
                  </a:gs>
                </a:gsLst>
                <a:lin ang="5400000" scaled="1"/>
              </a:gradFill>
              <a:ln w="19050">
                <a:solidFill>
                  <a:srgbClr val="B2B2B2"/>
                </a:solidFill>
                <a:miter lim="800000"/>
                <a:headEnd/>
                <a:tailEnd/>
              </a:ln>
              <a:effectLst>
                <a:outerShdw dist="35921" dir="2700000" algn="ctr" rotWithShape="0">
                  <a:srgbClr val="CC6600"/>
                </a:outerShdw>
              </a:effectLst>
            </p:spPr>
            <p:txBody>
              <a:bodyPr wrap="none" anchor="ct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grpSp>
        <p:pic>
          <p:nvPicPr>
            <p:cNvPr id="7" name="Picture 10" descr="UW_tiny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 y="3627"/>
              <a:ext cx="521"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6402" name="Rectangle 2"/>
          <p:cNvSpPr>
            <a:spLocks noGrp="1" noChangeArrowheads="1"/>
          </p:cNvSpPr>
          <p:nvPr>
            <p:ph type="ctrTitle"/>
          </p:nvPr>
        </p:nvSpPr>
        <p:spPr>
          <a:xfrm>
            <a:off x="685800" y="304800"/>
            <a:ext cx="7772400" cy="2438400"/>
          </a:xfrm>
        </p:spPr>
        <p:txBody>
          <a:bodyPr/>
          <a:lstStyle>
            <a:lvl1pPr>
              <a:defRPr/>
            </a:lvl1pPr>
          </a:lstStyle>
          <a:p>
            <a:r>
              <a:rPr lang="en-US"/>
              <a:t>Click to edit Master title style</a:t>
            </a:r>
          </a:p>
        </p:txBody>
      </p:sp>
      <p:sp>
        <p:nvSpPr>
          <p:cNvPr id="10" name="Rectangle 3"/>
          <p:cNvSpPr>
            <a:spLocks noGrp="1" noChangeArrowheads="1"/>
          </p:cNvSpPr>
          <p:nvPr>
            <p:ph type="ftr" sz="quarter" idx="10"/>
          </p:nvPr>
        </p:nvSpPr>
        <p:spPr>
          <a:xfrm>
            <a:off x="381000" y="6172200"/>
            <a:ext cx="6019800" cy="457200"/>
          </a:xfrm>
        </p:spPr>
        <p:txBody>
          <a:bodyPr/>
          <a:lstStyle>
            <a:lvl1pPr algn="ctr">
              <a:defRPr>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1802066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5"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C79D6B5-4ABE-495F-8ECC-97A4AA85B88E}"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10736389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5"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49BCB94-34BA-46E5-97E0-F0B3675A0EBD}"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42623518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0238"/>
            <a:ext cx="381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0238"/>
            <a:ext cx="381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6"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30D004F-4088-4DFA-A426-FBC5BA654CC3}"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13568152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8"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738FEDD-1D40-43D1-BEE3-9463FF44642A}"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41972089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4"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ED65E7A-C98B-408C-8A0B-5F8E26F1F4CD}"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8413408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3"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C9322BD-F645-4F1D-B2EB-3E216CD1B79F}"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8045172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5980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6"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1059A57-E909-4FBE-8EDF-CE0C177C7B6C}"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39938544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6"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5420AB5-BFBE-4330-AE58-58968D4C082C}"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19917158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5"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AA6DC9-ED23-4AF7-94FF-0FAEA80FF31B}"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3651302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5"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30A9C60-4828-4C1C-9EBD-DD7743459BDB}"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3347738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a:t>Click to edit Master title style</a:t>
            </a:r>
          </a:p>
        </p:txBody>
      </p:sp>
      <p:sp>
        <p:nvSpPr>
          <p:cNvPr id="3" name="Chart Placeholder 2"/>
          <p:cNvSpPr>
            <a:spLocks noGrp="1"/>
          </p:cNvSpPr>
          <p:nvPr>
            <p:ph type="chart" idx="1"/>
          </p:nvPr>
        </p:nvSpPr>
        <p:spPr>
          <a:xfrm>
            <a:off x="685800" y="1900238"/>
            <a:ext cx="7772400" cy="3738562"/>
          </a:xfrm>
        </p:spPr>
        <p:txBody>
          <a:bodyPr/>
          <a:lstStyle/>
          <a:p>
            <a:pPr lvl="0"/>
            <a:endParaRPr lang="en-US" noProof="0"/>
          </a:p>
        </p:txBody>
      </p:sp>
      <p:sp>
        <p:nvSpPr>
          <p:cNvPr id="4"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5"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FE9265-3673-48DE-A605-4318888CA57A}"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36600851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3145EB97-4649-4440-A63E-E0EC2F0C87FA}" type="datetime1">
              <a:rPr kumimoji="0" lang="en-US" sz="28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10/25/2019</a:t>
            </a:fld>
            <a:endParaRPr kumimoji="0" lang="en-US" sz="2800" b="0" i="0" u="none" strike="noStrike" kern="1200" cap="none" spc="0" normalizeH="0" baseline="0" noProof="0">
              <a:ln>
                <a:noFill/>
              </a:ln>
              <a:solidFill>
                <a:prstClr val="black">
                  <a:tint val="75000"/>
                </a:prstClr>
              </a:solidFill>
              <a:effectLst/>
              <a:uLnTx/>
              <a:uFillTx/>
              <a:latin typeface="Times New Roman"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tint val="75000"/>
                </a:prstClr>
              </a:solidFill>
              <a:effectLst/>
              <a:uLnTx/>
              <a:uFillTx/>
              <a:latin typeface="Comic Sans MS"/>
              <a:ea typeface="+mn-ea"/>
              <a:cs typeface="Arial"/>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AD7CA6-2E29-6D4D-9D93-FF615D739D11}" type="slidenum">
              <a:rPr kumimoji="0" lang="en-US" sz="14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prstClr val="black">
                  <a:tint val="75000"/>
                </a:prstClr>
              </a:solidFill>
              <a:effectLst/>
              <a:uLnTx/>
              <a:uFillTx/>
              <a:latin typeface="Times New Roman" pitchFamily="18" charset="0"/>
              <a:ea typeface="+mn-ea"/>
              <a:cs typeface="Arial"/>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spTree>
    <p:extLst>
      <p:ext uri="{BB962C8B-B14F-4D97-AF65-F5344CB8AC3E}">
        <p14:creationId xmlns:p14="http://schemas.microsoft.com/office/powerpoint/2010/main" val="4127584323"/>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971552"/>
            <a:ext cx="8672513" cy="5059363"/>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5"/>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57ADAB69-348E-2C41-AF41-E98D046040A4}" type="datetime1">
              <a:rPr kumimoji="0" lang="en-US" sz="9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0" fontAlgn="base" latinLnBrk="0" hangingPunct="0">
                <a:lnSpc>
                  <a:spcPct val="100000"/>
                </a:lnSpc>
                <a:spcBef>
                  <a:spcPct val="0"/>
                </a:spcBef>
                <a:spcAft>
                  <a:spcPct val="0"/>
                </a:spcAft>
                <a:buClrTx/>
                <a:buSzTx/>
                <a:buFontTx/>
                <a:buNone/>
                <a:tabLst/>
                <a:defRPr/>
              </a:pPr>
              <a:t>10/25/2019</a:t>
            </a:fld>
            <a:endParaRPr kumimoji="0" lang="en-US" sz="900" b="0" i="0" u="none" strike="noStrike" kern="1200" cap="none" spc="0" normalizeH="0" baseline="0" noProof="0" dirty="0">
              <a:ln>
                <a:noFill/>
              </a:ln>
              <a:solidFill>
                <a:srgbClr val="004C97"/>
              </a:solidFill>
              <a:effectLst/>
              <a:uLnTx/>
              <a:uFillTx/>
              <a:latin typeface="Helvetica" charset="0"/>
              <a:ea typeface="+mn-ea"/>
            </a:endParaRPr>
          </a:p>
        </p:txBody>
      </p:sp>
      <p:sp>
        <p:nvSpPr>
          <p:cNvPr id="9" name="Footer Placeholder 4"/>
          <p:cNvSpPr>
            <a:spLocks noGrp="1"/>
          </p:cNvSpPr>
          <p:nvPr>
            <p:ph type="ftr" sz="quarter" idx="3"/>
          </p:nvPr>
        </p:nvSpPr>
        <p:spPr>
          <a:xfrm>
            <a:off x="1530603" y="6504216"/>
            <a:ext cx="6262118"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smtClean="0">
                <a:ln>
                  <a:noFill/>
                </a:ln>
                <a:solidFill>
                  <a:srgbClr val="004C97"/>
                </a:solidFill>
                <a:effectLst/>
                <a:uLnTx/>
                <a:uFillTx/>
                <a:latin typeface="Helvetica"/>
                <a:ea typeface="ＭＳ Ｐゴシック" charset="0"/>
              </a:rPr>
              <a:t>Presenter | Presentation Title or Meeting Title</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10" name="Slide Number Placeholder 5"/>
          <p:cNvSpPr>
            <a:spLocks noGrp="1"/>
          </p:cNvSpPr>
          <p:nvPr>
            <p:ph type="sldNum" sz="quarter" idx="4"/>
          </p:nvPr>
        </p:nvSpPr>
        <p:spPr>
          <a:xfrm>
            <a:off x="222250" y="6504215"/>
            <a:ext cx="414338"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ea typeface="+mn-ea"/>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004C97"/>
              </a:solidFill>
              <a:effectLst/>
              <a:uLnTx/>
              <a:uFillTx/>
              <a:latin typeface="Helvetica" charset="0"/>
              <a:ea typeface="+mn-ea"/>
            </a:endParaRPr>
          </a:p>
        </p:txBody>
      </p:sp>
    </p:spTree>
    <p:extLst>
      <p:ext uri="{BB962C8B-B14F-4D97-AF65-F5344CB8AC3E}">
        <p14:creationId xmlns:p14="http://schemas.microsoft.com/office/powerpoint/2010/main" val="1337920107"/>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378726391"/>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6748537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98742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9091300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8688866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831800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0693682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37009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8969360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0536421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4126080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5" name="Footer Placeholder 4"/>
          <p:cNvSpPr>
            <a:spLocks noGrp="1"/>
          </p:cNvSpPr>
          <p:nvPr>
            <p:ph type="ftr" sz="quarter" idx="11"/>
          </p:nvPr>
        </p:nvSpPr>
        <p:spPr/>
        <p:txBody>
          <a:body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6" name="Slide Number Placeholder 5"/>
          <p:cNvSpPr>
            <a:spLocks noGrp="1"/>
          </p:cNvSpPr>
          <p:nvPr>
            <p:ph type="sldNum" sz="quarter" idx="12"/>
          </p:nvPr>
        </p:nvSpPr>
        <p:spPr/>
        <p:txBody>
          <a:body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39180549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5" name="Footer Placeholder 4"/>
          <p:cNvSpPr>
            <a:spLocks noGrp="1"/>
          </p:cNvSpPr>
          <p:nvPr>
            <p:ph type="ftr" sz="quarter" idx="11"/>
          </p:nvPr>
        </p:nvSpPr>
        <p:spPr/>
        <p:txBody>
          <a:body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6" name="Slide Number Placeholder 5"/>
          <p:cNvSpPr>
            <a:spLocks noGrp="1"/>
          </p:cNvSpPr>
          <p:nvPr>
            <p:ph type="sldNum" sz="quarter" idx="12"/>
          </p:nvPr>
        </p:nvSpPr>
        <p:spPr/>
        <p:txBody>
          <a:body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32240547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6" indent="0">
              <a:buNone/>
              <a:defRPr sz="1800">
                <a:solidFill>
                  <a:schemeClr val="tx1">
                    <a:tint val="75000"/>
                  </a:schemeClr>
                </a:solidFill>
              </a:defRPr>
            </a:lvl2pPr>
            <a:lvl3pPr marL="914411" indent="0">
              <a:buNone/>
              <a:defRPr sz="1600">
                <a:solidFill>
                  <a:schemeClr val="tx1">
                    <a:tint val="75000"/>
                  </a:schemeClr>
                </a:solidFill>
              </a:defRPr>
            </a:lvl3pPr>
            <a:lvl4pPr marL="1371617" indent="0">
              <a:buNone/>
              <a:defRPr sz="1400">
                <a:solidFill>
                  <a:schemeClr val="tx1">
                    <a:tint val="75000"/>
                  </a:schemeClr>
                </a:solidFill>
              </a:defRPr>
            </a:lvl4pPr>
            <a:lvl5pPr marL="1828823" indent="0">
              <a:buNone/>
              <a:defRPr sz="1400">
                <a:solidFill>
                  <a:schemeClr val="tx1">
                    <a:tint val="75000"/>
                  </a:schemeClr>
                </a:solidFill>
              </a:defRPr>
            </a:lvl5pPr>
            <a:lvl6pPr marL="2286029" indent="0">
              <a:buNone/>
              <a:defRPr sz="1400">
                <a:solidFill>
                  <a:schemeClr val="tx1">
                    <a:tint val="75000"/>
                  </a:schemeClr>
                </a:solidFill>
              </a:defRPr>
            </a:lvl6pPr>
            <a:lvl7pPr marL="2743234" indent="0">
              <a:buNone/>
              <a:defRPr sz="1400">
                <a:solidFill>
                  <a:schemeClr val="tx1">
                    <a:tint val="75000"/>
                  </a:schemeClr>
                </a:solidFill>
              </a:defRPr>
            </a:lvl7pPr>
            <a:lvl8pPr marL="3200440" indent="0">
              <a:buNone/>
              <a:defRPr sz="1400">
                <a:solidFill>
                  <a:schemeClr val="tx1">
                    <a:tint val="75000"/>
                  </a:schemeClr>
                </a:solidFill>
              </a:defRPr>
            </a:lvl8pPr>
            <a:lvl9pPr marL="365764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5" name="Footer Placeholder 4"/>
          <p:cNvSpPr>
            <a:spLocks noGrp="1"/>
          </p:cNvSpPr>
          <p:nvPr>
            <p:ph type="ftr" sz="quarter" idx="11"/>
          </p:nvPr>
        </p:nvSpPr>
        <p:spPr/>
        <p:txBody>
          <a:body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6" name="Slide Number Placeholder 5"/>
          <p:cNvSpPr>
            <a:spLocks noGrp="1"/>
          </p:cNvSpPr>
          <p:nvPr>
            <p:ph type="sldNum" sz="quarter" idx="12"/>
          </p:nvPr>
        </p:nvSpPr>
        <p:spPr/>
        <p:txBody>
          <a:body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23591259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6" name="Footer Placeholder 5"/>
          <p:cNvSpPr>
            <a:spLocks noGrp="1"/>
          </p:cNvSpPr>
          <p:nvPr>
            <p:ph type="ftr" sz="quarter" idx="11"/>
          </p:nvPr>
        </p:nvSpPr>
        <p:spPr/>
        <p:txBody>
          <a:body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7" name="Slide Number Placeholder 6"/>
          <p:cNvSpPr>
            <a:spLocks noGrp="1"/>
          </p:cNvSpPr>
          <p:nvPr>
            <p:ph type="sldNum" sz="quarter" idx="12"/>
          </p:nvPr>
        </p:nvSpPr>
        <p:spPr/>
        <p:txBody>
          <a:body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6241520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8" name="Footer Placeholder 7"/>
          <p:cNvSpPr>
            <a:spLocks noGrp="1"/>
          </p:cNvSpPr>
          <p:nvPr>
            <p:ph type="ftr" sz="quarter" idx="11"/>
          </p:nvPr>
        </p:nvSpPr>
        <p:spPr/>
        <p:txBody>
          <a:body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9" name="Slide Number Placeholder 8"/>
          <p:cNvSpPr>
            <a:spLocks noGrp="1"/>
          </p:cNvSpPr>
          <p:nvPr>
            <p:ph type="sldNum" sz="quarter" idx="12"/>
          </p:nvPr>
        </p:nvSpPr>
        <p:spPr/>
        <p:txBody>
          <a:body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1310790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5A9F6A-FBFF-4B30-BF08-C5EB96C1E095}"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AD152-6735-443C-A525-61EE1B12F569}" type="slidenum">
              <a:rPr lang="en-US" smtClean="0"/>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4" name="Footer Placeholder 3"/>
          <p:cNvSpPr>
            <a:spLocks noGrp="1"/>
          </p:cNvSpPr>
          <p:nvPr>
            <p:ph type="ftr" sz="quarter" idx="11"/>
          </p:nvPr>
        </p:nvSpPr>
        <p:spPr/>
        <p:txBody>
          <a:body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5" name="Slide Number Placeholder 4"/>
          <p:cNvSpPr>
            <a:spLocks noGrp="1"/>
          </p:cNvSpPr>
          <p:nvPr>
            <p:ph type="sldNum" sz="quarter" idx="12"/>
          </p:nvPr>
        </p:nvSpPr>
        <p:spPr/>
        <p:txBody>
          <a:body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38476939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3" name="Footer Placeholder 2"/>
          <p:cNvSpPr>
            <a:spLocks noGrp="1"/>
          </p:cNvSpPr>
          <p:nvPr>
            <p:ph type="ftr" sz="quarter" idx="11"/>
          </p:nvPr>
        </p:nvSpPr>
        <p:spPr/>
        <p:txBody>
          <a:body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4" name="Slide Number Placeholder 3"/>
          <p:cNvSpPr>
            <a:spLocks noGrp="1"/>
          </p:cNvSpPr>
          <p:nvPr>
            <p:ph type="sldNum" sz="quarter" idx="12"/>
          </p:nvPr>
        </p:nvSpPr>
        <p:spPr/>
        <p:txBody>
          <a:body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30237648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6" name="Footer Placeholder 5"/>
          <p:cNvSpPr>
            <a:spLocks noGrp="1"/>
          </p:cNvSpPr>
          <p:nvPr>
            <p:ph type="ftr" sz="quarter" idx="11"/>
          </p:nvPr>
        </p:nvSpPr>
        <p:spPr/>
        <p:txBody>
          <a:body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7" name="Slide Number Placeholder 6"/>
          <p:cNvSpPr>
            <a:spLocks noGrp="1"/>
          </p:cNvSpPr>
          <p:nvPr>
            <p:ph type="sldNum" sz="quarter" idx="12"/>
          </p:nvPr>
        </p:nvSpPr>
        <p:spPr/>
        <p:txBody>
          <a:body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19006613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6" name="Footer Placeholder 5"/>
          <p:cNvSpPr>
            <a:spLocks noGrp="1"/>
          </p:cNvSpPr>
          <p:nvPr>
            <p:ph type="ftr" sz="quarter" idx="11"/>
          </p:nvPr>
        </p:nvSpPr>
        <p:spPr/>
        <p:txBody>
          <a:body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7" name="Slide Number Placeholder 6"/>
          <p:cNvSpPr>
            <a:spLocks noGrp="1"/>
          </p:cNvSpPr>
          <p:nvPr>
            <p:ph type="sldNum" sz="quarter" idx="12"/>
          </p:nvPr>
        </p:nvSpPr>
        <p:spPr/>
        <p:txBody>
          <a:body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10899086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5" name="Footer Placeholder 4"/>
          <p:cNvSpPr>
            <a:spLocks noGrp="1"/>
          </p:cNvSpPr>
          <p:nvPr>
            <p:ph type="ftr" sz="quarter" idx="11"/>
          </p:nvPr>
        </p:nvSpPr>
        <p:spPr/>
        <p:txBody>
          <a:body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6" name="Slide Number Placeholder 5"/>
          <p:cNvSpPr>
            <a:spLocks noGrp="1"/>
          </p:cNvSpPr>
          <p:nvPr>
            <p:ph type="sldNum" sz="quarter" idx="12"/>
          </p:nvPr>
        </p:nvSpPr>
        <p:spPr/>
        <p:txBody>
          <a:body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34927522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5" name="Footer Placeholder 4"/>
          <p:cNvSpPr>
            <a:spLocks noGrp="1"/>
          </p:cNvSpPr>
          <p:nvPr>
            <p:ph type="ftr" sz="quarter" idx="11"/>
          </p:nvPr>
        </p:nvSpPr>
        <p:spPr/>
        <p:txBody>
          <a:body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6" name="Slide Number Placeholder 5"/>
          <p:cNvSpPr>
            <a:spLocks noGrp="1"/>
          </p:cNvSpPr>
          <p:nvPr>
            <p:ph type="sldNum" sz="quarter" idx="12"/>
          </p:nvPr>
        </p:nvSpPr>
        <p:spPr/>
        <p:txBody>
          <a:body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2080538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Info Interior">
    <p:spTree>
      <p:nvGrpSpPr>
        <p:cNvPr id="1" name=""/>
        <p:cNvGrpSpPr/>
        <p:nvPr/>
      </p:nvGrpSpPr>
      <p:grpSpPr>
        <a:xfrm>
          <a:off x="0" y="0"/>
          <a:ext cx="0" cy="0"/>
          <a:chOff x="0" y="0"/>
          <a:chExt cx="0" cy="0"/>
        </a:xfrm>
      </p:grpSpPr>
      <p:pic>
        <p:nvPicPr>
          <p:cNvPr id="20" name="MIR_ppt_templatepattern_content slide01.jpg"/>
          <p:cNvPicPr>
            <a:picLocks noChangeAspect="1"/>
          </p:cNvPicPr>
          <p:nvPr/>
        </p:nvPicPr>
        <p:blipFill>
          <a:blip r:embed="rId2">
            <a:extLst/>
          </a:blip>
          <a:stretch>
            <a:fillRect/>
          </a:stretch>
        </p:blipFill>
        <p:spPr>
          <a:xfrm>
            <a:off x="0" y="0"/>
            <a:ext cx="9144000" cy="6858001"/>
          </a:xfrm>
          <a:prstGeom prst="rect">
            <a:avLst/>
          </a:prstGeom>
          <a:ln w="12700">
            <a:miter lim="400000"/>
          </a:ln>
        </p:spPr>
      </p:pic>
      <p:sp>
        <p:nvSpPr>
          <p:cNvPr id="22" name="Shape 22"/>
          <p:cNvSpPr>
            <a:spLocks noGrp="1"/>
          </p:cNvSpPr>
          <p:nvPr>
            <p:ph type="body" sz="quarter" idx="14" hasCustomPrompt="1"/>
          </p:nvPr>
        </p:nvSpPr>
        <p:spPr>
          <a:xfrm>
            <a:off x="405958" y="152400"/>
            <a:ext cx="8273345" cy="762000"/>
          </a:xfrm>
          <a:prstGeom prst="rect">
            <a:avLst/>
          </a:prstGeom>
        </p:spPr>
        <p:txBody>
          <a:bodyPr wrap="none" anchor="ctr">
            <a:noAutofit/>
          </a:bodyPr>
          <a:lstStyle>
            <a:lvl1pPr>
              <a:spcBef>
                <a:spcPts val="0"/>
              </a:spcBef>
              <a:defRPr sz="2250" b="1">
                <a:solidFill>
                  <a:srgbClr val="B90014"/>
                </a:solidFill>
                <a:latin typeface="+mj-lt"/>
                <a:ea typeface="+mj-ea"/>
                <a:cs typeface="+mj-cs"/>
                <a:sym typeface="Helvetica"/>
              </a:defRPr>
            </a:lvl1pPr>
          </a:lstStyle>
          <a:p>
            <a:r>
              <a:rPr lang="en-US" dirty="0" smtClean="0"/>
              <a:t>Slide Title</a:t>
            </a:r>
            <a:endParaRPr lang="en-US" dirty="0"/>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
        <p:nvSpPr>
          <p:cNvPr id="14" name="Shape 22"/>
          <p:cNvSpPr>
            <a:spLocks noGrp="1"/>
          </p:cNvSpPr>
          <p:nvPr>
            <p:ph type="body" sz="quarter" idx="15" hasCustomPrompt="1"/>
          </p:nvPr>
        </p:nvSpPr>
        <p:spPr>
          <a:xfrm>
            <a:off x="405959" y="1625600"/>
            <a:ext cx="8332082" cy="4140200"/>
          </a:xfrm>
          <a:prstGeom prst="rect">
            <a:avLst/>
          </a:prstGeom>
        </p:spPr>
        <p:txBody>
          <a:bodyPr wrap="square">
            <a:normAutofit/>
          </a:bodyPr>
          <a:lstStyle>
            <a:lvl1pPr>
              <a:spcBef>
                <a:spcPts val="0"/>
              </a:spcBef>
              <a:defRPr sz="2025">
                <a:solidFill>
                  <a:schemeClr val="tx2"/>
                </a:solidFill>
                <a:latin typeface="+mj-lt"/>
                <a:ea typeface="+mj-ea"/>
                <a:cs typeface="+mj-cs"/>
                <a:sym typeface="Helvetica"/>
              </a:defRPr>
            </a:lvl1pPr>
          </a:lstStyle>
          <a:p>
            <a:r>
              <a:rPr lang="en-US" dirty="0" smtClean="0"/>
              <a:t>Body </a:t>
            </a:r>
            <a:endParaRPr lang="en-US" dirty="0"/>
          </a:p>
        </p:txBody>
      </p:sp>
    </p:spTree>
    <p:extLst>
      <p:ext uri="{BB962C8B-B14F-4D97-AF65-F5344CB8AC3E}">
        <p14:creationId xmlns:p14="http://schemas.microsoft.com/office/powerpoint/2010/main" val="1635058326"/>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Cover Slide">
    <p:spTree>
      <p:nvGrpSpPr>
        <p:cNvPr id="1" name=""/>
        <p:cNvGrpSpPr/>
        <p:nvPr/>
      </p:nvGrpSpPr>
      <p:grpSpPr>
        <a:xfrm>
          <a:off x="0" y="0"/>
          <a:ext cx="0" cy="0"/>
          <a:chOff x="0" y="0"/>
          <a:chExt cx="0" cy="0"/>
        </a:xfrm>
      </p:grpSpPr>
      <p:sp>
        <p:nvSpPr>
          <p:cNvPr id="12" name="Shape 12"/>
          <p:cNvSpPr>
            <a:spLocks noGrp="1"/>
          </p:cNvSpPr>
          <p:nvPr>
            <p:ph type="body" sz="quarter" idx="13"/>
          </p:nvPr>
        </p:nvSpPr>
        <p:spPr>
          <a:xfrm>
            <a:off x="2009775" y="1460500"/>
            <a:ext cx="5124450" cy="5318379"/>
          </a:xfrm>
          <a:prstGeom prst="rect">
            <a:avLst/>
          </a:prstGeom>
        </p:spPr>
        <p:txBody>
          <a:bodyPr lIns="0" tIns="0" rIns="0" bIns="0">
            <a:spAutoFit/>
          </a:bodyPr>
          <a:lstStyle>
            <a:lvl1pPr algn="ctr">
              <a:lnSpc>
                <a:spcPct val="90000"/>
              </a:lnSpc>
              <a:spcBef>
                <a:spcPts val="0"/>
              </a:spcBef>
              <a:defRPr sz="9600">
                <a:solidFill>
                  <a:srgbClr val="B90014"/>
                </a:solidFill>
                <a:latin typeface="+mj-lt"/>
                <a:ea typeface="+mj-ea"/>
                <a:cs typeface="+mj-cs"/>
                <a:sym typeface="Helvetica"/>
              </a:defRPr>
            </a:lvl1pPr>
          </a:lstStyle>
          <a:p>
            <a:pPr algn="ctr">
              <a:lnSpc>
                <a:spcPct val="90000"/>
              </a:lnSpc>
              <a:spcBef>
                <a:spcPts val="0"/>
              </a:spcBef>
              <a:defRPr sz="9600">
                <a:solidFill>
                  <a:srgbClr val="B90014"/>
                </a:solidFill>
                <a:latin typeface="+mj-lt"/>
                <a:ea typeface="+mj-ea"/>
                <a:cs typeface="+mj-cs"/>
                <a:sym typeface="Helvetica"/>
              </a:defRPr>
            </a:pPr>
            <a:r>
              <a:rPr dirty="0" err="1"/>
              <a:t>Powerpoint</a:t>
            </a:r>
            <a:endParaRPr dirty="0"/>
          </a:p>
          <a:p>
            <a:pPr algn="ctr">
              <a:lnSpc>
                <a:spcPct val="90000"/>
              </a:lnSpc>
              <a:spcBef>
                <a:spcPts val="0"/>
              </a:spcBef>
              <a:defRPr sz="9600">
                <a:solidFill>
                  <a:srgbClr val="B90014"/>
                </a:solidFill>
                <a:latin typeface="+mj-lt"/>
                <a:ea typeface="+mj-ea"/>
                <a:cs typeface="+mj-cs"/>
                <a:sym typeface="Helvetica"/>
              </a:defRPr>
            </a:pPr>
            <a:r>
              <a:rPr dirty="0"/>
              <a:t>Presentation Title</a:t>
            </a:r>
          </a:p>
        </p:txBody>
      </p:sp>
      <p:sp>
        <p:nvSpPr>
          <p:cNvPr id="13" name="Shape 13"/>
          <p:cNvSpPr>
            <a:spLocks noGrp="1"/>
          </p:cNvSpPr>
          <p:nvPr>
            <p:ph type="sldNum" sz="quarter" idx="2"/>
          </p:nvPr>
        </p:nvSpPr>
        <p:spPr>
          <a:prstGeom prst="rect">
            <a:avLst/>
          </a:prstGeom>
        </p:spPr>
        <p:txBody>
          <a:bodyPr/>
          <a:lstStyle/>
          <a:p>
            <a:pPr defTabSz="685800" fontAlgn="auto" hangingPunct="0">
              <a:spcBef>
                <a:spcPts val="0"/>
              </a:spcBef>
              <a:spcAft>
                <a:spcPts val="0"/>
              </a:spcAft>
            </a:pPr>
            <a:fld id="{86CB4B4D-7CA3-9044-876B-883B54F8677D}" type="slidenum">
              <a:rPr lang="en-US" kern="0" smtClean="0"/>
              <a:pPr defTabSz="685800" fontAlgn="auto" hangingPunct="0">
                <a:spcBef>
                  <a:spcPts val="0"/>
                </a:spcBef>
                <a:spcAft>
                  <a:spcPts val="0"/>
                </a:spcAft>
              </a:pPr>
              <a:t>‹#›</a:t>
            </a:fld>
            <a:endParaRPr lang="en-US" kern="0"/>
          </a:p>
        </p:txBody>
      </p:sp>
    </p:spTree>
    <p:extLst>
      <p:ext uri="{BB962C8B-B14F-4D97-AF65-F5344CB8AC3E}">
        <p14:creationId xmlns:p14="http://schemas.microsoft.com/office/powerpoint/2010/main" val="3009740706"/>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Info Interior">
    <p:spTree>
      <p:nvGrpSpPr>
        <p:cNvPr id="1" name=""/>
        <p:cNvGrpSpPr/>
        <p:nvPr/>
      </p:nvGrpSpPr>
      <p:grpSpPr>
        <a:xfrm>
          <a:off x="0" y="0"/>
          <a:ext cx="0" cy="0"/>
          <a:chOff x="0" y="0"/>
          <a:chExt cx="0" cy="0"/>
        </a:xfrm>
      </p:grpSpPr>
      <p:pic>
        <p:nvPicPr>
          <p:cNvPr id="20" name="MIR_ppt_templatepattern_content slide01.jpg"/>
          <p:cNvPicPr>
            <a:picLocks noChangeAspect="1"/>
          </p:cNvPicPr>
          <p:nvPr/>
        </p:nvPicPr>
        <p:blipFill>
          <a:blip r:embed="rId2">
            <a:extLst/>
          </a:blip>
          <a:stretch>
            <a:fillRect/>
          </a:stretch>
        </p:blipFill>
        <p:spPr>
          <a:xfrm>
            <a:off x="0" y="0"/>
            <a:ext cx="9144000" cy="6858001"/>
          </a:xfrm>
          <a:prstGeom prst="rect">
            <a:avLst/>
          </a:prstGeom>
          <a:ln w="12700">
            <a:miter lim="400000"/>
          </a:ln>
        </p:spPr>
      </p:pic>
      <p:sp>
        <p:nvSpPr>
          <p:cNvPr id="22" name="Shape 22"/>
          <p:cNvSpPr>
            <a:spLocks noGrp="1"/>
          </p:cNvSpPr>
          <p:nvPr>
            <p:ph type="body" sz="quarter" idx="14" hasCustomPrompt="1"/>
          </p:nvPr>
        </p:nvSpPr>
        <p:spPr>
          <a:xfrm>
            <a:off x="405958" y="152400"/>
            <a:ext cx="8273345" cy="762000"/>
          </a:xfrm>
          <a:prstGeom prst="rect">
            <a:avLst/>
          </a:prstGeom>
        </p:spPr>
        <p:txBody>
          <a:bodyPr wrap="none" anchor="ctr">
            <a:noAutofit/>
          </a:bodyPr>
          <a:lstStyle>
            <a:lvl1pPr>
              <a:spcBef>
                <a:spcPts val="0"/>
              </a:spcBef>
              <a:defRPr sz="2250" b="1">
                <a:solidFill>
                  <a:srgbClr val="B90014"/>
                </a:solidFill>
                <a:latin typeface="+mj-lt"/>
                <a:ea typeface="+mj-ea"/>
                <a:cs typeface="+mj-cs"/>
                <a:sym typeface="Helvetica"/>
              </a:defRPr>
            </a:lvl1pPr>
          </a:lstStyle>
          <a:p>
            <a:r>
              <a:rPr lang="en-US" dirty="0" smtClean="0"/>
              <a:t>Slide Title</a:t>
            </a:r>
            <a:endParaRPr lang="en-US" dirty="0"/>
          </a:p>
        </p:txBody>
      </p:sp>
      <p:sp>
        <p:nvSpPr>
          <p:cNvPr id="23" name="Shape 23"/>
          <p:cNvSpPr>
            <a:spLocks noGrp="1"/>
          </p:cNvSpPr>
          <p:nvPr>
            <p:ph type="sldNum" sz="quarter" idx="2"/>
          </p:nvPr>
        </p:nvSpPr>
        <p:spPr>
          <a:prstGeom prst="rect">
            <a:avLst/>
          </a:prstGeom>
        </p:spPr>
        <p:txBody>
          <a:bodyPr/>
          <a:lstStyle/>
          <a:p>
            <a:pPr defTabSz="685800" fontAlgn="auto" hangingPunct="0">
              <a:spcBef>
                <a:spcPts val="0"/>
              </a:spcBef>
              <a:spcAft>
                <a:spcPts val="0"/>
              </a:spcAft>
            </a:pPr>
            <a:fld id="{86CB4B4D-7CA3-9044-876B-883B54F8677D}" type="slidenum">
              <a:rPr lang="en-US" kern="0" smtClean="0"/>
              <a:pPr defTabSz="685800" fontAlgn="auto" hangingPunct="0">
                <a:spcBef>
                  <a:spcPts val="0"/>
                </a:spcBef>
                <a:spcAft>
                  <a:spcPts val="0"/>
                </a:spcAft>
              </a:pPr>
              <a:t>‹#›</a:t>
            </a:fld>
            <a:endParaRPr lang="en-US" kern="0"/>
          </a:p>
        </p:txBody>
      </p:sp>
      <p:sp>
        <p:nvSpPr>
          <p:cNvPr id="14" name="Shape 22"/>
          <p:cNvSpPr>
            <a:spLocks noGrp="1"/>
          </p:cNvSpPr>
          <p:nvPr>
            <p:ph type="body" sz="quarter" idx="15" hasCustomPrompt="1"/>
          </p:nvPr>
        </p:nvSpPr>
        <p:spPr>
          <a:xfrm>
            <a:off x="405959" y="1625600"/>
            <a:ext cx="8332082" cy="4140200"/>
          </a:xfrm>
          <a:prstGeom prst="rect">
            <a:avLst/>
          </a:prstGeom>
        </p:spPr>
        <p:txBody>
          <a:bodyPr wrap="square">
            <a:normAutofit/>
          </a:bodyPr>
          <a:lstStyle>
            <a:lvl1pPr>
              <a:spcBef>
                <a:spcPts val="0"/>
              </a:spcBef>
              <a:defRPr sz="2025">
                <a:solidFill>
                  <a:schemeClr val="tx2"/>
                </a:solidFill>
                <a:latin typeface="+mj-lt"/>
                <a:ea typeface="+mj-ea"/>
                <a:cs typeface="+mj-cs"/>
                <a:sym typeface="Helvetica"/>
              </a:defRPr>
            </a:lvl1pPr>
          </a:lstStyle>
          <a:p>
            <a:r>
              <a:rPr lang="en-US" dirty="0" smtClean="0"/>
              <a:t>Body </a:t>
            </a:r>
            <a:endParaRPr lang="en-US" dirty="0"/>
          </a:p>
        </p:txBody>
      </p:sp>
    </p:spTree>
    <p:extLst>
      <p:ext uri="{BB962C8B-B14F-4D97-AF65-F5344CB8AC3E}">
        <p14:creationId xmlns:p14="http://schemas.microsoft.com/office/powerpoint/2010/main" val="1808894976"/>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1FEFDA-A955-094F-A742-62D021BE2037}"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D7CA6-2E29-6D4D-9D93-FF615D739D1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spTree>
    <p:extLst>
      <p:ext uri="{BB962C8B-B14F-4D97-AF65-F5344CB8AC3E}">
        <p14:creationId xmlns:p14="http://schemas.microsoft.com/office/powerpoint/2010/main" val="1824828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5A9F6A-FBFF-4B30-BF08-C5EB96C1E095}"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AD152-6735-443C-A525-61EE1B12F569}" type="slidenum">
              <a:rPr lang="en-US" smtClean="0"/>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1FEFDA-A955-094F-A742-62D021BE2037}"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D7CA6-2E29-6D4D-9D93-FF615D739D1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spTree>
    <p:extLst>
      <p:ext uri="{BB962C8B-B14F-4D97-AF65-F5344CB8AC3E}">
        <p14:creationId xmlns:p14="http://schemas.microsoft.com/office/powerpoint/2010/main" val="14019351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1"/>
            <a:ext cx="8229600" cy="5257800"/>
          </a:xfrm>
        </p:spPr>
        <p:txBody>
          <a:bodyPr/>
          <a:lstStyle>
            <a:lvl1pPr marL="0" indent="0">
              <a:buFont typeface="Arial" panose="020B0604020202020204" pitchFamily="34" charset="0"/>
              <a:buNone/>
              <a:defRPr sz="3600" b="1"/>
            </a:lvl1pPr>
            <a:lvl2pPr marL="742950" indent="-28575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1FEFDA-A955-094F-A742-62D021BE2037}"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D7CA6-2E29-6D4D-9D93-FF615D739D1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spTree>
    <p:extLst>
      <p:ext uri="{BB962C8B-B14F-4D97-AF65-F5344CB8AC3E}">
        <p14:creationId xmlns:p14="http://schemas.microsoft.com/office/powerpoint/2010/main" val="32204954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1FEFDA-A955-094F-A742-62D021BE2037}"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D7CA6-2E29-6D4D-9D93-FF615D739D1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spTree>
    <p:extLst>
      <p:ext uri="{BB962C8B-B14F-4D97-AF65-F5344CB8AC3E}">
        <p14:creationId xmlns:p14="http://schemas.microsoft.com/office/powerpoint/2010/main" val="31347872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normAutofit/>
          </a:bodyPr>
          <a:lstStyle>
            <a:lvl1pPr>
              <a:defRPr sz="6600" b="1"/>
            </a:lvl1pPr>
          </a:lstStyle>
          <a:p>
            <a:r>
              <a:rPr lang="en-US" dirty="0"/>
              <a:t>Click to edit Master 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1FEFDA-A955-094F-A742-62D021BE2037}"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D7CA6-2E29-6D4D-9D93-FF615D739D1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spTree>
    <p:extLst>
      <p:ext uri="{BB962C8B-B14F-4D97-AF65-F5344CB8AC3E}">
        <p14:creationId xmlns:p14="http://schemas.microsoft.com/office/powerpoint/2010/main" val="42815149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1FEFDA-A955-094F-A742-62D021BE2037}"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D7CA6-2E29-6D4D-9D93-FF615D739D1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2752262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1FEFDA-A955-094F-A742-62D021BE2037}"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D7CA6-2E29-6D4D-9D93-FF615D739D1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1815215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1FEFDA-A955-094F-A742-62D021BE2037}"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D7CA6-2E29-6D4D-9D93-FF615D739D1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17521514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1FEFDA-A955-094F-A742-62D021BE2037}"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D7CA6-2E29-6D4D-9D93-FF615D739D1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35576250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1FEFDA-A955-094F-A742-62D021BE2037}"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D7CA6-2E29-6D4D-9D93-FF615D739D1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8077190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6394" y="2503669"/>
            <a:ext cx="7772400" cy="1362075"/>
          </a:xfrm>
        </p:spPr>
        <p:txBody>
          <a:bodyPr anchor="ctr">
            <a:noAutofit/>
          </a:bodyPr>
          <a:lstStyle>
            <a:lvl1pPr algn="l">
              <a:defRPr sz="4000" b="1" cap="none"/>
            </a:lvl1pPr>
          </a:lstStyle>
          <a:p>
            <a:r>
              <a:rPr lang="en-US"/>
              <a:t>Click to edit Master title style</a:t>
            </a:r>
            <a:endParaRPr lang="en-US" dirty="0"/>
          </a:p>
        </p:txBody>
      </p:sp>
    </p:spTree>
    <p:extLst>
      <p:ext uri="{BB962C8B-B14F-4D97-AF65-F5344CB8AC3E}">
        <p14:creationId xmlns:p14="http://schemas.microsoft.com/office/powerpoint/2010/main" val="289388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5A9F6A-FBFF-4B30-BF08-C5EB96C1E095}"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AD152-6735-443C-A525-61EE1B12F569}" type="slidenum">
              <a:rPr lang="en-US" smtClean="0"/>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29CF07-F391-4AFE-B67D-61FB9DCDBAD5}"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2803880920"/>
      </p:ext>
    </p:extLst>
  </p:cSld>
  <p:clrMapOvr>
    <a:masterClrMapping/>
  </p:clrMapOvr>
  <p:transition advClick="0"/>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80" y="3807169"/>
            <a:ext cx="443589" cy="140843"/>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Shape 1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Shape 13"/>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Shape 14"/>
          <p:cNvSpPr txBox="1">
            <a:spLocks noGrp="1"/>
          </p:cNvSpPr>
          <p:nvPr>
            <p:ph type="ctrTitle"/>
          </p:nvPr>
        </p:nvSpPr>
        <p:spPr>
          <a:xfrm>
            <a:off x="671258" y="1321067"/>
            <a:ext cx="7801500" cy="23068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Shape 15"/>
          <p:cNvSpPr txBox="1">
            <a:spLocks noGrp="1"/>
          </p:cNvSpPr>
          <p:nvPr>
            <p:ph type="subTitle" idx="1"/>
          </p:nvPr>
        </p:nvSpPr>
        <p:spPr>
          <a:xfrm>
            <a:off x="671250" y="4233168"/>
            <a:ext cx="78015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Shape 16"/>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CACACA"/>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CACACA"/>
              </a:solidFill>
              <a:effectLst/>
              <a:uLnTx/>
              <a:uFillTx/>
              <a:latin typeface="Average"/>
              <a:sym typeface="Average"/>
            </a:endParaRPr>
          </a:p>
        </p:txBody>
      </p:sp>
    </p:spTree>
    <p:extLst>
      <p:ext uri="{BB962C8B-B14F-4D97-AF65-F5344CB8AC3E}">
        <p14:creationId xmlns:p14="http://schemas.microsoft.com/office/powerpoint/2010/main" val="26419316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855000"/>
            <a:ext cx="7852200" cy="1148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Shape 19"/>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CACACA"/>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CACACA"/>
              </a:solidFill>
              <a:effectLst/>
              <a:uLnTx/>
              <a:uFillTx/>
              <a:latin typeface="Average"/>
              <a:sym typeface="Average"/>
            </a:endParaRPr>
          </a:p>
        </p:txBody>
      </p:sp>
    </p:spTree>
    <p:extLst>
      <p:ext uri="{BB962C8B-B14F-4D97-AF65-F5344CB8AC3E}">
        <p14:creationId xmlns:p14="http://schemas.microsoft.com/office/powerpoint/2010/main" val="774390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CACACA"/>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CACACA"/>
              </a:solidFill>
              <a:effectLst/>
              <a:uLnTx/>
              <a:uFillTx/>
              <a:latin typeface="Average"/>
              <a:sym typeface="Average"/>
            </a:endParaRPr>
          </a:p>
        </p:txBody>
      </p:sp>
    </p:spTree>
    <p:extLst>
      <p:ext uri="{BB962C8B-B14F-4D97-AF65-F5344CB8AC3E}">
        <p14:creationId xmlns:p14="http://schemas.microsoft.com/office/powerpoint/2010/main" val="14581341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Shape 26"/>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CACACA"/>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CACACA"/>
              </a:solidFill>
              <a:effectLst/>
              <a:uLnTx/>
              <a:uFillTx/>
              <a:latin typeface="Average"/>
              <a:sym typeface="Average"/>
            </a:endParaRPr>
          </a:p>
        </p:txBody>
      </p:sp>
    </p:spTree>
    <p:extLst>
      <p:ext uri="{BB962C8B-B14F-4D97-AF65-F5344CB8AC3E}">
        <p14:creationId xmlns:p14="http://schemas.microsoft.com/office/powerpoint/2010/main" val="42878112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Shape 31"/>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CACACA"/>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CACACA"/>
              </a:solidFill>
              <a:effectLst/>
              <a:uLnTx/>
              <a:uFillTx/>
              <a:latin typeface="Average"/>
              <a:sym typeface="Average"/>
            </a:endParaRPr>
          </a:p>
        </p:txBody>
      </p:sp>
    </p:spTree>
    <p:extLst>
      <p:ext uri="{BB962C8B-B14F-4D97-AF65-F5344CB8AC3E}">
        <p14:creationId xmlns:p14="http://schemas.microsoft.com/office/powerpoint/2010/main" val="6938799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Shape 34"/>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Shape 35"/>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CACACA"/>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CACACA"/>
              </a:solidFill>
              <a:effectLst/>
              <a:uLnTx/>
              <a:uFillTx/>
              <a:latin typeface="Average"/>
              <a:sym typeface="Average"/>
            </a:endParaRPr>
          </a:p>
        </p:txBody>
      </p:sp>
    </p:spTree>
    <p:extLst>
      <p:ext uri="{BB962C8B-B14F-4D97-AF65-F5344CB8AC3E}">
        <p14:creationId xmlns:p14="http://schemas.microsoft.com/office/powerpoint/2010/main" val="15408396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701800"/>
            <a:ext cx="6227100" cy="54544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Shape 38"/>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37474F"/>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37474F"/>
              </a:solidFill>
              <a:effectLst/>
              <a:uLnTx/>
              <a:uFillTx/>
              <a:latin typeface="Average"/>
              <a:sym typeface="Average"/>
            </a:endParaRPr>
          </a:p>
        </p:txBody>
      </p:sp>
    </p:spTree>
    <p:extLst>
      <p:ext uri="{BB962C8B-B14F-4D97-AF65-F5344CB8AC3E}">
        <p14:creationId xmlns:p14="http://schemas.microsoft.com/office/powerpoint/2010/main" val="24940885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6858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41" name="Shape 41"/>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2" name="Shape 42"/>
          <p:cNvSpPr txBox="1">
            <a:spLocks noGrp="1"/>
          </p:cNvSpPr>
          <p:nvPr>
            <p:ph type="title"/>
          </p:nvPr>
        </p:nvSpPr>
        <p:spPr>
          <a:xfrm>
            <a:off x="265500" y="1441867"/>
            <a:ext cx="4045200" cy="2280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Shape 43"/>
          <p:cNvSpPr txBox="1">
            <a:spLocks noGrp="1"/>
          </p:cNvSpPr>
          <p:nvPr>
            <p:ph type="subTitle" idx="1"/>
          </p:nvPr>
        </p:nvSpPr>
        <p:spPr>
          <a:xfrm>
            <a:off x="265500" y="3793601"/>
            <a:ext cx="40452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Shape 44"/>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Shape 45"/>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37474F"/>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37474F"/>
              </a:solidFill>
              <a:effectLst/>
              <a:uLnTx/>
              <a:uFillTx/>
              <a:latin typeface="Average"/>
              <a:sym typeface="Average"/>
            </a:endParaRPr>
          </a:p>
        </p:txBody>
      </p:sp>
    </p:spTree>
    <p:extLst>
      <p:ext uri="{BB962C8B-B14F-4D97-AF65-F5344CB8AC3E}">
        <p14:creationId xmlns:p14="http://schemas.microsoft.com/office/powerpoint/2010/main" val="32055564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CACACA"/>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CACACA"/>
              </a:solidFill>
              <a:effectLst/>
              <a:uLnTx/>
              <a:uFillTx/>
              <a:latin typeface="Average"/>
              <a:sym typeface="Average"/>
            </a:endParaRPr>
          </a:p>
        </p:txBody>
      </p:sp>
    </p:spTree>
    <p:extLst>
      <p:ext uri="{BB962C8B-B14F-4D97-AF65-F5344CB8AC3E}">
        <p14:creationId xmlns:p14="http://schemas.microsoft.com/office/powerpoint/2010/main" val="3715912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5A9F6A-FBFF-4B30-BF08-C5EB96C1E095}" type="datetimeFigureOut">
              <a:rPr lang="en-US" smtClean="0"/>
              <a:pPr/>
              <a:t>10/25/2019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AD152-6735-443C-A525-61EE1B12F569}" type="slidenum">
              <a:rPr lang="en-US" smtClean="0"/>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Shape 50"/>
          <p:cNvSpPr txBox="1">
            <a:spLocks noGrp="1"/>
          </p:cNvSpPr>
          <p:nvPr>
            <p:ph type="title" hasCustomPrompt="1"/>
          </p:nvPr>
        </p:nvSpPr>
        <p:spPr>
          <a:xfrm>
            <a:off x="311700" y="1673700"/>
            <a:ext cx="8520600" cy="25208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Shape 51"/>
          <p:cNvSpPr txBox="1">
            <a:spLocks noGrp="1"/>
          </p:cNvSpPr>
          <p:nvPr>
            <p:ph type="body" idx="1"/>
          </p:nvPr>
        </p:nvSpPr>
        <p:spPr>
          <a:xfrm>
            <a:off x="311700" y="43045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CACACA"/>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CACACA"/>
              </a:solidFill>
              <a:effectLst/>
              <a:uLnTx/>
              <a:uFillTx/>
              <a:latin typeface="Average"/>
              <a:sym typeface="Average"/>
            </a:endParaRPr>
          </a:p>
        </p:txBody>
      </p:sp>
    </p:spTree>
    <p:extLst>
      <p:ext uri="{BB962C8B-B14F-4D97-AF65-F5344CB8AC3E}">
        <p14:creationId xmlns:p14="http://schemas.microsoft.com/office/powerpoint/2010/main" val="28193200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CACACA"/>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CACACA"/>
              </a:solidFill>
              <a:effectLst/>
              <a:uLnTx/>
              <a:uFillTx/>
              <a:latin typeface="Average"/>
              <a:sym typeface="Average"/>
            </a:endParaRPr>
          </a:p>
        </p:txBody>
      </p:sp>
    </p:spTree>
    <p:extLst>
      <p:ext uri="{BB962C8B-B14F-4D97-AF65-F5344CB8AC3E}">
        <p14:creationId xmlns:p14="http://schemas.microsoft.com/office/powerpoint/2010/main" val="37955115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587270"/>
            <a:ext cx="6858000" cy="2387600"/>
          </a:xfrm>
        </p:spPr>
        <p:txBody>
          <a:bodyPr anchor="b"/>
          <a:lstStyle>
            <a:lvl1pPr algn="ctr">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5202661"/>
            <a:ext cx="6858000" cy="1487389"/>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2134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4002"/>
            <a:ext cx="7886700" cy="640936"/>
          </a:xfrm>
        </p:spPr>
        <p:txBody>
          <a:bodyPr/>
          <a:lstStyle/>
          <a:p>
            <a:r>
              <a:rPr lang="en-US"/>
              <a:t>Click to edit Master title style</a:t>
            </a:r>
            <a:endParaRPr lang="en-US" dirty="0"/>
          </a:p>
        </p:txBody>
      </p:sp>
      <p:sp>
        <p:nvSpPr>
          <p:cNvPr id="3" name="Content Placeholder 2"/>
          <p:cNvSpPr>
            <a:spLocks noGrp="1"/>
          </p:cNvSpPr>
          <p:nvPr>
            <p:ph idx="1"/>
          </p:nvPr>
        </p:nvSpPr>
        <p:spPr>
          <a:xfrm>
            <a:off x="628650" y="1145137"/>
            <a:ext cx="7886700" cy="5048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B3493-57AB-B145-AAE1-9FE3FDB9E4B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FBB3A-7266-A04B-88F3-845A28C3788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594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_no cres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 y="0"/>
            <a:ext cx="9139540" cy="6858000"/>
          </a:xfrm>
          <a:prstGeom prst="rect">
            <a:avLst/>
          </a:prstGeom>
        </p:spPr>
      </p:pic>
      <p:sp>
        <p:nvSpPr>
          <p:cNvPr id="2" name="Title 1"/>
          <p:cNvSpPr>
            <a:spLocks noGrp="1"/>
          </p:cNvSpPr>
          <p:nvPr>
            <p:ph type="title"/>
          </p:nvPr>
        </p:nvSpPr>
        <p:spPr>
          <a:xfrm>
            <a:off x="628650" y="94002"/>
            <a:ext cx="7886700" cy="640936"/>
          </a:xfrm>
        </p:spPr>
        <p:txBody>
          <a:bodyPr/>
          <a:lstStyle/>
          <a:p>
            <a:r>
              <a:rPr lang="en-US"/>
              <a:t>Click to edit Master title style</a:t>
            </a:r>
            <a:endParaRPr lang="en-US" dirty="0"/>
          </a:p>
        </p:txBody>
      </p:sp>
      <p:sp>
        <p:nvSpPr>
          <p:cNvPr id="3" name="Content Placeholder 2"/>
          <p:cNvSpPr>
            <a:spLocks noGrp="1"/>
          </p:cNvSpPr>
          <p:nvPr>
            <p:ph idx="1"/>
          </p:nvPr>
        </p:nvSpPr>
        <p:spPr>
          <a:xfrm>
            <a:off x="628650" y="1145137"/>
            <a:ext cx="7886700" cy="5048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B3493-57AB-B145-AAE1-9FE3FDB9E4B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FBB3A-7266-A04B-88F3-845A28C3788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9577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normAutofit/>
          </a:bodyPr>
          <a:lstStyle>
            <a:lvl1pPr>
              <a:defRPr sz="3600"/>
            </a:lvl1pPr>
          </a:lstStyle>
          <a:p>
            <a:r>
              <a:rPr lang="en-US" dirty="0"/>
              <a:t>Click to edit Master subtitle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B3493-57AB-B145-AAE1-9FE3FDB9E4B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FBB3A-7266-A04B-88F3-845A28C3788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280701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11096"/>
            <a:ext cx="7886700" cy="68366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230597"/>
            <a:ext cx="38862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230597"/>
            <a:ext cx="38862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B3493-57AB-B145-AAE1-9FE3FDB9E4B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FBB3A-7266-A04B-88F3-845A28C3788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91105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79463"/>
            <a:ext cx="7886700" cy="640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168414"/>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93721"/>
            <a:ext cx="3868340"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68414"/>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93721"/>
            <a:ext cx="3887391"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B3493-57AB-B145-AAE1-9FE3FDB9E4B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FBB3A-7266-A04B-88F3-845A28C3788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30102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79462"/>
            <a:ext cx="7886700" cy="615298"/>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B3493-57AB-B145-AAE1-9FE3FDB9E4B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FBB3A-7266-A04B-88F3-845A28C3788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484636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B3493-57AB-B145-AAE1-9FE3FDB9E4B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FBB3A-7266-A04B-88F3-845A28C3788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5362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5A9F6A-FBFF-4B30-BF08-C5EB96C1E095}" type="datetimeFigureOut">
              <a:rPr lang="en-US" smtClean="0"/>
              <a:pPr/>
              <a:t>10/25/2019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CAD152-6735-443C-A525-61EE1B12F569}" type="slidenum">
              <a:rPr lang="en-US" smtClean="0"/>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 y="0"/>
            <a:ext cx="9139540" cy="6858000"/>
          </a:xfrm>
          <a:prstGeom prst="rect">
            <a:avLst/>
          </a:prstGeom>
        </p:spPr>
      </p:pic>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B3493-57AB-B145-AAE1-9FE3FDB9E4B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FBB3A-7266-A04B-88F3-845A28C3788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62178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B3493-57AB-B145-AAE1-9FE3FDB9E4B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FBB3A-7266-A04B-88F3-845A28C3788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0974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5A9F6A-FBFF-4B30-BF08-C5EB96C1E095}" type="datetimeFigureOut">
              <a:rPr lang="en-US" smtClean="0"/>
              <a:pPr/>
              <a:t>10/25/2019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CAD152-6735-443C-A525-61EE1B12F5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5A9F6A-FBFF-4B30-BF08-C5EB96C1E095}" type="datetimeFigureOut">
              <a:rPr lang="en-US" smtClean="0"/>
              <a:pPr/>
              <a:t>10/25/2019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CAD152-6735-443C-A525-61EE1B12F569}"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5A9F6A-FBFF-4B30-BF08-C5EB96C1E095}" type="datetimeFigureOut">
              <a:rPr lang="en-US" smtClean="0"/>
              <a:pPr/>
              <a:t>10/25/2019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AD152-6735-443C-A525-61EE1B12F56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5A9F6A-FBFF-4B30-BF08-C5EB96C1E095}" type="datetimeFigureOut">
              <a:rPr lang="en-US" smtClean="0"/>
              <a:pPr/>
              <a:t>10/25/2019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AD152-6735-443C-A525-61EE1B12F569}"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5A9F6A-FBFF-4B30-BF08-C5EB96C1E095}"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AD152-6735-443C-A525-61EE1B12F569}"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5A9F6A-FBFF-4B30-BF08-C5EB96C1E095}"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AD152-6735-443C-A525-61EE1B12F569}"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24" name="Group 23"/>
          <p:cNvGrpSpPr/>
          <p:nvPr userDrawn="1"/>
        </p:nvGrpSpPr>
        <p:grpSpPr>
          <a:xfrm>
            <a:off x="7934" y="5915384"/>
            <a:ext cx="9136066" cy="942616"/>
            <a:chOff x="7934" y="357726"/>
            <a:chExt cx="9136066"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334" y="357726"/>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7934" y="385942"/>
              <a:ext cx="3708400" cy="914400"/>
            </a:xfrm>
            <a:prstGeom prst="rect">
              <a:avLst/>
            </a:prstGeom>
          </p:spPr>
        </p:pic>
        <p:grpSp>
          <p:nvGrpSpPr>
            <p:cNvPr id="23" name="Group 22"/>
            <p:cNvGrpSpPr/>
            <p:nvPr userDrawn="1"/>
          </p:nvGrpSpPr>
          <p:grpSpPr>
            <a:xfrm>
              <a:off x="5435600" y="385942"/>
              <a:ext cx="3708400" cy="914400"/>
              <a:chOff x="5377040" y="2158640"/>
              <a:chExt cx="3708400" cy="914400"/>
            </a:xfrm>
          </p:grpSpPr>
          <p:pic>
            <p:nvPicPr>
              <p:cNvPr id="10" name="Picture 9"/>
              <p:cNvPicPr>
                <a:picLocks noChangeAspect="1"/>
              </p:cNvPicPr>
              <p:nvPr userDrawn="1"/>
            </p:nvPicPr>
            <p:blipFill>
              <a:blip r:embed="rId4">
                <a:clrChange>
                  <a:clrFrom>
                    <a:srgbClr val="FFFFFF"/>
                  </a:clrFrom>
                  <a:clrTo>
                    <a:srgbClr val="FFFFFF">
                      <a:alpha val="0"/>
                    </a:srgbClr>
                  </a:clrTo>
                </a:clrChange>
              </a:blip>
              <a:stretch>
                <a:fillRect/>
              </a:stretch>
            </p:blipFill>
            <p:spPr>
              <a:xfrm>
                <a:off x="5377040" y="2158640"/>
                <a:ext cx="3708400" cy="914400"/>
              </a:xfrm>
              <a:prstGeom prst="rect">
                <a:avLst/>
              </a:prstGeom>
            </p:spPr>
          </p:pic>
          <p:sp>
            <p:nvSpPr>
              <p:cNvPr id="21" name="Rectangle 20"/>
              <p:cNvSpPr/>
              <p:nvPr userDrawn="1"/>
            </p:nvSpPr>
            <p:spPr>
              <a:xfrm>
                <a:off x="6208890" y="2158640"/>
                <a:ext cx="2876550" cy="892010"/>
              </a:xfrm>
              <a:prstGeom prst="rect">
                <a:avLst/>
              </a:pr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rotWithShape="1">
              <a:blip r:embed="rId5" cstate="print">
                <a:extLst>
                  <a:ext uri="{28A0092B-C50C-407E-A947-70E740481C1C}">
                    <a14:useLocalDpi xmlns:a14="http://schemas.microsoft.com/office/drawing/2010/main" val="0"/>
                  </a:ext>
                </a:extLst>
              </a:blip>
              <a:srcRect l="4397" t="12537" r="4766" b="12803"/>
              <a:stretch/>
            </p:blipFill>
            <p:spPr>
              <a:xfrm>
                <a:off x="6486002" y="2313778"/>
                <a:ext cx="1963301" cy="672363"/>
              </a:xfrm>
              <a:prstGeom prst="rect">
                <a:avLst/>
              </a:prstGeom>
            </p:spPr>
          </p:pic>
        </p:grpSp>
      </p:grpSp>
    </p:spTree>
    <p:extLst>
      <p:ext uri="{BB962C8B-B14F-4D97-AF65-F5344CB8AC3E}">
        <p14:creationId xmlns:p14="http://schemas.microsoft.com/office/powerpoint/2010/main" val="4114477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1FEFDA-A955-094F-A742-62D021BE2037}" type="datetimeFigureOut">
              <a:rPr lang="en-US" smtClean="0">
                <a:solidFill>
                  <a:prstClr val="black">
                    <a:tint val="75000"/>
                  </a:prstClr>
                </a:solidFill>
              </a:rPr>
              <a:pPr/>
              <a:t>10/25/2019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AD7CA6-2E29-6D4D-9D93-FF615D739D11}"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grpSp>
        <p:nvGrpSpPr>
          <p:cNvPr id="19" name="Group 18"/>
          <p:cNvGrpSpPr/>
          <p:nvPr userDrawn="1"/>
        </p:nvGrpSpPr>
        <p:grpSpPr>
          <a:xfrm>
            <a:off x="7934" y="5915384"/>
            <a:ext cx="9136066" cy="942616"/>
            <a:chOff x="7934" y="357726"/>
            <a:chExt cx="9136066" cy="942616"/>
          </a:xfrm>
        </p:grpSpPr>
        <p:pic>
          <p:nvPicPr>
            <p:cNvPr id="20" name="Picture 19"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334" y="357726"/>
              <a:ext cx="1660706" cy="942615"/>
            </a:xfrm>
            <a:prstGeom prst="rect">
              <a:avLst/>
            </a:prstGeom>
          </p:spPr>
        </p:pic>
        <p:pic>
          <p:nvPicPr>
            <p:cNvPr id="21" name="Picture 20"/>
            <p:cNvPicPr>
              <a:picLocks noChangeAspect="1"/>
            </p:cNvPicPr>
            <p:nvPr/>
          </p:nvPicPr>
          <p:blipFill>
            <a:blip r:embed="rId3">
              <a:clrChange>
                <a:clrFrom>
                  <a:srgbClr val="FFFFFF"/>
                </a:clrFrom>
                <a:clrTo>
                  <a:srgbClr val="FFFFFF">
                    <a:alpha val="0"/>
                  </a:srgbClr>
                </a:clrTo>
              </a:clrChange>
            </a:blip>
            <a:stretch>
              <a:fillRect/>
            </a:stretch>
          </p:blipFill>
          <p:spPr>
            <a:xfrm>
              <a:off x="7934" y="385942"/>
              <a:ext cx="3708400" cy="914400"/>
            </a:xfrm>
            <a:prstGeom prst="rect">
              <a:avLst/>
            </a:prstGeom>
          </p:spPr>
        </p:pic>
        <p:grpSp>
          <p:nvGrpSpPr>
            <p:cNvPr id="22" name="Group 21"/>
            <p:cNvGrpSpPr/>
            <p:nvPr userDrawn="1"/>
          </p:nvGrpSpPr>
          <p:grpSpPr>
            <a:xfrm>
              <a:off x="5435600" y="385942"/>
              <a:ext cx="3708400" cy="914400"/>
              <a:chOff x="5377040" y="2158640"/>
              <a:chExt cx="3708400" cy="914400"/>
            </a:xfrm>
          </p:grpSpPr>
          <p:pic>
            <p:nvPicPr>
              <p:cNvPr id="23" name="Picture 22"/>
              <p:cNvPicPr>
                <a:picLocks noChangeAspect="1"/>
              </p:cNvPicPr>
              <p:nvPr userDrawn="1"/>
            </p:nvPicPr>
            <p:blipFill>
              <a:blip r:embed="rId4">
                <a:clrChange>
                  <a:clrFrom>
                    <a:srgbClr val="FFFFFF"/>
                  </a:clrFrom>
                  <a:clrTo>
                    <a:srgbClr val="FFFFFF">
                      <a:alpha val="0"/>
                    </a:srgbClr>
                  </a:clrTo>
                </a:clrChange>
              </a:blip>
              <a:stretch>
                <a:fillRect/>
              </a:stretch>
            </p:blipFill>
            <p:spPr>
              <a:xfrm>
                <a:off x="5377040" y="2158640"/>
                <a:ext cx="3708400" cy="914400"/>
              </a:xfrm>
              <a:prstGeom prst="rect">
                <a:avLst/>
              </a:prstGeom>
            </p:spPr>
          </p:pic>
          <p:sp>
            <p:nvSpPr>
              <p:cNvPr id="24" name="Rectangle 23"/>
              <p:cNvSpPr/>
              <p:nvPr userDrawn="1"/>
            </p:nvSpPr>
            <p:spPr>
              <a:xfrm>
                <a:off x="6208890" y="2158640"/>
                <a:ext cx="2876550" cy="892010"/>
              </a:xfrm>
              <a:prstGeom prst="rect">
                <a:avLst/>
              </a:pr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rotWithShape="1">
              <a:blip r:embed="rId5" cstate="print">
                <a:extLst>
                  <a:ext uri="{28A0092B-C50C-407E-A947-70E740481C1C}">
                    <a14:useLocalDpi xmlns:a14="http://schemas.microsoft.com/office/drawing/2010/main" val="0"/>
                  </a:ext>
                </a:extLst>
              </a:blip>
              <a:srcRect l="4397" t="12537" r="4766" b="12803"/>
              <a:stretch/>
            </p:blipFill>
            <p:spPr>
              <a:xfrm>
                <a:off x="6486002" y="2313778"/>
                <a:ext cx="1963301" cy="672363"/>
              </a:xfrm>
              <a:prstGeom prst="rect">
                <a:avLst/>
              </a:prstGeom>
            </p:spPr>
          </p:pic>
        </p:grpSp>
      </p:grpSp>
    </p:spTree>
    <p:extLst>
      <p:ext uri="{BB962C8B-B14F-4D97-AF65-F5344CB8AC3E}">
        <p14:creationId xmlns:p14="http://schemas.microsoft.com/office/powerpoint/2010/main" val="276433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1"/>
            <a:ext cx="8229600" cy="5257800"/>
          </a:xfrm>
        </p:spPr>
        <p:txBody>
          <a:bodyPr/>
          <a:lstStyle>
            <a:lvl1pPr marL="0" indent="0">
              <a:buFont typeface="Arial" panose="020B0604020202020204" pitchFamily="34" charset="0"/>
              <a:buNone/>
              <a:defRPr sz="3600" b="1"/>
            </a:lvl1pPr>
            <a:lvl2pPr marL="742950" indent="-28575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31FEFDA-A955-094F-A742-62D021BE2037}"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AD7CA6-2E29-6D4D-9D93-FF615D739D11}"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grpSp>
        <p:nvGrpSpPr>
          <p:cNvPr id="18" name="Group 17"/>
          <p:cNvGrpSpPr/>
          <p:nvPr userDrawn="1"/>
        </p:nvGrpSpPr>
        <p:grpSpPr>
          <a:xfrm>
            <a:off x="7934" y="5915384"/>
            <a:ext cx="9136066" cy="942616"/>
            <a:chOff x="7934" y="357726"/>
            <a:chExt cx="9136066" cy="942616"/>
          </a:xfrm>
        </p:grpSpPr>
        <p:pic>
          <p:nvPicPr>
            <p:cNvPr id="19" name="Picture 18"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334" y="357726"/>
              <a:ext cx="1660706" cy="942615"/>
            </a:xfrm>
            <a:prstGeom prst="rect">
              <a:avLst/>
            </a:prstGeom>
          </p:spPr>
        </p:pic>
        <p:pic>
          <p:nvPicPr>
            <p:cNvPr id="20" name="Picture 19"/>
            <p:cNvPicPr>
              <a:picLocks noChangeAspect="1"/>
            </p:cNvPicPr>
            <p:nvPr/>
          </p:nvPicPr>
          <p:blipFill>
            <a:blip r:embed="rId3">
              <a:clrChange>
                <a:clrFrom>
                  <a:srgbClr val="FFFFFF"/>
                </a:clrFrom>
                <a:clrTo>
                  <a:srgbClr val="FFFFFF">
                    <a:alpha val="0"/>
                  </a:srgbClr>
                </a:clrTo>
              </a:clrChange>
            </a:blip>
            <a:stretch>
              <a:fillRect/>
            </a:stretch>
          </p:blipFill>
          <p:spPr>
            <a:xfrm>
              <a:off x="7934" y="385942"/>
              <a:ext cx="3708400" cy="914400"/>
            </a:xfrm>
            <a:prstGeom prst="rect">
              <a:avLst/>
            </a:prstGeom>
          </p:spPr>
        </p:pic>
        <p:grpSp>
          <p:nvGrpSpPr>
            <p:cNvPr id="21" name="Group 20"/>
            <p:cNvGrpSpPr/>
            <p:nvPr userDrawn="1"/>
          </p:nvGrpSpPr>
          <p:grpSpPr>
            <a:xfrm>
              <a:off x="5435600" y="385942"/>
              <a:ext cx="3708400" cy="914400"/>
              <a:chOff x="5377040" y="2158640"/>
              <a:chExt cx="3708400" cy="914400"/>
            </a:xfrm>
          </p:grpSpPr>
          <p:pic>
            <p:nvPicPr>
              <p:cNvPr id="22" name="Picture 21"/>
              <p:cNvPicPr>
                <a:picLocks noChangeAspect="1"/>
              </p:cNvPicPr>
              <p:nvPr userDrawn="1"/>
            </p:nvPicPr>
            <p:blipFill>
              <a:blip r:embed="rId4">
                <a:clrChange>
                  <a:clrFrom>
                    <a:srgbClr val="FFFFFF"/>
                  </a:clrFrom>
                  <a:clrTo>
                    <a:srgbClr val="FFFFFF">
                      <a:alpha val="0"/>
                    </a:srgbClr>
                  </a:clrTo>
                </a:clrChange>
              </a:blip>
              <a:stretch>
                <a:fillRect/>
              </a:stretch>
            </p:blipFill>
            <p:spPr>
              <a:xfrm>
                <a:off x="5377040" y="2158640"/>
                <a:ext cx="3708400" cy="914400"/>
              </a:xfrm>
              <a:prstGeom prst="rect">
                <a:avLst/>
              </a:prstGeom>
            </p:spPr>
          </p:pic>
          <p:sp>
            <p:nvSpPr>
              <p:cNvPr id="23" name="Rectangle 22"/>
              <p:cNvSpPr/>
              <p:nvPr userDrawn="1"/>
            </p:nvSpPr>
            <p:spPr>
              <a:xfrm>
                <a:off x="6208890" y="2158640"/>
                <a:ext cx="2876550" cy="892010"/>
              </a:xfrm>
              <a:prstGeom prst="rect">
                <a:avLst/>
              </a:pr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rotWithShape="1">
              <a:blip r:embed="rId5" cstate="print">
                <a:extLst>
                  <a:ext uri="{28A0092B-C50C-407E-A947-70E740481C1C}">
                    <a14:useLocalDpi xmlns:a14="http://schemas.microsoft.com/office/drawing/2010/main" val="0"/>
                  </a:ext>
                </a:extLst>
              </a:blip>
              <a:srcRect l="4397" t="12537" r="4766" b="12803"/>
              <a:stretch/>
            </p:blipFill>
            <p:spPr>
              <a:xfrm>
                <a:off x="6486002" y="2313778"/>
                <a:ext cx="1963301" cy="672363"/>
              </a:xfrm>
              <a:prstGeom prst="rect">
                <a:avLst/>
              </a:prstGeom>
            </p:spPr>
          </p:pic>
        </p:grpSp>
      </p:grpSp>
    </p:spTree>
    <p:extLst>
      <p:ext uri="{BB962C8B-B14F-4D97-AF65-F5344CB8AC3E}">
        <p14:creationId xmlns:p14="http://schemas.microsoft.com/office/powerpoint/2010/main" val="310693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31FEFDA-A955-094F-A742-62D021BE2037}"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AD7CA6-2E29-6D4D-9D93-FF615D739D11}"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grpSp>
        <p:nvGrpSpPr>
          <p:cNvPr id="18" name="Group 17"/>
          <p:cNvGrpSpPr/>
          <p:nvPr userDrawn="1"/>
        </p:nvGrpSpPr>
        <p:grpSpPr>
          <a:xfrm>
            <a:off x="7934" y="5915384"/>
            <a:ext cx="9136066" cy="942616"/>
            <a:chOff x="7934" y="357726"/>
            <a:chExt cx="9136066" cy="942616"/>
          </a:xfrm>
        </p:grpSpPr>
        <p:pic>
          <p:nvPicPr>
            <p:cNvPr id="19" name="Picture 18"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334" y="357726"/>
              <a:ext cx="1660706" cy="942615"/>
            </a:xfrm>
            <a:prstGeom prst="rect">
              <a:avLst/>
            </a:prstGeom>
          </p:spPr>
        </p:pic>
        <p:pic>
          <p:nvPicPr>
            <p:cNvPr id="20" name="Picture 19"/>
            <p:cNvPicPr>
              <a:picLocks noChangeAspect="1"/>
            </p:cNvPicPr>
            <p:nvPr/>
          </p:nvPicPr>
          <p:blipFill>
            <a:blip r:embed="rId3">
              <a:clrChange>
                <a:clrFrom>
                  <a:srgbClr val="FFFFFF"/>
                </a:clrFrom>
                <a:clrTo>
                  <a:srgbClr val="FFFFFF">
                    <a:alpha val="0"/>
                  </a:srgbClr>
                </a:clrTo>
              </a:clrChange>
            </a:blip>
            <a:stretch>
              <a:fillRect/>
            </a:stretch>
          </p:blipFill>
          <p:spPr>
            <a:xfrm>
              <a:off x="7934" y="385942"/>
              <a:ext cx="3708400" cy="914400"/>
            </a:xfrm>
            <a:prstGeom prst="rect">
              <a:avLst/>
            </a:prstGeom>
          </p:spPr>
        </p:pic>
        <p:grpSp>
          <p:nvGrpSpPr>
            <p:cNvPr id="21" name="Group 20"/>
            <p:cNvGrpSpPr/>
            <p:nvPr userDrawn="1"/>
          </p:nvGrpSpPr>
          <p:grpSpPr>
            <a:xfrm>
              <a:off x="5435600" y="385942"/>
              <a:ext cx="3708400" cy="914400"/>
              <a:chOff x="5377040" y="2158640"/>
              <a:chExt cx="3708400" cy="914400"/>
            </a:xfrm>
          </p:grpSpPr>
          <p:pic>
            <p:nvPicPr>
              <p:cNvPr id="22" name="Picture 21"/>
              <p:cNvPicPr>
                <a:picLocks noChangeAspect="1"/>
              </p:cNvPicPr>
              <p:nvPr userDrawn="1"/>
            </p:nvPicPr>
            <p:blipFill>
              <a:blip r:embed="rId4">
                <a:clrChange>
                  <a:clrFrom>
                    <a:srgbClr val="FFFFFF"/>
                  </a:clrFrom>
                  <a:clrTo>
                    <a:srgbClr val="FFFFFF">
                      <a:alpha val="0"/>
                    </a:srgbClr>
                  </a:clrTo>
                </a:clrChange>
              </a:blip>
              <a:stretch>
                <a:fillRect/>
              </a:stretch>
            </p:blipFill>
            <p:spPr>
              <a:xfrm>
                <a:off x="5377040" y="2158640"/>
                <a:ext cx="3708400" cy="914400"/>
              </a:xfrm>
              <a:prstGeom prst="rect">
                <a:avLst/>
              </a:prstGeom>
            </p:spPr>
          </p:pic>
          <p:sp>
            <p:nvSpPr>
              <p:cNvPr id="23" name="Rectangle 22"/>
              <p:cNvSpPr/>
              <p:nvPr userDrawn="1"/>
            </p:nvSpPr>
            <p:spPr>
              <a:xfrm>
                <a:off x="6208890" y="2158640"/>
                <a:ext cx="2876550" cy="892010"/>
              </a:xfrm>
              <a:prstGeom prst="rect">
                <a:avLst/>
              </a:pr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rotWithShape="1">
              <a:blip r:embed="rId5" cstate="print">
                <a:extLst>
                  <a:ext uri="{28A0092B-C50C-407E-A947-70E740481C1C}">
                    <a14:useLocalDpi xmlns:a14="http://schemas.microsoft.com/office/drawing/2010/main" val="0"/>
                  </a:ext>
                </a:extLst>
              </a:blip>
              <a:srcRect l="4397" t="12537" r="4766" b="12803"/>
              <a:stretch/>
            </p:blipFill>
            <p:spPr>
              <a:xfrm>
                <a:off x="6486002" y="2313778"/>
                <a:ext cx="1963301" cy="672363"/>
              </a:xfrm>
              <a:prstGeom prst="rect">
                <a:avLst/>
              </a:prstGeom>
            </p:spPr>
          </p:pic>
        </p:grpSp>
      </p:grpSp>
    </p:spTree>
    <p:extLst>
      <p:ext uri="{BB962C8B-B14F-4D97-AF65-F5344CB8AC3E}">
        <p14:creationId xmlns:p14="http://schemas.microsoft.com/office/powerpoint/2010/main" val="1012315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normAutofit/>
          </a:bodyPr>
          <a:lstStyle>
            <a:lvl1pPr>
              <a:defRPr sz="6600" b="1"/>
            </a:lvl1pPr>
          </a:lstStyle>
          <a:p>
            <a:r>
              <a:rPr lang="en-US" dirty="0"/>
              <a:t>Click to edit Master title style</a:t>
            </a:r>
          </a:p>
        </p:txBody>
      </p:sp>
      <p:sp>
        <p:nvSpPr>
          <p:cNvPr id="4" name="Date Placeholder 3"/>
          <p:cNvSpPr>
            <a:spLocks noGrp="1"/>
          </p:cNvSpPr>
          <p:nvPr>
            <p:ph type="dt" sz="half" idx="10"/>
          </p:nvPr>
        </p:nvSpPr>
        <p:spPr/>
        <p:txBody>
          <a:bodyPr/>
          <a:lstStyle/>
          <a:p>
            <a:fld id="{031FEFDA-A955-094F-A742-62D021BE2037}"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AD7CA6-2E29-6D4D-9D93-FF615D739D11}"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0" y="5915384"/>
            <a:ext cx="9144000" cy="942616"/>
            <a:chOff x="0" y="5915384"/>
            <a:chExt cx="9144000" cy="942616"/>
          </a:xfrm>
        </p:grpSpPr>
        <p:pic>
          <p:nvPicPr>
            <p:cNvPr id="8" name="Picture 7"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400" y="5915384"/>
              <a:ext cx="1660706" cy="94261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0" y="5943600"/>
              <a:ext cx="3708400" cy="91440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35600" y="5943600"/>
              <a:ext cx="3708400" cy="914400"/>
            </a:xfrm>
            <a:prstGeom prst="rect">
              <a:avLst/>
            </a:prstGeom>
          </p:spPr>
        </p:pic>
      </p:grpSp>
      <p:grpSp>
        <p:nvGrpSpPr>
          <p:cNvPr id="18" name="Group 17"/>
          <p:cNvGrpSpPr/>
          <p:nvPr userDrawn="1"/>
        </p:nvGrpSpPr>
        <p:grpSpPr>
          <a:xfrm>
            <a:off x="7934" y="5915384"/>
            <a:ext cx="9136066" cy="942616"/>
            <a:chOff x="7934" y="357726"/>
            <a:chExt cx="9136066" cy="942616"/>
          </a:xfrm>
        </p:grpSpPr>
        <p:pic>
          <p:nvPicPr>
            <p:cNvPr id="19" name="Picture 18"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334" y="357726"/>
              <a:ext cx="1660706" cy="942615"/>
            </a:xfrm>
            <a:prstGeom prst="rect">
              <a:avLst/>
            </a:prstGeom>
          </p:spPr>
        </p:pic>
        <p:pic>
          <p:nvPicPr>
            <p:cNvPr id="20" name="Picture 19"/>
            <p:cNvPicPr>
              <a:picLocks noChangeAspect="1"/>
            </p:cNvPicPr>
            <p:nvPr/>
          </p:nvPicPr>
          <p:blipFill>
            <a:blip r:embed="rId3">
              <a:clrChange>
                <a:clrFrom>
                  <a:srgbClr val="FFFFFF"/>
                </a:clrFrom>
                <a:clrTo>
                  <a:srgbClr val="FFFFFF">
                    <a:alpha val="0"/>
                  </a:srgbClr>
                </a:clrTo>
              </a:clrChange>
            </a:blip>
            <a:stretch>
              <a:fillRect/>
            </a:stretch>
          </p:blipFill>
          <p:spPr>
            <a:xfrm>
              <a:off x="7934" y="385942"/>
              <a:ext cx="3708400" cy="914400"/>
            </a:xfrm>
            <a:prstGeom prst="rect">
              <a:avLst/>
            </a:prstGeom>
          </p:spPr>
        </p:pic>
        <p:grpSp>
          <p:nvGrpSpPr>
            <p:cNvPr id="21" name="Group 20"/>
            <p:cNvGrpSpPr/>
            <p:nvPr userDrawn="1"/>
          </p:nvGrpSpPr>
          <p:grpSpPr>
            <a:xfrm>
              <a:off x="5435600" y="385942"/>
              <a:ext cx="3708400" cy="914400"/>
              <a:chOff x="5377040" y="2158640"/>
              <a:chExt cx="3708400" cy="914400"/>
            </a:xfrm>
          </p:grpSpPr>
          <p:pic>
            <p:nvPicPr>
              <p:cNvPr id="22" name="Picture 21"/>
              <p:cNvPicPr>
                <a:picLocks noChangeAspect="1"/>
              </p:cNvPicPr>
              <p:nvPr userDrawn="1"/>
            </p:nvPicPr>
            <p:blipFill>
              <a:blip r:embed="rId4">
                <a:clrChange>
                  <a:clrFrom>
                    <a:srgbClr val="FFFFFF"/>
                  </a:clrFrom>
                  <a:clrTo>
                    <a:srgbClr val="FFFFFF">
                      <a:alpha val="0"/>
                    </a:srgbClr>
                  </a:clrTo>
                </a:clrChange>
              </a:blip>
              <a:stretch>
                <a:fillRect/>
              </a:stretch>
            </p:blipFill>
            <p:spPr>
              <a:xfrm>
                <a:off x="5377040" y="2158640"/>
                <a:ext cx="3708400" cy="914400"/>
              </a:xfrm>
              <a:prstGeom prst="rect">
                <a:avLst/>
              </a:prstGeom>
            </p:spPr>
          </p:pic>
          <p:sp>
            <p:nvSpPr>
              <p:cNvPr id="23" name="Rectangle 22"/>
              <p:cNvSpPr/>
              <p:nvPr userDrawn="1"/>
            </p:nvSpPr>
            <p:spPr>
              <a:xfrm>
                <a:off x="6208890" y="2158640"/>
                <a:ext cx="2876550" cy="892010"/>
              </a:xfrm>
              <a:prstGeom prst="rect">
                <a:avLst/>
              </a:pr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rotWithShape="1">
              <a:blip r:embed="rId5" cstate="print">
                <a:extLst>
                  <a:ext uri="{28A0092B-C50C-407E-A947-70E740481C1C}">
                    <a14:useLocalDpi xmlns:a14="http://schemas.microsoft.com/office/drawing/2010/main" val="0"/>
                  </a:ext>
                </a:extLst>
              </a:blip>
              <a:srcRect l="4397" t="12537" r="4766" b="12803"/>
              <a:stretch/>
            </p:blipFill>
            <p:spPr>
              <a:xfrm>
                <a:off x="6486002" y="2313778"/>
                <a:ext cx="1963301" cy="672363"/>
              </a:xfrm>
              <a:prstGeom prst="rect">
                <a:avLst/>
              </a:prstGeom>
            </p:spPr>
          </p:pic>
        </p:grpSp>
      </p:grpSp>
    </p:spTree>
    <p:extLst>
      <p:ext uri="{BB962C8B-B14F-4D97-AF65-F5344CB8AC3E}">
        <p14:creationId xmlns:p14="http://schemas.microsoft.com/office/powerpoint/2010/main" val="45852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1FEFDA-A955-094F-A742-62D021BE2037}" type="datetimeFigureOut">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AD7CA6-2E29-6D4D-9D93-FF615D739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541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1FEFDA-A955-094F-A742-62D021BE2037}"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AD7CA6-2E29-6D4D-9D93-FF615D739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715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1FEFDA-A955-094F-A742-62D021BE2037}" type="datetimeFigureOut">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AD7CA6-2E29-6D4D-9D93-FF615D739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471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1FEFDA-A955-094F-A742-62D021BE2037}"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AD7CA6-2E29-6D4D-9D93-FF615D739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238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1FEFDA-A955-094F-A742-62D021BE2037}" type="datetimeFigureOut">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AD7CA6-2E29-6D4D-9D93-FF615D739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88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6394" y="2503669"/>
            <a:ext cx="7772400" cy="1362075"/>
          </a:xfrm>
        </p:spPr>
        <p:txBody>
          <a:bodyPr anchor="ctr">
            <a:noAutofit/>
          </a:bodyPr>
          <a:lstStyle>
            <a:lvl1pPr algn="l">
              <a:defRPr sz="4000" b="1" cap="none"/>
            </a:lvl1pPr>
          </a:lstStyle>
          <a:p>
            <a:r>
              <a:rPr lang="en-US"/>
              <a:t>Click to edit Master title style</a:t>
            </a:r>
            <a:endParaRPr lang="en-US" dirty="0"/>
          </a:p>
        </p:txBody>
      </p:sp>
    </p:spTree>
    <p:extLst>
      <p:ext uri="{BB962C8B-B14F-4D97-AF65-F5344CB8AC3E}">
        <p14:creationId xmlns:p14="http://schemas.microsoft.com/office/powerpoint/2010/main" val="322322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Info Interior">
    <p:spTree>
      <p:nvGrpSpPr>
        <p:cNvPr id="1" name=""/>
        <p:cNvGrpSpPr/>
        <p:nvPr/>
      </p:nvGrpSpPr>
      <p:grpSpPr>
        <a:xfrm>
          <a:off x="0" y="0"/>
          <a:ext cx="0" cy="0"/>
          <a:chOff x="0" y="0"/>
          <a:chExt cx="0" cy="0"/>
        </a:xfrm>
      </p:grpSpPr>
      <p:pic>
        <p:nvPicPr>
          <p:cNvPr id="20" name="MIR_ppt_templatepattern_content slide01.jpg"/>
          <p:cNvPicPr>
            <a:picLocks noChangeAspect="1"/>
          </p:cNvPicPr>
          <p:nvPr/>
        </p:nvPicPr>
        <p:blipFill>
          <a:blip r:embed="rId2">
            <a:extLst/>
          </a:blip>
          <a:stretch>
            <a:fillRect/>
          </a:stretch>
        </p:blipFill>
        <p:spPr>
          <a:xfrm>
            <a:off x="0" y="0"/>
            <a:ext cx="9144000" cy="6858001"/>
          </a:xfrm>
          <a:prstGeom prst="rect">
            <a:avLst/>
          </a:prstGeom>
          <a:ln w="12700">
            <a:miter lim="400000"/>
          </a:ln>
        </p:spPr>
      </p:pic>
      <p:sp>
        <p:nvSpPr>
          <p:cNvPr id="22" name="Shape 22"/>
          <p:cNvSpPr>
            <a:spLocks noGrp="1"/>
          </p:cNvSpPr>
          <p:nvPr>
            <p:ph type="body" sz="quarter" idx="14" hasCustomPrompt="1"/>
          </p:nvPr>
        </p:nvSpPr>
        <p:spPr>
          <a:xfrm>
            <a:off x="405958" y="152400"/>
            <a:ext cx="8273345" cy="762000"/>
          </a:xfrm>
          <a:prstGeom prst="rect">
            <a:avLst/>
          </a:prstGeom>
        </p:spPr>
        <p:txBody>
          <a:bodyPr wrap="none" anchor="ctr">
            <a:noAutofit/>
          </a:bodyPr>
          <a:lstStyle>
            <a:lvl1pPr>
              <a:spcBef>
                <a:spcPts val="0"/>
              </a:spcBef>
              <a:defRPr sz="2250" b="1">
                <a:solidFill>
                  <a:srgbClr val="B90014"/>
                </a:solidFill>
                <a:latin typeface="+mj-lt"/>
                <a:ea typeface="+mj-ea"/>
                <a:cs typeface="+mj-cs"/>
                <a:sym typeface="Helvetica"/>
              </a:defRPr>
            </a:lvl1pPr>
          </a:lstStyle>
          <a:p>
            <a:r>
              <a:rPr lang="en-US" dirty="0" smtClean="0"/>
              <a:t>Slide Title</a:t>
            </a:r>
            <a:endParaRPr lang="en-US" dirty="0"/>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
        <p:nvSpPr>
          <p:cNvPr id="14" name="Shape 22"/>
          <p:cNvSpPr>
            <a:spLocks noGrp="1"/>
          </p:cNvSpPr>
          <p:nvPr>
            <p:ph type="body" sz="quarter" idx="15" hasCustomPrompt="1"/>
          </p:nvPr>
        </p:nvSpPr>
        <p:spPr>
          <a:xfrm>
            <a:off x="405959" y="1625600"/>
            <a:ext cx="8332082" cy="4140200"/>
          </a:xfrm>
          <a:prstGeom prst="rect">
            <a:avLst/>
          </a:prstGeom>
        </p:spPr>
        <p:txBody>
          <a:bodyPr wrap="square">
            <a:normAutofit/>
          </a:bodyPr>
          <a:lstStyle>
            <a:lvl1pPr>
              <a:spcBef>
                <a:spcPts val="0"/>
              </a:spcBef>
              <a:defRPr sz="2025">
                <a:solidFill>
                  <a:schemeClr val="tx2"/>
                </a:solidFill>
                <a:latin typeface="+mj-lt"/>
                <a:ea typeface="+mj-ea"/>
                <a:cs typeface="+mj-cs"/>
                <a:sym typeface="Helvetica"/>
              </a:defRPr>
            </a:lvl1pPr>
          </a:lstStyle>
          <a:p>
            <a:r>
              <a:rPr lang="en-US" dirty="0" smtClean="0"/>
              <a:t>Body </a:t>
            </a:r>
            <a:endParaRPr lang="en-US" dirty="0"/>
          </a:p>
        </p:txBody>
      </p:sp>
    </p:spTree>
    <p:extLst>
      <p:ext uri="{BB962C8B-B14F-4D97-AF65-F5344CB8AC3E}">
        <p14:creationId xmlns:p14="http://schemas.microsoft.com/office/powerpoint/2010/main" val="348342992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971552"/>
            <a:ext cx="8672513" cy="5059363"/>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5"/>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57ADAB69-348E-2C41-AF41-E98D046040A4}" type="datetime1">
              <a:rPr kumimoji="0" lang="en-US" sz="9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0" fontAlgn="base" latinLnBrk="0" hangingPunct="0">
                <a:lnSpc>
                  <a:spcPct val="100000"/>
                </a:lnSpc>
                <a:spcBef>
                  <a:spcPct val="0"/>
                </a:spcBef>
                <a:spcAft>
                  <a:spcPct val="0"/>
                </a:spcAft>
                <a:buClrTx/>
                <a:buSzTx/>
                <a:buFontTx/>
                <a:buNone/>
                <a:tabLst/>
                <a:defRPr/>
              </a:pPr>
              <a:t>10/25/2019</a:t>
            </a:fld>
            <a:endParaRPr kumimoji="0" lang="en-US" sz="900" b="0" i="0" u="none" strike="noStrike" kern="1200" cap="none" spc="0" normalizeH="0" baseline="0" noProof="0" dirty="0">
              <a:ln>
                <a:noFill/>
              </a:ln>
              <a:solidFill>
                <a:srgbClr val="004C97"/>
              </a:solidFill>
              <a:effectLst/>
              <a:uLnTx/>
              <a:uFillTx/>
              <a:latin typeface="Helvetica" charset="0"/>
              <a:ea typeface="+mn-ea"/>
            </a:endParaRPr>
          </a:p>
        </p:txBody>
      </p:sp>
      <p:sp>
        <p:nvSpPr>
          <p:cNvPr id="9" name="Footer Placeholder 4"/>
          <p:cNvSpPr>
            <a:spLocks noGrp="1"/>
          </p:cNvSpPr>
          <p:nvPr>
            <p:ph type="ftr" sz="quarter" idx="3"/>
          </p:nvPr>
        </p:nvSpPr>
        <p:spPr>
          <a:xfrm>
            <a:off x="1530603" y="6504216"/>
            <a:ext cx="6262118"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smtClean="0">
                <a:ln>
                  <a:noFill/>
                </a:ln>
                <a:solidFill>
                  <a:srgbClr val="004C97"/>
                </a:solidFill>
                <a:effectLst/>
                <a:uLnTx/>
                <a:uFillTx/>
                <a:latin typeface="Helvetica"/>
                <a:ea typeface="ＭＳ Ｐゴシック" charset="0"/>
              </a:rPr>
              <a:t>Presenter | Presentation Title or Meeting Title</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10" name="Slide Number Placeholder 5"/>
          <p:cNvSpPr>
            <a:spLocks noGrp="1"/>
          </p:cNvSpPr>
          <p:nvPr>
            <p:ph type="sldNum" sz="quarter" idx="4"/>
          </p:nvPr>
        </p:nvSpPr>
        <p:spPr>
          <a:xfrm>
            <a:off x="222250" y="6504215"/>
            <a:ext cx="414338"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ea typeface="+mn-ea"/>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004C97"/>
              </a:solidFill>
              <a:effectLst/>
              <a:uLnTx/>
              <a:uFillTx/>
              <a:latin typeface="Helvetica" charset="0"/>
              <a:ea typeface="+mn-ea"/>
            </a:endParaRPr>
          </a:p>
        </p:txBody>
      </p:sp>
    </p:spTree>
    <p:extLst>
      <p:ext uri="{BB962C8B-B14F-4D97-AF65-F5344CB8AC3E}">
        <p14:creationId xmlns:p14="http://schemas.microsoft.com/office/powerpoint/2010/main" val="323818664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15E3F2-F68D-4892-892D-300B494B755D}"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5D15F-DDD3-43D7-95BD-5D2A4E53E945}" type="slidenum">
              <a:rPr lang="en-US" smtClean="0"/>
              <a:t>‹#›</a:t>
            </a:fld>
            <a:endParaRPr lang="en-US"/>
          </a:p>
        </p:txBody>
      </p:sp>
    </p:spTree>
    <p:extLst>
      <p:ext uri="{BB962C8B-B14F-4D97-AF65-F5344CB8AC3E}">
        <p14:creationId xmlns:p14="http://schemas.microsoft.com/office/powerpoint/2010/main" val="3041567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15E3F2-F68D-4892-892D-300B494B755D}"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5D15F-DDD3-43D7-95BD-5D2A4E53E945}" type="slidenum">
              <a:rPr lang="en-US" smtClean="0"/>
              <a:t>‹#›</a:t>
            </a:fld>
            <a:endParaRPr lang="en-US"/>
          </a:p>
        </p:txBody>
      </p:sp>
    </p:spTree>
    <p:extLst>
      <p:ext uri="{BB962C8B-B14F-4D97-AF65-F5344CB8AC3E}">
        <p14:creationId xmlns:p14="http://schemas.microsoft.com/office/powerpoint/2010/main" val="58614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15E3F2-F68D-4892-892D-300B494B755D}"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5D15F-DDD3-43D7-95BD-5D2A4E53E945}" type="slidenum">
              <a:rPr lang="en-US" smtClean="0"/>
              <a:t>‹#›</a:t>
            </a:fld>
            <a:endParaRPr lang="en-US"/>
          </a:p>
        </p:txBody>
      </p:sp>
    </p:spTree>
    <p:extLst>
      <p:ext uri="{BB962C8B-B14F-4D97-AF65-F5344CB8AC3E}">
        <p14:creationId xmlns:p14="http://schemas.microsoft.com/office/powerpoint/2010/main" val="2451387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15E3F2-F68D-4892-892D-300B494B755D}" type="datetimeFigureOut">
              <a:rPr lang="en-US" smtClean="0"/>
              <a:t>10/25/2019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75D15F-DDD3-43D7-95BD-5D2A4E53E945}" type="slidenum">
              <a:rPr lang="en-US" smtClean="0"/>
              <a:t>‹#›</a:t>
            </a:fld>
            <a:endParaRPr lang="en-US"/>
          </a:p>
        </p:txBody>
      </p:sp>
    </p:spTree>
    <p:extLst>
      <p:ext uri="{BB962C8B-B14F-4D97-AF65-F5344CB8AC3E}">
        <p14:creationId xmlns:p14="http://schemas.microsoft.com/office/powerpoint/2010/main" val="27388254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15E3F2-F68D-4892-892D-300B494B755D}" type="datetimeFigureOut">
              <a:rPr lang="en-US" smtClean="0"/>
              <a:t>10/25/2019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75D15F-DDD3-43D7-95BD-5D2A4E53E945}" type="slidenum">
              <a:rPr lang="en-US" smtClean="0"/>
              <a:t>‹#›</a:t>
            </a:fld>
            <a:endParaRPr lang="en-US"/>
          </a:p>
        </p:txBody>
      </p:sp>
    </p:spTree>
    <p:extLst>
      <p:ext uri="{BB962C8B-B14F-4D97-AF65-F5344CB8AC3E}">
        <p14:creationId xmlns:p14="http://schemas.microsoft.com/office/powerpoint/2010/main" val="381433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15E3F2-F68D-4892-892D-300B494B755D}" type="datetimeFigureOut">
              <a:rPr lang="en-US" smtClean="0"/>
              <a:t>10/25/2019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75D15F-DDD3-43D7-95BD-5D2A4E53E945}" type="slidenum">
              <a:rPr lang="en-US" smtClean="0"/>
              <a:t>‹#›</a:t>
            </a:fld>
            <a:endParaRPr lang="en-US"/>
          </a:p>
        </p:txBody>
      </p:sp>
    </p:spTree>
    <p:extLst>
      <p:ext uri="{BB962C8B-B14F-4D97-AF65-F5344CB8AC3E}">
        <p14:creationId xmlns:p14="http://schemas.microsoft.com/office/powerpoint/2010/main" val="1637537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15E3F2-F68D-4892-892D-300B494B755D}" type="datetimeFigureOut">
              <a:rPr lang="en-US" smtClean="0"/>
              <a:t>10/25/2019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75D15F-DDD3-43D7-95BD-5D2A4E53E945}" type="slidenum">
              <a:rPr lang="en-US" smtClean="0"/>
              <a:t>‹#›</a:t>
            </a:fld>
            <a:endParaRPr lang="en-US"/>
          </a:p>
        </p:txBody>
      </p:sp>
    </p:spTree>
    <p:extLst>
      <p:ext uri="{BB962C8B-B14F-4D97-AF65-F5344CB8AC3E}">
        <p14:creationId xmlns:p14="http://schemas.microsoft.com/office/powerpoint/2010/main" val="2599664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15E3F2-F68D-4892-892D-300B494B755D}" type="datetimeFigureOut">
              <a:rPr lang="en-US" smtClean="0"/>
              <a:t>10/25/2019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75D15F-DDD3-43D7-95BD-5D2A4E53E945}" type="slidenum">
              <a:rPr lang="en-US" smtClean="0"/>
              <a:t>‹#›</a:t>
            </a:fld>
            <a:endParaRPr lang="en-US"/>
          </a:p>
        </p:txBody>
      </p:sp>
    </p:spTree>
    <p:extLst>
      <p:ext uri="{BB962C8B-B14F-4D97-AF65-F5344CB8AC3E}">
        <p14:creationId xmlns:p14="http://schemas.microsoft.com/office/powerpoint/2010/main" val="601864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15E3F2-F68D-4892-892D-300B494B755D}" type="datetimeFigureOut">
              <a:rPr lang="en-US" smtClean="0"/>
              <a:t>10/25/2019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75D15F-DDD3-43D7-95BD-5D2A4E53E945}" type="slidenum">
              <a:rPr lang="en-US" smtClean="0"/>
              <a:t>‹#›</a:t>
            </a:fld>
            <a:endParaRPr lang="en-US"/>
          </a:p>
        </p:txBody>
      </p:sp>
    </p:spTree>
    <p:extLst>
      <p:ext uri="{BB962C8B-B14F-4D97-AF65-F5344CB8AC3E}">
        <p14:creationId xmlns:p14="http://schemas.microsoft.com/office/powerpoint/2010/main" val="2525398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15E3F2-F68D-4892-892D-300B494B755D}"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5D15F-DDD3-43D7-95BD-5D2A4E53E945}" type="slidenum">
              <a:rPr lang="en-US" smtClean="0"/>
              <a:t>‹#›</a:t>
            </a:fld>
            <a:endParaRPr lang="en-US"/>
          </a:p>
        </p:txBody>
      </p:sp>
    </p:spTree>
    <p:extLst>
      <p:ext uri="{BB962C8B-B14F-4D97-AF65-F5344CB8AC3E}">
        <p14:creationId xmlns:p14="http://schemas.microsoft.com/office/powerpoint/2010/main" val="2472016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15E3F2-F68D-4892-892D-300B494B755D}"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5D15F-DDD3-43D7-95BD-5D2A4E53E945}" type="slidenum">
              <a:rPr lang="en-US" smtClean="0"/>
              <a:t>‹#›</a:t>
            </a:fld>
            <a:endParaRPr lang="en-US"/>
          </a:p>
        </p:txBody>
      </p:sp>
    </p:spTree>
    <p:extLst>
      <p:ext uri="{BB962C8B-B14F-4D97-AF65-F5344CB8AC3E}">
        <p14:creationId xmlns:p14="http://schemas.microsoft.com/office/powerpoint/2010/main" val="396135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
          <p:cNvSpPr>
            <a:spLocks noGrp="1" noChangeArrowheads="1"/>
          </p:cNvSpPr>
          <p:nvPr userDrawn="1">
            <p:ph type="ftr" sz="quarter" idx="10"/>
          </p:nvPr>
        </p:nvSpPr>
        <p:spPr>
          <a:ln/>
        </p:spPr>
        <p:txBody>
          <a:bodyPr/>
          <a:lstStyle>
            <a:lvl1pPr>
              <a:defRPr/>
            </a:lvl1pPr>
          </a:lstStyle>
          <a:p>
            <a:pPr>
              <a:defRPr/>
            </a:pPr>
            <a:r>
              <a:rPr lang="en-US"/>
              <a:t> </a:t>
            </a:r>
            <a:r>
              <a:rPr lang="en-US">
                <a:solidFill>
                  <a:srgbClr val="3861AA"/>
                </a:solidFill>
              </a:rPr>
              <a:t>Presentation title - </a:t>
            </a:r>
            <a:fld id="{609203E7-1546-4A5A-9952-387FA88661D4}" type="slidenum">
              <a:rPr lang="en-US">
                <a:solidFill>
                  <a:srgbClr val="3861AA"/>
                </a:solidFill>
              </a:rPr>
              <a:pPr>
                <a:defRPr/>
              </a:pPr>
              <a:t>‹#›</a:t>
            </a:fld>
            <a:endParaRPr lang="en-US">
              <a:solidFill>
                <a:srgbClr val="3861AA"/>
              </a:solidFill>
            </a:endParaRPr>
          </a:p>
        </p:txBody>
      </p:sp>
    </p:spTree>
    <p:extLst>
      <p:ext uri="{BB962C8B-B14F-4D97-AF65-F5344CB8AC3E}">
        <p14:creationId xmlns:p14="http://schemas.microsoft.com/office/powerpoint/2010/main" val="570995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userDrawn="1">
            <p:ph type="ftr" sz="quarter" idx="10"/>
          </p:nvPr>
        </p:nvSpPr>
        <p:spPr>
          <a:ln/>
        </p:spPr>
        <p:txBody>
          <a:bodyPr/>
          <a:lstStyle>
            <a:lvl1pPr>
              <a:defRPr/>
            </a:lvl1pPr>
          </a:lstStyle>
          <a:p>
            <a:pPr>
              <a:defRPr/>
            </a:pPr>
            <a:fld id="{5DC02CBC-93DC-466F-8C62-66EC33E1549E}" type="slidenum">
              <a:rPr lang="en-US" smtClean="0">
                <a:solidFill>
                  <a:srgbClr val="3861AA"/>
                </a:solidFill>
              </a:rPr>
              <a:pPr>
                <a:defRPr/>
              </a:pPr>
              <a:t>‹#›</a:t>
            </a:fld>
            <a:endParaRPr lang="en-US" dirty="0">
              <a:solidFill>
                <a:srgbClr val="3861AA"/>
              </a:solidFill>
            </a:endParaRPr>
          </a:p>
        </p:txBody>
      </p:sp>
    </p:spTree>
    <p:extLst>
      <p:ext uri="{BB962C8B-B14F-4D97-AF65-F5344CB8AC3E}">
        <p14:creationId xmlns:p14="http://schemas.microsoft.com/office/powerpoint/2010/main" val="41160282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userDrawn="1">
            <p:ph type="ftr" sz="quarter" idx="10"/>
          </p:nvPr>
        </p:nvSpPr>
        <p:spPr>
          <a:ln/>
        </p:spPr>
        <p:txBody>
          <a:bodyPr/>
          <a:lstStyle>
            <a:lvl1pPr>
              <a:defRPr/>
            </a:lvl1pPr>
          </a:lstStyle>
          <a:p>
            <a:pPr>
              <a:defRPr/>
            </a:pPr>
            <a:r>
              <a:rPr lang="en-US"/>
              <a:t> </a:t>
            </a:r>
            <a:r>
              <a:rPr lang="en-US">
                <a:solidFill>
                  <a:srgbClr val="3861AA"/>
                </a:solidFill>
              </a:rPr>
              <a:t>Presentation title - </a:t>
            </a:r>
            <a:fld id="{292029F1-D173-4B3E-BAF8-134C7E30A4F7}" type="slidenum">
              <a:rPr lang="en-US">
                <a:solidFill>
                  <a:srgbClr val="3861AA"/>
                </a:solidFill>
              </a:rPr>
              <a:pPr>
                <a:defRPr/>
              </a:pPr>
              <a:t>‹#›</a:t>
            </a:fld>
            <a:endParaRPr lang="en-US">
              <a:solidFill>
                <a:srgbClr val="3861AA"/>
              </a:solidFill>
            </a:endParaRPr>
          </a:p>
        </p:txBody>
      </p:sp>
    </p:spTree>
    <p:extLst>
      <p:ext uri="{BB962C8B-B14F-4D97-AF65-F5344CB8AC3E}">
        <p14:creationId xmlns:p14="http://schemas.microsoft.com/office/powerpoint/2010/main" val="11974442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43053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066800"/>
            <a:ext cx="43053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userDrawn="1">
            <p:ph type="ftr" sz="quarter" idx="10"/>
          </p:nvPr>
        </p:nvSpPr>
        <p:spPr>
          <a:ln/>
        </p:spPr>
        <p:txBody>
          <a:bodyPr/>
          <a:lstStyle>
            <a:lvl1pPr>
              <a:defRPr/>
            </a:lvl1pPr>
          </a:lstStyle>
          <a:p>
            <a:pPr>
              <a:defRPr/>
            </a:pPr>
            <a:r>
              <a:rPr lang="en-US"/>
              <a:t> </a:t>
            </a:r>
            <a:r>
              <a:rPr lang="en-US">
                <a:solidFill>
                  <a:srgbClr val="3861AA"/>
                </a:solidFill>
              </a:rPr>
              <a:t>Presentation title - </a:t>
            </a:r>
            <a:fld id="{6C772B5D-98DC-4695-97CC-C21E7E9A914C}" type="slidenum">
              <a:rPr lang="en-US">
                <a:solidFill>
                  <a:srgbClr val="3861AA"/>
                </a:solidFill>
              </a:rPr>
              <a:pPr>
                <a:defRPr/>
              </a:pPr>
              <a:t>‹#›</a:t>
            </a:fld>
            <a:endParaRPr lang="en-US">
              <a:solidFill>
                <a:srgbClr val="3861AA"/>
              </a:solidFill>
            </a:endParaRPr>
          </a:p>
        </p:txBody>
      </p:sp>
    </p:spTree>
    <p:extLst>
      <p:ext uri="{BB962C8B-B14F-4D97-AF65-F5344CB8AC3E}">
        <p14:creationId xmlns:p14="http://schemas.microsoft.com/office/powerpoint/2010/main" val="2921870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userDrawn="1">
            <p:ph type="ftr" sz="quarter" idx="10"/>
          </p:nvPr>
        </p:nvSpPr>
        <p:spPr>
          <a:ln/>
        </p:spPr>
        <p:txBody>
          <a:bodyPr/>
          <a:lstStyle>
            <a:lvl1pPr>
              <a:defRPr/>
            </a:lvl1pPr>
          </a:lstStyle>
          <a:p>
            <a:pPr>
              <a:defRPr/>
            </a:pPr>
            <a:r>
              <a:rPr lang="en-US"/>
              <a:t> </a:t>
            </a:r>
            <a:r>
              <a:rPr lang="en-US">
                <a:solidFill>
                  <a:srgbClr val="3861AA"/>
                </a:solidFill>
              </a:rPr>
              <a:t>Presentation title - </a:t>
            </a:r>
            <a:fld id="{2EF7328E-D41B-4685-8E17-CE52101CE96C}" type="slidenum">
              <a:rPr lang="en-US">
                <a:solidFill>
                  <a:srgbClr val="3861AA"/>
                </a:solidFill>
              </a:rPr>
              <a:pPr>
                <a:defRPr/>
              </a:pPr>
              <a:t>‹#›</a:t>
            </a:fld>
            <a:endParaRPr lang="en-US">
              <a:solidFill>
                <a:srgbClr val="3861AA"/>
              </a:solidFill>
            </a:endParaRPr>
          </a:p>
        </p:txBody>
      </p:sp>
    </p:spTree>
    <p:extLst>
      <p:ext uri="{BB962C8B-B14F-4D97-AF65-F5344CB8AC3E}">
        <p14:creationId xmlns:p14="http://schemas.microsoft.com/office/powerpoint/2010/main" val="4150430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userDrawn="1">
            <p:ph type="ftr" sz="quarter" idx="10"/>
          </p:nvPr>
        </p:nvSpPr>
        <p:spPr>
          <a:ln/>
        </p:spPr>
        <p:txBody>
          <a:bodyPr/>
          <a:lstStyle>
            <a:lvl1pPr>
              <a:defRPr/>
            </a:lvl1pPr>
          </a:lstStyle>
          <a:p>
            <a:pPr>
              <a:defRPr/>
            </a:pPr>
            <a:r>
              <a:rPr lang="en-US"/>
              <a:t> </a:t>
            </a:r>
            <a:r>
              <a:rPr lang="en-US">
                <a:solidFill>
                  <a:srgbClr val="3861AA"/>
                </a:solidFill>
              </a:rPr>
              <a:t>Presentation title - </a:t>
            </a:r>
            <a:fld id="{E4897793-2076-4D7D-BCBC-777FC11FA81E}" type="slidenum">
              <a:rPr lang="en-US">
                <a:solidFill>
                  <a:srgbClr val="3861AA"/>
                </a:solidFill>
              </a:rPr>
              <a:pPr>
                <a:defRPr/>
              </a:pPr>
              <a:t>‹#›</a:t>
            </a:fld>
            <a:endParaRPr lang="en-US">
              <a:solidFill>
                <a:srgbClr val="3861AA"/>
              </a:solidFill>
            </a:endParaRPr>
          </a:p>
        </p:txBody>
      </p:sp>
    </p:spTree>
    <p:extLst>
      <p:ext uri="{BB962C8B-B14F-4D97-AF65-F5344CB8AC3E}">
        <p14:creationId xmlns:p14="http://schemas.microsoft.com/office/powerpoint/2010/main" val="4103510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IMS HEALTH Title Slide Layout with Image">
    <p:spTree>
      <p:nvGrpSpPr>
        <p:cNvPr id="1" name=""/>
        <p:cNvGrpSpPr/>
        <p:nvPr/>
      </p:nvGrpSpPr>
      <p:grpSpPr>
        <a:xfrm>
          <a:off x="0" y="0"/>
          <a:ext cx="0" cy="0"/>
          <a:chOff x="0" y="0"/>
          <a:chExt cx="0" cy="0"/>
        </a:xfrm>
      </p:grpSpPr>
      <p:cxnSp>
        <p:nvCxnSpPr>
          <p:cNvPr id="9" name="Straight Connector 8"/>
          <p:cNvCxnSpPr/>
          <p:nvPr userDrawn="1"/>
        </p:nvCxnSpPr>
        <p:spPr>
          <a:xfrm>
            <a:off x="0" y="2891118"/>
            <a:ext cx="9144000" cy="0"/>
          </a:xfrm>
          <a:prstGeom prst="line">
            <a:avLst/>
          </a:prstGeom>
          <a:ln w="38100">
            <a:solidFill>
              <a:srgbClr val="69C0C9"/>
            </a:solidFill>
          </a:ln>
        </p:spPr>
        <p:style>
          <a:lnRef idx="1">
            <a:schemeClr val="accent1"/>
          </a:lnRef>
          <a:fillRef idx="0">
            <a:schemeClr val="accent1"/>
          </a:fillRef>
          <a:effectRef idx="0">
            <a:schemeClr val="accent1"/>
          </a:effectRef>
          <a:fontRef idx="minor">
            <a:schemeClr val="tx1"/>
          </a:fontRef>
        </p:style>
      </p:cxnSp>
      <p:sp>
        <p:nvSpPr>
          <p:cNvPr id="4098" name="Rectangle 2"/>
          <p:cNvSpPr>
            <a:spLocks noGrp="1" noChangeArrowheads="1"/>
          </p:cNvSpPr>
          <p:nvPr>
            <p:ph type="ctrTitle" hasCustomPrompt="1"/>
          </p:nvPr>
        </p:nvSpPr>
        <p:spPr>
          <a:xfrm>
            <a:off x="455615" y="1736725"/>
            <a:ext cx="7448550" cy="1050925"/>
          </a:xfrm>
        </p:spPr>
        <p:txBody>
          <a:bodyPr anchor="b"/>
          <a:lstStyle>
            <a:lvl1pPr>
              <a:defRPr cap="none" baseline="0"/>
            </a:lvl1pPr>
          </a:lstStyle>
          <a:p>
            <a:r>
              <a:rPr lang="en-US" dirty="0"/>
              <a:t>Title goes here</a:t>
            </a:r>
            <a:br>
              <a:rPr lang="en-US" dirty="0"/>
            </a:br>
            <a:r>
              <a:rPr lang="en-US" dirty="0"/>
              <a:t>Photo option, choose from a selection</a:t>
            </a:r>
          </a:p>
        </p:txBody>
      </p:sp>
      <p:sp>
        <p:nvSpPr>
          <p:cNvPr id="4099" name="Rectangle 3"/>
          <p:cNvSpPr>
            <a:spLocks noGrp="1" noChangeArrowheads="1"/>
          </p:cNvSpPr>
          <p:nvPr>
            <p:ph type="subTitle" idx="1" hasCustomPrompt="1"/>
          </p:nvPr>
        </p:nvSpPr>
        <p:spPr>
          <a:xfrm>
            <a:off x="455615" y="2970215"/>
            <a:ext cx="7448550" cy="720000"/>
          </a:xfrm>
        </p:spPr>
        <p:txBody>
          <a:bodyPr/>
          <a:lstStyle>
            <a:lvl1pPr marL="0" indent="0">
              <a:spcBef>
                <a:spcPct val="40000"/>
              </a:spcBef>
              <a:buFont typeface="Verdana" pitchFamily="34" charset="0"/>
              <a:buNone/>
              <a:defRPr sz="1800" cap="none" baseline="0">
                <a:solidFill>
                  <a:srgbClr val="69C0C9"/>
                </a:solidFill>
              </a:defRPr>
            </a:lvl1pPr>
          </a:lstStyle>
          <a:p>
            <a:r>
              <a:rPr dirty="0"/>
              <a:t>Name, Title, Department</a:t>
            </a:r>
          </a:p>
        </p:txBody>
      </p:sp>
      <p:sp>
        <p:nvSpPr>
          <p:cNvPr id="12" name="Date Placeholder 3"/>
          <p:cNvSpPr>
            <a:spLocks noGrp="1"/>
          </p:cNvSpPr>
          <p:nvPr>
            <p:ph type="dt" sz="half" idx="2"/>
          </p:nvPr>
        </p:nvSpPr>
        <p:spPr>
          <a:xfrm>
            <a:off x="460377" y="6217920"/>
            <a:ext cx="6629400" cy="39624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algn="l" defTabSz="914210" rtl="0" eaLnBrk="0" latinLnBrk="0" hangingPunct="0">
              <a:defRPr sz="1200" kern="1200">
                <a:solidFill>
                  <a:srgbClr val="002868"/>
                </a:solidFill>
                <a:latin typeface="+mn-lt"/>
                <a:ea typeface="+mn-ea"/>
                <a:cs typeface="+mn-cs"/>
              </a:defRPr>
            </a:lvl1pPr>
          </a:lstStyle>
          <a:p>
            <a:r>
              <a:rPr lang="en-US">
                <a:latin typeface="Verdana"/>
              </a:rPr>
              <a:t>Fixed Date [via Insert tab &gt; Header &amp; Footer]</a:t>
            </a:r>
            <a:endParaRPr lang="en-GB" dirty="0">
              <a:latin typeface="Verdana"/>
            </a:endParaRPr>
          </a:p>
        </p:txBody>
      </p:sp>
    </p:spTree>
    <p:extLst>
      <p:ext uri="{BB962C8B-B14F-4D97-AF65-F5344CB8AC3E}">
        <p14:creationId xmlns:p14="http://schemas.microsoft.com/office/powerpoint/2010/main" val="64467074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hasCustomPrompt="1"/>
          </p:nvPr>
        </p:nvSpPr>
        <p:spPr>
          <a:xfrm>
            <a:off x="455615" y="1736725"/>
            <a:ext cx="7448550" cy="1050925"/>
          </a:xfrm>
        </p:spPr>
        <p:txBody>
          <a:bodyPr anchor="b"/>
          <a:lstStyle>
            <a:lvl1pPr>
              <a:defRPr/>
            </a:lvl1pPr>
          </a:lstStyle>
          <a:p>
            <a:r>
              <a:rPr lang="en-US" dirty="0"/>
              <a:t>Click to edit master title style</a:t>
            </a:r>
          </a:p>
        </p:txBody>
      </p:sp>
      <p:sp>
        <p:nvSpPr>
          <p:cNvPr id="4099" name="Rectangle 3"/>
          <p:cNvSpPr>
            <a:spLocks noGrp="1" noChangeArrowheads="1"/>
          </p:cNvSpPr>
          <p:nvPr>
            <p:ph type="subTitle" idx="1" hasCustomPrompt="1"/>
          </p:nvPr>
        </p:nvSpPr>
        <p:spPr>
          <a:xfrm>
            <a:off x="455615" y="2970213"/>
            <a:ext cx="7448550" cy="1050925"/>
          </a:xfrm>
        </p:spPr>
        <p:txBody>
          <a:bodyPr/>
          <a:lstStyle>
            <a:lvl1pPr marL="0" indent="0">
              <a:spcBef>
                <a:spcPct val="40000"/>
              </a:spcBef>
              <a:buFont typeface="Verdana" pitchFamily="34" charset="0"/>
              <a:buNone/>
              <a:defRPr sz="1800" cap="none" baseline="0">
                <a:solidFill>
                  <a:srgbClr val="69C0C9"/>
                </a:solidFill>
              </a:defRPr>
            </a:lvl1pPr>
          </a:lstStyle>
          <a:p>
            <a:r>
              <a:rPr lang="en-US" dirty="0"/>
              <a:t>Click to edit master subtitle style</a:t>
            </a:r>
          </a:p>
        </p:txBody>
      </p:sp>
      <p:sp>
        <p:nvSpPr>
          <p:cNvPr id="5" name="Date Placeholder 3"/>
          <p:cNvSpPr>
            <a:spLocks noGrp="1"/>
          </p:cNvSpPr>
          <p:nvPr>
            <p:ph type="dt" sz="half" idx="2"/>
          </p:nvPr>
        </p:nvSpPr>
        <p:spPr>
          <a:xfrm>
            <a:off x="460377" y="6217920"/>
            <a:ext cx="6629400" cy="39624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algn="l" defTabSz="914210" rtl="0" eaLnBrk="0" latinLnBrk="0" hangingPunct="0">
              <a:defRPr sz="1200" kern="1200">
                <a:solidFill>
                  <a:srgbClr val="002868"/>
                </a:solidFill>
                <a:latin typeface="+mn-lt"/>
                <a:ea typeface="+mn-ea"/>
                <a:cs typeface="+mn-cs"/>
              </a:defRPr>
            </a:lvl1pPr>
          </a:lstStyle>
          <a:p>
            <a:r>
              <a:rPr lang="en-US">
                <a:latin typeface="Verdana"/>
              </a:rPr>
              <a:t>Fixed Date [via Insert tab &gt; Header &amp; Footer]</a:t>
            </a:r>
            <a:endParaRPr lang="en-GB" dirty="0">
              <a:latin typeface="Verdana"/>
            </a:endParaRPr>
          </a:p>
        </p:txBody>
      </p:sp>
    </p:spTree>
    <p:extLst>
      <p:ext uri="{BB962C8B-B14F-4D97-AF65-F5344CB8AC3E}">
        <p14:creationId xmlns:p14="http://schemas.microsoft.com/office/powerpoint/2010/main" val="42050863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
            <a:ext cx="8226425" cy="818685"/>
          </a:xfrm>
        </p:spPr>
        <p:txBody>
          <a:bodyPr anchor="b"/>
          <a:lstStyle/>
          <a:p>
            <a:r>
              <a:rPr lang="en-US"/>
              <a:t>Click to edit Master title style</a:t>
            </a:r>
            <a:endParaRPr dirty="0"/>
          </a:p>
        </p:txBody>
      </p:sp>
      <p:sp>
        <p:nvSpPr>
          <p:cNvPr id="3" name="Content Placeholder 2"/>
          <p:cNvSpPr>
            <a:spLocks noGrp="1"/>
          </p:cNvSpPr>
          <p:nvPr>
            <p:ph idx="1"/>
          </p:nvPr>
        </p:nvSpPr>
        <p:spPr/>
        <p:txBody>
          <a:bodyPr/>
          <a:lstStyle>
            <a:lvl1pPr>
              <a:buClr>
                <a:srgbClr val="69C0C9"/>
              </a:buClr>
              <a:defRPr sz="2000"/>
            </a:lvl1pPr>
            <a:lvl2pPr>
              <a:buClr>
                <a:srgbClr val="69C0C9"/>
              </a:buClr>
              <a:defRPr/>
            </a:lvl2pPr>
            <a:lvl3pPr>
              <a:buClr>
                <a:srgbClr val="69C0C9"/>
              </a:buClr>
              <a:defRPr/>
            </a:lvl3pPr>
            <a:lvl4pPr>
              <a:buClr>
                <a:srgbClr val="69C0C9"/>
              </a:buClr>
              <a:defRPr/>
            </a:lvl4pPr>
            <a:lvl5pPr>
              <a:buClr>
                <a:srgbClr val="69C0C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Date Placeholder 3"/>
          <p:cNvSpPr>
            <a:spLocks noGrp="1"/>
          </p:cNvSpPr>
          <p:nvPr>
            <p:ph type="dt" sz="half" idx="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latin typeface="Verdana"/>
              </a:rPr>
              <a:t>Fixed Date [via Insert tab &gt; Header &amp; Footer]</a:t>
            </a:r>
            <a:endParaRPr lang="en-GB">
              <a:latin typeface="Verdana"/>
            </a:endParaRPr>
          </a:p>
        </p:txBody>
      </p:sp>
      <p:sp>
        <p:nvSpPr>
          <p:cNvPr id="14"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latin typeface="Verdana"/>
              </a:rPr>
              <a:t>Presentation Title [via Insert tab &gt; Header &amp; Footer]</a:t>
            </a:r>
          </a:p>
        </p:txBody>
      </p:sp>
      <p:sp>
        <p:nvSpPr>
          <p:cNvPr id="15"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latin typeface="Verdana"/>
              </a:rPr>
              <a:pPr/>
              <a:t>‹#›</a:t>
            </a:fld>
            <a:endParaRPr lang="en-GB">
              <a:latin typeface="Verdana"/>
            </a:endParaRPr>
          </a:p>
        </p:txBody>
      </p:sp>
      <p:sp>
        <p:nvSpPr>
          <p:cNvPr id="5"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131764114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68"/>
                </a:solidFill>
              </a:defRPr>
            </a:lvl1pPr>
          </a:lstStyle>
          <a:p>
            <a:r>
              <a:rPr lang="en-US"/>
              <a:t>Click to edit Master title style</a:t>
            </a:r>
            <a:endParaRPr dirty="0"/>
          </a:p>
        </p:txBody>
      </p:sp>
      <p:sp>
        <p:nvSpPr>
          <p:cNvPr id="3" name="Content Placeholder 2"/>
          <p:cNvSpPr>
            <a:spLocks noGrp="1"/>
          </p:cNvSpPr>
          <p:nvPr>
            <p:ph sz="half" idx="1"/>
          </p:nvPr>
        </p:nvSpPr>
        <p:spPr>
          <a:xfrm>
            <a:off x="455613" y="1598613"/>
            <a:ext cx="3951287" cy="4387850"/>
          </a:xfrm>
        </p:spPr>
        <p:txBody>
          <a:bodyPr/>
          <a:lstStyle>
            <a:lvl1pPr>
              <a:buClr>
                <a:srgbClr val="69C0C9"/>
              </a:buClr>
              <a:defRPr sz="2000">
                <a:solidFill>
                  <a:srgbClr val="002868"/>
                </a:solidFill>
              </a:defRPr>
            </a:lvl1pPr>
            <a:lvl2pPr>
              <a:buClr>
                <a:srgbClr val="69C0C9"/>
              </a:buClr>
              <a:defRPr sz="1600">
                <a:solidFill>
                  <a:srgbClr val="002868"/>
                </a:solidFill>
              </a:defRPr>
            </a:lvl2pPr>
            <a:lvl3pPr>
              <a:buClr>
                <a:srgbClr val="69C0C9"/>
              </a:buClr>
              <a:defRPr sz="1200">
                <a:solidFill>
                  <a:srgbClr val="002868"/>
                </a:solidFill>
              </a:defRPr>
            </a:lvl3pPr>
            <a:lvl4pPr>
              <a:buClr>
                <a:srgbClr val="69C0C9"/>
              </a:buClr>
              <a:defRPr sz="1200">
                <a:solidFill>
                  <a:srgbClr val="002868"/>
                </a:solidFill>
              </a:defRPr>
            </a:lvl4pPr>
            <a:lvl5pPr>
              <a:buClr>
                <a:srgbClr val="69C0C9"/>
              </a:buClr>
              <a:defRPr sz="1200">
                <a:solidFill>
                  <a:srgbClr val="00286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28045" y="1598613"/>
            <a:ext cx="3950208" cy="4387850"/>
          </a:xfrm>
        </p:spPr>
        <p:txBody>
          <a:bodyPr/>
          <a:lstStyle>
            <a:lvl1pPr>
              <a:buClr>
                <a:srgbClr val="69C0C9"/>
              </a:buClr>
              <a:defRPr sz="2000">
                <a:solidFill>
                  <a:srgbClr val="002868"/>
                </a:solidFill>
              </a:defRPr>
            </a:lvl1pPr>
            <a:lvl2pPr>
              <a:buClr>
                <a:srgbClr val="69C0C9"/>
              </a:buClr>
              <a:defRPr sz="1600">
                <a:solidFill>
                  <a:srgbClr val="002868"/>
                </a:solidFill>
              </a:defRPr>
            </a:lvl2pPr>
            <a:lvl3pPr>
              <a:buClr>
                <a:srgbClr val="69C0C9"/>
              </a:buClr>
              <a:defRPr sz="1200">
                <a:solidFill>
                  <a:srgbClr val="002868"/>
                </a:solidFill>
              </a:defRPr>
            </a:lvl3pPr>
            <a:lvl4pPr>
              <a:buClr>
                <a:srgbClr val="69C0C9"/>
              </a:buClr>
              <a:defRPr sz="1200">
                <a:solidFill>
                  <a:srgbClr val="002868"/>
                </a:solidFill>
              </a:defRPr>
            </a:lvl4pPr>
            <a:lvl5pPr>
              <a:buClr>
                <a:srgbClr val="69C0C9"/>
              </a:buClr>
              <a:defRPr sz="1200">
                <a:solidFill>
                  <a:srgbClr val="00286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Date Placeholder 3"/>
          <p:cNvSpPr>
            <a:spLocks noGrp="1"/>
          </p:cNvSpPr>
          <p:nvPr>
            <p:ph type="dt" sz="half" idx="10"/>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latin typeface="Verdana"/>
              </a:rPr>
              <a:t>Fixed Date [via Insert tab &gt; Header &amp; Footer]</a:t>
            </a:r>
            <a:endParaRPr lang="en-GB">
              <a:latin typeface="Verdana"/>
            </a:endParaRPr>
          </a:p>
        </p:txBody>
      </p:sp>
      <p:sp>
        <p:nvSpPr>
          <p:cNvPr id="10"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latin typeface="Verdana"/>
              </a:rPr>
              <a:t>Presentation Title [via Insert tab &gt; Header &amp; Footer]</a:t>
            </a:r>
          </a:p>
        </p:txBody>
      </p:sp>
      <p:sp>
        <p:nvSpPr>
          <p:cNvPr id="11"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latin typeface="Verdana"/>
              </a:rPr>
              <a:pPr/>
              <a:t>‹#›</a:t>
            </a:fld>
            <a:endParaRPr lang="en-GB">
              <a:latin typeface="Verdana"/>
            </a:endParaRPr>
          </a:p>
        </p:txBody>
      </p:sp>
      <p:sp>
        <p:nvSpPr>
          <p:cNvPr id="8" name="Text Placeholder 4"/>
          <p:cNvSpPr>
            <a:spLocks noGrp="1"/>
          </p:cNvSpPr>
          <p:nvPr>
            <p:ph type="body" sz="quarter" idx="11"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412633202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3"/>
            <a:ext cx="8229600" cy="817200"/>
          </a:xfrm>
        </p:spPr>
        <p:txBody>
          <a:bodyPr/>
          <a:lstStyle>
            <a:lvl1pPr>
              <a:defRPr>
                <a:solidFill>
                  <a:srgbClr val="002868"/>
                </a:solidFill>
              </a:defRPr>
            </a:lvl1pPr>
          </a:lstStyle>
          <a:p>
            <a:r>
              <a:rPr lang="en-US"/>
              <a:t>Click to edit Master title style</a:t>
            </a:r>
            <a:endParaRPr dirty="0"/>
          </a:p>
        </p:txBody>
      </p:sp>
      <p:sp>
        <p:nvSpPr>
          <p:cNvPr id="3" name="Text Placeholder 2"/>
          <p:cNvSpPr>
            <a:spLocks noGrp="1"/>
          </p:cNvSpPr>
          <p:nvPr>
            <p:ph type="body" idx="1"/>
          </p:nvPr>
        </p:nvSpPr>
        <p:spPr>
          <a:xfrm>
            <a:off x="457200" y="1535114"/>
            <a:ext cx="3949700" cy="639762"/>
          </a:xfrm>
        </p:spPr>
        <p:txBody>
          <a:bodyPr anchor="b">
            <a:noAutofit/>
          </a:bodyPr>
          <a:lstStyle>
            <a:lvl1pPr marL="0" indent="0">
              <a:buNone/>
              <a:defRPr sz="1800" b="1">
                <a:solidFill>
                  <a:srgbClr val="002868"/>
                </a:solidFill>
              </a:defRPr>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949700" cy="3951288"/>
          </a:xfrm>
        </p:spPr>
        <p:txBody>
          <a:bodyPr/>
          <a:lstStyle>
            <a:lvl1pPr>
              <a:buClr>
                <a:srgbClr val="69C0C9"/>
              </a:buClr>
              <a:defRPr sz="2000">
                <a:solidFill>
                  <a:srgbClr val="002868"/>
                </a:solidFill>
              </a:defRPr>
            </a:lvl1pPr>
            <a:lvl2pPr>
              <a:buClr>
                <a:srgbClr val="69C0C9"/>
              </a:buClr>
              <a:defRPr sz="1600">
                <a:solidFill>
                  <a:srgbClr val="002868"/>
                </a:solidFill>
              </a:defRPr>
            </a:lvl2pPr>
            <a:lvl3pPr>
              <a:buClr>
                <a:srgbClr val="69C0C9"/>
              </a:buClr>
              <a:defRPr sz="1200">
                <a:solidFill>
                  <a:srgbClr val="002868"/>
                </a:solidFill>
              </a:defRPr>
            </a:lvl3pPr>
            <a:lvl4pPr>
              <a:buClr>
                <a:srgbClr val="69C0C9"/>
              </a:buClr>
              <a:defRPr sz="1200">
                <a:solidFill>
                  <a:srgbClr val="002868"/>
                </a:solidFill>
              </a:defRPr>
            </a:lvl4pPr>
            <a:lvl5pPr>
              <a:buClr>
                <a:srgbClr val="69C0C9"/>
              </a:buClr>
              <a:defRPr sz="1200">
                <a:solidFill>
                  <a:srgbClr val="00286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572003" y="1535114"/>
            <a:ext cx="4114800" cy="639762"/>
          </a:xfrm>
        </p:spPr>
        <p:txBody>
          <a:bodyPr anchor="b">
            <a:noAutofit/>
          </a:bodyPr>
          <a:lstStyle>
            <a:lvl1pPr marL="0" indent="0">
              <a:buNone/>
              <a:defRPr sz="1800" b="1">
                <a:solidFill>
                  <a:srgbClr val="002868"/>
                </a:solidFill>
              </a:defRPr>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3" y="2174875"/>
            <a:ext cx="4114800" cy="3951288"/>
          </a:xfrm>
        </p:spPr>
        <p:txBody>
          <a:bodyPr/>
          <a:lstStyle>
            <a:lvl1pPr>
              <a:buClr>
                <a:srgbClr val="69C0C9"/>
              </a:buClr>
              <a:defRPr sz="2000">
                <a:solidFill>
                  <a:srgbClr val="002868"/>
                </a:solidFill>
              </a:defRPr>
            </a:lvl1pPr>
            <a:lvl2pPr>
              <a:buClr>
                <a:srgbClr val="69C0C9"/>
              </a:buClr>
              <a:defRPr sz="1600">
                <a:solidFill>
                  <a:srgbClr val="002868"/>
                </a:solidFill>
              </a:defRPr>
            </a:lvl2pPr>
            <a:lvl3pPr>
              <a:buClr>
                <a:srgbClr val="69C0C9"/>
              </a:buClr>
              <a:defRPr sz="1200">
                <a:solidFill>
                  <a:srgbClr val="002868"/>
                </a:solidFill>
              </a:defRPr>
            </a:lvl3pPr>
            <a:lvl4pPr>
              <a:buClr>
                <a:srgbClr val="69C0C9"/>
              </a:buClr>
              <a:defRPr sz="1200">
                <a:solidFill>
                  <a:srgbClr val="002868"/>
                </a:solidFill>
              </a:defRPr>
            </a:lvl4pPr>
            <a:lvl5pPr>
              <a:buClr>
                <a:srgbClr val="69C0C9"/>
              </a:buClr>
              <a:defRPr sz="1200">
                <a:solidFill>
                  <a:srgbClr val="00286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Date Placeholder 3"/>
          <p:cNvSpPr>
            <a:spLocks noGrp="1"/>
          </p:cNvSpPr>
          <p:nvPr>
            <p:ph type="dt" sz="half" idx="10"/>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latin typeface="Verdana"/>
              </a:rPr>
              <a:t>Fixed Date [via Insert tab &gt; Header &amp; Footer]</a:t>
            </a:r>
            <a:endParaRPr lang="en-GB">
              <a:latin typeface="Verdana"/>
            </a:endParaRPr>
          </a:p>
        </p:txBody>
      </p:sp>
      <p:sp>
        <p:nvSpPr>
          <p:cNvPr id="12" name="Footer Placeholder 4"/>
          <p:cNvSpPr>
            <a:spLocks noGrp="1"/>
          </p:cNvSpPr>
          <p:nvPr>
            <p:ph type="ftr" sz="quarter" idx="11"/>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latin typeface="Verdana"/>
              </a:rPr>
              <a:t>Presentation Title [via Insert tab &gt; Header &amp; Footer]</a:t>
            </a:r>
          </a:p>
        </p:txBody>
      </p:sp>
      <p:sp>
        <p:nvSpPr>
          <p:cNvPr id="13" name="Slide Number Placeholder 5"/>
          <p:cNvSpPr>
            <a:spLocks noGrp="1"/>
          </p:cNvSpPr>
          <p:nvPr>
            <p:ph type="sldNum" sz="quarter" idx="12"/>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latin typeface="Verdana"/>
              </a:rPr>
              <a:pPr/>
              <a:t>‹#›</a:t>
            </a:fld>
            <a:endParaRPr lang="en-GB">
              <a:latin typeface="Verdana"/>
            </a:endParaRPr>
          </a:p>
        </p:txBody>
      </p:sp>
      <p:sp>
        <p:nvSpPr>
          <p:cNvPr id="10" name="Text Placeholder 4"/>
          <p:cNvSpPr>
            <a:spLocks noGrp="1"/>
          </p:cNvSpPr>
          <p:nvPr>
            <p:ph type="body" sz="quarter" idx="13"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13011171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5613" y="-1"/>
            <a:ext cx="8226425" cy="817200"/>
          </a:xfrm>
        </p:spPr>
        <p:txBody>
          <a:bodyPr/>
          <a:lstStyle>
            <a:lvl1pPr>
              <a:defRPr>
                <a:solidFill>
                  <a:srgbClr val="002868"/>
                </a:solidFill>
              </a:defRPr>
            </a:lvl1pPr>
          </a:lstStyle>
          <a:p>
            <a:r>
              <a:rPr lang="en-US"/>
              <a:t>Click to edit Master title style</a:t>
            </a:r>
            <a:endParaRPr dirty="0"/>
          </a:p>
        </p:txBody>
      </p:sp>
      <p:sp>
        <p:nvSpPr>
          <p:cNvPr id="3" name="Chart Placeholder 2"/>
          <p:cNvSpPr>
            <a:spLocks noGrp="1"/>
          </p:cNvSpPr>
          <p:nvPr>
            <p:ph type="chart" idx="1"/>
          </p:nvPr>
        </p:nvSpPr>
        <p:spPr>
          <a:xfrm>
            <a:off x="455613" y="1598613"/>
            <a:ext cx="8226425" cy="4387850"/>
          </a:xfrm>
        </p:spPr>
        <p:txBody>
          <a:bodyPr/>
          <a:lstStyle>
            <a:lvl1pPr>
              <a:buFontTx/>
              <a:buNone/>
              <a:defRPr>
                <a:solidFill>
                  <a:srgbClr val="002868"/>
                </a:solidFill>
              </a:defRPr>
            </a:lvl1pPr>
          </a:lstStyle>
          <a:p>
            <a:r>
              <a:rPr lang="en-US"/>
              <a:t>Click icon to add chart</a:t>
            </a:r>
            <a:endParaRPr/>
          </a:p>
        </p:txBody>
      </p:sp>
      <p:sp>
        <p:nvSpPr>
          <p:cNvPr id="8" name="Date Placeholder 3"/>
          <p:cNvSpPr>
            <a:spLocks noGrp="1"/>
          </p:cNvSpPr>
          <p:nvPr>
            <p:ph type="dt" sz="half" idx="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latin typeface="Verdana"/>
              </a:rPr>
              <a:t>Fixed Date [via Insert tab &gt; Header &amp; Footer]</a:t>
            </a:r>
            <a:endParaRPr lang="en-GB">
              <a:latin typeface="Verdana"/>
            </a:endParaRPr>
          </a:p>
        </p:txBody>
      </p:sp>
      <p:sp>
        <p:nvSpPr>
          <p:cNvPr id="9"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latin typeface="Verdana"/>
              </a:rPr>
              <a:t>Presentation Title [via Insert tab &gt; Header &amp; Footer]</a:t>
            </a:r>
          </a:p>
        </p:txBody>
      </p:sp>
      <p:sp>
        <p:nvSpPr>
          <p:cNvPr id="10"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latin typeface="Verdana"/>
              </a:rPr>
              <a:pPr/>
              <a:t>‹#›</a:t>
            </a:fld>
            <a:endParaRPr lang="en-GB">
              <a:latin typeface="Verdana"/>
            </a:endParaRPr>
          </a:p>
        </p:txBody>
      </p:sp>
      <p:sp>
        <p:nvSpPr>
          <p:cNvPr id="7"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278224395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2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68"/>
                </a:solidFill>
              </a:defRPr>
            </a:lvl1pPr>
          </a:lstStyle>
          <a:p>
            <a:r>
              <a:rPr lang="en-US"/>
              <a:t>Click to edit Master title style</a:t>
            </a:r>
            <a:endParaRPr dirty="0"/>
          </a:p>
        </p:txBody>
      </p:sp>
      <p:sp>
        <p:nvSpPr>
          <p:cNvPr id="12" name="Chart Placeholder 11"/>
          <p:cNvSpPr>
            <a:spLocks noGrp="1"/>
          </p:cNvSpPr>
          <p:nvPr>
            <p:ph type="chart" sz="quarter" idx="11"/>
          </p:nvPr>
        </p:nvSpPr>
        <p:spPr>
          <a:xfrm>
            <a:off x="460377" y="1600201"/>
            <a:ext cx="3946525" cy="4379913"/>
          </a:xfrm>
        </p:spPr>
        <p:txBody>
          <a:bodyPr/>
          <a:lstStyle>
            <a:lvl1pPr>
              <a:buFontTx/>
              <a:buNone/>
              <a:defRPr>
                <a:solidFill>
                  <a:srgbClr val="002868"/>
                </a:solidFill>
              </a:defRPr>
            </a:lvl1pPr>
          </a:lstStyle>
          <a:p>
            <a:r>
              <a:rPr lang="en-US"/>
              <a:t>Click icon to add chart</a:t>
            </a:r>
            <a:endParaRPr/>
          </a:p>
        </p:txBody>
      </p:sp>
      <p:sp>
        <p:nvSpPr>
          <p:cNvPr id="13" name="Chart Placeholder 11"/>
          <p:cNvSpPr>
            <a:spLocks noGrp="1"/>
          </p:cNvSpPr>
          <p:nvPr>
            <p:ph type="chart" sz="quarter" idx="12"/>
          </p:nvPr>
        </p:nvSpPr>
        <p:spPr>
          <a:xfrm>
            <a:off x="4737100" y="1600201"/>
            <a:ext cx="3946525" cy="4379913"/>
          </a:xfrm>
        </p:spPr>
        <p:txBody>
          <a:bodyPr/>
          <a:lstStyle>
            <a:lvl1pPr>
              <a:buFontTx/>
              <a:buNone/>
              <a:defRPr>
                <a:solidFill>
                  <a:srgbClr val="002868"/>
                </a:solidFill>
              </a:defRPr>
            </a:lvl1pPr>
          </a:lstStyle>
          <a:p>
            <a:r>
              <a:rPr lang="en-US"/>
              <a:t>Click icon to add chart</a:t>
            </a:r>
            <a:endParaRPr/>
          </a:p>
        </p:txBody>
      </p:sp>
      <p:sp>
        <p:nvSpPr>
          <p:cNvPr id="9" name="Date Placeholder 3"/>
          <p:cNvSpPr>
            <a:spLocks noGrp="1"/>
          </p:cNvSpPr>
          <p:nvPr>
            <p:ph type="dt" sz="half" idx="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latin typeface="Verdana"/>
              </a:rPr>
              <a:t>Fixed Date [via Insert tab &gt; Header &amp; Footer]</a:t>
            </a:r>
            <a:endParaRPr lang="en-GB">
              <a:latin typeface="Verdana"/>
            </a:endParaRPr>
          </a:p>
        </p:txBody>
      </p:sp>
      <p:sp>
        <p:nvSpPr>
          <p:cNvPr id="10"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latin typeface="Verdana"/>
              </a:rPr>
              <a:t>Presentation Title [via Insert tab &gt; Header &amp; Footer]</a:t>
            </a:r>
          </a:p>
        </p:txBody>
      </p:sp>
      <p:sp>
        <p:nvSpPr>
          <p:cNvPr id="11"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latin typeface="Verdana"/>
              </a:rPr>
              <a:pPr/>
              <a:t>‹#›</a:t>
            </a:fld>
            <a:endParaRPr lang="en-GB">
              <a:latin typeface="Verdana"/>
            </a:endParaRPr>
          </a:p>
        </p:txBody>
      </p:sp>
      <p:sp>
        <p:nvSpPr>
          <p:cNvPr id="8"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197419526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4 Content Layout: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68"/>
                </a:solidFill>
              </a:defRPr>
            </a:lvl1pPr>
          </a:lstStyle>
          <a:p>
            <a:r>
              <a:rPr lang="en-US"/>
              <a:t>Click to edit Master title style</a:t>
            </a:r>
            <a:endParaRPr dirty="0"/>
          </a:p>
        </p:txBody>
      </p:sp>
      <p:sp>
        <p:nvSpPr>
          <p:cNvPr id="12" name="Chart Placeholder 11"/>
          <p:cNvSpPr>
            <a:spLocks noGrp="1"/>
          </p:cNvSpPr>
          <p:nvPr>
            <p:ph type="chart" sz="quarter" idx="11"/>
          </p:nvPr>
        </p:nvSpPr>
        <p:spPr>
          <a:xfrm>
            <a:off x="460377" y="1600200"/>
            <a:ext cx="3946525" cy="2108200"/>
          </a:xfrm>
        </p:spPr>
        <p:txBody>
          <a:bodyPr/>
          <a:lstStyle>
            <a:lvl1pPr>
              <a:buFontTx/>
              <a:buNone/>
              <a:defRPr>
                <a:solidFill>
                  <a:srgbClr val="002868"/>
                </a:solidFill>
              </a:defRPr>
            </a:lvl1pPr>
          </a:lstStyle>
          <a:p>
            <a:r>
              <a:rPr lang="en-US"/>
              <a:t>Click icon to add chart</a:t>
            </a:r>
            <a:endParaRPr/>
          </a:p>
        </p:txBody>
      </p:sp>
      <p:sp>
        <p:nvSpPr>
          <p:cNvPr id="13" name="Chart Placeholder 11"/>
          <p:cNvSpPr>
            <a:spLocks noGrp="1"/>
          </p:cNvSpPr>
          <p:nvPr>
            <p:ph type="chart" sz="quarter" idx="12"/>
          </p:nvPr>
        </p:nvSpPr>
        <p:spPr>
          <a:xfrm>
            <a:off x="4737100" y="1600200"/>
            <a:ext cx="3946525" cy="2108200"/>
          </a:xfrm>
        </p:spPr>
        <p:txBody>
          <a:bodyPr/>
          <a:lstStyle>
            <a:lvl1pPr>
              <a:buFontTx/>
              <a:buNone/>
              <a:defRPr>
                <a:solidFill>
                  <a:srgbClr val="002868"/>
                </a:solidFill>
              </a:defRPr>
            </a:lvl1pPr>
          </a:lstStyle>
          <a:p>
            <a:r>
              <a:rPr lang="en-US"/>
              <a:t>Click icon to add chart</a:t>
            </a:r>
            <a:endParaRPr/>
          </a:p>
        </p:txBody>
      </p:sp>
      <p:sp>
        <p:nvSpPr>
          <p:cNvPr id="14" name="Chart Placeholder 11"/>
          <p:cNvSpPr>
            <a:spLocks noGrp="1"/>
          </p:cNvSpPr>
          <p:nvPr>
            <p:ph type="chart" sz="quarter" idx="13"/>
          </p:nvPr>
        </p:nvSpPr>
        <p:spPr>
          <a:xfrm>
            <a:off x="460377" y="3871913"/>
            <a:ext cx="3946525" cy="2108200"/>
          </a:xfrm>
        </p:spPr>
        <p:txBody>
          <a:bodyPr/>
          <a:lstStyle>
            <a:lvl1pPr>
              <a:buFontTx/>
              <a:buNone/>
              <a:defRPr>
                <a:solidFill>
                  <a:srgbClr val="002868"/>
                </a:solidFill>
              </a:defRPr>
            </a:lvl1pPr>
          </a:lstStyle>
          <a:p>
            <a:r>
              <a:rPr lang="en-US"/>
              <a:t>Click icon to add chart</a:t>
            </a:r>
            <a:endParaRPr/>
          </a:p>
        </p:txBody>
      </p:sp>
      <p:sp>
        <p:nvSpPr>
          <p:cNvPr id="15" name="Chart Placeholder 11"/>
          <p:cNvSpPr>
            <a:spLocks noGrp="1"/>
          </p:cNvSpPr>
          <p:nvPr>
            <p:ph type="chart" sz="quarter" idx="14"/>
          </p:nvPr>
        </p:nvSpPr>
        <p:spPr>
          <a:xfrm>
            <a:off x="4737100" y="3871913"/>
            <a:ext cx="3946525" cy="2108200"/>
          </a:xfrm>
        </p:spPr>
        <p:txBody>
          <a:bodyPr/>
          <a:lstStyle>
            <a:lvl1pPr>
              <a:buFontTx/>
              <a:buNone/>
              <a:defRPr>
                <a:solidFill>
                  <a:srgbClr val="002868"/>
                </a:solidFill>
              </a:defRPr>
            </a:lvl1pPr>
          </a:lstStyle>
          <a:p>
            <a:r>
              <a:rPr lang="en-US"/>
              <a:t>Click icon to add chart</a:t>
            </a:r>
            <a:endParaRPr/>
          </a:p>
        </p:txBody>
      </p:sp>
      <p:sp>
        <p:nvSpPr>
          <p:cNvPr id="11" name="Date Placeholder 3"/>
          <p:cNvSpPr>
            <a:spLocks noGrp="1"/>
          </p:cNvSpPr>
          <p:nvPr>
            <p:ph type="dt" sz="half" idx="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latin typeface="Verdana"/>
              </a:rPr>
              <a:t>Fixed Date [via Insert tab &gt; Header &amp; Footer]</a:t>
            </a:r>
            <a:endParaRPr lang="en-GB">
              <a:latin typeface="Verdana"/>
            </a:endParaRPr>
          </a:p>
        </p:txBody>
      </p:sp>
      <p:sp>
        <p:nvSpPr>
          <p:cNvPr id="16"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latin typeface="Verdana"/>
              </a:rPr>
              <a:t>Presentation Title [via Insert tab &gt; Header &amp; Footer]</a:t>
            </a:r>
          </a:p>
        </p:txBody>
      </p:sp>
      <p:sp>
        <p:nvSpPr>
          <p:cNvPr id="17"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latin typeface="Verdana"/>
              </a:rPr>
              <a:pPr/>
              <a:t>‹#›</a:t>
            </a:fld>
            <a:endParaRPr lang="en-GB">
              <a:latin typeface="Verdana"/>
            </a:endParaRPr>
          </a:p>
        </p:txBody>
      </p:sp>
      <p:sp>
        <p:nvSpPr>
          <p:cNvPr id="10"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57094178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2 Content Layout: Char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68"/>
                </a:solidFill>
              </a:defRPr>
            </a:lvl1pPr>
          </a:lstStyle>
          <a:p>
            <a:r>
              <a:rPr lang="en-US"/>
              <a:t>Click to edit Master title style</a:t>
            </a:r>
            <a:endParaRPr dirty="0"/>
          </a:p>
        </p:txBody>
      </p:sp>
      <p:sp>
        <p:nvSpPr>
          <p:cNvPr id="4" name="Content Placeholder 3"/>
          <p:cNvSpPr>
            <a:spLocks noGrp="1"/>
          </p:cNvSpPr>
          <p:nvPr>
            <p:ph sz="half" idx="2"/>
          </p:nvPr>
        </p:nvSpPr>
        <p:spPr>
          <a:xfrm>
            <a:off x="4728045" y="1598613"/>
            <a:ext cx="3950208" cy="4387850"/>
          </a:xfrm>
        </p:spPr>
        <p:txBody>
          <a:bodyPr/>
          <a:lstStyle>
            <a:lvl1pPr>
              <a:buClr>
                <a:srgbClr val="69C0C9"/>
              </a:buClr>
              <a:defRPr sz="2000">
                <a:solidFill>
                  <a:srgbClr val="002868"/>
                </a:solidFill>
              </a:defRPr>
            </a:lvl1pPr>
            <a:lvl2pPr>
              <a:buClr>
                <a:srgbClr val="69C0C9"/>
              </a:buClr>
              <a:defRPr sz="1600">
                <a:solidFill>
                  <a:srgbClr val="002868"/>
                </a:solidFill>
              </a:defRPr>
            </a:lvl2pPr>
            <a:lvl3pPr>
              <a:buClr>
                <a:srgbClr val="69C0C9"/>
              </a:buClr>
              <a:defRPr sz="1200">
                <a:solidFill>
                  <a:srgbClr val="002868"/>
                </a:solidFill>
              </a:defRPr>
            </a:lvl3pPr>
            <a:lvl4pPr>
              <a:buClr>
                <a:srgbClr val="69C0C9"/>
              </a:buClr>
              <a:defRPr sz="1200">
                <a:solidFill>
                  <a:srgbClr val="002868"/>
                </a:solidFill>
              </a:defRPr>
            </a:lvl4pPr>
            <a:lvl5pPr>
              <a:buClr>
                <a:srgbClr val="69C0C9"/>
              </a:buClr>
              <a:defRPr sz="1200">
                <a:solidFill>
                  <a:srgbClr val="00286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Chart Placeholder 6"/>
          <p:cNvSpPr>
            <a:spLocks noGrp="1"/>
          </p:cNvSpPr>
          <p:nvPr>
            <p:ph type="chart" sz="quarter" idx="11"/>
          </p:nvPr>
        </p:nvSpPr>
        <p:spPr>
          <a:xfrm>
            <a:off x="460377" y="1600202"/>
            <a:ext cx="3946525" cy="4379913"/>
          </a:xfrm>
        </p:spPr>
        <p:txBody>
          <a:bodyPr/>
          <a:lstStyle>
            <a:lvl1pPr>
              <a:buFontTx/>
              <a:buNone/>
              <a:defRPr>
                <a:solidFill>
                  <a:srgbClr val="002868"/>
                </a:solidFill>
              </a:defRPr>
            </a:lvl1pPr>
          </a:lstStyle>
          <a:p>
            <a:r>
              <a:rPr lang="en-US"/>
              <a:t>Click icon to add chart</a:t>
            </a:r>
            <a:endParaRPr dirty="0"/>
          </a:p>
        </p:txBody>
      </p:sp>
      <p:sp>
        <p:nvSpPr>
          <p:cNvPr id="10" name="Date Placeholder 3"/>
          <p:cNvSpPr>
            <a:spLocks noGrp="1"/>
          </p:cNvSpPr>
          <p:nvPr>
            <p:ph type="dt" sz="half" idx="1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latin typeface="Verdana"/>
              </a:rPr>
              <a:t>Fixed Date [via Insert tab &gt; Header &amp; Footer]</a:t>
            </a:r>
            <a:endParaRPr lang="en-GB">
              <a:latin typeface="Verdana"/>
            </a:endParaRPr>
          </a:p>
        </p:txBody>
      </p:sp>
      <p:sp>
        <p:nvSpPr>
          <p:cNvPr id="11"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latin typeface="Verdana"/>
              </a:rPr>
              <a:t>Presentation Title [via Insert tab &gt; Header &amp; Footer]</a:t>
            </a:r>
          </a:p>
        </p:txBody>
      </p:sp>
      <p:sp>
        <p:nvSpPr>
          <p:cNvPr id="12"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latin typeface="Verdana"/>
              </a:rPr>
              <a:pPr/>
              <a:t>‹#›</a:t>
            </a:fld>
            <a:endParaRPr lang="en-GB">
              <a:latin typeface="Verdana"/>
            </a:endParaRPr>
          </a:p>
        </p:txBody>
      </p:sp>
      <p:sp>
        <p:nvSpPr>
          <p:cNvPr id="8"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423691840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
            <a:ext cx="8226425" cy="818685"/>
          </a:xfrm>
        </p:spPr>
        <p:txBody>
          <a:bodyPr anchor="b"/>
          <a:lstStyle/>
          <a:p>
            <a:r>
              <a:rPr lang="en-US"/>
              <a:t>Click to edit Master title style</a:t>
            </a:r>
            <a:endParaRPr dirty="0"/>
          </a:p>
        </p:txBody>
      </p:sp>
      <p:sp>
        <p:nvSpPr>
          <p:cNvPr id="3" name="Content Placeholder 2"/>
          <p:cNvSpPr>
            <a:spLocks noGrp="1"/>
          </p:cNvSpPr>
          <p:nvPr>
            <p:ph idx="1"/>
          </p:nvPr>
        </p:nvSpPr>
        <p:spPr/>
        <p:txBody>
          <a:bodyPr/>
          <a:lstStyle>
            <a:lvl1pPr>
              <a:buClr>
                <a:srgbClr val="69C0C9"/>
              </a:buClr>
              <a:defRPr sz="2000"/>
            </a:lvl1pPr>
            <a:lvl2pPr>
              <a:buClr>
                <a:srgbClr val="69C0C9"/>
              </a:buClr>
              <a:defRPr/>
            </a:lvl2pPr>
            <a:lvl3pPr>
              <a:buClr>
                <a:srgbClr val="69C0C9"/>
              </a:buClr>
              <a:defRPr/>
            </a:lvl3pPr>
            <a:lvl4pPr>
              <a:buClr>
                <a:srgbClr val="69C0C9"/>
              </a:buClr>
              <a:defRPr/>
            </a:lvl4pPr>
            <a:lvl5pPr>
              <a:buClr>
                <a:srgbClr val="69C0C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Date Placeholder 3"/>
          <p:cNvSpPr>
            <a:spLocks noGrp="1"/>
          </p:cNvSpPr>
          <p:nvPr>
            <p:ph type="dt" sz="half" idx="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latin typeface="Verdana"/>
              </a:rPr>
              <a:t>Fixed Date [via Insert tab &gt; Header &amp; Footer]</a:t>
            </a:r>
            <a:endParaRPr lang="en-GB">
              <a:latin typeface="Verdana"/>
            </a:endParaRPr>
          </a:p>
        </p:txBody>
      </p:sp>
      <p:sp>
        <p:nvSpPr>
          <p:cNvPr id="14"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latin typeface="Verdana"/>
              </a:rPr>
              <a:t>Presentation Title [via Insert tab &gt; Header &amp; Footer]</a:t>
            </a:r>
          </a:p>
        </p:txBody>
      </p:sp>
      <p:sp>
        <p:nvSpPr>
          <p:cNvPr id="15"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latin typeface="Verdana"/>
              </a:rPr>
              <a:pPr/>
              <a:t>‹#›</a:t>
            </a:fld>
            <a:endParaRPr lang="en-GB">
              <a:latin typeface="Verdana"/>
            </a:endParaRPr>
          </a:p>
        </p:txBody>
      </p:sp>
      <p:sp>
        <p:nvSpPr>
          <p:cNvPr id="5"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26895708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20" tIns="45711" rIns="91420" bIns="45711"/>
          <a:lstStyle>
            <a:lvl1pPr>
              <a:defRPr/>
            </a:lvl1pPr>
          </a:lstStyle>
          <a:p>
            <a:pPr>
              <a:defRPr/>
            </a:pPr>
            <a:endParaRPr lang="en-US">
              <a:solidFill>
                <a:srgbClr val="00AEEF"/>
              </a:solidFill>
              <a:latin typeface="Verdana"/>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lIns="91420" tIns="45711" rIns="91420" bIns="45711"/>
          <a:lstStyle>
            <a:lvl1pPr>
              <a:defRPr/>
            </a:lvl1pPr>
          </a:lstStyle>
          <a:p>
            <a:pPr>
              <a:defRPr/>
            </a:pPr>
            <a:endParaRPr lang="en-US">
              <a:solidFill>
                <a:srgbClr val="00AEEF"/>
              </a:solidFill>
              <a:latin typeface="Verdan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18D046-2741-4A42-AAC7-D086914D4C52}"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1069043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cxnSp>
        <p:nvCxnSpPr>
          <p:cNvPr id="5" name="Straight Connector 4"/>
          <p:cNvCxnSpPr/>
          <p:nvPr userDrawn="1"/>
        </p:nvCxnSpPr>
        <p:spPr>
          <a:xfrm>
            <a:off x="4584700" y="1714502"/>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3900" y="1714502"/>
            <a:ext cx="3632200" cy="4411663"/>
          </a:xfrm>
        </p:spPr>
        <p:txBody>
          <a:bodyPr/>
          <a:lstStyle>
            <a:lvl1pPr marL="182842" indent="-182842">
              <a:defRPr sz="2200"/>
            </a:lvl1pPr>
            <a:lvl2pPr marL="548526" indent="-182842">
              <a:spcBef>
                <a:spcPts val="1079"/>
              </a:spcBef>
              <a:buClr>
                <a:srgbClr val="B70000"/>
              </a:buClr>
              <a:defRPr sz="2000"/>
            </a:lvl2pPr>
            <a:lvl3pPr marL="822790" indent="-182842">
              <a:spcBef>
                <a:spcPts val="1032"/>
              </a:spcBef>
              <a:defRPr sz="1800"/>
            </a:lvl3pPr>
            <a:lvl4pPr marL="1142764" indent="-182842">
              <a:spcBef>
                <a:spcPts val="984"/>
              </a:spcBef>
              <a:defRPr sz="1700"/>
            </a:lvl4pPr>
            <a:lvl5pPr marL="1417026" indent="-137131">
              <a:spcBef>
                <a:spcPts val="984"/>
              </a:spcBef>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13300" y="1714502"/>
            <a:ext cx="3619500" cy="4411663"/>
          </a:xfrm>
        </p:spPr>
        <p:txBody>
          <a:bodyPr/>
          <a:lstStyle>
            <a:lvl1pPr marL="182842" indent="-182842">
              <a:defRPr sz="2200"/>
            </a:lvl1pPr>
            <a:lvl2pPr marL="548526" indent="-182842">
              <a:spcBef>
                <a:spcPts val="1079"/>
              </a:spcBef>
              <a:defRPr sz="2000"/>
            </a:lvl2pPr>
            <a:lvl3pPr marL="822790" indent="-182842">
              <a:spcBef>
                <a:spcPts val="1032"/>
              </a:spcBef>
              <a:defRPr sz="1800"/>
            </a:lvl3pPr>
            <a:lvl4pPr marL="1142764" indent="-182842">
              <a:spcBef>
                <a:spcPts val="1008"/>
              </a:spcBef>
              <a:defRPr sz="1700"/>
            </a:lvl4pPr>
            <a:lvl5pPr marL="1417026" indent="-137131">
              <a:spcBef>
                <a:spcPts val="1008"/>
              </a:spcBef>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a:xfrm>
            <a:off x="381000" y="6484940"/>
            <a:ext cx="2133600" cy="365125"/>
          </a:xfrm>
          <a:prstGeom prst="rect">
            <a:avLst/>
          </a:prstGeom>
        </p:spPr>
        <p:txBody>
          <a:bodyPr lIns="91420" tIns="45711" rIns="91420" bIns="45711"/>
          <a:lstStyle>
            <a:lvl1pPr>
              <a:defRPr smtClean="0"/>
            </a:lvl1pPr>
          </a:lstStyle>
          <a:p>
            <a:pPr>
              <a:defRPr/>
            </a:pPr>
            <a:fld id="{0FD72BD9-55C5-4C87-88BD-DAA6A36019DF}" type="datetime1">
              <a:rPr lang="en-US" altLang="en-US">
                <a:solidFill>
                  <a:srgbClr val="00AEEF"/>
                </a:solidFill>
                <a:latin typeface="Verdana"/>
              </a:rPr>
              <a:pPr>
                <a:defRPr/>
              </a:pPr>
              <a:t>10/25/2019</a:t>
            </a:fld>
            <a:endParaRPr lang="en-US" altLang="en-US">
              <a:solidFill>
                <a:srgbClr val="00AEEF"/>
              </a:solidFill>
              <a:latin typeface="Verdana"/>
            </a:endParaRPr>
          </a:p>
        </p:txBody>
      </p:sp>
      <p:sp>
        <p:nvSpPr>
          <p:cNvPr id="7" name="Footer Placeholder 5"/>
          <p:cNvSpPr>
            <a:spLocks noGrp="1"/>
          </p:cNvSpPr>
          <p:nvPr>
            <p:ph type="ftr" sz="quarter" idx="11"/>
          </p:nvPr>
        </p:nvSpPr>
        <p:spPr>
          <a:xfrm>
            <a:off x="3124200" y="6483352"/>
            <a:ext cx="2895600" cy="365125"/>
          </a:xfrm>
          <a:prstGeom prst="rect">
            <a:avLst/>
          </a:prstGeom>
        </p:spPr>
        <p:txBody>
          <a:bodyPr lIns="91420" tIns="45711" rIns="91420" bIns="45711"/>
          <a:lstStyle>
            <a:lvl1pPr>
              <a:defRPr/>
            </a:lvl1pPr>
          </a:lstStyle>
          <a:p>
            <a:pPr>
              <a:defRPr/>
            </a:pPr>
            <a:r>
              <a:rPr lang="en-US">
                <a:solidFill>
                  <a:srgbClr val="00AEEF"/>
                </a:solidFill>
                <a:latin typeface="Verdana"/>
              </a:rPr>
              <a:t>UNIVERSITY OF WISCONSIN</a:t>
            </a:r>
          </a:p>
        </p:txBody>
      </p:sp>
      <p:sp>
        <p:nvSpPr>
          <p:cNvPr id="8" name="Slide Number Placeholder 6"/>
          <p:cNvSpPr>
            <a:spLocks noGrp="1"/>
          </p:cNvSpPr>
          <p:nvPr>
            <p:ph type="sldNum" sz="quarter" idx="12"/>
          </p:nvPr>
        </p:nvSpPr>
        <p:spPr/>
        <p:txBody>
          <a:bodyPr/>
          <a:lstStyle>
            <a:lvl1pPr>
              <a:defRPr smtClean="0"/>
            </a:lvl1pPr>
          </a:lstStyle>
          <a:p>
            <a:pPr>
              <a:defRPr/>
            </a:pPr>
            <a:fld id="{06236D57-7729-4847-8240-1637DE960C24}" type="slidenum">
              <a:rPr lang="en-US" altLang="en-US">
                <a:latin typeface="Verdana"/>
              </a:rPr>
              <a:pPr>
                <a:defRPr/>
              </a:pPr>
              <a:t>‹#›</a:t>
            </a:fld>
            <a:endParaRPr lang="en-US" altLang="en-US">
              <a:latin typeface="Verdana"/>
            </a:endParaRPr>
          </a:p>
        </p:txBody>
      </p:sp>
    </p:spTree>
    <p:extLst>
      <p:ext uri="{BB962C8B-B14F-4D97-AF65-F5344CB8AC3E}">
        <p14:creationId xmlns:p14="http://schemas.microsoft.com/office/powerpoint/2010/main" val="3355498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MS HEALTH Title Slide Layout with Image">
    <p:spTree>
      <p:nvGrpSpPr>
        <p:cNvPr id="1" name=""/>
        <p:cNvGrpSpPr/>
        <p:nvPr/>
      </p:nvGrpSpPr>
      <p:grpSpPr>
        <a:xfrm>
          <a:off x="0" y="0"/>
          <a:ext cx="0" cy="0"/>
          <a:chOff x="0" y="0"/>
          <a:chExt cx="0" cy="0"/>
        </a:xfrm>
      </p:grpSpPr>
      <p:cxnSp>
        <p:nvCxnSpPr>
          <p:cNvPr id="9" name="Straight Connector 8"/>
          <p:cNvCxnSpPr/>
          <p:nvPr userDrawn="1"/>
        </p:nvCxnSpPr>
        <p:spPr>
          <a:xfrm>
            <a:off x="0" y="2891118"/>
            <a:ext cx="9144000" cy="0"/>
          </a:xfrm>
          <a:prstGeom prst="line">
            <a:avLst/>
          </a:prstGeom>
          <a:ln w="38100">
            <a:solidFill>
              <a:srgbClr val="69C0C9"/>
            </a:solidFill>
          </a:ln>
        </p:spPr>
        <p:style>
          <a:lnRef idx="1">
            <a:schemeClr val="accent1"/>
          </a:lnRef>
          <a:fillRef idx="0">
            <a:schemeClr val="accent1"/>
          </a:fillRef>
          <a:effectRef idx="0">
            <a:schemeClr val="accent1"/>
          </a:effectRef>
          <a:fontRef idx="minor">
            <a:schemeClr val="tx1"/>
          </a:fontRef>
        </p:style>
      </p:cxnSp>
      <p:sp>
        <p:nvSpPr>
          <p:cNvPr id="4098" name="Rectangle 2"/>
          <p:cNvSpPr>
            <a:spLocks noGrp="1" noChangeArrowheads="1"/>
          </p:cNvSpPr>
          <p:nvPr>
            <p:ph type="ctrTitle" hasCustomPrompt="1"/>
          </p:nvPr>
        </p:nvSpPr>
        <p:spPr>
          <a:xfrm>
            <a:off x="455615" y="1736725"/>
            <a:ext cx="7448550" cy="1050925"/>
          </a:xfrm>
        </p:spPr>
        <p:txBody>
          <a:bodyPr anchor="b"/>
          <a:lstStyle>
            <a:lvl1pPr>
              <a:defRPr cap="none" baseline="0"/>
            </a:lvl1pPr>
          </a:lstStyle>
          <a:p>
            <a:r>
              <a:rPr lang="en-US" dirty="0"/>
              <a:t>Title goes here</a:t>
            </a:r>
            <a:br>
              <a:rPr lang="en-US" dirty="0"/>
            </a:br>
            <a:r>
              <a:rPr lang="en-US" dirty="0"/>
              <a:t>Photo option, choose from a selection</a:t>
            </a:r>
          </a:p>
        </p:txBody>
      </p:sp>
      <p:sp>
        <p:nvSpPr>
          <p:cNvPr id="4099" name="Rectangle 3"/>
          <p:cNvSpPr>
            <a:spLocks noGrp="1" noChangeArrowheads="1"/>
          </p:cNvSpPr>
          <p:nvPr>
            <p:ph type="subTitle" idx="1" hasCustomPrompt="1"/>
          </p:nvPr>
        </p:nvSpPr>
        <p:spPr>
          <a:xfrm>
            <a:off x="455615" y="2970215"/>
            <a:ext cx="7448550" cy="720000"/>
          </a:xfrm>
        </p:spPr>
        <p:txBody>
          <a:bodyPr/>
          <a:lstStyle>
            <a:lvl1pPr marL="0" indent="0">
              <a:spcBef>
                <a:spcPct val="40000"/>
              </a:spcBef>
              <a:buFont typeface="Verdana" pitchFamily="34" charset="0"/>
              <a:buNone/>
              <a:defRPr sz="1800" cap="none" baseline="0">
                <a:solidFill>
                  <a:srgbClr val="69C0C9"/>
                </a:solidFill>
              </a:defRPr>
            </a:lvl1pPr>
          </a:lstStyle>
          <a:p>
            <a:r>
              <a:rPr dirty="0"/>
              <a:t>Name, Title, Department</a:t>
            </a:r>
          </a:p>
        </p:txBody>
      </p:sp>
      <p:sp>
        <p:nvSpPr>
          <p:cNvPr id="12" name="Date Placeholder 3"/>
          <p:cNvSpPr>
            <a:spLocks noGrp="1"/>
          </p:cNvSpPr>
          <p:nvPr>
            <p:ph type="dt" sz="half" idx="2"/>
          </p:nvPr>
        </p:nvSpPr>
        <p:spPr>
          <a:xfrm>
            <a:off x="460377" y="6217920"/>
            <a:ext cx="6629400" cy="39624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algn="l" defTabSz="914210" rtl="0" eaLnBrk="0" latinLnBrk="0" hangingPunct="0">
              <a:defRPr sz="1200" kern="1200">
                <a:solidFill>
                  <a:srgbClr val="002868"/>
                </a:solidFill>
                <a:latin typeface="+mn-lt"/>
                <a:ea typeface="+mn-ea"/>
                <a:cs typeface="+mn-cs"/>
              </a:defRPr>
            </a:lvl1pPr>
          </a:lstStyle>
          <a:p>
            <a:r>
              <a:rPr lang="en-US"/>
              <a:t>Fixed Date [via Insert tab &gt; Header &amp; Footer]</a:t>
            </a:r>
            <a:endParaRPr lang="en-GB" dirty="0"/>
          </a:p>
        </p:txBody>
      </p:sp>
    </p:spTree>
    <p:extLst>
      <p:ext uri="{BB962C8B-B14F-4D97-AF65-F5344CB8AC3E}">
        <p14:creationId xmlns:p14="http://schemas.microsoft.com/office/powerpoint/2010/main" val="313614941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hasCustomPrompt="1"/>
          </p:nvPr>
        </p:nvSpPr>
        <p:spPr>
          <a:xfrm>
            <a:off x="455615" y="1736725"/>
            <a:ext cx="7448550" cy="1050925"/>
          </a:xfrm>
        </p:spPr>
        <p:txBody>
          <a:bodyPr anchor="b"/>
          <a:lstStyle>
            <a:lvl1pPr>
              <a:defRPr/>
            </a:lvl1pPr>
          </a:lstStyle>
          <a:p>
            <a:r>
              <a:rPr lang="en-US" dirty="0"/>
              <a:t>Click to edit master title style</a:t>
            </a:r>
          </a:p>
        </p:txBody>
      </p:sp>
      <p:sp>
        <p:nvSpPr>
          <p:cNvPr id="4099" name="Rectangle 3"/>
          <p:cNvSpPr>
            <a:spLocks noGrp="1" noChangeArrowheads="1"/>
          </p:cNvSpPr>
          <p:nvPr>
            <p:ph type="subTitle" idx="1" hasCustomPrompt="1"/>
          </p:nvPr>
        </p:nvSpPr>
        <p:spPr>
          <a:xfrm>
            <a:off x="455615" y="2970213"/>
            <a:ext cx="7448550" cy="1050925"/>
          </a:xfrm>
        </p:spPr>
        <p:txBody>
          <a:bodyPr/>
          <a:lstStyle>
            <a:lvl1pPr marL="0" indent="0">
              <a:spcBef>
                <a:spcPct val="40000"/>
              </a:spcBef>
              <a:buFont typeface="Verdana" pitchFamily="34" charset="0"/>
              <a:buNone/>
              <a:defRPr sz="1800" cap="none" baseline="0">
                <a:solidFill>
                  <a:srgbClr val="69C0C9"/>
                </a:solidFill>
              </a:defRPr>
            </a:lvl1pPr>
          </a:lstStyle>
          <a:p>
            <a:r>
              <a:rPr lang="en-US" dirty="0"/>
              <a:t>Click to edit master subtitle style</a:t>
            </a:r>
          </a:p>
        </p:txBody>
      </p:sp>
      <p:sp>
        <p:nvSpPr>
          <p:cNvPr id="5" name="Date Placeholder 3"/>
          <p:cNvSpPr>
            <a:spLocks noGrp="1"/>
          </p:cNvSpPr>
          <p:nvPr>
            <p:ph type="dt" sz="half" idx="2"/>
          </p:nvPr>
        </p:nvSpPr>
        <p:spPr>
          <a:xfrm>
            <a:off x="460377" y="6217920"/>
            <a:ext cx="6629400" cy="39624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algn="l" defTabSz="914210" rtl="0" eaLnBrk="0" latinLnBrk="0" hangingPunct="0">
              <a:defRPr sz="1200" kern="1200">
                <a:solidFill>
                  <a:srgbClr val="002868"/>
                </a:solidFill>
                <a:latin typeface="+mn-lt"/>
                <a:ea typeface="+mn-ea"/>
                <a:cs typeface="+mn-cs"/>
              </a:defRPr>
            </a:lvl1pPr>
          </a:lstStyle>
          <a:p>
            <a:r>
              <a:rPr lang="en-US"/>
              <a:t>Fixed Date [via Insert tab &gt; Header &amp; Footer]</a:t>
            </a:r>
            <a:endParaRPr lang="en-GB" dirty="0"/>
          </a:p>
        </p:txBody>
      </p:sp>
    </p:spTree>
    <p:extLst>
      <p:ext uri="{BB962C8B-B14F-4D97-AF65-F5344CB8AC3E}">
        <p14:creationId xmlns:p14="http://schemas.microsoft.com/office/powerpoint/2010/main" val="52177576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
            <a:ext cx="8226425" cy="818685"/>
          </a:xfrm>
        </p:spPr>
        <p:txBody>
          <a:bodyPr anchor="b"/>
          <a:lstStyle/>
          <a:p>
            <a:r>
              <a:rPr lang="en-US"/>
              <a:t>Click to edit Master title style</a:t>
            </a:r>
            <a:endParaRPr dirty="0"/>
          </a:p>
        </p:txBody>
      </p:sp>
      <p:sp>
        <p:nvSpPr>
          <p:cNvPr id="3" name="Content Placeholder 2"/>
          <p:cNvSpPr>
            <a:spLocks noGrp="1"/>
          </p:cNvSpPr>
          <p:nvPr>
            <p:ph idx="1"/>
          </p:nvPr>
        </p:nvSpPr>
        <p:spPr/>
        <p:txBody>
          <a:bodyPr/>
          <a:lstStyle>
            <a:lvl1pPr>
              <a:buClr>
                <a:srgbClr val="69C0C9"/>
              </a:buClr>
              <a:defRPr sz="2000"/>
            </a:lvl1pPr>
            <a:lvl2pPr>
              <a:buClr>
                <a:srgbClr val="69C0C9"/>
              </a:buClr>
              <a:defRPr/>
            </a:lvl2pPr>
            <a:lvl3pPr>
              <a:buClr>
                <a:srgbClr val="69C0C9"/>
              </a:buClr>
              <a:defRPr/>
            </a:lvl3pPr>
            <a:lvl4pPr>
              <a:buClr>
                <a:srgbClr val="69C0C9"/>
              </a:buClr>
              <a:defRPr/>
            </a:lvl4pPr>
            <a:lvl5pPr>
              <a:buClr>
                <a:srgbClr val="69C0C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Date Placeholder 3"/>
          <p:cNvSpPr>
            <a:spLocks noGrp="1"/>
          </p:cNvSpPr>
          <p:nvPr>
            <p:ph type="dt" sz="half" idx="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t>Fixed Date [via Insert tab &gt; Header &amp; Footer]</a:t>
            </a:r>
            <a:endParaRPr lang="en-GB"/>
          </a:p>
        </p:txBody>
      </p:sp>
      <p:sp>
        <p:nvSpPr>
          <p:cNvPr id="14"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t>Presentation Title [via Insert tab &gt; Header &amp; Footer]</a:t>
            </a:r>
          </a:p>
        </p:txBody>
      </p:sp>
      <p:sp>
        <p:nvSpPr>
          <p:cNvPr id="15"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pPr/>
              <a:t>‹#›</a:t>
            </a:fld>
            <a:endParaRPr lang="en-GB"/>
          </a:p>
        </p:txBody>
      </p:sp>
      <p:sp>
        <p:nvSpPr>
          <p:cNvPr id="5"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96274158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68"/>
                </a:solidFill>
              </a:defRPr>
            </a:lvl1pPr>
          </a:lstStyle>
          <a:p>
            <a:r>
              <a:rPr lang="en-US"/>
              <a:t>Click to edit Master title style</a:t>
            </a:r>
            <a:endParaRPr dirty="0"/>
          </a:p>
        </p:txBody>
      </p:sp>
      <p:sp>
        <p:nvSpPr>
          <p:cNvPr id="3" name="Content Placeholder 2"/>
          <p:cNvSpPr>
            <a:spLocks noGrp="1"/>
          </p:cNvSpPr>
          <p:nvPr>
            <p:ph sz="half" idx="1"/>
          </p:nvPr>
        </p:nvSpPr>
        <p:spPr>
          <a:xfrm>
            <a:off x="455613" y="1598613"/>
            <a:ext cx="3951287" cy="4387850"/>
          </a:xfrm>
        </p:spPr>
        <p:txBody>
          <a:bodyPr/>
          <a:lstStyle>
            <a:lvl1pPr>
              <a:buClr>
                <a:srgbClr val="69C0C9"/>
              </a:buClr>
              <a:defRPr sz="2000">
                <a:solidFill>
                  <a:srgbClr val="002868"/>
                </a:solidFill>
              </a:defRPr>
            </a:lvl1pPr>
            <a:lvl2pPr>
              <a:buClr>
                <a:srgbClr val="69C0C9"/>
              </a:buClr>
              <a:defRPr sz="1600">
                <a:solidFill>
                  <a:srgbClr val="002868"/>
                </a:solidFill>
              </a:defRPr>
            </a:lvl2pPr>
            <a:lvl3pPr>
              <a:buClr>
                <a:srgbClr val="69C0C9"/>
              </a:buClr>
              <a:defRPr sz="1200">
                <a:solidFill>
                  <a:srgbClr val="002868"/>
                </a:solidFill>
              </a:defRPr>
            </a:lvl3pPr>
            <a:lvl4pPr>
              <a:buClr>
                <a:srgbClr val="69C0C9"/>
              </a:buClr>
              <a:defRPr sz="1200">
                <a:solidFill>
                  <a:srgbClr val="002868"/>
                </a:solidFill>
              </a:defRPr>
            </a:lvl4pPr>
            <a:lvl5pPr>
              <a:buClr>
                <a:srgbClr val="69C0C9"/>
              </a:buClr>
              <a:defRPr sz="1200">
                <a:solidFill>
                  <a:srgbClr val="00286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28045" y="1598613"/>
            <a:ext cx="3950208" cy="4387850"/>
          </a:xfrm>
        </p:spPr>
        <p:txBody>
          <a:bodyPr/>
          <a:lstStyle>
            <a:lvl1pPr>
              <a:buClr>
                <a:srgbClr val="69C0C9"/>
              </a:buClr>
              <a:defRPr sz="2000">
                <a:solidFill>
                  <a:srgbClr val="002868"/>
                </a:solidFill>
              </a:defRPr>
            </a:lvl1pPr>
            <a:lvl2pPr>
              <a:buClr>
                <a:srgbClr val="69C0C9"/>
              </a:buClr>
              <a:defRPr sz="1600">
                <a:solidFill>
                  <a:srgbClr val="002868"/>
                </a:solidFill>
              </a:defRPr>
            </a:lvl2pPr>
            <a:lvl3pPr>
              <a:buClr>
                <a:srgbClr val="69C0C9"/>
              </a:buClr>
              <a:defRPr sz="1200">
                <a:solidFill>
                  <a:srgbClr val="002868"/>
                </a:solidFill>
              </a:defRPr>
            </a:lvl3pPr>
            <a:lvl4pPr>
              <a:buClr>
                <a:srgbClr val="69C0C9"/>
              </a:buClr>
              <a:defRPr sz="1200">
                <a:solidFill>
                  <a:srgbClr val="002868"/>
                </a:solidFill>
              </a:defRPr>
            </a:lvl4pPr>
            <a:lvl5pPr>
              <a:buClr>
                <a:srgbClr val="69C0C9"/>
              </a:buClr>
              <a:defRPr sz="1200">
                <a:solidFill>
                  <a:srgbClr val="00286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Date Placeholder 3"/>
          <p:cNvSpPr>
            <a:spLocks noGrp="1"/>
          </p:cNvSpPr>
          <p:nvPr>
            <p:ph type="dt" sz="half" idx="10"/>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t>Fixed Date [via Insert tab &gt; Header &amp; Footer]</a:t>
            </a:r>
            <a:endParaRPr lang="en-GB"/>
          </a:p>
        </p:txBody>
      </p:sp>
      <p:sp>
        <p:nvSpPr>
          <p:cNvPr id="10"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t>Presentation Title [via Insert tab &gt; Header &amp; Footer]</a:t>
            </a:r>
          </a:p>
        </p:txBody>
      </p:sp>
      <p:sp>
        <p:nvSpPr>
          <p:cNvPr id="11"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pPr/>
              <a:t>‹#›</a:t>
            </a:fld>
            <a:endParaRPr lang="en-GB"/>
          </a:p>
        </p:txBody>
      </p:sp>
      <p:sp>
        <p:nvSpPr>
          <p:cNvPr id="8" name="Text Placeholder 4"/>
          <p:cNvSpPr>
            <a:spLocks noGrp="1"/>
          </p:cNvSpPr>
          <p:nvPr>
            <p:ph type="body" sz="quarter" idx="11"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347249720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3"/>
            <a:ext cx="8229600" cy="817200"/>
          </a:xfrm>
        </p:spPr>
        <p:txBody>
          <a:bodyPr/>
          <a:lstStyle>
            <a:lvl1pPr>
              <a:defRPr>
                <a:solidFill>
                  <a:srgbClr val="002868"/>
                </a:solidFill>
              </a:defRPr>
            </a:lvl1pPr>
          </a:lstStyle>
          <a:p>
            <a:r>
              <a:rPr lang="en-US"/>
              <a:t>Click to edit Master title style</a:t>
            </a:r>
            <a:endParaRPr dirty="0"/>
          </a:p>
        </p:txBody>
      </p:sp>
      <p:sp>
        <p:nvSpPr>
          <p:cNvPr id="3" name="Text Placeholder 2"/>
          <p:cNvSpPr>
            <a:spLocks noGrp="1"/>
          </p:cNvSpPr>
          <p:nvPr>
            <p:ph type="body" idx="1"/>
          </p:nvPr>
        </p:nvSpPr>
        <p:spPr>
          <a:xfrm>
            <a:off x="457200" y="1535114"/>
            <a:ext cx="3949700" cy="639762"/>
          </a:xfrm>
        </p:spPr>
        <p:txBody>
          <a:bodyPr anchor="b">
            <a:noAutofit/>
          </a:bodyPr>
          <a:lstStyle>
            <a:lvl1pPr marL="0" indent="0">
              <a:buNone/>
              <a:defRPr sz="1800" b="1">
                <a:solidFill>
                  <a:srgbClr val="002868"/>
                </a:solidFill>
              </a:defRPr>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949700" cy="3951288"/>
          </a:xfrm>
        </p:spPr>
        <p:txBody>
          <a:bodyPr/>
          <a:lstStyle>
            <a:lvl1pPr>
              <a:buClr>
                <a:srgbClr val="69C0C9"/>
              </a:buClr>
              <a:defRPr sz="2000">
                <a:solidFill>
                  <a:srgbClr val="002868"/>
                </a:solidFill>
              </a:defRPr>
            </a:lvl1pPr>
            <a:lvl2pPr>
              <a:buClr>
                <a:srgbClr val="69C0C9"/>
              </a:buClr>
              <a:defRPr sz="1600">
                <a:solidFill>
                  <a:srgbClr val="002868"/>
                </a:solidFill>
              </a:defRPr>
            </a:lvl2pPr>
            <a:lvl3pPr>
              <a:buClr>
                <a:srgbClr val="69C0C9"/>
              </a:buClr>
              <a:defRPr sz="1200">
                <a:solidFill>
                  <a:srgbClr val="002868"/>
                </a:solidFill>
              </a:defRPr>
            </a:lvl3pPr>
            <a:lvl4pPr>
              <a:buClr>
                <a:srgbClr val="69C0C9"/>
              </a:buClr>
              <a:defRPr sz="1200">
                <a:solidFill>
                  <a:srgbClr val="002868"/>
                </a:solidFill>
              </a:defRPr>
            </a:lvl4pPr>
            <a:lvl5pPr>
              <a:buClr>
                <a:srgbClr val="69C0C9"/>
              </a:buClr>
              <a:defRPr sz="1200">
                <a:solidFill>
                  <a:srgbClr val="00286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572003" y="1535114"/>
            <a:ext cx="4114800" cy="639762"/>
          </a:xfrm>
        </p:spPr>
        <p:txBody>
          <a:bodyPr anchor="b">
            <a:noAutofit/>
          </a:bodyPr>
          <a:lstStyle>
            <a:lvl1pPr marL="0" indent="0">
              <a:buNone/>
              <a:defRPr sz="1800" b="1">
                <a:solidFill>
                  <a:srgbClr val="002868"/>
                </a:solidFill>
              </a:defRPr>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3" y="2174875"/>
            <a:ext cx="4114800" cy="3951288"/>
          </a:xfrm>
        </p:spPr>
        <p:txBody>
          <a:bodyPr/>
          <a:lstStyle>
            <a:lvl1pPr>
              <a:buClr>
                <a:srgbClr val="69C0C9"/>
              </a:buClr>
              <a:defRPr sz="2000">
                <a:solidFill>
                  <a:srgbClr val="002868"/>
                </a:solidFill>
              </a:defRPr>
            </a:lvl1pPr>
            <a:lvl2pPr>
              <a:buClr>
                <a:srgbClr val="69C0C9"/>
              </a:buClr>
              <a:defRPr sz="1600">
                <a:solidFill>
                  <a:srgbClr val="002868"/>
                </a:solidFill>
              </a:defRPr>
            </a:lvl2pPr>
            <a:lvl3pPr>
              <a:buClr>
                <a:srgbClr val="69C0C9"/>
              </a:buClr>
              <a:defRPr sz="1200">
                <a:solidFill>
                  <a:srgbClr val="002868"/>
                </a:solidFill>
              </a:defRPr>
            </a:lvl3pPr>
            <a:lvl4pPr>
              <a:buClr>
                <a:srgbClr val="69C0C9"/>
              </a:buClr>
              <a:defRPr sz="1200">
                <a:solidFill>
                  <a:srgbClr val="002868"/>
                </a:solidFill>
              </a:defRPr>
            </a:lvl4pPr>
            <a:lvl5pPr>
              <a:buClr>
                <a:srgbClr val="69C0C9"/>
              </a:buClr>
              <a:defRPr sz="1200">
                <a:solidFill>
                  <a:srgbClr val="00286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Date Placeholder 3"/>
          <p:cNvSpPr>
            <a:spLocks noGrp="1"/>
          </p:cNvSpPr>
          <p:nvPr>
            <p:ph type="dt" sz="half" idx="10"/>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t>Fixed Date [via Insert tab &gt; Header &amp; Footer]</a:t>
            </a:r>
            <a:endParaRPr lang="en-GB"/>
          </a:p>
        </p:txBody>
      </p:sp>
      <p:sp>
        <p:nvSpPr>
          <p:cNvPr id="12" name="Footer Placeholder 4"/>
          <p:cNvSpPr>
            <a:spLocks noGrp="1"/>
          </p:cNvSpPr>
          <p:nvPr>
            <p:ph type="ftr" sz="quarter" idx="11"/>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t>Presentation Title [via Insert tab &gt; Header &amp; Footer]</a:t>
            </a:r>
          </a:p>
        </p:txBody>
      </p:sp>
      <p:sp>
        <p:nvSpPr>
          <p:cNvPr id="13" name="Slide Number Placeholder 5"/>
          <p:cNvSpPr>
            <a:spLocks noGrp="1"/>
          </p:cNvSpPr>
          <p:nvPr>
            <p:ph type="sldNum" sz="quarter" idx="12"/>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pPr/>
              <a:t>‹#›</a:t>
            </a:fld>
            <a:endParaRPr lang="en-GB"/>
          </a:p>
        </p:txBody>
      </p:sp>
      <p:sp>
        <p:nvSpPr>
          <p:cNvPr id="10" name="Text Placeholder 4"/>
          <p:cNvSpPr>
            <a:spLocks noGrp="1"/>
          </p:cNvSpPr>
          <p:nvPr>
            <p:ph type="body" sz="quarter" idx="13"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336779066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5613" y="-1"/>
            <a:ext cx="8226425" cy="817200"/>
          </a:xfrm>
        </p:spPr>
        <p:txBody>
          <a:bodyPr/>
          <a:lstStyle>
            <a:lvl1pPr>
              <a:defRPr>
                <a:solidFill>
                  <a:srgbClr val="002868"/>
                </a:solidFill>
              </a:defRPr>
            </a:lvl1pPr>
          </a:lstStyle>
          <a:p>
            <a:r>
              <a:rPr lang="en-US"/>
              <a:t>Click to edit Master title style</a:t>
            </a:r>
            <a:endParaRPr dirty="0"/>
          </a:p>
        </p:txBody>
      </p:sp>
      <p:sp>
        <p:nvSpPr>
          <p:cNvPr id="3" name="Chart Placeholder 2"/>
          <p:cNvSpPr>
            <a:spLocks noGrp="1"/>
          </p:cNvSpPr>
          <p:nvPr>
            <p:ph type="chart" idx="1"/>
          </p:nvPr>
        </p:nvSpPr>
        <p:spPr>
          <a:xfrm>
            <a:off x="455613" y="1598613"/>
            <a:ext cx="8226425" cy="4387850"/>
          </a:xfrm>
        </p:spPr>
        <p:txBody>
          <a:bodyPr/>
          <a:lstStyle>
            <a:lvl1pPr>
              <a:buFontTx/>
              <a:buNone/>
              <a:defRPr>
                <a:solidFill>
                  <a:srgbClr val="002868"/>
                </a:solidFill>
              </a:defRPr>
            </a:lvl1pPr>
          </a:lstStyle>
          <a:p>
            <a:r>
              <a:rPr lang="en-US"/>
              <a:t>Click icon to add chart</a:t>
            </a:r>
            <a:endParaRPr/>
          </a:p>
        </p:txBody>
      </p:sp>
      <p:sp>
        <p:nvSpPr>
          <p:cNvPr id="8" name="Date Placeholder 3"/>
          <p:cNvSpPr>
            <a:spLocks noGrp="1"/>
          </p:cNvSpPr>
          <p:nvPr>
            <p:ph type="dt" sz="half" idx="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t>Fixed Date [via Insert tab &gt; Header &amp; Footer]</a:t>
            </a:r>
            <a:endParaRPr lang="en-GB"/>
          </a:p>
        </p:txBody>
      </p:sp>
      <p:sp>
        <p:nvSpPr>
          <p:cNvPr id="9"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t>Presentation Title [via Insert tab &gt; Header &amp; Footer]</a:t>
            </a:r>
          </a:p>
        </p:txBody>
      </p:sp>
      <p:sp>
        <p:nvSpPr>
          <p:cNvPr id="10"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pPr/>
              <a:t>‹#›</a:t>
            </a:fld>
            <a:endParaRPr lang="en-GB"/>
          </a:p>
        </p:txBody>
      </p:sp>
      <p:sp>
        <p:nvSpPr>
          <p:cNvPr id="7"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189918402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2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68"/>
                </a:solidFill>
              </a:defRPr>
            </a:lvl1pPr>
          </a:lstStyle>
          <a:p>
            <a:r>
              <a:rPr lang="en-US"/>
              <a:t>Click to edit Master title style</a:t>
            </a:r>
            <a:endParaRPr dirty="0"/>
          </a:p>
        </p:txBody>
      </p:sp>
      <p:sp>
        <p:nvSpPr>
          <p:cNvPr id="12" name="Chart Placeholder 11"/>
          <p:cNvSpPr>
            <a:spLocks noGrp="1"/>
          </p:cNvSpPr>
          <p:nvPr>
            <p:ph type="chart" sz="quarter" idx="11"/>
          </p:nvPr>
        </p:nvSpPr>
        <p:spPr>
          <a:xfrm>
            <a:off x="460377" y="1600201"/>
            <a:ext cx="3946525" cy="4379913"/>
          </a:xfrm>
        </p:spPr>
        <p:txBody>
          <a:bodyPr/>
          <a:lstStyle>
            <a:lvl1pPr>
              <a:buFontTx/>
              <a:buNone/>
              <a:defRPr>
                <a:solidFill>
                  <a:srgbClr val="002868"/>
                </a:solidFill>
              </a:defRPr>
            </a:lvl1pPr>
          </a:lstStyle>
          <a:p>
            <a:r>
              <a:rPr lang="en-US"/>
              <a:t>Click icon to add chart</a:t>
            </a:r>
            <a:endParaRPr/>
          </a:p>
        </p:txBody>
      </p:sp>
      <p:sp>
        <p:nvSpPr>
          <p:cNvPr id="13" name="Chart Placeholder 11"/>
          <p:cNvSpPr>
            <a:spLocks noGrp="1"/>
          </p:cNvSpPr>
          <p:nvPr>
            <p:ph type="chart" sz="quarter" idx="12"/>
          </p:nvPr>
        </p:nvSpPr>
        <p:spPr>
          <a:xfrm>
            <a:off x="4737100" y="1600201"/>
            <a:ext cx="3946525" cy="4379913"/>
          </a:xfrm>
        </p:spPr>
        <p:txBody>
          <a:bodyPr/>
          <a:lstStyle>
            <a:lvl1pPr>
              <a:buFontTx/>
              <a:buNone/>
              <a:defRPr>
                <a:solidFill>
                  <a:srgbClr val="002868"/>
                </a:solidFill>
              </a:defRPr>
            </a:lvl1pPr>
          </a:lstStyle>
          <a:p>
            <a:r>
              <a:rPr lang="en-US"/>
              <a:t>Click icon to add chart</a:t>
            </a:r>
            <a:endParaRPr/>
          </a:p>
        </p:txBody>
      </p:sp>
      <p:sp>
        <p:nvSpPr>
          <p:cNvPr id="9" name="Date Placeholder 3"/>
          <p:cNvSpPr>
            <a:spLocks noGrp="1"/>
          </p:cNvSpPr>
          <p:nvPr>
            <p:ph type="dt" sz="half" idx="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t>Fixed Date [via Insert tab &gt; Header &amp; Footer]</a:t>
            </a:r>
            <a:endParaRPr lang="en-GB"/>
          </a:p>
        </p:txBody>
      </p:sp>
      <p:sp>
        <p:nvSpPr>
          <p:cNvPr id="10"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t>Presentation Title [via Insert tab &gt; Header &amp; Footer]</a:t>
            </a:r>
          </a:p>
        </p:txBody>
      </p:sp>
      <p:sp>
        <p:nvSpPr>
          <p:cNvPr id="11"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pPr/>
              <a:t>‹#›</a:t>
            </a:fld>
            <a:endParaRPr lang="en-GB"/>
          </a:p>
        </p:txBody>
      </p:sp>
      <p:sp>
        <p:nvSpPr>
          <p:cNvPr id="8"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426568566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4 Content Layout: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68"/>
                </a:solidFill>
              </a:defRPr>
            </a:lvl1pPr>
          </a:lstStyle>
          <a:p>
            <a:r>
              <a:rPr lang="en-US"/>
              <a:t>Click to edit Master title style</a:t>
            </a:r>
            <a:endParaRPr dirty="0"/>
          </a:p>
        </p:txBody>
      </p:sp>
      <p:sp>
        <p:nvSpPr>
          <p:cNvPr id="12" name="Chart Placeholder 11"/>
          <p:cNvSpPr>
            <a:spLocks noGrp="1"/>
          </p:cNvSpPr>
          <p:nvPr>
            <p:ph type="chart" sz="quarter" idx="11"/>
          </p:nvPr>
        </p:nvSpPr>
        <p:spPr>
          <a:xfrm>
            <a:off x="460377" y="1600200"/>
            <a:ext cx="3946525" cy="2108200"/>
          </a:xfrm>
        </p:spPr>
        <p:txBody>
          <a:bodyPr/>
          <a:lstStyle>
            <a:lvl1pPr>
              <a:buFontTx/>
              <a:buNone/>
              <a:defRPr>
                <a:solidFill>
                  <a:srgbClr val="002868"/>
                </a:solidFill>
              </a:defRPr>
            </a:lvl1pPr>
          </a:lstStyle>
          <a:p>
            <a:r>
              <a:rPr lang="en-US"/>
              <a:t>Click icon to add chart</a:t>
            </a:r>
            <a:endParaRPr/>
          </a:p>
        </p:txBody>
      </p:sp>
      <p:sp>
        <p:nvSpPr>
          <p:cNvPr id="13" name="Chart Placeholder 11"/>
          <p:cNvSpPr>
            <a:spLocks noGrp="1"/>
          </p:cNvSpPr>
          <p:nvPr>
            <p:ph type="chart" sz="quarter" idx="12"/>
          </p:nvPr>
        </p:nvSpPr>
        <p:spPr>
          <a:xfrm>
            <a:off x="4737100" y="1600200"/>
            <a:ext cx="3946525" cy="2108200"/>
          </a:xfrm>
        </p:spPr>
        <p:txBody>
          <a:bodyPr/>
          <a:lstStyle>
            <a:lvl1pPr>
              <a:buFontTx/>
              <a:buNone/>
              <a:defRPr>
                <a:solidFill>
                  <a:srgbClr val="002868"/>
                </a:solidFill>
              </a:defRPr>
            </a:lvl1pPr>
          </a:lstStyle>
          <a:p>
            <a:r>
              <a:rPr lang="en-US"/>
              <a:t>Click icon to add chart</a:t>
            </a:r>
            <a:endParaRPr/>
          </a:p>
        </p:txBody>
      </p:sp>
      <p:sp>
        <p:nvSpPr>
          <p:cNvPr id="14" name="Chart Placeholder 11"/>
          <p:cNvSpPr>
            <a:spLocks noGrp="1"/>
          </p:cNvSpPr>
          <p:nvPr>
            <p:ph type="chart" sz="quarter" idx="13"/>
          </p:nvPr>
        </p:nvSpPr>
        <p:spPr>
          <a:xfrm>
            <a:off x="460377" y="3871913"/>
            <a:ext cx="3946525" cy="2108200"/>
          </a:xfrm>
        </p:spPr>
        <p:txBody>
          <a:bodyPr/>
          <a:lstStyle>
            <a:lvl1pPr>
              <a:buFontTx/>
              <a:buNone/>
              <a:defRPr>
                <a:solidFill>
                  <a:srgbClr val="002868"/>
                </a:solidFill>
              </a:defRPr>
            </a:lvl1pPr>
          </a:lstStyle>
          <a:p>
            <a:r>
              <a:rPr lang="en-US"/>
              <a:t>Click icon to add chart</a:t>
            </a:r>
            <a:endParaRPr/>
          </a:p>
        </p:txBody>
      </p:sp>
      <p:sp>
        <p:nvSpPr>
          <p:cNvPr id="15" name="Chart Placeholder 11"/>
          <p:cNvSpPr>
            <a:spLocks noGrp="1"/>
          </p:cNvSpPr>
          <p:nvPr>
            <p:ph type="chart" sz="quarter" idx="14"/>
          </p:nvPr>
        </p:nvSpPr>
        <p:spPr>
          <a:xfrm>
            <a:off x="4737100" y="3871913"/>
            <a:ext cx="3946525" cy="2108200"/>
          </a:xfrm>
        </p:spPr>
        <p:txBody>
          <a:bodyPr/>
          <a:lstStyle>
            <a:lvl1pPr>
              <a:buFontTx/>
              <a:buNone/>
              <a:defRPr>
                <a:solidFill>
                  <a:srgbClr val="002868"/>
                </a:solidFill>
              </a:defRPr>
            </a:lvl1pPr>
          </a:lstStyle>
          <a:p>
            <a:r>
              <a:rPr lang="en-US"/>
              <a:t>Click icon to add chart</a:t>
            </a:r>
            <a:endParaRPr/>
          </a:p>
        </p:txBody>
      </p:sp>
      <p:sp>
        <p:nvSpPr>
          <p:cNvPr id="11" name="Date Placeholder 3"/>
          <p:cNvSpPr>
            <a:spLocks noGrp="1"/>
          </p:cNvSpPr>
          <p:nvPr>
            <p:ph type="dt" sz="half" idx="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t>Fixed Date [via Insert tab &gt; Header &amp; Footer]</a:t>
            </a:r>
            <a:endParaRPr lang="en-GB"/>
          </a:p>
        </p:txBody>
      </p:sp>
      <p:sp>
        <p:nvSpPr>
          <p:cNvPr id="16"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t>Presentation Title [via Insert tab &gt; Header &amp; Footer]</a:t>
            </a:r>
          </a:p>
        </p:txBody>
      </p:sp>
      <p:sp>
        <p:nvSpPr>
          <p:cNvPr id="17"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pPr/>
              <a:t>‹#›</a:t>
            </a:fld>
            <a:endParaRPr lang="en-GB"/>
          </a:p>
        </p:txBody>
      </p:sp>
      <p:sp>
        <p:nvSpPr>
          <p:cNvPr id="10"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276734828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2 Content Layout: Char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68"/>
                </a:solidFill>
              </a:defRPr>
            </a:lvl1pPr>
          </a:lstStyle>
          <a:p>
            <a:r>
              <a:rPr lang="en-US"/>
              <a:t>Click to edit Master title style</a:t>
            </a:r>
            <a:endParaRPr dirty="0"/>
          </a:p>
        </p:txBody>
      </p:sp>
      <p:sp>
        <p:nvSpPr>
          <p:cNvPr id="4" name="Content Placeholder 3"/>
          <p:cNvSpPr>
            <a:spLocks noGrp="1"/>
          </p:cNvSpPr>
          <p:nvPr>
            <p:ph sz="half" idx="2"/>
          </p:nvPr>
        </p:nvSpPr>
        <p:spPr>
          <a:xfrm>
            <a:off x="4728045" y="1598613"/>
            <a:ext cx="3950208" cy="4387850"/>
          </a:xfrm>
        </p:spPr>
        <p:txBody>
          <a:bodyPr/>
          <a:lstStyle>
            <a:lvl1pPr>
              <a:buClr>
                <a:srgbClr val="69C0C9"/>
              </a:buClr>
              <a:defRPr sz="2000">
                <a:solidFill>
                  <a:srgbClr val="002868"/>
                </a:solidFill>
              </a:defRPr>
            </a:lvl1pPr>
            <a:lvl2pPr>
              <a:buClr>
                <a:srgbClr val="69C0C9"/>
              </a:buClr>
              <a:defRPr sz="1600">
                <a:solidFill>
                  <a:srgbClr val="002868"/>
                </a:solidFill>
              </a:defRPr>
            </a:lvl2pPr>
            <a:lvl3pPr>
              <a:buClr>
                <a:srgbClr val="69C0C9"/>
              </a:buClr>
              <a:defRPr sz="1200">
                <a:solidFill>
                  <a:srgbClr val="002868"/>
                </a:solidFill>
              </a:defRPr>
            </a:lvl3pPr>
            <a:lvl4pPr>
              <a:buClr>
                <a:srgbClr val="69C0C9"/>
              </a:buClr>
              <a:defRPr sz="1200">
                <a:solidFill>
                  <a:srgbClr val="002868"/>
                </a:solidFill>
              </a:defRPr>
            </a:lvl4pPr>
            <a:lvl5pPr>
              <a:buClr>
                <a:srgbClr val="69C0C9"/>
              </a:buClr>
              <a:defRPr sz="1200">
                <a:solidFill>
                  <a:srgbClr val="00286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Chart Placeholder 6"/>
          <p:cNvSpPr>
            <a:spLocks noGrp="1"/>
          </p:cNvSpPr>
          <p:nvPr>
            <p:ph type="chart" sz="quarter" idx="11"/>
          </p:nvPr>
        </p:nvSpPr>
        <p:spPr>
          <a:xfrm>
            <a:off x="460377" y="1600202"/>
            <a:ext cx="3946525" cy="4379913"/>
          </a:xfrm>
        </p:spPr>
        <p:txBody>
          <a:bodyPr/>
          <a:lstStyle>
            <a:lvl1pPr>
              <a:buFontTx/>
              <a:buNone/>
              <a:defRPr>
                <a:solidFill>
                  <a:srgbClr val="002868"/>
                </a:solidFill>
              </a:defRPr>
            </a:lvl1pPr>
          </a:lstStyle>
          <a:p>
            <a:r>
              <a:rPr lang="en-US"/>
              <a:t>Click icon to add chart</a:t>
            </a:r>
            <a:endParaRPr dirty="0"/>
          </a:p>
        </p:txBody>
      </p:sp>
      <p:sp>
        <p:nvSpPr>
          <p:cNvPr id="10" name="Date Placeholder 3"/>
          <p:cNvSpPr>
            <a:spLocks noGrp="1"/>
          </p:cNvSpPr>
          <p:nvPr>
            <p:ph type="dt" sz="half" idx="1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t>Fixed Date [via Insert tab &gt; Header &amp; Footer]</a:t>
            </a:r>
            <a:endParaRPr lang="en-GB"/>
          </a:p>
        </p:txBody>
      </p:sp>
      <p:sp>
        <p:nvSpPr>
          <p:cNvPr id="11"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t>Presentation Title [via Insert tab &gt; Header &amp; Footer]</a:t>
            </a:r>
          </a:p>
        </p:txBody>
      </p:sp>
      <p:sp>
        <p:nvSpPr>
          <p:cNvPr id="12"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pPr/>
              <a:t>‹#›</a:t>
            </a:fld>
            <a:endParaRPr lang="en-GB"/>
          </a:p>
        </p:txBody>
      </p:sp>
      <p:sp>
        <p:nvSpPr>
          <p:cNvPr id="8"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278794247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
            <a:ext cx="8226425" cy="818685"/>
          </a:xfrm>
        </p:spPr>
        <p:txBody>
          <a:bodyPr anchor="b"/>
          <a:lstStyle/>
          <a:p>
            <a:r>
              <a:rPr lang="en-US"/>
              <a:t>Click to edit Master title style</a:t>
            </a:r>
            <a:endParaRPr dirty="0"/>
          </a:p>
        </p:txBody>
      </p:sp>
      <p:sp>
        <p:nvSpPr>
          <p:cNvPr id="3" name="Content Placeholder 2"/>
          <p:cNvSpPr>
            <a:spLocks noGrp="1"/>
          </p:cNvSpPr>
          <p:nvPr>
            <p:ph idx="1"/>
          </p:nvPr>
        </p:nvSpPr>
        <p:spPr/>
        <p:txBody>
          <a:bodyPr/>
          <a:lstStyle>
            <a:lvl1pPr>
              <a:buClr>
                <a:srgbClr val="69C0C9"/>
              </a:buClr>
              <a:defRPr sz="2000"/>
            </a:lvl1pPr>
            <a:lvl2pPr>
              <a:buClr>
                <a:srgbClr val="69C0C9"/>
              </a:buClr>
              <a:defRPr/>
            </a:lvl2pPr>
            <a:lvl3pPr>
              <a:buClr>
                <a:srgbClr val="69C0C9"/>
              </a:buClr>
              <a:defRPr/>
            </a:lvl3pPr>
            <a:lvl4pPr>
              <a:buClr>
                <a:srgbClr val="69C0C9"/>
              </a:buClr>
              <a:defRPr/>
            </a:lvl4pPr>
            <a:lvl5pPr>
              <a:buClr>
                <a:srgbClr val="69C0C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Date Placeholder 3"/>
          <p:cNvSpPr>
            <a:spLocks noGrp="1"/>
          </p:cNvSpPr>
          <p:nvPr>
            <p:ph type="dt" sz="half" idx="2"/>
          </p:nvPr>
        </p:nvSpPr>
        <p:spPr>
          <a:xfrm>
            <a:off x="716932" y="6492240"/>
            <a:ext cx="66294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US"/>
              <a:t>Fixed Date [via Insert tab &gt; Header &amp; Footer]</a:t>
            </a:r>
            <a:endParaRPr lang="en-GB"/>
          </a:p>
        </p:txBody>
      </p:sp>
      <p:sp>
        <p:nvSpPr>
          <p:cNvPr id="14" name="Footer Placeholder 4"/>
          <p:cNvSpPr>
            <a:spLocks noGrp="1"/>
          </p:cNvSpPr>
          <p:nvPr>
            <p:ph type="ftr" sz="quarter" idx="3"/>
          </p:nvPr>
        </p:nvSpPr>
        <p:spPr>
          <a:xfrm>
            <a:off x="481361" y="6356351"/>
            <a:ext cx="68580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r>
              <a:rPr lang="en-GB"/>
              <a:t>Presentation Title [via Insert tab &gt; Header &amp; Footer]</a:t>
            </a:r>
          </a:p>
        </p:txBody>
      </p:sp>
      <p:sp>
        <p:nvSpPr>
          <p:cNvPr id="15"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pPr/>
              <a:t>‹#›</a:t>
            </a:fld>
            <a:endParaRPr lang="en-GB"/>
          </a:p>
        </p:txBody>
      </p:sp>
      <p:sp>
        <p:nvSpPr>
          <p:cNvPr id="5" name="Text Placeholder 4"/>
          <p:cNvSpPr>
            <a:spLocks noGrp="1"/>
          </p:cNvSpPr>
          <p:nvPr>
            <p:ph type="body" sz="quarter" idx="10" hasCustomPrompt="1"/>
          </p:nvPr>
        </p:nvSpPr>
        <p:spPr>
          <a:xfrm>
            <a:off x="460375" y="981075"/>
            <a:ext cx="8226000" cy="444500"/>
          </a:xfrm>
        </p:spPr>
        <p:txBody>
          <a:bodyPr/>
          <a:lstStyle>
            <a:lvl1pPr marL="0" indent="0">
              <a:buNone/>
              <a:defRPr>
                <a:solidFill>
                  <a:srgbClr val="69C0C9"/>
                </a:solidFill>
              </a:defRPr>
            </a:lvl1pPr>
          </a:lstStyle>
          <a:p>
            <a:pPr lvl="0"/>
            <a:r>
              <a:rPr lang="en-US" dirty="0"/>
              <a:t>Click to edit Subtitle text styles</a:t>
            </a:r>
            <a:endParaRPr lang="en-GB" dirty="0"/>
          </a:p>
        </p:txBody>
      </p:sp>
    </p:spTree>
    <p:extLst>
      <p:ext uri="{BB962C8B-B14F-4D97-AF65-F5344CB8AC3E}">
        <p14:creationId xmlns:p14="http://schemas.microsoft.com/office/powerpoint/2010/main" val="410053141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cxnSp>
        <p:nvCxnSpPr>
          <p:cNvPr id="5" name="Straight Connector 4"/>
          <p:cNvCxnSpPr/>
          <p:nvPr userDrawn="1"/>
        </p:nvCxnSpPr>
        <p:spPr>
          <a:xfrm>
            <a:off x="4584700" y="1714502"/>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3900" y="1714502"/>
            <a:ext cx="3632200" cy="4411663"/>
          </a:xfrm>
        </p:spPr>
        <p:txBody>
          <a:bodyPr/>
          <a:lstStyle>
            <a:lvl1pPr marL="182842" indent="-182842">
              <a:defRPr sz="2200"/>
            </a:lvl1pPr>
            <a:lvl2pPr marL="548526" indent="-182842">
              <a:spcBef>
                <a:spcPts val="1079"/>
              </a:spcBef>
              <a:buClr>
                <a:srgbClr val="B70000"/>
              </a:buClr>
              <a:defRPr sz="2000"/>
            </a:lvl2pPr>
            <a:lvl3pPr marL="822790" indent="-182842">
              <a:spcBef>
                <a:spcPts val="1032"/>
              </a:spcBef>
              <a:defRPr sz="1800"/>
            </a:lvl3pPr>
            <a:lvl4pPr marL="1142764" indent="-182842">
              <a:spcBef>
                <a:spcPts val="984"/>
              </a:spcBef>
              <a:defRPr sz="1700"/>
            </a:lvl4pPr>
            <a:lvl5pPr marL="1417026" indent="-137131">
              <a:spcBef>
                <a:spcPts val="984"/>
              </a:spcBef>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13300" y="1714502"/>
            <a:ext cx="3619500" cy="4411663"/>
          </a:xfrm>
        </p:spPr>
        <p:txBody>
          <a:bodyPr/>
          <a:lstStyle>
            <a:lvl1pPr marL="182842" indent="-182842">
              <a:defRPr sz="2200"/>
            </a:lvl1pPr>
            <a:lvl2pPr marL="548526" indent="-182842">
              <a:spcBef>
                <a:spcPts val="1079"/>
              </a:spcBef>
              <a:defRPr sz="2000"/>
            </a:lvl2pPr>
            <a:lvl3pPr marL="822790" indent="-182842">
              <a:spcBef>
                <a:spcPts val="1032"/>
              </a:spcBef>
              <a:defRPr sz="1800"/>
            </a:lvl3pPr>
            <a:lvl4pPr marL="1142764" indent="-182842">
              <a:spcBef>
                <a:spcPts val="1008"/>
              </a:spcBef>
              <a:defRPr sz="1700"/>
            </a:lvl4pPr>
            <a:lvl5pPr marL="1417026" indent="-137131">
              <a:spcBef>
                <a:spcPts val="1008"/>
              </a:spcBef>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a:xfrm>
            <a:off x="381000" y="6484940"/>
            <a:ext cx="2133600" cy="365125"/>
          </a:xfrm>
          <a:prstGeom prst="rect">
            <a:avLst/>
          </a:prstGeom>
        </p:spPr>
        <p:txBody>
          <a:bodyPr lIns="91420" tIns="45711" rIns="91420" bIns="45711"/>
          <a:lstStyle>
            <a:lvl1pPr>
              <a:defRPr smtClean="0"/>
            </a:lvl1pPr>
          </a:lstStyle>
          <a:p>
            <a:pPr>
              <a:defRPr/>
            </a:pPr>
            <a:fld id="{0FD72BD9-55C5-4C87-88BD-DAA6A36019DF}" type="datetime1">
              <a:rPr lang="en-US" altLang="en-US"/>
              <a:pPr>
                <a:defRPr/>
              </a:pPr>
              <a:t>10/25/2019</a:t>
            </a:fld>
            <a:endParaRPr lang="en-US" altLang="en-US"/>
          </a:p>
        </p:txBody>
      </p:sp>
      <p:sp>
        <p:nvSpPr>
          <p:cNvPr id="7" name="Footer Placeholder 5"/>
          <p:cNvSpPr>
            <a:spLocks noGrp="1"/>
          </p:cNvSpPr>
          <p:nvPr>
            <p:ph type="ftr" sz="quarter" idx="11"/>
          </p:nvPr>
        </p:nvSpPr>
        <p:spPr>
          <a:xfrm>
            <a:off x="3124200" y="6483352"/>
            <a:ext cx="2895600" cy="365125"/>
          </a:xfrm>
          <a:prstGeom prst="rect">
            <a:avLst/>
          </a:prstGeom>
        </p:spPr>
        <p:txBody>
          <a:bodyPr lIns="91420" tIns="45711" rIns="91420" bIns="45711"/>
          <a:lstStyle>
            <a:lvl1pPr>
              <a:defRPr/>
            </a:lvl1pPr>
          </a:lstStyle>
          <a:p>
            <a:pPr>
              <a:defRPr/>
            </a:pPr>
            <a:r>
              <a:rPr lang="en-US"/>
              <a:t>UNIVERSITY OF WISCONSIN</a:t>
            </a:r>
          </a:p>
        </p:txBody>
      </p:sp>
      <p:sp>
        <p:nvSpPr>
          <p:cNvPr id="8" name="Slide Number Placeholder 6"/>
          <p:cNvSpPr>
            <a:spLocks noGrp="1"/>
          </p:cNvSpPr>
          <p:nvPr>
            <p:ph type="sldNum" sz="quarter" idx="12"/>
          </p:nvPr>
        </p:nvSpPr>
        <p:spPr/>
        <p:txBody>
          <a:bodyPr/>
          <a:lstStyle>
            <a:lvl1pPr>
              <a:defRPr smtClean="0"/>
            </a:lvl1pPr>
          </a:lstStyle>
          <a:p>
            <a:pPr>
              <a:defRPr/>
            </a:pPr>
            <a:fld id="{06236D57-7729-4847-8240-1637DE960C24}" type="slidenum">
              <a:rPr lang="en-US" altLang="en-US"/>
              <a:pPr>
                <a:defRPr/>
              </a:pPr>
              <a:t>‹#›</a:t>
            </a:fld>
            <a:endParaRPr lang="en-US" altLang="en-US"/>
          </a:p>
        </p:txBody>
      </p:sp>
    </p:spTree>
    <p:extLst>
      <p:ext uri="{BB962C8B-B14F-4D97-AF65-F5344CB8AC3E}">
        <p14:creationId xmlns:p14="http://schemas.microsoft.com/office/powerpoint/2010/main" val="24520727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098925" y="3851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0" hangingPunct="0">
              <a:defRPr/>
            </a:pPr>
            <a:endParaRPr lang="en-US" sz="2400">
              <a:solidFill>
                <a:srgbClr val="000000"/>
              </a:solidFill>
            </a:endParaRPr>
          </a:p>
        </p:txBody>
      </p:sp>
      <p:sp>
        <p:nvSpPr>
          <p:cNvPr id="4" name="Text Box 5"/>
          <p:cNvSpPr txBox="1">
            <a:spLocks noChangeArrowheads="1"/>
          </p:cNvSpPr>
          <p:nvPr/>
        </p:nvSpPr>
        <p:spPr bwMode="auto">
          <a:xfrm>
            <a:off x="1098550" y="4095750"/>
            <a:ext cx="68611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0" hangingPunct="0">
              <a:defRPr/>
            </a:pPr>
            <a:r>
              <a:rPr lang="en-US" sz="2400">
                <a:solidFill>
                  <a:srgbClr val="3333CC"/>
                </a:solidFill>
                <a:latin typeface="Comic Sans MS" pitchFamily="66" charset="0"/>
              </a:rPr>
              <a:t>Miron Livny</a:t>
            </a:r>
          </a:p>
          <a:p>
            <a:pPr algn="ctr" eaLnBrk="0" hangingPunct="0">
              <a:defRPr/>
            </a:pPr>
            <a:r>
              <a:rPr lang="en-US" sz="2400">
                <a:solidFill>
                  <a:srgbClr val="3333CC"/>
                </a:solidFill>
                <a:latin typeface="Comic Sans MS" pitchFamily="66" charset="0"/>
              </a:rPr>
              <a:t>Center for High Throughput Computing (CHTC)</a:t>
            </a:r>
          </a:p>
          <a:p>
            <a:pPr algn="ctr" eaLnBrk="0" hangingPunct="0">
              <a:defRPr/>
            </a:pPr>
            <a:r>
              <a:rPr lang="en-US" sz="2400">
                <a:solidFill>
                  <a:srgbClr val="3333CC"/>
                </a:solidFill>
                <a:latin typeface="Comic Sans MS" pitchFamily="66" charset="0"/>
              </a:rPr>
              <a:t>Computer Sciences Department</a:t>
            </a:r>
          </a:p>
          <a:p>
            <a:pPr algn="ctr" eaLnBrk="0" hangingPunct="0">
              <a:defRPr/>
            </a:pPr>
            <a:r>
              <a:rPr lang="en-US" sz="2400">
                <a:solidFill>
                  <a:srgbClr val="3333CC"/>
                </a:solidFill>
                <a:latin typeface="Comic Sans MS" pitchFamily="66" charset="0"/>
              </a:rPr>
              <a:t>University of Wisconsin-Madison</a:t>
            </a:r>
          </a:p>
          <a:p>
            <a:pPr algn="ctr" eaLnBrk="0" hangingPunct="0">
              <a:defRPr/>
            </a:pPr>
            <a:r>
              <a:rPr lang="en-US" sz="2400">
                <a:solidFill>
                  <a:srgbClr val="3333CC"/>
                </a:solidFill>
                <a:latin typeface="Comic Sans MS" pitchFamily="66" charset="0"/>
              </a:rPr>
              <a:t>miron@cs.wisc.edu</a:t>
            </a:r>
          </a:p>
        </p:txBody>
      </p:sp>
      <p:grpSp>
        <p:nvGrpSpPr>
          <p:cNvPr id="5" name="Group 6"/>
          <p:cNvGrpSpPr>
            <a:grpSpLocks/>
          </p:cNvGrpSpPr>
          <p:nvPr userDrawn="1"/>
        </p:nvGrpSpPr>
        <p:grpSpPr bwMode="auto">
          <a:xfrm>
            <a:off x="306388" y="5757863"/>
            <a:ext cx="8447087" cy="952500"/>
            <a:chOff x="193" y="3627"/>
            <a:chExt cx="5321" cy="600"/>
          </a:xfrm>
        </p:grpSpPr>
        <p:grpSp>
          <p:nvGrpSpPr>
            <p:cNvPr id="6" name="Group 7"/>
            <p:cNvGrpSpPr>
              <a:grpSpLocks/>
            </p:cNvGrpSpPr>
            <p:nvPr userDrawn="1"/>
          </p:nvGrpSpPr>
          <p:grpSpPr bwMode="auto">
            <a:xfrm>
              <a:off x="193" y="3766"/>
              <a:ext cx="4875" cy="279"/>
              <a:chOff x="193" y="3766"/>
              <a:chExt cx="4875" cy="279"/>
            </a:xfrm>
          </p:grpSpPr>
          <p:pic>
            <p:nvPicPr>
              <p:cNvPr id="8" name="Picture 8" descr="new-logo"/>
              <p:cNvPicPr>
                <a:picLocks noChangeAspect="1" noChangeArrowheads="1"/>
              </p:cNvPicPr>
              <p:nvPr/>
            </p:nvPicPr>
            <p:blipFill>
              <a:blip r:embed="rId2" cstate="print">
                <a:extLst>
                  <a:ext uri="{28A0092B-C50C-407E-A947-70E740481C1C}">
                    <a14:useLocalDpi xmlns:a14="http://schemas.microsoft.com/office/drawing/2010/main" val="0"/>
                  </a:ext>
                </a:extLst>
              </a:blip>
              <a:srcRect r="4134"/>
              <a:stretch>
                <a:fillRect/>
              </a:stretch>
            </p:blipFill>
            <p:spPr bwMode="auto">
              <a:xfrm>
                <a:off x="193" y="3766"/>
                <a:ext cx="83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716" y="3816"/>
                <a:ext cx="4352" cy="42"/>
              </a:xfrm>
              <a:prstGeom prst="rect">
                <a:avLst/>
              </a:prstGeom>
              <a:gradFill rotWithShape="0">
                <a:gsLst>
                  <a:gs pos="0">
                    <a:srgbClr val="373737"/>
                  </a:gs>
                  <a:gs pos="50000">
                    <a:srgbClr val="777777"/>
                  </a:gs>
                  <a:gs pos="100000">
                    <a:srgbClr val="373737"/>
                  </a:gs>
                </a:gsLst>
                <a:lin ang="5400000" scaled="1"/>
              </a:gradFill>
              <a:ln w="19050">
                <a:solidFill>
                  <a:srgbClr val="B2B2B2"/>
                </a:solidFill>
                <a:miter lim="800000"/>
                <a:headEnd/>
                <a:tailEnd/>
              </a:ln>
              <a:effectLst>
                <a:outerShdw dist="35921" dir="2700000" algn="ctr" rotWithShape="0">
                  <a:srgbClr val="CC6600"/>
                </a:outerShdw>
              </a:effectLst>
            </p:spPr>
            <p:txBody>
              <a:bodyPr wrap="none" anchor="ct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0" hangingPunct="0"/>
                <a:endParaRPr lang="en-US" altLang="en-US">
                  <a:solidFill>
                    <a:srgbClr val="000000"/>
                  </a:solidFill>
                </a:endParaRPr>
              </a:p>
            </p:txBody>
          </p:sp>
        </p:grpSp>
        <p:pic>
          <p:nvPicPr>
            <p:cNvPr id="7" name="Picture 10" descr="UW_tiny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 y="3627"/>
              <a:ext cx="521"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6402" name="Rectangle 2"/>
          <p:cNvSpPr>
            <a:spLocks noGrp="1" noChangeArrowheads="1"/>
          </p:cNvSpPr>
          <p:nvPr>
            <p:ph type="ctrTitle"/>
          </p:nvPr>
        </p:nvSpPr>
        <p:spPr>
          <a:xfrm>
            <a:off x="685800" y="304800"/>
            <a:ext cx="7772400" cy="2438400"/>
          </a:xfrm>
        </p:spPr>
        <p:txBody>
          <a:bodyPr/>
          <a:lstStyle>
            <a:lvl1pPr>
              <a:defRPr/>
            </a:lvl1pPr>
          </a:lstStyle>
          <a:p>
            <a:r>
              <a:rPr lang="en-US"/>
              <a:t>Click to edit Master title style</a:t>
            </a:r>
          </a:p>
        </p:txBody>
      </p:sp>
      <p:sp>
        <p:nvSpPr>
          <p:cNvPr id="10" name="Rectangle 3"/>
          <p:cNvSpPr>
            <a:spLocks noGrp="1" noChangeArrowheads="1"/>
          </p:cNvSpPr>
          <p:nvPr>
            <p:ph type="ftr" sz="quarter" idx="10"/>
          </p:nvPr>
        </p:nvSpPr>
        <p:spPr>
          <a:xfrm>
            <a:off x="381000" y="6172200"/>
            <a:ext cx="6019800" cy="457200"/>
          </a:xfrm>
        </p:spPr>
        <p:txBody>
          <a:bodyPr/>
          <a:lstStyle>
            <a:lvl1pPr algn="ctr">
              <a:defRPr>
                <a:latin typeface="Times New Roman" pitchFamily="18" charset="0"/>
              </a:defRPr>
            </a:lvl1pPr>
          </a:lstStyle>
          <a:p>
            <a:pPr>
              <a:defRPr/>
            </a:pPr>
            <a:endParaRPr lang="en-US"/>
          </a:p>
        </p:txBody>
      </p:sp>
    </p:spTree>
    <p:extLst>
      <p:ext uri="{BB962C8B-B14F-4D97-AF65-F5344CB8AC3E}">
        <p14:creationId xmlns:p14="http://schemas.microsoft.com/office/powerpoint/2010/main" val="7009378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1C79D6B5-4ABE-495F-8ECC-97A4AA85B88E}" type="slidenum">
              <a:rPr lang="en-US"/>
              <a:pPr>
                <a:defRPr/>
              </a:pPr>
              <a:t>‹#›</a:t>
            </a:fld>
            <a:endParaRPr lang="en-US"/>
          </a:p>
        </p:txBody>
      </p:sp>
    </p:spTree>
    <p:extLst>
      <p:ext uri="{BB962C8B-B14F-4D97-AF65-F5344CB8AC3E}">
        <p14:creationId xmlns:p14="http://schemas.microsoft.com/office/powerpoint/2010/main" val="68194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49BCB94-34BA-46E5-97E0-F0B3675A0EBD}" type="slidenum">
              <a:rPr lang="en-US"/>
              <a:pPr>
                <a:defRPr/>
              </a:pPr>
              <a:t>‹#›</a:t>
            </a:fld>
            <a:endParaRPr lang="en-US"/>
          </a:p>
        </p:txBody>
      </p:sp>
    </p:spTree>
    <p:extLst>
      <p:ext uri="{BB962C8B-B14F-4D97-AF65-F5344CB8AC3E}">
        <p14:creationId xmlns:p14="http://schemas.microsoft.com/office/powerpoint/2010/main" val="19884227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0238"/>
            <a:ext cx="381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0238"/>
            <a:ext cx="381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30D004F-4088-4DFA-A426-FBC5BA654CC3}" type="slidenum">
              <a:rPr lang="en-US"/>
              <a:pPr>
                <a:defRPr/>
              </a:pPr>
              <a:t>‹#›</a:t>
            </a:fld>
            <a:endParaRPr lang="en-US"/>
          </a:p>
        </p:txBody>
      </p:sp>
    </p:spTree>
    <p:extLst>
      <p:ext uri="{BB962C8B-B14F-4D97-AF65-F5344CB8AC3E}">
        <p14:creationId xmlns:p14="http://schemas.microsoft.com/office/powerpoint/2010/main" val="24955096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6738FEDD-1D40-43D1-BEE3-9463FF44642A}" type="slidenum">
              <a:rPr lang="en-US"/>
              <a:pPr>
                <a:defRPr/>
              </a:pPr>
              <a:t>‹#›</a:t>
            </a:fld>
            <a:endParaRPr lang="en-US"/>
          </a:p>
        </p:txBody>
      </p:sp>
    </p:spTree>
    <p:extLst>
      <p:ext uri="{BB962C8B-B14F-4D97-AF65-F5344CB8AC3E}">
        <p14:creationId xmlns:p14="http://schemas.microsoft.com/office/powerpoint/2010/main" val="18940057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CED65E7A-C98B-408C-8A0B-5F8E26F1F4CD}" type="slidenum">
              <a:rPr lang="en-US"/>
              <a:pPr>
                <a:defRPr/>
              </a:pPr>
              <a:t>‹#›</a:t>
            </a:fld>
            <a:endParaRPr lang="en-US"/>
          </a:p>
        </p:txBody>
      </p:sp>
    </p:spTree>
    <p:extLst>
      <p:ext uri="{BB962C8B-B14F-4D97-AF65-F5344CB8AC3E}">
        <p14:creationId xmlns:p14="http://schemas.microsoft.com/office/powerpoint/2010/main" val="265652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6C9322BD-F645-4F1D-B2EB-3E216CD1B79F}" type="slidenum">
              <a:rPr lang="en-US"/>
              <a:pPr>
                <a:defRPr/>
              </a:pPr>
              <a:t>‹#›</a:t>
            </a:fld>
            <a:endParaRPr lang="en-US"/>
          </a:p>
        </p:txBody>
      </p:sp>
    </p:spTree>
    <p:extLst>
      <p:ext uri="{BB962C8B-B14F-4D97-AF65-F5344CB8AC3E}">
        <p14:creationId xmlns:p14="http://schemas.microsoft.com/office/powerpoint/2010/main" val="20036027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8890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1059A57-E909-4FBE-8EDF-CE0C177C7B6C}" type="slidenum">
              <a:rPr lang="en-US"/>
              <a:pPr>
                <a:defRPr/>
              </a:pPr>
              <a:t>‹#›</a:t>
            </a:fld>
            <a:endParaRPr lang="en-US"/>
          </a:p>
        </p:txBody>
      </p:sp>
    </p:spTree>
    <p:extLst>
      <p:ext uri="{BB962C8B-B14F-4D97-AF65-F5344CB8AC3E}">
        <p14:creationId xmlns:p14="http://schemas.microsoft.com/office/powerpoint/2010/main" val="21136523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5420AB5-BFBE-4330-AE58-58968D4C082C}" type="slidenum">
              <a:rPr lang="en-US"/>
              <a:pPr>
                <a:defRPr/>
              </a:pPr>
              <a:t>‹#›</a:t>
            </a:fld>
            <a:endParaRPr lang="en-US"/>
          </a:p>
        </p:txBody>
      </p:sp>
    </p:spTree>
    <p:extLst>
      <p:ext uri="{BB962C8B-B14F-4D97-AF65-F5344CB8AC3E}">
        <p14:creationId xmlns:p14="http://schemas.microsoft.com/office/powerpoint/2010/main" val="28890563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5AA6DC9-ED23-4AF7-94FF-0FAEA80FF31B}" type="slidenum">
              <a:rPr lang="en-US"/>
              <a:pPr>
                <a:defRPr/>
              </a:pPr>
              <a:t>‹#›</a:t>
            </a:fld>
            <a:endParaRPr lang="en-US"/>
          </a:p>
        </p:txBody>
      </p:sp>
    </p:spTree>
    <p:extLst>
      <p:ext uri="{BB962C8B-B14F-4D97-AF65-F5344CB8AC3E}">
        <p14:creationId xmlns:p14="http://schemas.microsoft.com/office/powerpoint/2010/main" val="35340859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30A9C60-4828-4C1C-9EBD-DD7743459BDB}" type="slidenum">
              <a:rPr lang="en-US"/>
              <a:pPr>
                <a:defRPr/>
              </a:pPr>
              <a:t>‹#›</a:t>
            </a:fld>
            <a:endParaRPr lang="en-US"/>
          </a:p>
        </p:txBody>
      </p:sp>
    </p:spTree>
    <p:extLst>
      <p:ext uri="{BB962C8B-B14F-4D97-AF65-F5344CB8AC3E}">
        <p14:creationId xmlns:p14="http://schemas.microsoft.com/office/powerpoint/2010/main" val="3712443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B7C394-B012-491B-B4CA-F66FDB7D8A04}" type="datetimeFigureOut">
              <a:rPr lang="en-US" smtClean="0"/>
              <a:pPr/>
              <a:t>10/25/2019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BD388-48B3-4144-B4EE-56E051A0C89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a:t>Click to edit Master title style</a:t>
            </a:r>
          </a:p>
        </p:txBody>
      </p:sp>
      <p:sp>
        <p:nvSpPr>
          <p:cNvPr id="3" name="Chart Placeholder 2"/>
          <p:cNvSpPr>
            <a:spLocks noGrp="1"/>
          </p:cNvSpPr>
          <p:nvPr>
            <p:ph type="chart" idx="1"/>
          </p:nvPr>
        </p:nvSpPr>
        <p:spPr>
          <a:xfrm>
            <a:off x="685800" y="1900238"/>
            <a:ext cx="7772400" cy="3738562"/>
          </a:xfrm>
        </p:spPr>
        <p:txBody>
          <a:bodyPr/>
          <a:lstStyle/>
          <a:p>
            <a:pPr lvl="0"/>
            <a:endParaRPr lang="en-US" noProof="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7FE9265-3673-48DE-A605-4318888CA57A}" type="slidenum">
              <a:rPr lang="en-US"/>
              <a:pPr>
                <a:defRPr/>
              </a:pPr>
              <a:t>‹#›</a:t>
            </a:fld>
            <a:endParaRPr lang="en-US"/>
          </a:p>
        </p:txBody>
      </p:sp>
    </p:spTree>
    <p:extLst>
      <p:ext uri="{BB962C8B-B14F-4D97-AF65-F5344CB8AC3E}">
        <p14:creationId xmlns:p14="http://schemas.microsoft.com/office/powerpoint/2010/main" val="18916080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3" name="Group 6"/>
          <p:cNvGrpSpPr>
            <a:grpSpLocks/>
          </p:cNvGrpSpPr>
          <p:nvPr userDrawn="1"/>
        </p:nvGrpSpPr>
        <p:grpSpPr bwMode="auto">
          <a:xfrm>
            <a:off x="0" y="5915025"/>
            <a:ext cx="9144000" cy="942975"/>
            <a:chOff x="0" y="5915384"/>
            <a:chExt cx="9144000" cy="942616"/>
          </a:xfrm>
        </p:grpSpPr>
        <p:pic>
          <p:nvPicPr>
            <p:cNvPr id="4" name="Picture 7" descr="CHTC_logo_color_v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5915384"/>
              <a:ext cx="1660706" cy="94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943600"/>
              <a:ext cx="370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5600" y="5943600"/>
              <a:ext cx="370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274638"/>
            <a:ext cx="8229600" cy="5440362"/>
          </a:xfrm>
        </p:spPr>
        <p:txBody>
          <a:bodyPr>
            <a:normAutofit/>
          </a:bodyPr>
          <a:lstStyle>
            <a:lvl1pPr>
              <a:defRPr sz="6600" b="1"/>
            </a:lvl1pPr>
          </a:lstStyle>
          <a:p>
            <a:r>
              <a:rPr lang="en-US" dirty="0"/>
              <a:t>Click to edit Master title style</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defTabSz="914400" eaLnBrk="0" fontAlgn="base" hangingPunct="0">
              <a:spcBef>
                <a:spcPct val="0"/>
              </a:spcBef>
              <a:spcAft>
                <a:spcPct val="0"/>
              </a:spcAft>
              <a:defRPr>
                <a:latin typeface="Times New Roman" pitchFamily="18" charset="0"/>
                <a:cs typeface="Arial" pitchFamily="34" charset="0"/>
              </a:defRPr>
            </a:lvl1pPr>
          </a:lstStyle>
          <a:p>
            <a:pPr>
              <a:defRPr/>
            </a:pPr>
            <a:fld id="{6844F441-74D4-4997-AE05-EF71D0557DEB}" type="datetimeFigureOut">
              <a:rPr lang="en-US" sz="2800">
                <a:solidFill>
                  <a:srgbClr val="000000"/>
                </a:solidFill>
              </a:rPr>
              <a:pPr>
                <a:defRPr/>
              </a:pPr>
              <a:t>10/25/2019</a:t>
            </a:fld>
            <a:endParaRPr lang="en-US" sz="2800">
              <a:solidFill>
                <a:srgbClr val="000000"/>
              </a:solidFill>
            </a:endParaRPr>
          </a:p>
        </p:txBody>
      </p:sp>
      <p:sp>
        <p:nvSpPr>
          <p:cNvPr id="8"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New Roman" pitchFamily="18" charset="0"/>
                <a:cs typeface="Arial" pitchFamily="34" charset="0"/>
              </a:defRPr>
            </a:lvl1pPr>
          </a:lstStyle>
          <a:p>
            <a:pPr>
              <a:defRPr/>
            </a:pPr>
            <a:fld id="{A8D076FA-2A26-4CD9-85B4-E056E5828A69}" type="slidenum">
              <a:rPr lang="en-US"/>
              <a:pPr>
                <a:defRPr/>
              </a:pPr>
              <a:t>‹#›</a:t>
            </a:fld>
            <a:endParaRPr lang="en-US"/>
          </a:p>
        </p:txBody>
      </p:sp>
      <p:grpSp>
        <p:nvGrpSpPr>
          <p:cNvPr id="10" name="Group 9"/>
          <p:cNvGrpSpPr/>
          <p:nvPr userDrawn="1"/>
        </p:nvGrpSpPr>
        <p:grpSpPr>
          <a:xfrm>
            <a:off x="7934" y="5915384"/>
            <a:ext cx="9136066" cy="942616"/>
            <a:chOff x="7934" y="357726"/>
            <a:chExt cx="9136066" cy="942616"/>
          </a:xfrm>
        </p:grpSpPr>
        <p:pic>
          <p:nvPicPr>
            <p:cNvPr id="11" name="Picture 10"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334" y="357726"/>
              <a:ext cx="1660706" cy="942615"/>
            </a:xfrm>
            <a:prstGeom prst="rect">
              <a:avLst/>
            </a:prstGeom>
          </p:spPr>
        </p:pic>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7934" y="385942"/>
              <a:ext cx="3708400" cy="914400"/>
            </a:xfrm>
            <a:prstGeom prst="rect">
              <a:avLst/>
            </a:prstGeom>
          </p:spPr>
        </p:pic>
        <p:grpSp>
          <p:nvGrpSpPr>
            <p:cNvPr id="13" name="Group 12"/>
            <p:cNvGrpSpPr/>
            <p:nvPr userDrawn="1"/>
          </p:nvGrpSpPr>
          <p:grpSpPr>
            <a:xfrm>
              <a:off x="5435600" y="385942"/>
              <a:ext cx="3708400" cy="914400"/>
              <a:chOff x="5377040" y="2158640"/>
              <a:chExt cx="3708400" cy="914400"/>
            </a:xfrm>
          </p:grpSpPr>
          <p:pic>
            <p:nvPicPr>
              <p:cNvPr id="14" name="Picture 13"/>
              <p:cNvPicPr>
                <a:picLocks noChangeAspect="1"/>
              </p:cNvPicPr>
              <p:nvPr userDrawn="1"/>
            </p:nvPicPr>
            <p:blipFill>
              <a:blip r:embed="rId4">
                <a:clrChange>
                  <a:clrFrom>
                    <a:srgbClr val="FFFFFF"/>
                  </a:clrFrom>
                  <a:clrTo>
                    <a:srgbClr val="FFFFFF">
                      <a:alpha val="0"/>
                    </a:srgbClr>
                  </a:clrTo>
                </a:clrChange>
              </a:blip>
              <a:stretch>
                <a:fillRect/>
              </a:stretch>
            </p:blipFill>
            <p:spPr>
              <a:xfrm>
                <a:off x="5377040" y="2158640"/>
                <a:ext cx="3708400" cy="914400"/>
              </a:xfrm>
              <a:prstGeom prst="rect">
                <a:avLst/>
              </a:prstGeom>
            </p:spPr>
          </p:pic>
          <p:sp>
            <p:nvSpPr>
              <p:cNvPr id="15" name="Rectangle 14"/>
              <p:cNvSpPr/>
              <p:nvPr userDrawn="1"/>
            </p:nvSpPr>
            <p:spPr>
              <a:xfrm>
                <a:off x="6208890" y="2158640"/>
                <a:ext cx="2876550" cy="892010"/>
              </a:xfrm>
              <a:prstGeom prst="rect">
                <a:avLst/>
              </a:pr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4397" t="12537" r="4766" b="12803"/>
              <a:stretch/>
            </p:blipFill>
            <p:spPr>
              <a:xfrm>
                <a:off x="6486002" y="2313778"/>
                <a:ext cx="1963301" cy="672363"/>
              </a:xfrm>
              <a:prstGeom prst="rect">
                <a:avLst/>
              </a:prstGeom>
            </p:spPr>
          </p:pic>
        </p:grpSp>
      </p:grpSp>
    </p:spTree>
    <p:extLst>
      <p:ext uri="{BB962C8B-B14F-4D97-AF65-F5344CB8AC3E}">
        <p14:creationId xmlns:p14="http://schemas.microsoft.com/office/powerpoint/2010/main" val="10373091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0" y="5915025"/>
            <a:ext cx="9144000" cy="942975"/>
            <a:chOff x="0" y="5915384"/>
            <a:chExt cx="9144000" cy="942616"/>
          </a:xfrm>
        </p:grpSpPr>
        <p:pic>
          <p:nvPicPr>
            <p:cNvPr id="3" name="Picture 7" descr="CHTC_logo_color_v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5915384"/>
              <a:ext cx="1660706" cy="94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943600"/>
              <a:ext cx="370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5600" y="5943600"/>
              <a:ext cx="370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Date Placeholder 3"/>
          <p:cNvSpPr>
            <a:spLocks noGrp="1"/>
          </p:cNvSpPr>
          <p:nvPr>
            <p:ph type="dt" sz="half" idx="10"/>
          </p:nvPr>
        </p:nvSpPr>
        <p:spPr>
          <a:xfrm>
            <a:off x="457200" y="6356350"/>
            <a:ext cx="2133600" cy="365125"/>
          </a:xfrm>
          <a:prstGeom prst="rect">
            <a:avLst/>
          </a:prstGeom>
        </p:spPr>
        <p:txBody>
          <a:bodyPr/>
          <a:lstStyle>
            <a:lvl1pPr defTabSz="914400" eaLnBrk="0" fontAlgn="base" hangingPunct="0">
              <a:spcBef>
                <a:spcPct val="0"/>
              </a:spcBef>
              <a:spcAft>
                <a:spcPct val="0"/>
              </a:spcAft>
              <a:defRPr>
                <a:latin typeface="Times New Roman" pitchFamily="18" charset="0"/>
                <a:cs typeface="Arial" pitchFamily="34" charset="0"/>
              </a:defRPr>
            </a:lvl1pPr>
          </a:lstStyle>
          <a:p>
            <a:pPr>
              <a:defRPr/>
            </a:pPr>
            <a:fld id="{8BDE85BA-65A3-44CD-B788-265D13CC7672}" type="datetimeFigureOut">
              <a:rPr lang="en-US" sz="2800">
                <a:solidFill>
                  <a:srgbClr val="000000"/>
                </a:solidFill>
              </a:rPr>
              <a:pPr>
                <a:defRPr/>
              </a:pPr>
              <a:t>10/25/2019</a:t>
            </a:fld>
            <a:endParaRPr lang="en-US" sz="2800">
              <a:solidFill>
                <a:srgbClr val="000000"/>
              </a:solidFill>
            </a:endParaRPr>
          </a:p>
        </p:txBody>
      </p:sp>
      <p:sp>
        <p:nvSpPr>
          <p:cNvPr id="7"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8"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New Roman" pitchFamily="18" charset="0"/>
                <a:cs typeface="Arial" pitchFamily="34" charset="0"/>
              </a:defRPr>
            </a:lvl1pPr>
          </a:lstStyle>
          <a:p>
            <a:pPr>
              <a:defRPr/>
            </a:pPr>
            <a:fld id="{D3A6F511-B121-4CD2-9EAE-0F04670C1B3C}" type="slidenum">
              <a:rPr lang="en-US"/>
              <a:pPr>
                <a:defRPr/>
              </a:pPr>
              <a:t>‹#›</a:t>
            </a:fld>
            <a:endParaRPr lang="en-US"/>
          </a:p>
        </p:txBody>
      </p:sp>
      <p:grpSp>
        <p:nvGrpSpPr>
          <p:cNvPr id="9" name="Group 8"/>
          <p:cNvGrpSpPr/>
          <p:nvPr userDrawn="1"/>
        </p:nvGrpSpPr>
        <p:grpSpPr>
          <a:xfrm>
            <a:off x="7934" y="5915384"/>
            <a:ext cx="9136066" cy="942616"/>
            <a:chOff x="7934" y="357726"/>
            <a:chExt cx="9136066" cy="942616"/>
          </a:xfrm>
        </p:grpSpPr>
        <p:pic>
          <p:nvPicPr>
            <p:cNvPr id="10" name="Picture 9" descr="CHTC_logo_color_ve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6334" y="357726"/>
              <a:ext cx="1660706" cy="942615"/>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7934" y="385942"/>
              <a:ext cx="3708400" cy="914400"/>
            </a:xfrm>
            <a:prstGeom prst="rect">
              <a:avLst/>
            </a:prstGeom>
          </p:spPr>
        </p:pic>
        <p:grpSp>
          <p:nvGrpSpPr>
            <p:cNvPr id="12" name="Group 11"/>
            <p:cNvGrpSpPr/>
            <p:nvPr userDrawn="1"/>
          </p:nvGrpSpPr>
          <p:grpSpPr>
            <a:xfrm>
              <a:off x="5435600" y="385942"/>
              <a:ext cx="3708400" cy="914400"/>
              <a:chOff x="5377040" y="2158640"/>
              <a:chExt cx="3708400" cy="914400"/>
            </a:xfrm>
          </p:grpSpPr>
          <p:pic>
            <p:nvPicPr>
              <p:cNvPr id="13" name="Picture 12"/>
              <p:cNvPicPr>
                <a:picLocks noChangeAspect="1"/>
              </p:cNvPicPr>
              <p:nvPr userDrawn="1"/>
            </p:nvPicPr>
            <p:blipFill>
              <a:blip r:embed="rId4">
                <a:clrChange>
                  <a:clrFrom>
                    <a:srgbClr val="FFFFFF"/>
                  </a:clrFrom>
                  <a:clrTo>
                    <a:srgbClr val="FFFFFF">
                      <a:alpha val="0"/>
                    </a:srgbClr>
                  </a:clrTo>
                </a:clrChange>
              </a:blip>
              <a:stretch>
                <a:fillRect/>
              </a:stretch>
            </p:blipFill>
            <p:spPr>
              <a:xfrm>
                <a:off x="5377040" y="2158640"/>
                <a:ext cx="3708400" cy="914400"/>
              </a:xfrm>
              <a:prstGeom prst="rect">
                <a:avLst/>
              </a:prstGeom>
            </p:spPr>
          </p:pic>
          <p:sp>
            <p:nvSpPr>
              <p:cNvPr id="14" name="Rectangle 13"/>
              <p:cNvSpPr/>
              <p:nvPr userDrawn="1"/>
            </p:nvSpPr>
            <p:spPr>
              <a:xfrm>
                <a:off x="6208890" y="2158640"/>
                <a:ext cx="2876550" cy="892010"/>
              </a:xfrm>
              <a:prstGeom prst="rect">
                <a:avLst/>
              </a:pr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l="4397" t="12537" r="4766" b="12803"/>
              <a:stretch/>
            </p:blipFill>
            <p:spPr>
              <a:xfrm>
                <a:off x="6486002" y="2313778"/>
                <a:ext cx="1963301" cy="672363"/>
              </a:xfrm>
              <a:prstGeom prst="rect">
                <a:avLst/>
              </a:prstGeom>
            </p:spPr>
          </p:pic>
        </p:grpSp>
      </p:grpSp>
    </p:spTree>
    <p:extLst>
      <p:ext uri="{BB962C8B-B14F-4D97-AF65-F5344CB8AC3E}">
        <p14:creationId xmlns:p14="http://schemas.microsoft.com/office/powerpoint/2010/main" val="26128781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098925" y="3851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4" name="Text Box 5"/>
          <p:cNvSpPr txBox="1">
            <a:spLocks noChangeArrowheads="1"/>
          </p:cNvSpPr>
          <p:nvPr/>
        </p:nvSpPr>
        <p:spPr bwMode="auto">
          <a:xfrm>
            <a:off x="1098550" y="4095750"/>
            <a:ext cx="68611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Comic Sans MS" pitchFamily="66" charset="0"/>
                <a:ea typeface="+mn-ea"/>
                <a:cs typeface="Arial" charset="0"/>
              </a:rPr>
              <a:t>Miron Livny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Comic Sans MS" pitchFamily="66" charset="0"/>
                <a:ea typeface="+mn-ea"/>
                <a:cs typeface="Arial" charset="0"/>
              </a:rPr>
              <a:t>Center for High Throughput Computing (CHTC)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Comic Sans MS" pitchFamily="66" charset="0"/>
                <a:ea typeface="+mn-ea"/>
                <a:cs typeface="Arial" charset="0"/>
              </a:rPr>
              <a:t>Computer Sciences Department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Comic Sans MS" pitchFamily="66" charset="0"/>
                <a:ea typeface="+mn-ea"/>
                <a:cs typeface="Arial" charset="0"/>
              </a:rPr>
              <a:t>University of Wisconsin-Madison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Comic Sans MS" pitchFamily="66" charset="0"/>
                <a:ea typeface="+mn-ea"/>
                <a:cs typeface="Arial" charset="0"/>
              </a:rPr>
              <a:t>miron@cs.wisc.edu</a:t>
            </a:r>
          </a:p>
        </p:txBody>
      </p:sp>
      <p:grpSp>
        <p:nvGrpSpPr>
          <p:cNvPr id="5" name="Group 6"/>
          <p:cNvGrpSpPr>
            <a:grpSpLocks/>
          </p:cNvGrpSpPr>
          <p:nvPr userDrawn="1"/>
        </p:nvGrpSpPr>
        <p:grpSpPr bwMode="auto">
          <a:xfrm>
            <a:off x="306388" y="5757863"/>
            <a:ext cx="8447087" cy="952500"/>
            <a:chOff x="193" y="3627"/>
            <a:chExt cx="5321" cy="600"/>
          </a:xfrm>
        </p:grpSpPr>
        <p:grpSp>
          <p:nvGrpSpPr>
            <p:cNvPr id="6" name="Group 7"/>
            <p:cNvGrpSpPr>
              <a:grpSpLocks/>
            </p:cNvGrpSpPr>
            <p:nvPr userDrawn="1"/>
          </p:nvGrpSpPr>
          <p:grpSpPr bwMode="auto">
            <a:xfrm>
              <a:off x="193" y="3766"/>
              <a:ext cx="4875" cy="279"/>
              <a:chOff x="193" y="3766"/>
              <a:chExt cx="4875" cy="279"/>
            </a:xfrm>
          </p:grpSpPr>
          <p:pic>
            <p:nvPicPr>
              <p:cNvPr id="8" name="Picture 8" descr="new-logo"/>
              <p:cNvPicPr>
                <a:picLocks noChangeAspect="1" noChangeArrowheads="1"/>
              </p:cNvPicPr>
              <p:nvPr/>
            </p:nvPicPr>
            <p:blipFill>
              <a:blip r:embed="rId2" cstate="print">
                <a:extLst>
                  <a:ext uri="{28A0092B-C50C-407E-A947-70E740481C1C}">
                    <a14:useLocalDpi xmlns:a14="http://schemas.microsoft.com/office/drawing/2010/main" val="0"/>
                  </a:ext>
                </a:extLst>
              </a:blip>
              <a:srcRect r="4134"/>
              <a:stretch>
                <a:fillRect/>
              </a:stretch>
            </p:blipFill>
            <p:spPr bwMode="auto">
              <a:xfrm>
                <a:off x="193" y="3766"/>
                <a:ext cx="83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716" y="3816"/>
                <a:ext cx="4352" cy="42"/>
              </a:xfrm>
              <a:prstGeom prst="rect">
                <a:avLst/>
              </a:prstGeom>
              <a:gradFill rotWithShape="0">
                <a:gsLst>
                  <a:gs pos="0">
                    <a:srgbClr val="373737"/>
                  </a:gs>
                  <a:gs pos="50000">
                    <a:srgbClr val="777777"/>
                  </a:gs>
                  <a:gs pos="100000">
                    <a:srgbClr val="373737"/>
                  </a:gs>
                </a:gsLst>
                <a:lin ang="5400000" scaled="1"/>
              </a:gradFill>
              <a:ln w="19050">
                <a:solidFill>
                  <a:srgbClr val="B2B2B2"/>
                </a:solidFill>
                <a:miter lim="800000"/>
                <a:headEnd/>
                <a:tailEnd/>
              </a:ln>
              <a:effectLst>
                <a:outerShdw dist="35921" dir="2700000" algn="ctr" rotWithShape="0">
                  <a:srgbClr val="CC6600"/>
                </a:outerShdw>
              </a:effectLst>
            </p:spPr>
            <p:txBody>
              <a:bodyPr wrap="none" anchor="ct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grpSp>
        <p:pic>
          <p:nvPicPr>
            <p:cNvPr id="7" name="Picture 10" descr="UW_tiny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 y="3627"/>
              <a:ext cx="521"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6402" name="Rectangle 2"/>
          <p:cNvSpPr>
            <a:spLocks noGrp="1" noChangeArrowheads="1"/>
          </p:cNvSpPr>
          <p:nvPr>
            <p:ph type="ctrTitle"/>
          </p:nvPr>
        </p:nvSpPr>
        <p:spPr>
          <a:xfrm>
            <a:off x="685800" y="304800"/>
            <a:ext cx="7772400" cy="2438400"/>
          </a:xfrm>
        </p:spPr>
        <p:txBody>
          <a:bodyPr/>
          <a:lstStyle>
            <a:lvl1pPr>
              <a:defRPr/>
            </a:lvl1pPr>
          </a:lstStyle>
          <a:p>
            <a:r>
              <a:rPr lang="en-US"/>
              <a:t>Click to edit Master title style</a:t>
            </a:r>
          </a:p>
        </p:txBody>
      </p:sp>
      <p:sp>
        <p:nvSpPr>
          <p:cNvPr id="10" name="Rectangle 3"/>
          <p:cNvSpPr>
            <a:spLocks noGrp="1" noChangeArrowheads="1"/>
          </p:cNvSpPr>
          <p:nvPr>
            <p:ph type="ftr" sz="quarter" idx="10"/>
          </p:nvPr>
        </p:nvSpPr>
        <p:spPr>
          <a:xfrm>
            <a:off x="381000" y="6172200"/>
            <a:ext cx="6019800" cy="457200"/>
          </a:xfrm>
        </p:spPr>
        <p:txBody>
          <a:bodyPr/>
          <a:lstStyle>
            <a:lvl1pPr algn="ctr">
              <a:defRPr>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1593977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5"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C79D6B5-4ABE-495F-8ECC-97A4AA85B88E}"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7763180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5"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49BCB94-34BA-46E5-97E0-F0B3675A0EBD}"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22477084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0238"/>
            <a:ext cx="381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0238"/>
            <a:ext cx="381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6"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30D004F-4088-4DFA-A426-FBC5BA654CC3}"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997350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8"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738FEDD-1D40-43D1-BEE3-9463FF44642A}"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6226396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4"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ED65E7A-C98B-408C-8A0B-5F8E26F1F4CD}"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4456485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3" name="Rectangle 5"/>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C9322BD-F645-4F1D-B2EB-3E216CD1B79F}"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947842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6" Type="http://schemas.openxmlformats.org/officeDocument/2006/relationships/theme" Target="../theme/theme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4" Type="http://schemas.openxmlformats.org/officeDocument/2006/relationships/image" Target="../media/image10.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4.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image" Target="../media/image11.jpg"/><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theme" Target="../theme/theme16.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51.xml"/><Relationship Id="rId7"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theme" Target="../theme/theme8.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7C394-B012-491B-B4CA-F66FDB7D8A04}" type="datetimeFigureOut">
              <a:rPr lang="en-US" smtClean="0"/>
              <a:pPr/>
              <a:t>10/25/2019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BD388-48B3-4144-B4EE-56E051A0C8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205"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00238"/>
            <a:ext cx="7772400"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5380" name="Rectangle 4"/>
          <p:cNvSpPr>
            <a:spLocks noGrp="1" noChangeArrowheads="1"/>
          </p:cNvSpPr>
          <p:nvPr>
            <p:ph type="ftr" sz="quarter" idx="3"/>
          </p:nvPr>
        </p:nvSpPr>
        <p:spPr bwMode="auto">
          <a:xfrm>
            <a:off x="533400" y="61722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485381" name="Rectangle 5"/>
          <p:cNvSpPr>
            <a:spLocks noGrp="1" noChangeArrowheads="1"/>
          </p:cNvSpPr>
          <p:nvPr>
            <p:ph type="sldNum" sz="quarter" idx="4"/>
          </p:nvPr>
        </p:nvSpPr>
        <p:spPr bwMode="auto">
          <a:xfrm>
            <a:off x="7467600" y="6248400"/>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38867F8-F3A6-48A0-B6C0-CA694964237F}"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1246948806"/>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1" r:id="rId14"/>
    <p:sldLayoutId id="2147484342" r:id="rId15"/>
  </p:sldLayoutIdLst>
  <p:txStyles>
    <p:titleStyle>
      <a:lvl1pPr algn="ctr" rtl="0" eaLnBrk="0" fontAlgn="base" hangingPunct="0">
        <a:spcBef>
          <a:spcPct val="0"/>
        </a:spcBef>
        <a:spcAft>
          <a:spcPct val="0"/>
        </a:spcAft>
        <a:defRPr sz="4400" b="1">
          <a:solidFill>
            <a:srgbClr val="3333CC"/>
          </a:solidFill>
          <a:latin typeface="+mj-lt"/>
          <a:ea typeface="+mj-ea"/>
          <a:cs typeface="+mj-cs"/>
        </a:defRPr>
      </a:lvl1pPr>
      <a:lvl2pPr algn="ctr" rtl="0" eaLnBrk="0" fontAlgn="base" hangingPunct="0">
        <a:spcBef>
          <a:spcPct val="0"/>
        </a:spcBef>
        <a:spcAft>
          <a:spcPct val="0"/>
        </a:spcAft>
        <a:defRPr sz="4400" b="1">
          <a:solidFill>
            <a:srgbClr val="3333CC"/>
          </a:solidFill>
          <a:latin typeface="Comic Sans MS" pitchFamily="66" charset="0"/>
          <a:cs typeface="Arial" pitchFamily="34" charset="0"/>
        </a:defRPr>
      </a:lvl2pPr>
      <a:lvl3pPr algn="ctr" rtl="0" eaLnBrk="0" fontAlgn="base" hangingPunct="0">
        <a:spcBef>
          <a:spcPct val="0"/>
        </a:spcBef>
        <a:spcAft>
          <a:spcPct val="0"/>
        </a:spcAft>
        <a:defRPr sz="4400" b="1">
          <a:solidFill>
            <a:srgbClr val="3333CC"/>
          </a:solidFill>
          <a:latin typeface="Comic Sans MS" pitchFamily="66" charset="0"/>
          <a:cs typeface="Arial" pitchFamily="34" charset="0"/>
        </a:defRPr>
      </a:lvl3pPr>
      <a:lvl4pPr algn="ctr" rtl="0" eaLnBrk="0" fontAlgn="base" hangingPunct="0">
        <a:spcBef>
          <a:spcPct val="0"/>
        </a:spcBef>
        <a:spcAft>
          <a:spcPct val="0"/>
        </a:spcAft>
        <a:defRPr sz="4400" b="1">
          <a:solidFill>
            <a:srgbClr val="3333CC"/>
          </a:solidFill>
          <a:latin typeface="Comic Sans MS" pitchFamily="66" charset="0"/>
          <a:cs typeface="Arial" pitchFamily="34" charset="0"/>
        </a:defRPr>
      </a:lvl4pPr>
      <a:lvl5pPr algn="ctr" rtl="0" eaLnBrk="0" fontAlgn="base" hangingPunct="0">
        <a:spcBef>
          <a:spcPct val="0"/>
        </a:spcBef>
        <a:spcAft>
          <a:spcPct val="0"/>
        </a:spcAft>
        <a:defRPr sz="4400" b="1">
          <a:solidFill>
            <a:srgbClr val="3333CC"/>
          </a:solidFill>
          <a:latin typeface="Comic Sans MS" pitchFamily="66" charset="0"/>
          <a:cs typeface="Arial" pitchFamily="34" charset="0"/>
        </a:defRPr>
      </a:lvl5pPr>
      <a:lvl6pPr marL="457200" algn="ctr" rtl="0" fontAlgn="base">
        <a:spcBef>
          <a:spcPct val="0"/>
        </a:spcBef>
        <a:spcAft>
          <a:spcPct val="0"/>
        </a:spcAft>
        <a:defRPr sz="4400" b="1">
          <a:solidFill>
            <a:srgbClr val="3333CC"/>
          </a:solidFill>
          <a:latin typeface="Comic Sans MS" pitchFamily="66" charset="0"/>
          <a:cs typeface="Arial" pitchFamily="34" charset="0"/>
        </a:defRPr>
      </a:lvl6pPr>
      <a:lvl7pPr marL="914400" algn="ctr" rtl="0" fontAlgn="base">
        <a:spcBef>
          <a:spcPct val="0"/>
        </a:spcBef>
        <a:spcAft>
          <a:spcPct val="0"/>
        </a:spcAft>
        <a:defRPr sz="4400" b="1">
          <a:solidFill>
            <a:srgbClr val="3333CC"/>
          </a:solidFill>
          <a:latin typeface="Comic Sans MS" pitchFamily="66" charset="0"/>
          <a:cs typeface="Arial" pitchFamily="34" charset="0"/>
        </a:defRPr>
      </a:lvl7pPr>
      <a:lvl8pPr marL="1371600" algn="ctr" rtl="0" fontAlgn="base">
        <a:spcBef>
          <a:spcPct val="0"/>
        </a:spcBef>
        <a:spcAft>
          <a:spcPct val="0"/>
        </a:spcAft>
        <a:defRPr sz="4400" b="1">
          <a:solidFill>
            <a:srgbClr val="3333CC"/>
          </a:solidFill>
          <a:latin typeface="Comic Sans MS" pitchFamily="66" charset="0"/>
          <a:cs typeface="Arial" pitchFamily="34" charset="0"/>
        </a:defRPr>
      </a:lvl8pPr>
      <a:lvl9pPr marL="1828800" algn="ctr" rtl="0" fontAlgn="base">
        <a:spcBef>
          <a:spcPct val="0"/>
        </a:spcBef>
        <a:spcAft>
          <a:spcPct val="0"/>
        </a:spcAft>
        <a:defRPr sz="4400" b="1">
          <a:solidFill>
            <a:srgbClr val="3333CC"/>
          </a:solidFill>
          <a:latin typeface="Comic Sans MS" pitchFamily="66" charset="0"/>
          <a:cs typeface="Arial" pitchFamily="34" charset="0"/>
        </a:defRPr>
      </a:lvl9pPr>
    </p:titleStyle>
    <p:bodyStyle>
      <a:lvl1pPr marL="342900" indent="-342900" algn="l" rtl="0" eaLnBrk="0" fontAlgn="base" hangingPunct="0">
        <a:spcBef>
          <a:spcPct val="20000"/>
        </a:spcBef>
        <a:spcAft>
          <a:spcPct val="0"/>
        </a:spcAft>
        <a:buClr>
          <a:srgbClr val="808000"/>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Marlett" pitchFamily="2" charset="2"/>
        <a:buChar char="h"/>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D35FE4-5CE3-4141-BA9B-C267EF63A85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F3F190-4CCF-40E6-BD49-08A9CAFC16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747834135"/>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6" fontAlgn="auto">
              <a:spcBef>
                <a:spcPts val="0"/>
              </a:spcBef>
              <a:spcAft>
                <a:spcPts val="0"/>
              </a:spcAft>
            </a:pPr>
            <a:fld id="{E18580C9-F534-564B-B9CB-6F9858E88534}" type="datetimeFigureOut">
              <a:rPr lang="en-US" smtClean="0">
                <a:solidFill>
                  <a:prstClr val="black">
                    <a:tint val="75000"/>
                  </a:prstClr>
                </a:solidFill>
                <a:latin typeface="Calibri"/>
                <a:ea typeface="+mj-ea"/>
                <a:cs typeface="+mj-cs"/>
                <a:sym typeface="Helvetica"/>
              </a:rPr>
              <a:pPr defTabSz="457206" fontAlgn="auto">
                <a:spcBef>
                  <a:spcPts val="0"/>
                </a:spcBef>
                <a:spcAft>
                  <a:spcPts val="0"/>
                </a:spcAft>
              </a:pPr>
              <a:t>10/25/2019</a:t>
            </a:fld>
            <a:endParaRPr lang="en-US">
              <a:solidFill>
                <a:prstClr val="black">
                  <a:tint val="75000"/>
                </a:prstClr>
              </a:solidFill>
              <a:latin typeface="Calibri"/>
              <a:ea typeface="+mj-ea"/>
              <a:cs typeface="+mj-cs"/>
              <a:sym typeface="Helvetica"/>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6" fontAlgn="auto">
              <a:spcBef>
                <a:spcPts val="0"/>
              </a:spcBef>
              <a:spcAft>
                <a:spcPts val="0"/>
              </a:spcAft>
            </a:pPr>
            <a:endParaRPr lang="en-US">
              <a:solidFill>
                <a:prstClr val="black">
                  <a:tint val="75000"/>
                </a:prstClr>
              </a:solidFill>
              <a:latin typeface="Calibri"/>
              <a:ea typeface="+mj-ea"/>
              <a:cs typeface="+mj-cs"/>
              <a:sym typeface="Helvetica"/>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6" fontAlgn="auto">
              <a:spcBef>
                <a:spcPts val="0"/>
              </a:spcBef>
              <a:spcAft>
                <a:spcPts val="0"/>
              </a:spcAft>
            </a:pPr>
            <a:fld id="{4895C7CD-F13C-054C-8697-23CC81106CC1}" type="slidenum">
              <a:rPr lang="en-US" smtClean="0">
                <a:solidFill>
                  <a:prstClr val="black">
                    <a:tint val="75000"/>
                  </a:prstClr>
                </a:solidFill>
                <a:latin typeface="Calibri"/>
                <a:ea typeface="+mj-ea"/>
                <a:cs typeface="+mj-cs"/>
                <a:sym typeface="Helvetica"/>
              </a:rPr>
              <a:pPr defTabSz="457206" fontAlgn="auto">
                <a:spcBef>
                  <a:spcPts val="0"/>
                </a:spcBef>
                <a:spcAft>
                  <a:spcPts val="0"/>
                </a:spcAft>
              </a:pPr>
              <a:t>‹#›</a:t>
            </a:fld>
            <a:endParaRPr lang="en-US">
              <a:solidFill>
                <a:prstClr val="black">
                  <a:tint val="75000"/>
                </a:prstClr>
              </a:solidFill>
              <a:latin typeface="Calibri"/>
              <a:ea typeface="+mj-ea"/>
              <a:cs typeface="+mj-cs"/>
              <a:sym typeface="Helvetica"/>
            </a:endParaRPr>
          </a:p>
        </p:txBody>
      </p:sp>
    </p:spTree>
    <p:extLst>
      <p:ext uri="{BB962C8B-B14F-4D97-AF65-F5344CB8AC3E}">
        <p14:creationId xmlns:p14="http://schemas.microsoft.com/office/powerpoint/2010/main" val="1905520332"/>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5" r:id="rId12"/>
  </p:sldLayoutIdLst>
  <p:txStyles>
    <p:titleStyle>
      <a:lvl1pPr algn="ctr" defTabSz="457206" rtl="0" eaLnBrk="1" latinLnBrk="0" hangingPunct="1">
        <a:spcBef>
          <a:spcPct val="0"/>
        </a:spcBef>
        <a:buNone/>
        <a:defRPr sz="4400" kern="1200">
          <a:solidFill>
            <a:schemeClr val="tx1"/>
          </a:solidFill>
          <a:latin typeface="+mj-lt"/>
          <a:ea typeface="+mj-ea"/>
          <a:cs typeface="+mj-cs"/>
        </a:defRPr>
      </a:lvl1pPr>
    </p:titleStyle>
    <p:bodyStyle>
      <a:lvl1pPr marL="342904" indent="-342904" algn="l" defTabSz="457206" rtl="0" eaLnBrk="1" latinLnBrk="0" hangingPunct="1">
        <a:spcBef>
          <a:spcPct val="20000"/>
        </a:spcBef>
        <a:buFont typeface="Arial"/>
        <a:buChar char="•"/>
        <a:defRPr sz="3200" kern="1200">
          <a:solidFill>
            <a:schemeClr val="tx1"/>
          </a:solidFill>
          <a:latin typeface="+mn-lt"/>
          <a:ea typeface="+mn-ea"/>
          <a:cs typeface="+mn-cs"/>
        </a:defRPr>
      </a:lvl1pPr>
      <a:lvl2pPr marL="742959" indent="-285754" algn="l" defTabSz="457206" rtl="0" eaLnBrk="1" latinLnBrk="0" hangingPunct="1">
        <a:spcBef>
          <a:spcPct val="20000"/>
        </a:spcBef>
        <a:buFont typeface="Arial"/>
        <a:buChar char="–"/>
        <a:defRPr sz="2800" kern="1200">
          <a:solidFill>
            <a:schemeClr val="tx1"/>
          </a:solidFill>
          <a:latin typeface="+mn-lt"/>
          <a:ea typeface="+mn-ea"/>
          <a:cs typeface="+mn-cs"/>
        </a:defRPr>
      </a:lvl2pPr>
      <a:lvl3pPr marL="1143014" indent="-228603" algn="l" defTabSz="457206" rtl="0" eaLnBrk="1" latinLnBrk="0" hangingPunct="1">
        <a:spcBef>
          <a:spcPct val="20000"/>
        </a:spcBef>
        <a:buFont typeface="Arial"/>
        <a:buChar char="•"/>
        <a:defRPr sz="2400" kern="1200">
          <a:solidFill>
            <a:schemeClr val="tx1"/>
          </a:solidFill>
          <a:latin typeface="+mn-lt"/>
          <a:ea typeface="+mn-ea"/>
          <a:cs typeface="+mn-cs"/>
        </a:defRPr>
      </a:lvl3pPr>
      <a:lvl4pPr marL="1600220" indent="-228603" algn="l" defTabSz="457206" rtl="0" eaLnBrk="1" latinLnBrk="0" hangingPunct="1">
        <a:spcBef>
          <a:spcPct val="20000"/>
        </a:spcBef>
        <a:buFont typeface="Arial"/>
        <a:buChar char="–"/>
        <a:defRPr sz="2000" kern="1200">
          <a:solidFill>
            <a:schemeClr val="tx1"/>
          </a:solidFill>
          <a:latin typeface="+mn-lt"/>
          <a:ea typeface="+mn-ea"/>
          <a:cs typeface="+mn-cs"/>
        </a:defRPr>
      </a:lvl4pPr>
      <a:lvl5pPr marL="2057426" indent="-228603" algn="l" defTabSz="457206" rtl="0" eaLnBrk="1" latinLnBrk="0" hangingPunct="1">
        <a:spcBef>
          <a:spcPct val="20000"/>
        </a:spcBef>
        <a:buFont typeface="Arial"/>
        <a:buChar char="»"/>
        <a:defRPr sz="2000" kern="1200">
          <a:solidFill>
            <a:schemeClr val="tx1"/>
          </a:solidFill>
          <a:latin typeface="+mn-lt"/>
          <a:ea typeface="+mn-ea"/>
          <a:cs typeface="+mn-cs"/>
        </a:defRPr>
      </a:lvl5pPr>
      <a:lvl6pPr marL="2514632" indent="-228603"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7" indent="-228603"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3" indent="-228603"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3"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0" kern="1200">
          <a:solidFill>
            <a:schemeClr val="tx1"/>
          </a:solidFill>
          <a:latin typeface="+mn-lt"/>
          <a:ea typeface="+mn-ea"/>
          <a:cs typeface="+mn-cs"/>
        </a:defRPr>
      </a:lvl1pPr>
      <a:lvl2pPr marL="457206" algn="l" defTabSz="457206" rtl="0" eaLnBrk="1" latinLnBrk="0" hangingPunct="1">
        <a:defRPr sz="1800" kern="1200">
          <a:solidFill>
            <a:schemeClr val="tx1"/>
          </a:solidFill>
          <a:latin typeface="+mn-lt"/>
          <a:ea typeface="+mn-ea"/>
          <a:cs typeface="+mn-cs"/>
        </a:defRPr>
      </a:lvl2pPr>
      <a:lvl3pPr marL="914411" algn="l" defTabSz="457206" rtl="0" eaLnBrk="1" latinLnBrk="0" hangingPunct="1">
        <a:defRPr sz="1800" kern="1200">
          <a:solidFill>
            <a:schemeClr val="tx1"/>
          </a:solidFill>
          <a:latin typeface="+mn-lt"/>
          <a:ea typeface="+mn-ea"/>
          <a:cs typeface="+mn-cs"/>
        </a:defRPr>
      </a:lvl3pPr>
      <a:lvl4pPr marL="1371617" algn="l" defTabSz="457206" rtl="0" eaLnBrk="1" latinLnBrk="0" hangingPunct="1">
        <a:defRPr sz="1800" kern="1200">
          <a:solidFill>
            <a:schemeClr val="tx1"/>
          </a:solidFill>
          <a:latin typeface="+mn-lt"/>
          <a:ea typeface="+mn-ea"/>
          <a:cs typeface="+mn-cs"/>
        </a:defRPr>
      </a:lvl4pPr>
      <a:lvl5pPr marL="1828823" algn="l" defTabSz="457206" rtl="0" eaLnBrk="1" latinLnBrk="0" hangingPunct="1">
        <a:defRPr sz="1800" kern="1200">
          <a:solidFill>
            <a:schemeClr val="tx1"/>
          </a:solidFill>
          <a:latin typeface="+mn-lt"/>
          <a:ea typeface="+mn-ea"/>
          <a:cs typeface="+mn-cs"/>
        </a:defRPr>
      </a:lvl5pPr>
      <a:lvl6pPr marL="2286029" algn="l" defTabSz="457206" rtl="0" eaLnBrk="1" latinLnBrk="0" hangingPunct="1">
        <a:defRPr sz="1800" kern="1200">
          <a:solidFill>
            <a:schemeClr val="tx1"/>
          </a:solidFill>
          <a:latin typeface="+mn-lt"/>
          <a:ea typeface="+mn-ea"/>
          <a:cs typeface="+mn-cs"/>
        </a:defRPr>
      </a:lvl6pPr>
      <a:lvl7pPr marL="2743234" algn="l" defTabSz="457206" rtl="0" eaLnBrk="1" latinLnBrk="0" hangingPunct="1">
        <a:defRPr sz="1800" kern="1200">
          <a:solidFill>
            <a:schemeClr val="tx1"/>
          </a:solidFill>
          <a:latin typeface="+mn-lt"/>
          <a:ea typeface="+mn-ea"/>
          <a:cs typeface="+mn-cs"/>
        </a:defRPr>
      </a:lvl7pPr>
      <a:lvl8pPr marL="3200440" algn="l" defTabSz="457206" rtl="0" eaLnBrk="1" latinLnBrk="0" hangingPunct="1">
        <a:defRPr sz="1800" kern="1200">
          <a:solidFill>
            <a:schemeClr val="tx1"/>
          </a:solidFill>
          <a:latin typeface="+mn-lt"/>
          <a:ea typeface="+mn-ea"/>
          <a:cs typeface="+mn-cs"/>
        </a:defRPr>
      </a:lvl8pPr>
      <a:lvl9pPr marL="3657646" algn="l" defTabSz="45720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MIR_ppt_templatepattern_coverslide01.jpg"/>
          <p:cNvPicPr>
            <a:picLocks noChangeAspect="1"/>
          </p:cNvPicPr>
          <p:nvPr/>
        </p:nvPicPr>
        <p:blipFill>
          <a:blip r:embed="rId4">
            <a:extLst/>
          </a:blip>
          <a:stretch>
            <a:fillRect/>
          </a:stretch>
        </p:blipFill>
        <p:spPr>
          <a:xfrm>
            <a:off x="251" y="198"/>
            <a:ext cx="9143472" cy="6857604"/>
          </a:xfrm>
          <a:prstGeom prst="rect">
            <a:avLst/>
          </a:prstGeom>
          <a:ln w="12700">
            <a:miter lim="400000"/>
          </a:ln>
        </p:spPr>
      </p:pic>
      <p:sp>
        <p:nvSpPr>
          <p:cNvPr id="3" name="Shape 3"/>
          <p:cNvSpPr>
            <a:spLocks noGrp="1"/>
          </p:cNvSpPr>
          <p:nvPr>
            <p:ph type="title"/>
          </p:nvPr>
        </p:nvSpPr>
        <p:spPr>
          <a:xfrm>
            <a:off x="1485900" y="274638"/>
            <a:ext cx="6172200" cy="1143000"/>
          </a:xfrm>
          <a:prstGeom prst="rect">
            <a:avLst/>
          </a:prstGeom>
          <a:ln w="25400">
            <a:miter lim="400000"/>
          </a:ln>
          <a:extLst>
            <a:ext uri="{C572A759-6A51-4108-AA02-DFA0A04FC94B}">
              <ma14:wrappingTextBoxFlag xmlns="" xmlns:ma14="http://schemas.microsoft.com/office/mac/drawingml/2011/main" val="1"/>
            </a:ext>
          </a:extLst>
        </p:spPr>
        <p:txBody>
          <a:bodyPr tIns="91439" bIns="91439">
            <a:normAutofit/>
          </a:bodyPr>
          <a:lstStyle/>
          <a:p>
            <a:r>
              <a:t>Title Text</a:t>
            </a:r>
          </a:p>
        </p:txBody>
      </p:sp>
      <p:sp>
        <p:nvSpPr>
          <p:cNvPr id="4" name="Shape 4"/>
          <p:cNvSpPr>
            <a:spLocks noGrp="1"/>
          </p:cNvSpPr>
          <p:nvPr>
            <p:ph type="body" idx="1"/>
          </p:nvPr>
        </p:nvSpPr>
        <p:spPr>
          <a:xfrm>
            <a:off x="1485900" y="1600200"/>
            <a:ext cx="6172200" cy="4525963"/>
          </a:xfrm>
          <a:prstGeom prst="rect">
            <a:avLst/>
          </a:prstGeom>
          <a:ln w="25400">
            <a:miter lim="400000"/>
          </a:ln>
          <a:extLst>
            <a:ext uri="{C572A759-6A51-4108-AA02-DFA0A04FC94B}">
              <ma14:wrappingTextBoxFlag xmlns=""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5732170" y="6194770"/>
            <a:ext cx="325730" cy="323163"/>
          </a:xfrm>
          <a:prstGeom prst="rect">
            <a:avLst/>
          </a:prstGeom>
          <a:ln w="25400">
            <a:miter lim="400000"/>
          </a:ln>
        </p:spPr>
        <p:txBody>
          <a:bodyPr wrap="none" tIns="91439" bIns="91439" anchor="ctr">
            <a:spAutoFit/>
          </a:bodyPr>
          <a:lstStyle>
            <a:lvl1pPr algn="r">
              <a:lnSpc>
                <a:spcPct val="100000"/>
              </a:lnSpc>
              <a:defRPr sz="900">
                <a:solidFill>
                  <a:srgbClr val="000000"/>
                </a:solidFill>
                <a:latin typeface="Gill Sans"/>
                <a:ea typeface="Gill Sans"/>
                <a:cs typeface="Gill Sans"/>
                <a:sym typeface="Gill Sans"/>
              </a:defRPr>
            </a:lvl1pPr>
          </a:lstStyle>
          <a:p>
            <a:pPr defTabSz="685800" fontAlgn="auto" hangingPunct="0">
              <a:spcBef>
                <a:spcPts val="0"/>
              </a:spcBef>
              <a:spcAft>
                <a:spcPts val="0"/>
              </a:spcAft>
            </a:pPr>
            <a:fld id="{86CB4B4D-7CA3-9044-876B-883B54F8677D}" type="slidenum">
              <a:rPr lang="en-US" kern="0" smtClean="0"/>
              <a:pPr defTabSz="685800" fontAlgn="auto" hangingPunct="0">
                <a:spcBef>
                  <a:spcPts val="0"/>
                </a:spcBef>
                <a:spcAft>
                  <a:spcPts val="0"/>
                </a:spcAft>
              </a:pPr>
              <a:t>‹#›</a:t>
            </a:fld>
            <a:endParaRPr lang="en-US" kern="0"/>
          </a:p>
        </p:txBody>
      </p:sp>
    </p:spTree>
    <p:extLst>
      <p:ext uri="{BB962C8B-B14F-4D97-AF65-F5344CB8AC3E}">
        <p14:creationId xmlns:p14="http://schemas.microsoft.com/office/powerpoint/2010/main" val="438043454"/>
      </p:ext>
    </p:extLst>
  </p:cSld>
  <p:clrMap bg1="dk1" tx1="lt1" bg2="dk2" tx2="lt2" accent1="accent1" accent2="accent2" accent3="accent3" accent4="accent4" accent5="accent5" accent6="accent6" hlink="hlink" folHlink="folHlink"/>
  <p:sldLayoutIdLst>
    <p:sldLayoutId id="2147484403" r:id="rId1"/>
    <p:sldLayoutId id="2147484404" r:id="rId2"/>
  </p:sldLayoutIdLst>
  <p:transition spd="med"/>
  <p:txStyles>
    <p:titleStyle>
      <a:lvl1pPr marL="0" marR="0" indent="0" algn="l" defTabSz="685800" rtl="0" latinLnBrk="0">
        <a:lnSpc>
          <a:spcPct val="100000"/>
        </a:lnSpc>
        <a:spcBef>
          <a:spcPts val="0"/>
        </a:spcBef>
        <a:spcAft>
          <a:spcPts val="0"/>
        </a:spcAft>
        <a:buClrTx/>
        <a:buSzTx/>
        <a:buFontTx/>
        <a:buNone/>
        <a:tabLst/>
        <a:defRPr sz="2550" b="1" i="0" u="none" strike="noStrike" cap="none" spc="0" baseline="0">
          <a:ln>
            <a:noFill/>
          </a:ln>
          <a:solidFill>
            <a:srgbClr val="000000"/>
          </a:solidFill>
          <a:uFillTx/>
          <a:latin typeface="Lucida Grande"/>
          <a:ea typeface="Lucida Grande"/>
          <a:cs typeface="Lucida Grande"/>
          <a:sym typeface="Lucida Grande"/>
        </a:defRPr>
      </a:lvl1pPr>
      <a:lvl2pPr marL="0" marR="0" indent="0" algn="l" defTabSz="685800" rtl="0" latinLnBrk="0">
        <a:lnSpc>
          <a:spcPct val="100000"/>
        </a:lnSpc>
        <a:spcBef>
          <a:spcPts val="0"/>
        </a:spcBef>
        <a:spcAft>
          <a:spcPts val="0"/>
        </a:spcAft>
        <a:buClrTx/>
        <a:buSzTx/>
        <a:buFontTx/>
        <a:buNone/>
        <a:tabLst/>
        <a:defRPr sz="2550" b="1" i="0" u="none" strike="noStrike" cap="none" spc="0" baseline="0">
          <a:ln>
            <a:noFill/>
          </a:ln>
          <a:solidFill>
            <a:srgbClr val="000000"/>
          </a:solidFill>
          <a:uFillTx/>
          <a:latin typeface="Lucida Grande"/>
          <a:ea typeface="Lucida Grande"/>
          <a:cs typeface="Lucida Grande"/>
          <a:sym typeface="Lucida Grande"/>
        </a:defRPr>
      </a:lvl2pPr>
      <a:lvl3pPr marL="0" marR="0" indent="0" algn="l" defTabSz="685800" rtl="0" latinLnBrk="0">
        <a:lnSpc>
          <a:spcPct val="100000"/>
        </a:lnSpc>
        <a:spcBef>
          <a:spcPts val="0"/>
        </a:spcBef>
        <a:spcAft>
          <a:spcPts val="0"/>
        </a:spcAft>
        <a:buClrTx/>
        <a:buSzTx/>
        <a:buFontTx/>
        <a:buNone/>
        <a:tabLst/>
        <a:defRPr sz="2550" b="1" i="0" u="none" strike="noStrike" cap="none" spc="0" baseline="0">
          <a:ln>
            <a:noFill/>
          </a:ln>
          <a:solidFill>
            <a:srgbClr val="000000"/>
          </a:solidFill>
          <a:uFillTx/>
          <a:latin typeface="Lucida Grande"/>
          <a:ea typeface="Lucida Grande"/>
          <a:cs typeface="Lucida Grande"/>
          <a:sym typeface="Lucida Grande"/>
        </a:defRPr>
      </a:lvl3pPr>
      <a:lvl4pPr marL="0" marR="0" indent="0" algn="l" defTabSz="685800" rtl="0" latinLnBrk="0">
        <a:lnSpc>
          <a:spcPct val="100000"/>
        </a:lnSpc>
        <a:spcBef>
          <a:spcPts val="0"/>
        </a:spcBef>
        <a:spcAft>
          <a:spcPts val="0"/>
        </a:spcAft>
        <a:buClrTx/>
        <a:buSzTx/>
        <a:buFontTx/>
        <a:buNone/>
        <a:tabLst/>
        <a:defRPr sz="2550" b="1" i="0" u="none" strike="noStrike" cap="none" spc="0" baseline="0">
          <a:ln>
            <a:noFill/>
          </a:ln>
          <a:solidFill>
            <a:srgbClr val="000000"/>
          </a:solidFill>
          <a:uFillTx/>
          <a:latin typeface="Lucida Grande"/>
          <a:ea typeface="Lucida Grande"/>
          <a:cs typeface="Lucida Grande"/>
          <a:sym typeface="Lucida Grande"/>
        </a:defRPr>
      </a:lvl4pPr>
      <a:lvl5pPr marL="0" marR="0" indent="0" algn="l" defTabSz="685800" rtl="0" latinLnBrk="0">
        <a:lnSpc>
          <a:spcPct val="100000"/>
        </a:lnSpc>
        <a:spcBef>
          <a:spcPts val="0"/>
        </a:spcBef>
        <a:spcAft>
          <a:spcPts val="0"/>
        </a:spcAft>
        <a:buClrTx/>
        <a:buSzTx/>
        <a:buFontTx/>
        <a:buNone/>
        <a:tabLst/>
        <a:defRPr sz="2550" b="1" i="0" u="none" strike="noStrike" cap="none" spc="0" baseline="0">
          <a:ln>
            <a:noFill/>
          </a:ln>
          <a:solidFill>
            <a:srgbClr val="000000"/>
          </a:solidFill>
          <a:uFillTx/>
          <a:latin typeface="Lucida Grande"/>
          <a:ea typeface="Lucida Grande"/>
          <a:cs typeface="Lucida Grande"/>
          <a:sym typeface="Lucida Grande"/>
        </a:defRPr>
      </a:lvl5pPr>
      <a:lvl6pPr marL="0" marR="0" indent="171450" algn="l" defTabSz="685800" rtl="0" latinLnBrk="0">
        <a:lnSpc>
          <a:spcPct val="100000"/>
        </a:lnSpc>
        <a:spcBef>
          <a:spcPts val="0"/>
        </a:spcBef>
        <a:spcAft>
          <a:spcPts val="0"/>
        </a:spcAft>
        <a:buClrTx/>
        <a:buSzTx/>
        <a:buFontTx/>
        <a:buNone/>
        <a:tabLst/>
        <a:defRPr sz="2550" b="1" i="0" u="none" strike="noStrike" cap="none" spc="0" baseline="0">
          <a:ln>
            <a:noFill/>
          </a:ln>
          <a:solidFill>
            <a:srgbClr val="000000"/>
          </a:solidFill>
          <a:uFillTx/>
          <a:latin typeface="Lucida Grande"/>
          <a:ea typeface="Lucida Grande"/>
          <a:cs typeface="Lucida Grande"/>
          <a:sym typeface="Lucida Grande"/>
        </a:defRPr>
      </a:lvl6pPr>
      <a:lvl7pPr marL="0" marR="0" indent="342900" algn="l" defTabSz="685800" rtl="0" latinLnBrk="0">
        <a:lnSpc>
          <a:spcPct val="100000"/>
        </a:lnSpc>
        <a:spcBef>
          <a:spcPts val="0"/>
        </a:spcBef>
        <a:spcAft>
          <a:spcPts val="0"/>
        </a:spcAft>
        <a:buClrTx/>
        <a:buSzTx/>
        <a:buFontTx/>
        <a:buNone/>
        <a:tabLst/>
        <a:defRPr sz="2550" b="1" i="0" u="none" strike="noStrike" cap="none" spc="0" baseline="0">
          <a:ln>
            <a:noFill/>
          </a:ln>
          <a:solidFill>
            <a:srgbClr val="000000"/>
          </a:solidFill>
          <a:uFillTx/>
          <a:latin typeface="Lucida Grande"/>
          <a:ea typeface="Lucida Grande"/>
          <a:cs typeface="Lucida Grande"/>
          <a:sym typeface="Lucida Grande"/>
        </a:defRPr>
      </a:lvl7pPr>
      <a:lvl8pPr marL="0" marR="0" indent="514350" algn="l" defTabSz="685800" rtl="0" latinLnBrk="0">
        <a:lnSpc>
          <a:spcPct val="100000"/>
        </a:lnSpc>
        <a:spcBef>
          <a:spcPts val="0"/>
        </a:spcBef>
        <a:spcAft>
          <a:spcPts val="0"/>
        </a:spcAft>
        <a:buClrTx/>
        <a:buSzTx/>
        <a:buFontTx/>
        <a:buNone/>
        <a:tabLst/>
        <a:defRPr sz="2550" b="1" i="0" u="none" strike="noStrike" cap="none" spc="0" baseline="0">
          <a:ln>
            <a:noFill/>
          </a:ln>
          <a:solidFill>
            <a:srgbClr val="000000"/>
          </a:solidFill>
          <a:uFillTx/>
          <a:latin typeface="Lucida Grande"/>
          <a:ea typeface="Lucida Grande"/>
          <a:cs typeface="Lucida Grande"/>
          <a:sym typeface="Lucida Grande"/>
        </a:defRPr>
      </a:lvl8pPr>
      <a:lvl9pPr marL="0" marR="0" indent="685800" algn="l" defTabSz="685800" rtl="0" latinLnBrk="0">
        <a:lnSpc>
          <a:spcPct val="100000"/>
        </a:lnSpc>
        <a:spcBef>
          <a:spcPts val="0"/>
        </a:spcBef>
        <a:spcAft>
          <a:spcPts val="0"/>
        </a:spcAft>
        <a:buClrTx/>
        <a:buSzTx/>
        <a:buFontTx/>
        <a:buNone/>
        <a:tabLst/>
        <a:defRPr sz="2550" b="1" i="0" u="none" strike="noStrike" cap="none" spc="0" baseline="0">
          <a:ln>
            <a:noFill/>
          </a:ln>
          <a:solidFill>
            <a:srgbClr val="000000"/>
          </a:solidFill>
          <a:uFillTx/>
          <a:latin typeface="Lucida Grande"/>
          <a:ea typeface="Lucida Grande"/>
          <a:cs typeface="Lucida Grande"/>
          <a:sym typeface="Lucida Grande"/>
        </a:defRPr>
      </a:lvl9pPr>
    </p:titleStyle>
    <p:bodyStyle>
      <a:lvl1pPr marL="0" marR="0" indent="0" algn="l" defTabSz="685800" rtl="0" latinLnBrk="0">
        <a:lnSpc>
          <a:spcPct val="100000"/>
        </a:lnSpc>
        <a:spcBef>
          <a:spcPts val="450"/>
        </a:spcBef>
        <a:spcAft>
          <a:spcPts val="0"/>
        </a:spcAft>
        <a:buClrTx/>
        <a:buSzTx/>
        <a:buFontTx/>
        <a:buNone/>
        <a:tabLst/>
        <a:defRPr sz="1800" b="0" i="0" u="none" strike="noStrike" cap="none" spc="0" baseline="0">
          <a:ln>
            <a:noFill/>
          </a:ln>
          <a:solidFill>
            <a:srgbClr val="000000"/>
          </a:solidFill>
          <a:uFillTx/>
          <a:latin typeface="Lucida Grande"/>
          <a:ea typeface="Lucida Grande"/>
          <a:cs typeface="Lucida Grande"/>
          <a:sym typeface="Lucida Grande"/>
        </a:defRPr>
      </a:lvl1pPr>
      <a:lvl2pPr marL="0" marR="0" indent="171450" algn="l" defTabSz="685800" rtl="0" latinLnBrk="0">
        <a:lnSpc>
          <a:spcPct val="100000"/>
        </a:lnSpc>
        <a:spcBef>
          <a:spcPts val="450"/>
        </a:spcBef>
        <a:spcAft>
          <a:spcPts val="0"/>
        </a:spcAft>
        <a:buClrTx/>
        <a:buSzTx/>
        <a:buFontTx/>
        <a:buNone/>
        <a:tabLst/>
        <a:defRPr sz="1800" b="0" i="0" u="none" strike="noStrike" cap="none" spc="0" baseline="0">
          <a:ln>
            <a:noFill/>
          </a:ln>
          <a:solidFill>
            <a:srgbClr val="000000"/>
          </a:solidFill>
          <a:uFillTx/>
          <a:latin typeface="Lucida Grande"/>
          <a:ea typeface="Lucida Grande"/>
          <a:cs typeface="Lucida Grande"/>
          <a:sym typeface="Lucida Grande"/>
        </a:defRPr>
      </a:lvl2pPr>
      <a:lvl3pPr marL="0" marR="0" indent="342900" algn="l" defTabSz="685800" rtl="0" latinLnBrk="0">
        <a:lnSpc>
          <a:spcPct val="100000"/>
        </a:lnSpc>
        <a:spcBef>
          <a:spcPts val="450"/>
        </a:spcBef>
        <a:spcAft>
          <a:spcPts val="0"/>
        </a:spcAft>
        <a:buClrTx/>
        <a:buSzTx/>
        <a:buFontTx/>
        <a:buNone/>
        <a:tabLst/>
        <a:defRPr sz="1800" b="0" i="0" u="none" strike="noStrike" cap="none" spc="0" baseline="0">
          <a:ln>
            <a:noFill/>
          </a:ln>
          <a:solidFill>
            <a:srgbClr val="000000"/>
          </a:solidFill>
          <a:uFillTx/>
          <a:latin typeface="Lucida Grande"/>
          <a:ea typeface="Lucida Grande"/>
          <a:cs typeface="Lucida Grande"/>
          <a:sym typeface="Lucida Grande"/>
        </a:defRPr>
      </a:lvl3pPr>
      <a:lvl4pPr marL="0" marR="0" indent="514350" algn="l" defTabSz="685800" rtl="0" latinLnBrk="0">
        <a:lnSpc>
          <a:spcPct val="100000"/>
        </a:lnSpc>
        <a:spcBef>
          <a:spcPts val="450"/>
        </a:spcBef>
        <a:spcAft>
          <a:spcPts val="0"/>
        </a:spcAft>
        <a:buClrTx/>
        <a:buSzTx/>
        <a:buFontTx/>
        <a:buNone/>
        <a:tabLst/>
        <a:defRPr sz="1800" b="0" i="0" u="none" strike="noStrike" cap="none" spc="0" baseline="0">
          <a:ln>
            <a:noFill/>
          </a:ln>
          <a:solidFill>
            <a:srgbClr val="000000"/>
          </a:solidFill>
          <a:uFillTx/>
          <a:latin typeface="Lucida Grande"/>
          <a:ea typeface="Lucida Grande"/>
          <a:cs typeface="Lucida Grande"/>
          <a:sym typeface="Lucida Grande"/>
        </a:defRPr>
      </a:lvl4pPr>
      <a:lvl5pPr marL="0" marR="0" indent="685800" algn="l" defTabSz="685800" rtl="0" latinLnBrk="0">
        <a:lnSpc>
          <a:spcPct val="100000"/>
        </a:lnSpc>
        <a:spcBef>
          <a:spcPts val="450"/>
        </a:spcBef>
        <a:spcAft>
          <a:spcPts val="0"/>
        </a:spcAft>
        <a:buClrTx/>
        <a:buSzTx/>
        <a:buFontTx/>
        <a:buNone/>
        <a:tabLst/>
        <a:defRPr sz="1800" b="0" i="0" u="none" strike="noStrike" cap="none" spc="0" baseline="0">
          <a:ln>
            <a:noFill/>
          </a:ln>
          <a:solidFill>
            <a:srgbClr val="000000"/>
          </a:solidFill>
          <a:uFillTx/>
          <a:latin typeface="Lucida Grande"/>
          <a:ea typeface="Lucida Grande"/>
          <a:cs typeface="Lucida Grande"/>
          <a:sym typeface="Lucida Grande"/>
        </a:defRPr>
      </a:lvl5pPr>
      <a:lvl6pPr marL="0" marR="0" indent="857250" algn="l" defTabSz="685800" rtl="0" latinLnBrk="0">
        <a:lnSpc>
          <a:spcPct val="100000"/>
        </a:lnSpc>
        <a:spcBef>
          <a:spcPts val="450"/>
        </a:spcBef>
        <a:spcAft>
          <a:spcPts val="0"/>
        </a:spcAft>
        <a:buClrTx/>
        <a:buSzTx/>
        <a:buFontTx/>
        <a:buNone/>
        <a:tabLst/>
        <a:defRPr sz="1800" b="0" i="0" u="none" strike="noStrike" cap="none" spc="0" baseline="0">
          <a:ln>
            <a:noFill/>
          </a:ln>
          <a:solidFill>
            <a:srgbClr val="000000"/>
          </a:solidFill>
          <a:uFillTx/>
          <a:latin typeface="Lucida Grande"/>
          <a:ea typeface="Lucida Grande"/>
          <a:cs typeface="Lucida Grande"/>
          <a:sym typeface="Lucida Grande"/>
        </a:defRPr>
      </a:lvl6pPr>
      <a:lvl7pPr marL="0" marR="0" indent="1028700" algn="l" defTabSz="685800" rtl="0" latinLnBrk="0">
        <a:lnSpc>
          <a:spcPct val="100000"/>
        </a:lnSpc>
        <a:spcBef>
          <a:spcPts val="450"/>
        </a:spcBef>
        <a:spcAft>
          <a:spcPts val="0"/>
        </a:spcAft>
        <a:buClrTx/>
        <a:buSzTx/>
        <a:buFontTx/>
        <a:buNone/>
        <a:tabLst/>
        <a:defRPr sz="1800" b="0" i="0" u="none" strike="noStrike" cap="none" spc="0" baseline="0">
          <a:ln>
            <a:noFill/>
          </a:ln>
          <a:solidFill>
            <a:srgbClr val="000000"/>
          </a:solidFill>
          <a:uFillTx/>
          <a:latin typeface="Lucida Grande"/>
          <a:ea typeface="Lucida Grande"/>
          <a:cs typeface="Lucida Grande"/>
          <a:sym typeface="Lucida Grande"/>
        </a:defRPr>
      </a:lvl7pPr>
      <a:lvl8pPr marL="0" marR="0" indent="1200150" algn="l" defTabSz="685800" rtl="0" latinLnBrk="0">
        <a:lnSpc>
          <a:spcPct val="100000"/>
        </a:lnSpc>
        <a:spcBef>
          <a:spcPts val="450"/>
        </a:spcBef>
        <a:spcAft>
          <a:spcPts val="0"/>
        </a:spcAft>
        <a:buClrTx/>
        <a:buSzTx/>
        <a:buFontTx/>
        <a:buNone/>
        <a:tabLst/>
        <a:defRPr sz="1800" b="0" i="0" u="none" strike="noStrike" cap="none" spc="0" baseline="0">
          <a:ln>
            <a:noFill/>
          </a:ln>
          <a:solidFill>
            <a:srgbClr val="000000"/>
          </a:solidFill>
          <a:uFillTx/>
          <a:latin typeface="Lucida Grande"/>
          <a:ea typeface="Lucida Grande"/>
          <a:cs typeface="Lucida Grande"/>
          <a:sym typeface="Lucida Grande"/>
        </a:defRPr>
      </a:lvl8pPr>
      <a:lvl9pPr marL="0" marR="0" indent="1371600" algn="l" defTabSz="685800" rtl="0" latinLnBrk="0">
        <a:lnSpc>
          <a:spcPct val="100000"/>
        </a:lnSpc>
        <a:spcBef>
          <a:spcPts val="450"/>
        </a:spcBef>
        <a:spcAft>
          <a:spcPts val="0"/>
        </a:spcAft>
        <a:buClrTx/>
        <a:buSzTx/>
        <a:buFontTx/>
        <a:buNone/>
        <a:tabLst/>
        <a:defRPr sz="1800" b="0" i="0" u="none" strike="noStrike" cap="none" spc="0" baseline="0">
          <a:ln>
            <a:noFill/>
          </a:ln>
          <a:solidFill>
            <a:srgbClr val="000000"/>
          </a:solidFill>
          <a:uFillTx/>
          <a:latin typeface="Lucida Grande"/>
          <a:ea typeface="Lucida Grande"/>
          <a:cs typeface="Lucida Grande"/>
          <a:sym typeface="Lucida Grande"/>
        </a:defRPr>
      </a:lvl9pPr>
    </p:bodyStyle>
    <p:otherStyle>
      <a:lvl1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1pPr>
      <a:lvl2pPr marL="0" marR="0" indent="17145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2pPr>
      <a:lvl3pPr marL="0" marR="0" indent="3429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3pPr>
      <a:lvl4pPr marL="0" marR="0" indent="51435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4pPr>
      <a:lvl5pPr marL="0" marR="0" indent="68580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5pPr>
      <a:lvl6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6pPr>
      <a:lvl7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7pPr>
      <a:lvl8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8pPr>
      <a:lvl9pPr marL="0" marR="0" indent="0" algn="r" defTabSz="6858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31FEFDA-A955-094F-A742-62D021BE20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10/25/2019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EAD7CA6-2E29-6D4D-9D93-FF615D739D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3149307686"/>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6241345"/>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CACACA"/>
                </a:solidFill>
                <a:effectLst/>
                <a:uLnTx/>
                <a:uFillTx/>
                <a:latin typeface="Average"/>
                <a:sym typeface="Average"/>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CACACA"/>
              </a:solidFill>
              <a:effectLst/>
              <a:uLnTx/>
              <a:uFillTx/>
              <a:latin typeface="Average"/>
              <a:sym typeface="Average"/>
            </a:endParaRPr>
          </a:p>
        </p:txBody>
      </p:sp>
    </p:spTree>
    <p:extLst>
      <p:ext uri="{BB962C8B-B14F-4D97-AF65-F5344CB8AC3E}">
        <p14:creationId xmlns:p14="http://schemas.microsoft.com/office/powerpoint/2010/main" val="3313959592"/>
      </p:ext>
    </p:extLst>
  </p:cSld>
  <p:clrMap bg1="lt1" tx1="dk1" bg2="dk2" tx2="lt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0" y="0"/>
            <a:ext cx="9139540" cy="6858000"/>
          </a:xfrm>
          <a:prstGeom prst="rect">
            <a:avLst/>
          </a:prstGeom>
        </p:spPr>
      </p:pic>
      <p:sp>
        <p:nvSpPr>
          <p:cNvPr id="2" name="Title Placeholder 1"/>
          <p:cNvSpPr>
            <a:spLocks noGrp="1"/>
          </p:cNvSpPr>
          <p:nvPr>
            <p:ph type="title"/>
          </p:nvPr>
        </p:nvSpPr>
        <p:spPr>
          <a:xfrm>
            <a:off x="628650" y="76911"/>
            <a:ext cx="7886700" cy="6665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79319"/>
            <a:ext cx="7886700" cy="492927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5B3493-57AB-B145-AAE1-9FE3FDB9E4B5}" type="datetimeFigureOut">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2FBB3A-7266-A04B-88F3-845A28C3788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45645788"/>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68">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A9F6A-FBFF-4B30-BF08-C5EB96C1E095}" type="datetimeFigureOut">
              <a:rPr lang="en-US" smtClean="0"/>
              <a:pPr/>
              <a:t>10/25/2019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CAD152-6735-443C-A525-61EE1B12F56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31FEFDA-A955-094F-A742-62D021BE2037}" type="datetimeFigureOut">
              <a:rPr lang="en-US" smtClean="0">
                <a:solidFill>
                  <a:prstClr val="black">
                    <a:tint val="75000"/>
                  </a:prstClr>
                </a:solidFill>
                <a:latin typeface="Calibri"/>
              </a:rPr>
              <a:pPr defTabSz="457200" fontAlgn="auto">
                <a:spcBef>
                  <a:spcPts val="0"/>
                </a:spcBef>
                <a:spcAft>
                  <a:spcPts val="0"/>
                </a:spcAft>
              </a:pPr>
              <a:t>10/25/2019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FEAD7CA6-2E29-6D4D-9D93-FF615D739D11}"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74078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86" r:id="rId3"/>
    <p:sldLayoutId id="2147483758" r:id="rId4"/>
    <p:sldLayoutId id="2147483757" r:id="rId5"/>
    <p:sldLayoutId id="2147483716" r:id="rId6"/>
    <p:sldLayoutId id="2147483717" r:id="rId7"/>
    <p:sldLayoutId id="2147483718" r:id="rId8"/>
    <p:sldLayoutId id="2147483719" r:id="rId9"/>
    <p:sldLayoutId id="2147483720" r:id="rId10"/>
    <p:sldLayoutId id="2147483809" r:id="rId11"/>
    <p:sldLayoutId id="2147484406" r:id="rId12"/>
    <p:sldLayoutId id="2147484407"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5E3F2-F68D-4892-892D-300B494B755D}" type="datetimeFigureOut">
              <a:rPr lang="en-US" smtClean="0"/>
              <a:t>10/25/2019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5D15F-DDD3-43D7-95BD-5D2A4E53E945}" type="slidenum">
              <a:rPr lang="en-US" smtClean="0"/>
              <a:t>‹#›</a:t>
            </a:fld>
            <a:endParaRPr lang="en-US"/>
          </a:p>
        </p:txBody>
      </p:sp>
    </p:spTree>
    <p:extLst>
      <p:ext uri="{BB962C8B-B14F-4D97-AF65-F5344CB8AC3E}">
        <p14:creationId xmlns:p14="http://schemas.microsoft.com/office/powerpoint/2010/main" val="170417297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banner-ITonly"/>
          <p:cNvPicPr>
            <a:picLocks noChangeAspect="1" noChangeArrowheads="1"/>
          </p:cNvPicPr>
          <p:nvPr userDrawn="1"/>
        </p:nvPicPr>
        <p:blipFill>
          <a:blip r:embed="rId8" cstate="print"/>
          <a:srcRect/>
          <a:stretch>
            <a:fillRect/>
          </a:stretch>
        </p:blipFill>
        <p:spPr bwMode="auto">
          <a:xfrm>
            <a:off x="1143000" y="0"/>
            <a:ext cx="8001000" cy="849313"/>
          </a:xfrm>
          <a:prstGeom prst="rect">
            <a:avLst/>
          </a:prstGeom>
          <a:noFill/>
          <a:ln w="9525">
            <a:noFill/>
            <a:miter lim="800000"/>
            <a:headEnd/>
            <a:tailEnd/>
          </a:ln>
        </p:spPr>
      </p:pic>
      <p:pic>
        <p:nvPicPr>
          <p:cNvPr id="2051" name="Picture 9" descr="pes-image.jpg"/>
          <p:cNvPicPr>
            <a:picLocks noChangeAspect="1"/>
          </p:cNvPicPr>
          <p:nvPr userDrawn="1"/>
        </p:nvPicPr>
        <p:blipFill>
          <a:blip r:embed="rId9" cstate="print"/>
          <a:srcRect b="86058"/>
          <a:stretch>
            <a:fillRect/>
          </a:stretch>
        </p:blipFill>
        <p:spPr bwMode="auto">
          <a:xfrm>
            <a:off x="0" y="0"/>
            <a:ext cx="1219200" cy="849313"/>
          </a:xfrm>
          <a:prstGeom prst="rect">
            <a:avLst/>
          </a:prstGeom>
          <a:noFill/>
          <a:ln w="9525">
            <a:noFill/>
            <a:miter lim="800000"/>
            <a:headEnd/>
            <a:tailEnd/>
          </a:ln>
        </p:spPr>
      </p:pic>
      <p:sp>
        <p:nvSpPr>
          <p:cNvPr id="2053" name="Rectangle 9"/>
          <p:cNvSpPr>
            <a:spLocks noGrp="1" noChangeArrowheads="1"/>
          </p:cNvSpPr>
          <p:nvPr userDrawn="1">
            <p:ph type="body" idx="1"/>
          </p:nvPr>
        </p:nvSpPr>
        <p:spPr bwMode="auto">
          <a:xfrm>
            <a:off x="228600" y="1066800"/>
            <a:ext cx="8763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4" name="Rectangle 8"/>
          <p:cNvSpPr>
            <a:spLocks noGrp="1" noChangeArrowheads="1"/>
          </p:cNvSpPr>
          <p:nvPr userDrawn="1">
            <p:ph type="title"/>
          </p:nvPr>
        </p:nvSpPr>
        <p:spPr bwMode="auto">
          <a:xfrm>
            <a:off x="1295400" y="0"/>
            <a:ext cx="5562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50" name="Rectangle 10"/>
          <p:cNvSpPr>
            <a:spLocks noGrp="1" noChangeArrowheads="1"/>
          </p:cNvSpPr>
          <p:nvPr userDrawn="1">
            <p:ph type="ftr" sz="quarter" idx="3"/>
          </p:nvPr>
        </p:nvSpPr>
        <p:spPr bwMode="auto">
          <a:xfrm>
            <a:off x="2514600" y="6553200"/>
            <a:ext cx="6477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smtClean="0">
                <a:solidFill>
                  <a:srgbClr val="00529E"/>
                </a:solidFill>
              </a:defRPr>
            </a:lvl1pPr>
          </a:lstStyle>
          <a:p>
            <a:pPr>
              <a:defRPr/>
            </a:pPr>
            <a:r>
              <a:rPr lang="en-US">
                <a:ea typeface="ＭＳ Ｐゴシック" pitchFamily="-112" charset="-128"/>
              </a:rPr>
              <a:t> </a:t>
            </a:r>
            <a:r>
              <a:rPr lang="en-US">
                <a:solidFill>
                  <a:srgbClr val="3861AA"/>
                </a:solidFill>
                <a:ea typeface="ＭＳ Ｐゴシック" pitchFamily="-112" charset="-128"/>
              </a:rPr>
              <a:t>Presentation title - </a:t>
            </a:r>
            <a:fld id="{96659A7F-C6A7-4B41-B57C-FF596D7789B2}" type="slidenum">
              <a:rPr lang="en-US">
                <a:solidFill>
                  <a:srgbClr val="3861AA"/>
                </a:solidFill>
                <a:ea typeface="ＭＳ Ｐゴシック" pitchFamily="-112" charset="-128"/>
              </a:rPr>
              <a:pPr>
                <a:defRPr/>
              </a:pPr>
              <a:t>‹#›</a:t>
            </a:fld>
            <a:endParaRPr lang="en-US">
              <a:solidFill>
                <a:srgbClr val="3861AA"/>
              </a:solidFill>
              <a:ea typeface="ＭＳ Ｐゴシック" pitchFamily="-112" charset="-128"/>
            </a:endParaRPr>
          </a:p>
        </p:txBody>
      </p:sp>
    </p:spTree>
    <p:extLst>
      <p:ext uri="{BB962C8B-B14F-4D97-AF65-F5344CB8AC3E}">
        <p14:creationId xmlns:p14="http://schemas.microsoft.com/office/powerpoint/2010/main" val="283884350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Lst>
  <p:hf sldNum="0" hdr="0" dt="0"/>
  <p:txStyles>
    <p:titleStyle>
      <a:lvl1pPr algn="l" rtl="0" eaLnBrk="0" fontAlgn="base" hangingPunct="0">
        <a:spcBef>
          <a:spcPct val="0"/>
        </a:spcBef>
        <a:spcAft>
          <a:spcPct val="0"/>
        </a:spcAft>
        <a:defRPr sz="3200">
          <a:solidFill>
            <a:schemeClr val="bg1"/>
          </a:solidFill>
          <a:latin typeface="+mj-lt"/>
          <a:ea typeface="ＭＳ Ｐゴシック" pitchFamily="-112" charset="-128"/>
          <a:cs typeface="+mj-cs"/>
        </a:defRPr>
      </a:lvl1pPr>
      <a:lvl2pPr algn="l" rtl="0" eaLnBrk="0" fontAlgn="base" hangingPunct="0">
        <a:spcBef>
          <a:spcPct val="0"/>
        </a:spcBef>
        <a:spcAft>
          <a:spcPct val="0"/>
        </a:spcAft>
        <a:defRPr sz="3200">
          <a:solidFill>
            <a:schemeClr val="bg1"/>
          </a:solidFill>
          <a:latin typeface="Arial" charset="0"/>
          <a:ea typeface="ＭＳ Ｐゴシック" pitchFamily="-112" charset="-128"/>
        </a:defRPr>
      </a:lvl2pPr>
      <a:lvl3pPr algn="l" rtl="0" eaLnBrk="0" fontAlgn="base" hangingPunct="0">
        <a:spcBef>
          <a:spcPct val="0"/>
        </a:spcBef>
        <a:spcAft>
          <a:spcPct val="0"/>
        </a:spcAft>
        <a:defRPr sz="3200">
          <a:solidFill>
            <a:schemeClr val="bg1"/>
          </a:solidFill>
          <a:latin typeface="Arial" charset="0"/>
          <a:ea typeface="ＭＳ Ｐゴシック" pitchFamily="-112" charset="-128"/>
        </a:defRPr>
      </a:lvl3pPr>
      <a:lvl4pPr algn="l" rtl="0" eaLnBrk="0" fontAlgn="base" hangingPunct="0">
        <a:spcBef>
          <a:spcPct val="0"/>
        </a:spcBef>
        <a:spcAft>
          <a:spcPct val="0"/>
        </a:spcAft>
        <a:defRPr sz="3200">
          <a:solidFill>
            <a:schemeClr val="bg1"/>
          </a:solidFill>
          <a:latin typeface="Arial" charset="0"/>
          <a:ea typeface="ＭＳ Ｐゴシック" pitchFamily="-112" charset="-128"/>
        </a:defRPr>
      </a:lvl4pPr>
      <a:lvl5pPr algn="l" rtl="0" eaLnBrk="0" fontAlgn="base" hangingPunct="0">
        <a:spcBef>
          <a:spcPct val="0"/>
        </a:spcBef>
        <a:spcAft>
          <a:spcPct val="0"/>
        </a:spcAft>
        <a:defRPr sz="3200">
          <a:solidFill>
            <a:schemeClr val="bg1"/>
          </a:solidFill>
          <a:latin typeface="Arial" charset="0"/>
          <a:ea typeface="ＭＳ Ｐゴシック" pitchFamily="-112"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p:titleStyle>
    <p:bodyStyle>
      <a:lvl1pPr marL="342900" indent="-342900" algn="l" rtl="0" eaLnBrk="0" fontAlgn="base" hangingPunct="0">
        <a:spcBef>
          <a:spcPct val="20000"/>
        </a:spcBef>
        <a:spcAft>
          <a:spcPct val="0"/>
        </a:spcAft>
        <a:buClr>
          <a:srgbClr val="3861AA"/>
        </a:buClr>
        <a:buChar char="•"/>
        <a:defRPr sz="2800">
          <a:solidFill>
            <a:schemeClr val="tx1"/>
          </a:solidFill>
          <a:latin typeface="+mn-lt"/>
          <a:ea typeface="ＭＳ Ｐゴシック" pitchFamily="-112" charset="-128"/>
          <a:cs typeface="+mn-cs"/>
        </a:defRPr>
      </a:lvl1pPr>
      <a:lvl2pPr marL="742950" indent="-285750" algn="l" rtl="0" eaLnBrk="0" fontAlgn="base" hangingPunct="0">
        <a:spcBef>
          <a:spcPct val="20000"/>
        </a:spcBef>
        <a:spcAft>
          <a:spcPct val="0"/>
        </a:spcAft>
        <a:buClr>
          <a:srgbClr val="3861AA"/>
        </a:buClr>
        <a:buFont typeface="Arial" charset="0"/>
        <a:buChar char="–"/>
        <a:defRPr sz="24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gray">
          <a:xfrm>
            <a:off x="455613" y="0"/>
            <a:ext cx="8226425" cy="81868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a:t>Click to edit Master title style</a:t>
            </a:r>
            <a:endParaRPr dirty="0"/>
          </a:p>
        </p:txBody>
      </p:sp>
      <p:sp>
        <p:nvSpPr>
          <p:cNvPr id="3076" name="Rectangle 4"/>
          <p:cNvSpPr>
            <a:spLocks noGrp="1" noChangeArrowheads="1"/>
          </p:cNvSpPr>
          <p:nvPr>
            <p:ph type="body" idx="1"/>
          </p:nvPr>
        </p:nvSpPr>
        <p:spPr bwMode="gray">
          <a:xfrm>
            <a:off x="455613" y="1598613"/>
            <a:ext cx="8226425" cy="438785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latin typeface="Verdana"/>
              </a:rPr>
              <a:pPr/>
              <a:t>‹#›</a:t>
            </a:fld>
            <a:endParaRPr lang="en-GB">
              <a:latin typeface="Verdana"/>
            </a:endParaRPr>
          </a:p>
        </p:txBody>
      </p:sp>
      <p:cxnSp>
        <p:nvCxnSpPr>
          <p:cNvPr id="14" name="Straight Connector 13"/>
          <p:cNvCxnSpPr/>
          <p:nvPr/>
        </p:nvCxnSpPr>
        <p:spPr>
          <a:xfrm>
            <a:off x="455613" y="899366"/>
            <a:ext cx="8226425" cy="0"/>
          </a:xfrm>
          <a:prstGeom prst="line">
            <a:avLst/>
          </a:prstGeom>
          <a:ln w="19050">
            <a:solidFill>
              <a:srgbClr val="69C0C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5613" y="6237312"/>
            <a:ext cx="8226425" cy="0"/>
          </a:xfrm>
          <a:prstGeom prst="line">
            <a:avLst/>
          </a:prstGeom>
          <a:ln w="19050">
            <a:solidFill>
              <a:srgbClr val="0028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464024"/>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Lst>
  <p:transition/>
  <p:hf sldNum="0" hdr="0" ftr="0" dt="0"/>
  <p:txStyles>
    <p:titleStyle>
      <a:lvl1pPr algn="l" rtl="0" eaLnBrk="1" fontAlgn="base" hangingPunct="1">
        <a:spcBef>
          <a:spcPct val="0"/>
        </a:spcBef>
        <a:spcAft>
          <a:spcPct val="0"/>
        </a:spcAft>
        <a:defRPr sz="2400">
          <a:solidFill>
            <a:srgbClr val="002868"/>
          </a:solidFill>
          <a:latin typeface="+mj-lt"/>
          <a:ea typeface="+mj-ea"/>
          <a:cs typeface="+mj-cs"/>
        </a:defRPr>
      </a:lvl1pPr>
      <a:lvl2pPr algn="l" rtl="0" eaLnBrk="1" fontAlgn="base" hangingPunct="1">
        <a:spcBef>
          <a:spcPct val="0"/>
        </a:spcBef>
        <a:spcAft>
          <a:spcPct val="0"/>
        </a:spcAft>
        <a:defRPr sz="2400">
          <a:solidFill>
            <a:schemeClr val="tx2"/>
          </a:solidFill>
          <a:latin typeface="Verdana" pitchFamily="34" charset="0"/>
        </a:defRPr>
      </a:lvl2pPr>
      <a:lvl3pPr algn="l" rtl="0" eaLnBrk="1" fontAlgn="base" hangingPunct="1">
        <a:spcBef>
          <a:spcPct val="0"/>
        </a:spcBef>
        <a:spcAft>
          <a:spcPct val="0"/>
        </a:spcAft>
        <a:defRPr sz="2400">
          <a:solidFill>
            <a:schemeClr val="tx2"/>
          </a:solidFill>
          <a:latin typeface="Verdana" pitchFamily="34" charset="0"/>
        </a:defRPr>
      </a:lvl3pPr>
      <a:lvl4pPr algn="l" rtl="0" eaLnBrk="1" fontAlgn="base" hangingPunct="1">
        <a:spcBef>
          <a:spcPct val="0"/>
        </a:spcBef>
        <a:spcAft>
          <a:spcPct val="0"/>
        </a:spcAft>
        <a:defRPr sz="2400">
          <a:solidFill>
            <a:schemeClr val="tx2"/>
          </a:solidFill>
          <a:latin typeface="Verdana" pitchFamily="34" charset="0"/>
        </a:defRPr>
      </a:lvl4pPr>
      <a:lvl5pPr algn="l" rtl="0" eaLnBrk="1" fontAlgn="base" hangingPunct="1">
        <a:spcBef>
          <a:spcPct val="0"/>
        </a:spcBef>
        <a:spcAft>
          <a:spcPct val="0"/>
        </a:spcAft>
        <a:defRPr sz="2400">
          <a:solidFill>
            <a:schemeClr val="tx2"/>
          </a:solidFill>
          <a:latin typeface="Verdana" pitchFamily="34" charset="0"/>
        </a:defRPr>
      </a:lvl5pPr>
      <a:lvl6pPr marL="457106" algn="l" rtl="0" eaLnBrk="1" fontAlgn="base" hangingPunct="1">
        <a:spcBef>
          <a:spcPct val="0"/>
        </a:spcBef>
        <a:spcAft>
          <a:spcPct val="0"/>
        </a:spcAft>
        <a:defRPr sz="2400">
          <a:solidFill>
            <a:schemeClr val="tx2"/>
          </a:solidFill>
          <a:latin typeface="Verdana" pitchFamily="34" charset="0"/>
        </a:defRPr>
      </a:lvl6pPr>
      <a:lvl7pPr marL="914210" algn="l" rtl="0" eaLnBrk="1" fontAlgn="base" hangingPunct="1">
        <a:spcBef>
          <a:spcPct val="0"/>
        </a:spcBef>
        <a:spcAft>
          <a:spcPct val="0"/>
        </a:spcAft>
        <a:defRPr sz="2400">
          <a:solidFill>
            <a:schemeClr val="tx2"/>
          </a:solidFill>
          <a:latin typeface="Verdana" pitchFamily="34" charset="0"/>
        </a:defRPr>
      </a:lvl7pPr>
      <a:lvl8pPr marL="1371316" algn="l" rtl="0" eaLnBrk="1" fontAlgn="base" hangingPunct="1">
        <a:spcBef>
          <a:spcPct val="0"/>
        </a:spcBef>
        <a:spcAft>
          <a:spcPct val="0"/>
        </a:spcAft>
        <a:defRPr sz="2400">
          <a:solidFill>
            <a:schemeClr val="tx2"/>
          </a:solidFill>
          <a:latin typeface="Verdana" pitchFamily="34" charset="0"/>
        </a:defRPr>
      </a:lvl8pPr>
      <a:lvl9pPr marL="1828421" algn="l" rtl="0" eaLnBrk="1" fontAlgn="base" hangingPunct="1">
        <a:spcBef>
          <a:spcPct val="0"/>
        </a:spcBef>
        <a:spcAft>
          <a:spcPct val="0"/>
        </a:spcAft>
        <a:defRPr sz="2400">
          <a:solidFill>
            <a:schemeClr val="tx2"/>
          </a:solidFill>
          <a:latin typeface="Verdana" pitchFamily="34" charset="0"/>
        </a:defRPr>
      </a:lvl9pPr>
    </p:titleStyle>
    <p:bodyStyle>
      <a:lvl1pPr marL="228553" indent="-228553" algn="l" rtl="0" eaLnBrk="1" fontAlgn="base" hangingPunct="1">
        <a:spcBef>
          <a:spcPct val="50000"/>
        </a:spcBef>
        <a:spcAft>
          <a:spcPct val="0"/>
        </a:spcAft>
        <a:buClr>
          <a:srgbClr val="69C0C9"/>
        </a:buClr>
        <a:buFont typeface="Verdana" pitchFamily="34" charset="0"/>
        <a:buChar char="•"/>
        <a:defRPr sz="2000">
          <a:solidFill>
            <a:srgbClr val="002868"/>
          </a:solidFill>
          <a:latin typeface="+mn-lt"/>
          <a:ea typeface="+mn-ea"/>
          <a:cs typeface="+mn-cs"/>
        </a:defRPr>
      </a:lvl1pPr>
      <a:lvl2pPr marL="571380" indent="-228553" algn="l" rtl="0" eaLnBrk="1" fontAlgn="base" hangingPunct="1">
        <a:spcBef>
          <a:spcPct val="40000"/>
        </a:spcBef>
        <a:spcAft>
          <a:spcPct val="0"/>
        </a:spcAft>
        <a:buClr>
          <a:srgbClr val="69C0C9"/>
        </a:buClr>
        <a:buFont typeface="Verdana" pitchFamily="34" charset="0"/>
        <a:buChar char="−"/>
        <a:defRPr sz="1600">
          <a:solidFill>
            <a:srgbClr val="002868"/>
          </a:solidFill>
          <a:latin typeface="+mn-lt"/>
        </a:defRPr>
      </a:lvl2pPr>
      <a:lvl3pPr marL="914210" indent="-228553" algn="l" rtl="0" eaLnBrk="1" fontAlgn="base" hangingPunct="1">
        <a:spcBef>
          <a:spcPct val="30000"/>
        </a:spcBef>
        <a:spcAft>
          <a:spcPct val="0"/>
        </a:spcAft>
        <a:buClr>
          <a:srgbClr val="69C0C9"/>
        </a:buClr>
        <a:buFont typeface="Verdana" pitchFamily="34" charset="0"/>
        <a:buChar char="•"/>
        <a:defRPr sz="1400">
          <a:solidFill>
            <a:srgbClr val="002868"/>
          </a:solidFill>
          <a:latin typeface="+mn-lt"/>
        </a:defRPr>
      </a:lvl3pPr>
      <a:lvl4pPr marL="1257039" indent="-228553" algn="l" rtl="0" eaLnBrk="1" fontAlgn="base" hangingPunct="1">
        <a:spcBef>
          <a:spcPct val="30000"/>
        </a:spcBef>
        <a:spcAft>
          <a:spcPct val="0"/>
        </a:spcAft>
        <a:buClr>
          <a:srgbClr val="69C0C9"/>
        </a:buClr>
        <a:buFont typeface="Verdana" pitchFamily="34" charset="0"/>
        <a:buChar char="–"/>
        <a:defRPr sz="1200">
          <a:solidFill>
            <a:srgbClr val="002868"/>
          </a:solidFill>
          <a:latin typeface="+mn-lt"/>
        </a:defRPr>
      </a:lvl4pPr>
      <a:lvl5pPr marL="1599868" indent="-228553" algn="l" rtl="0" eaLnBrk="1" fontAlgn="base" hangingPunct="1">
        <a:spcBef>
          <a:spcPct val="30000"/>
        </a:spcBef>
        <a:spcAft>
          <a:spcPct val="0"/>
        </a:spcAft>
        <a:buClr>
          <a:srgbClr val="69C0C9"/>
        </a:buClr>
        <a:buFont typeface="Verdana" pitchFamily="34" charset="0"/>
        <a:buChar char="◦"/>
        <a:defRPr sz="1200">
          <a:solidFill>
            <a:srgbClr val="002868"/>
          </a:solidFill>
          <a:latin typeface="+mn-lt"/>
        </a:defRPr>
      </a:lvl5pPr>
      <a:lvl6pPr marL="2056974" indent="-228553" algn="l" rtl="0" eaLnBrk="1" fontAlgn="base" hangingPunct="1">
        <a:spcBef>
          <a:spcPct val="30000"/>
        </a:spcBef>
        <a:spcAft>
          <a:spcPct val="0"/>
        </a:spcAft>
        <a:buClr>
          <a:schemeClr val="tx1"/>
        </a:buClr>
        <a:buFont typeface="Verdana" pitchFamily="34" charset="0"/>
        <a:buChar char="◦"/>
        <a:defRPr sz="1200">
          <a:solidFill>
            <a:schemeClr val="tx1"/>
          </a:solidFill>
          <a:latin typeface="+mn-lt"/>
        </a:defRPr>
      </a:lvl6pPr>
      <a:lvl7pPr marL="2514079" indent="-228553" algn="l" rtl="0" eaLnBrk="1" fontAlgn="base" hangingPunct="1">
        <a:spcBef>
          <a:spcPct val="30000"/>
        </a:spcBef>
        <a:spcAft>
          <a:spcPct val="0"/>
        </a:spcAft>
        <a:buClr>
          <a:schemeClr val="tx1"/>
        </a:buClr>
        <a:buFont typeface="Verdana" pitchFamily="34" charset="0"/>
        <a:buChar char="◦"/>
        <a:defRPr sz="1200">
          <a:solidFill>
            <a:schemeClr val="tx1"/>
          </a:solidFill>
          <a:latin typeface="+mn-lt"/>
        </a:defRPr>
      </a:lvl7pPr>
      <a:lvl8pPr marL="2971184" indent="-228553" algn="l" rtl="0" eaLnBrk="1" fontAlgn="base" hangingPunct="1">
        <a:spcBef>
          <a:spcPct val="30000"/>
        </a:spcBef>
        <a:spcAft>
          <a:spcPct val="0"/>
        </a:spcAft>
        <a:buClr>
          <a:schemeClr val="tx1"/>
        </a:buClr>
        <a:buFont typeface="Verdana" pitchFamily="34" charset="0"/>
        <a:buChar char="◦"/>
        <a:defRPr sz="1200">
          <a:solidFill>
            <a:schemeClr val="tx1"/>
          </a:solidFill>
          <a:latin typeface="+mn-lt"/>
        </a:defRPr>
      </a:lvl8pPr>
      <a:lvl9pPr marL="3428289" indent="-228553" algn="l" rtl="0" eaLnBrk="1" fontAlgn="base" hangingPunct="1">
        <a:spcBef>
          <a:spcPct val="30000"/>
        </a:spcBef>
        <a:spcAft>
          <a:spcPct val="0"/>
        </a:spcAft>
        <a:buClr>
          <a:schemeClr val="tx1"/>
        </a:buClr>
        <a:buFont typeface="Verdana" pitchFamily="34" charset="0"/>
        <a:buChar char="◦"/>
        <a:defRPr sz="1200">
          <a:solidFill>
            <a:schemeClr val="tx1"/>
          </a:solidFill>
          <a:latin typeface="+mn-lt"/>
        </a:defRPr>
      </a:lvl9pPr>
    </p:bodyStyle>
    <p:otherStyle>
      <a:defPPr>
        <a:defRPr/>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gray">
          <a:xfrm>
            <a:off x="455613" y="0"/>
            <a:ext cx="8226425" cy="81868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dirty="0"/>
              <a:t>Click to edit Master title style</a:t>
            </a:r>
            <a:endParaRPr dirty="0"/>
          </a:p>
        </p:txBody>
      </p:sp>
      <p:sp>
        <p:nvSpPr>
          <p:cNvPr id="3076" name="Rectangle 4"/>
          <p:cNvSpPr>
            <a:spLocks noGrp="1" noChangeArrowheads="1"/>
          </p:cNvSpPr>
          <p:nvPr>
            <p:ph type="body" idx="1"/>
          </p:nvPr>
        </p:nvSpPr>
        <p:spPr bwMode="gray">
          <a:xfrm>
            <a:off x="455613" y="1598613"/>
            <a:ext cx="8226425" cy="438785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2" name="Slide Number Placeholder 5"/>
          <p:cNvSpPr>
            <a:spLocks noGrp="1"/>
          </p:cNvSpPr>
          <p:nvPr>
            <p:ph type="sldNum" sz="quarter" idx="4"/>
          </p:nvPr>
        </p:nvSpPr>
        <p:spPr>
          <a:xfrm>
            <a:off x="481361" y="6492875"/>
            <a:ext cx="228600" cy="13716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bodyPr>
          <a:lstStyle>
            <a:lvl1pPr marL="0" algn="l" defTabSz="914210" rtl="0" eaLnBrk="0" latinLnBrk="0" hangingPunct="0">
              <a:defRPr sz="900" kern="1200">
                <a:solidFill>
                  <a:srgbClr val="002868"/>
                </a:solidFill>
                <a:latin typeface="+mn-lt"/>
                <a:ea typeface="+mn-ea"/>
                <a:cs typeface="+mn-cs"/>
              </a:defRPr>
            </a:lvl1pPr>
          </a:lstStyle>
          <a:p>
            <a:fld id="{078CA1E6-1B09-488D-A1FF-E8A47C315D27}" type="slidenum">
              <a:rPr lang="en-GB" smtClean="0"/>
              <a:pPr/>
              <a:t>‹#›</a:t>
            </a:fld>
            <a:endParaRPr lang="en-GB"/>
          </a:p>
        </p:txBody>
      </p:sp>
      <p:cxnSp>
        <p:nvCxnSpPr>
          <p:cNvPr id="14" name="Straight Connector 13"/>
          <p:cNvCxnSpPr/>
          <p:nvPr/>
        </p:nvCxnSpPr>
        <p:spPr>
          <a:xfrm>
            <a:off x="455613" y="899366"/>
            <a:ext cx="8226425" cy="0"/>
          </a:xfrm>
          <a:prstGeom prst="line">
            <a:avLst/>
          </a:prstGeom>
          <a:ln w="19050">
            <a:solidFill>
              <a:srgbClr val="69C0C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5613" y="6237312"/>
            <a:ext cx="8226425" cy="0"/>
          </a:xfrm>
          <a:prstGeom prst="line">
            <a:avLst/>
          </a:prstGeom>
          <a:ln w="19050">
            <a:solidFill>
              <a:srgbClr val="0028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67845"/>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5" r:id="rId11"/>
  </p:sldLayoutIdLst>
  <p:transition/>
  <p:hf sldNum="0" hdr="0" ftr="0" dt="0"/>
  <p:txStyles>
    <p:titleStyle>
      <a:lvl1pPr algn="l" rtl="0" eaLnBrk="1" fontAlgn="base" hangingPunct="1">
        <a:spcBef>
          <a:spcPct val="0"/>
        </a:spcBef>
        <a:spcAft>
          <a:spcPct val="0"/>
        </a:spcAft>
        <a:defRPr sz="2400">
          <a:solidFill>
            <a:srgbClr val="660066"/>
          </a:solidFill>
          <a:latin typeface="+mj-lt"/>
          <a:ea typeface="+mj-ea"/>
          <a:cs typeface="+mj-cs"/>
        </a:defRPr>
      </a:lvl1pPr>
      <a:lvl2pPr algn="l" rtl="0" eaLnBrk="1" fontAlgn="base" hangingPunct="1">
        <a:spcBef>
          <a:spcPct val="0"/>
        </a:spcBef>
        <a:spcAft>
          <a:spcPct val="0"/>
        </a:spcAft>
        <a:defRPr sz="2400">
          <a:solidFill>
            <a:schemeClr val="tx2"/>
          </a:solidFill>
          <a:latin typeface="Verdana" pitchFamily="34" charset="0"/>
        </a:defRPr>
      </a:lvl2pPr>
      <a:lvl3pPr algn="l" rtl="0" eaLnBrk="1" fontAlgn="base" hangingPunct="1">
        <a:spcBef>
          <a:spcPct val="0"/>
        </a:spcBef>
        <a:spcAft>
          <a:spcPct val="0"/>
        </a:spcAft>
        <a:defRPr sz="2400">
          <a:solidFill>
            <a:schemeClr val="tx2"/>
          </a:solidFill>
          <a:latin typeface="Verdana" pitchFamily="34" charset="0"/>
        </a:defRPr>
      </a:lvl3pPr>
      <a:lvl4pPr algn="l" rtl="0" eaLnBrk="1" fontAlgn="base" hangingPunct="1">
        <a:spcBef>
          <a:spcPct val="0"/>
        </a:spcBef>
        <a:spcAft>
          <a:spcPct val="0"/>
        </a:spcAft>
        <a:defRPr sz="2400">
          <a:solidFill>
            <a:schemeClr val="tx2"/>
          </a:solidFill>
          <a:latin typeface="Verdana" pitchFamily="34" charset="0"/>
        </a:defRPr>
      </a:lvl4pPr>
      <a:lvl5pPr algn="l" rtl="0" eaLnBrk="1" fontAlgn="base" hangingPunct="1">
        <a:spcBef>
          <a:spcPct val="0"/>
        </a:spcBef>
        <a:spcAft>
          <a:spcPct val="0"/>
        </a:spcAft>
        <a:defRPr sz="2400">
          <a:solidFill>
            <a:schemeClr val="tx2"/>
          </a:solidFill>
          <a:latin typeface="Verdana" pitchFamily="34" charset="0"/>
        </a:defRPr>
      </a:lvl5pPr>
      <a:lvl6pPr marL="457106" algn="l" rtl="0" eaLnBrk="1" fontAlgn="base" hangingPunct="1">
        <a:spcBef>
          <a:spcPct val="0"/>
        </a:spcBef>
        <a:spcAft>
          <a:spcPct val="0"/>
        </a:spcAft>
        <a:defRPr sz="2400">
          <a:solidFill>
            <a:schemeClr val="tx2"/>
          </a:solidFill>
          <a:latin typeface="Verdana" pitchFamily="34" charset="0"/>
        </a:defRPr>
      </a:lvl6pPr>
      <a:lvl7pPr marL="914210" algn="l" rtl="0" eaLnBrk="1" fontAlgn="base" hangingPunct="1">
        <a:spcBef>
          <a:spcPct val="0"/>
        </a:spcBef>
        <a:spcAft>
          <a:spcPct val="0"/>
        </a:spcAft>
        <a:defRPr sz="2400">
          <a:solidFill>
            <a:schemeClr val="tx2"/>
          </a:solidFill>
          <a:latin typeface="Verdana" pitchFamily="34" charset="0"/>
        </a:defRPr>
      </a:lvl7pPr>
      <a:lvl8pPr marL="1371316" algn="l" rtl="0" eaLnBrk="1" fontAlgn="base" hangingPunct="1">
        <a:spcBef>
          <a:spcPct val="0"/>
        </a:spcBef>
        <a:spcAft>
          <a:spcPct val="0"/>
        </a:spcAft>
        <a:defRPr sz="2400">
          <a:solidFill>
            <a:schemeClr val="tx2"/>
          </a:solidFill>
          <a:latin typeface="Verdana" pitchFamily="34" charset="0"/>
        </a:defRPr>
      </a:lvl8pPr>
      <a:lvl9pPr marL="1828421" algn="l" rtl="0" eaLnBrk="1" fontAlgn="base" hangingPunct="1">
        <a:spcBef>
          <a:spcPct val="0"/>
        </a:spcBef>
        <a:spcAft>
          <a:spcPct val="0"/>
        </a:spcAft>
        <a:defRPr sz="2400">
          <a:solidFill>
            <a:schemeClr val="tx2"/>
          </a:solidFill>
          <a:latin typeface="Verdana" pitchFamily="34" charset="0"/>
        </a:defRPr>
      </a:lvl9pPr>
    </p:titleStyle>
    <p:bodyStyle>
      <a:lvl1pPr marL="228553" indent="-228553" algn="l" rtl="0" eaLnBrk="1" fontAlgn="base" hangingPunct="1">
        <a:spcBef>
          <a:spcPct val="50000"/>
        </a:spcBef>
        <a:spcAft>
          <a:spcPct val="0"/>
        </a:spcAft>
        <a:buClr>
          <a:srgbClr val="69C0C9"/>
        </a:buClr>
        <a:buFont typeface="Verdana" pitchFamily="34" charset="0"/>
        <a:buChar char="•"/>
        <a:defRPr sz="2000">
          <a:solidFill>
            <a:srgbClr val="000090"/>
          </a:solidFill>
          <a:latin typeface="+mn-lt"/>
          <a:ea typeface="+mn-ea"/>
          <a:cs typeface="+mn-cs"/>
        </a:defRPr>
      </a:lvl1pPr>
      <a:lvl2pPr marL="571380" indent="-228553" algn="l" rtl="0" eaLnBrk="1" fontAlgn="base" hangingPunct="1">
        <a:spcBef>
          <a:spcPct val="40000"/>
        </a:spcBef>
        <a:spcAft>
          <a:spcPct val="0"/>
        </a:spcAft>
        <a:buClr>
          <a:srgbClr val="69C0C9"/>
        </a:buClr>
        <a:buFont typeface="Verdana" pitchFamily="34" charset="0"/>
        <a:buChar char="−"/>
        <a:defRPr sz="1600">
          <a:solidFill>
            <a:srgbClr val="000090"/>
          </a:solidFill>
          <a:latin typeface="+mn-lt"/>
        </a:defRPr>
      </a:lvl2pPr>
      <a:lvl3pPr marL="914210" indent="-228553" algn="l" rtl="0" eaLnBrk="1" fontAlgn="base" hangingPunct="1">
        <a:spcBef>
          <a:spcPct val="30000"/>
        </a:spcBef>
        <a:spcAft>
          <a:spcPct val="0"/>
        </a:spcAft>
        <a:buClr>
          <a:srgbClr val="69C0C9"/>
        </a:buClr>
        <a:buFont typeface="Verdana" pitchFamily="34" charset="0"/>
        <a:buChar char="•"/>
        <a:defRPr sz="1400">
          <a:solidFill>
            <a:srgbClr val="000090"/>
          </a:solidFill>
          <a:latin typeface="+mn-lt"/>
        </a:defRPr>
      </a:lvl3pPr>
      <a:lvl4pPr marL="1257039" indent="-228553" algn="l" rtl="0" eaLnBrk="1" fontAlgn="base" hangingPunct="1">
        <a:spcBef>
          <a:spcPct val="30000"/>
        </a:spcBef>
        <a:spcAft>
          <a:spcPct val="0"/>
        </a:spcAft>
        <a:buClr>
          <a:srgbClr val="69C0C9"/>
        </a:buClr>
        <a:buFont typeface="Verdana" pitchFamily="34" charset="0"/>
        <a:buChar char="–"/>
        <a:defRPr sz="1200">
          <a:solidFill>
            <a:srgbClr val="000090"/>
          </a:solidFill>
          <a:latin typeface="+mn-lt"/>
        </a:defRPr>
      </a:lvl4pPr>
      <a:lvl5pPr marL="1599868" indent="-228553" algn="l" rtl="0" eaLnBrk="1" fontAlgn="base" hangingPunct="1">
        <a:spcBef>
          <a:spcPct val="30000"/>
        </a:spcBef>
        <a:spcAft>
          <a:spcPct val="0"/>
        </a:spcAft>
        <a:buClr>
          <a:srgbClr val="69C0C9"/>
        </a:buClr>
        <a:buFont typeface="Verdana" pitchFamily="34" charset="0"/>
        <a:buChar char="◦"/>
        <a:defRPr sz="1200">
          <a:solidFill>
            <a:srgbClr val="000090"/>
          </a:solidFill>
          <a:latin typeface="+mn-lt"/>
        </a:defRPr>
      </a:lvl5pPr>
      <a:lvl6pPr marL="2056974" indent="-228553" algn="l" rtl="0" eaLnBrk="1" fontAlgn="base" hangingPunct="1">
        <a:spcBef>
          <a:spcPct val="30000"/>
        </a:spcBef>
        <a:spcAft>
          <a:spcPct val="0"/>
        </a:spcAft>
        <a:buClr>
          <a:schemeClr val="tx1"/>
        </a:buClr>
        <a:buFont typeface="Verdana" pitchFamily="34" charset="0"/>
        <a:buChar char="◦"/>
        <a:defRPr sz="1200">
          <a:solidFill>
            <a:schemeClr val="tx1"/>
          </a:solidFill>
          <a:latin typeface="+mn-lt"/>
        </a:defRPr>
      </a:lvl6pPr>
      <a:lvl7pPr marL="2514079" indent="-228553" algn="l" rtl="0" eaLnBrk="1" fontAlgn="base" hangingPunct="1">
        <a:spcBef>
          <a:spcPct val="30000"/>
        </a:spcBef>
        <a:spcAft>
          <a:spcPct val="0"/>
        </a:spcAft>
        <a:buClr>
          <a:schemeClr val="tx1"/>
        </a:buClr>
        <a:buFont typeface="Verdana" pitchFamily="34" charset="0"/>
        <a:buChar char="◦"/>
        <a:defRPr sz="1200">
          <a:solidFill>
            <a:schemeClr val="tx1"/>
          </a:solidFill>
          <a:latin typeface="+mn-lt"/>
        </a:defRPr>
      </a:lvl7pPr>
      <a:lvl8pPr marL="2971184" indent="-228553" algn="l" rtl="0" eaLnBrk="1" fontAlgn="base" hangingPunct="1">
        <a:spcBef>
          <a:spcPct val="30000"/>
        </a:spcBef>
        <a:spcAft>
          <a:spcPct val="0"/>
        </a:spcAft>
        <a:buClr>
          <a:schemeClr val="tx1"/>
        </a:buClr>
        <a:buFont typeface="Verdana" pitchFamily="34" charset="0"/>
        <a:buChar char="◦"/>
        <a:defRPr sz="1200">
          <a:solidFill>
            <a:schemeClr val="tx1"/>
          </a:solidFill>
          <a:latin typeface="+mn-lt"/>
        </a:defRPr>
      </a:lvl8pPr>
      <a:lvl9pPr marL="3428289" indent="-228553" algn="l" rtl="0" eaLnBrk="1" fontAlgn="base" hangingPunct="1">
        <a:spcBef>
          <a:spcPct val="30000"/>
        </a:spcBef>
        <a:spcAft>
          <a:spcPct val="0"/>
        </a:spcAft>
        <a:buClr>
          <a:schemeClr val="tx1"/>
        </a:buClr>
        <a:buFont typeface="Verdana" pitchFamily="34" charset="0"/>
        <a:buChar char="◦"/>
        <a:defRPr sz="1200">
          <a:solidFill>
            <a:schemeClr val="tx1"/>
          </a:solidFill>
          <a:latin typeface="+mn-lt"/>
        </a:defRPr>
      </a:lvl9pPr>
    </p:bodyStyle>
    <p:otherStyle>
      <a:defPPr>
        <a:defRPr/>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00238"/>
            <a:ext cx="7772400"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5380" name="Rectangle 4"/>
          <p:cNvSpPr>
            <a:spLocks noGrp="1" noChangeArrowheads="1"/>
          </p:cNvSpPr>
          <p:nvPr>
            <p:ph type="ftr" sz="quarter" idx="3"/>
          </p:nvPr>
        </p:nvSpPr>
        <p:spPr bwMode="auto">
          <a:xfrm>
            <a:off x="533400" y="61722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eaLnBrk="0" hangingPunct="0">
              <a:defRPr/>
            </a:pPr>
            <a:endParaRPr lang="en-US"/>
          </a:p>
        </p:txBody>
      </p:sp>
      <p:sp>
        <p:nvSpPr>
          <p:cNvPr id="485381" name="Rectangle 5"/>
          <p:cNvSpPr>
            <a:spLocks noGrp="1" noChangeArrowheads="1"/>
          </p:cNvSpPr>
          <p:nvPr>
            <p:ph type="sldNum" sz="quarter" idx="4"/>
          </p:nvPr>
        </p:nvSpPr>
        <p:spPr bwMode="auto">
          <a:xfrm>
            <a:off x="7467600" y="6248400"/>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eaLnBrk="0" hangingPunct="0">
              <a:defRPr/>
            </a:pPr>
            <a:fld id="{138867F8-F3A6-48A0-B6C0-CA694964237F}" type="slidenum">
              <a:rPr lang="en-US">
                <a:latin typeface="Times New Roman" pitchFamily="18" charset="0"/>
              </a:rPr>
              <a:pPr eaLnBrk="0" hangingPunct="0">
                <a:defRPr/>
              </a:pPr>
              <a:t>‹#›</a:t>
            </a:fld>
            <a:endParaRPr lang="en-US">
              <a:latin typeface="Times New Roman" pitchFamily="18" charset="0"/>
            </a:endParaRPr>
          </a:p>
        </p:txBody>
      </p:sp>
    </p:spTree>
    <p:extLst>
      <p:ext uri="{BB962C8B-B14F-4D97-AF65-F5344CB8AC3E}">
        <p14:creationId xmlns:p14="http://schemas.microsoft.com/office/powerpoint/2010/main" val="451791005"/>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Lst>
  <p:txStyles>
    <p:titleStyle>
      <a:lvl1pPr algn="ctr" rtl="0" eaLnBrk="0" fontAlgn="base" hangingPunct="0">
        <a:spcBef>
          <a:spcPct val="0"/>
        </a:spcBef>
        <a:spcAft>
          <a:spcPct val="0"/>
        </a:spcAft>
        <a:defRPr sz="4400" b="1">
          <a:solidFill>
            <a:srgbClr val="3333CC"/>
          </a:solidFill>
          <a:latin typeface="+mj-lt"/>
          <a:ea typeface="+mj-ea"/>
          <a:cs typeface="+mj-cs"/>
        </a:defRPr>
      </a:lvl1pPr>
      <a:lvl2pPr algn="ctr" rtl="0" eaLnBrk="0" fontAlgn="base" hangingPunct="0">
        <a:spcBef>
          <a:spcPct val="0"/>
        </a:spcBef>
        <a:spcAft>
          <a:spcPct val="0"/>
        </a:spcAft>
        <a:defRPr sz="4400" b="1">
          <a:solidFill>
            <a:srgbClr val="3333CC"/>
          </a:solidFill>
          <a:latin typeface="Comic Sans MS" pitchFamily="66" charset="0"/>
          <a:cs typeface="Arial" pitchFamily="34" charset="0"/>
        </a:defRPr>
      </a:lvl2pPr>
      <a:lvl3pPr algn="ctr" rtl="0" eaLnBrk="0" fontAlgn="base" hangingPunct="0">
        <a:spcBef>
          <a:spcPct val="0"/>
        </a:spcBef>
        <a:spcAft>
          <a:spcPct val="0"/>
        </a:spcAft>
        <a:defRPr sz="4400" b="1">
          <a:solidFill>
            <a:srgbClr val="3333CC"/>
          </a:solidFill>
          <a:latin typeface="Comic Sans MS" pitchFamily="66" charset="0"/>
          <a:cs typeface="Arial" pitchFamily="34" charset="0"/>
        </a:defRPr>
      </a:lvl3pPr>
      <a:lvl4pPr algn="ctr" rtl="0" eaLnBrk="0" fontAlgn="base" hangingPunct="0">
        <a:spcBef>
          <a:spcPct val="0"/>
        </a:spcBef>
        <a:spcAft>
          <a:spcPct val="0"/>
        </a:spcAft>
        <a:defRPr sz="4400" b="1">
          <a:solidFill>
            <a:srgbClr val="3333CC"/>
          </a:solidFill>
          <a:latin typeface="Comic Sans MS" pitchFamily="66" charset="0"/>
          <a:cs typeface="Arial" pitchFamily="34" charset="0"/>
        </a:defRPr>
      </a:lvl4pPr>
      <a:lvl5pPr algn="ctr" rtl="0" eaLnBrk="0" fontAlgn="base" hangingPunct="0">
        <a:spcBef>
          <a:spcPct val="0"/>
        </a:spcBef>
        <a:spcAft>
          <a:spcPct val="0"/>
        </a:spcAft>
        <a:defRPr sz="4400" b="1">
          <a:solidFill>
            <a:srgbClr val="3333CC"/>
          </a:solidFill>
          <a:latin typeface="Comic Sans MS" pitchFamily="66" charset="0"/>
          <a:cs typeface="Arial" pitchFamily="34" charset="0"/>
        </a:defRPr>
      </a:lvl5pPr>
      <a:lvl6pPr marL="457200" algn="ctr" rtl="0" fontAlgn="base">
        <a:spcBef>
          <a:spcPct val="0"/>
        </a:spcBef>
        <a:spcAft>
          <a:spcPct val="0"/>
        </a:spcAft>
        <a:defRPr sz="4400" b="1">
          <a:solidFill>
            <a:srgbClr val="3333CC"/>
          </a:solidFill>
          <a:latin typeface="Comic Sans MS" pitchFamily="66" charset="0"/>
          <a:cs typeface="Arial" pitchFamily="34" charset="0"/>
        </a:defRPr>
      </a:lvl6pPr>
      <a:lvl7pPr marL="914400" algn="ctr" rtl="0" fontAlgn="base">
        <a:spcBef>
          <a:spcPct val="0"/>
        </a:spcBef>
        <a:spcAft>
          <a:spcPct val="0"/>
        </a:spcAft>
        <a:defRPr sz="4400" b="1">
          <a:solidFill>
            <a:srgbClr val="3333CC"/>
          </a:solidFill>
          <a:latin typeface="Comic Sans MS" pitchFamily="66" charset="0"/>
          <a:cs typeface="Arial" pitchFamily="34" charset="0"/>
        </a:defRPr>
      </a:lvl7pPr>
      <a:lvl8pPr marL="1371600" algn="ctr" rtl="0" fontAlgn="base">
        <a:spcBef>
          <a:spcPct val="0"/>
        </a:spcBef>
        <a:spcAft>
          <a:spcPct val="0"/>
        </a:spcAft>
        <a:defRPr sz="4400" b="1">
          <a:solidFill>
            <a:srgbClr val="3333CC"/>
          </a:solidFill>
          <a:latin typeface="Comic Sans MS" pitchFamily="66" charset="0"/>
          <a:cs typeface="Arial" pitchFamily="34" charset="0"/>
        </a:defRPr>
      </a:lvl8pPr>
      <a:lvl9pPr marL="1828800" algn="ctr" rtl="0" fontAlgn="base">
        <a:spcBef>
          <a:spcPct val="0"/>
        </a:spcBef>
        <a:spcAft>
          <a:spcPct val="0"/>
        </a:spcAft>
        <a:defRPr sz="4400" b="1">
          <a:solidFill>
            <a:srgbClr val="3333CC"/>
          </a:solidFill>
          <a:latin typeface="Comic Sans MS" pitchFamily="66" charset="0"/>
          <a:cs typeface="Arial" pitchFamily="34" charset="0"/>
        </a:defRPr>
      </a:lvl9pPr>
    </p:titleStyle>
    <p:bodyStyle>
      <a:lvl1pPr marL="342900" indent="-342900" algn="l" rtl="0" eaLnBrk="0" fontAlgn="base" hangingPunct="0">
        <a:spcBef>
          <a:spcPct val="20000"/>
        </a:spcBef>
        <a:spcAft>
          <a:spcPct val="0"/>
        </a:spcAft>
        <a:buClr>
          <a:srgbClr val="808000"/>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Marlett" pitchFamily="2" charset="2"/>
        <a:buChar char="h"/>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00238"/>
            <a:ext cx="7772400"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5380" name="Rectangle 4"/>
          <p:cNvSpPr>
            <a:spLocks noGrp="1" noChangeArrowheads="1"/>
          </p:cNvSpPr>
          <p:nvPr>
            <p:ph type="ftr" sz="quarter" idx="3"/>
          </p:nvPr>
        </p:nvSpPr>
        <p:spPr bwMode="auto">
          <a:xfrm>
            <a:off x="533400" y="61722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mic Sans MS"/>
              <a:ea typeface="+mn-ea"/>
              <a:cs typeface="Arial"/>
            </a:endParaRPr>
          </a:p>
        </p:txBody>
      </p:sp>
      <p:sp>
        <p:nvSpPr>
          <p:cNvPr id="485381" name="Rectangle 5"/>
          <p:cNvSpPr>
            <a:spLocks noGrp="1" noChangeArrowheads="1"/>
          </p:cNvSpPr>
          <p:nvPr>
            <p:ph type="sldNum" sz="quarter" idx="4"/>
          </p:nvPr>
        </p:nvSpPr>
        <p:spPr bwMode="auto">
          <a:xfrm>
            <a:off x="7467600" y="6248400"/>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38867F8-F3A6-48A0-B6C0-CA694964237F}"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1132436618"/>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 id="2147484311" r:id="rId14"/>
    <p:sldLayoutId id="2147484312" r:id="rId15"/>
    <p:sldLayoutId id="2147484313" r:id="rId16"/>
  </p:sldLayoutIdLst>
  <p:txStyles>
    <p:titleStyle>
      <a:lvl1pPr algn="ctr" rtl="0" eaLnBrk="0" fontAlgn="base" hangingPunct="0">
        <a:spcBef>
          <a:spcPct val="0"/>
        </a:spcBef>
        <a:spcAft>
          <a:spcPct val="0"/>
        </a:spcAft>
        <a:defRPr sz="4400" b="1">
          <a:solidFill>
            <a:srgbClr val="3333CC"/>
          </a:solidFill>
          <a:latin typeface="+mj-lt"/>
          <a:ea typeface="+mj-ea"/>
          <a:cs typeface="+mj-cs"/>
        </a:defRPr>
      </a:lvl1pPr>
      <a:lvl2pPr algn="ctr" rtl="0" eaLnBrk="0" fontAlgn="base" hangingPunct="0">
        <a:spcBef>
          <a:spcPct val="0"/>
        </a:spcBef>
        <a:spcAft>
          <a:spcPct val="0"/>
        </a:spcAft>
        <a:defRPr sz="4400" b="1">
          <a:solidFill>
            <a:srgbClr val="3333CC"/>
          </a:solidFill>
          <a:latin typeface="Comic Sans MS" pitchFamily="66" charset="0"/>
          <a:cs typeface="Arial" pitchFamily="34" charset="0"/>
        </a:defRPr>
      </a:lvl2pPr>
      <a:lvl3pPr algn="ctr" rtl="0" eaLnBrk="0" fontAlgn="base" hangingPunct="0">
        <a:spcBef>
          <a:spcPct val="0"/>
        </a:spcBef>
        <a:spcAft>
          <a:spcPct val="0"/>
        </a:spcAft>
        <a:defRPr sz="4400" b="1">
          <a:solidFill>
            <a:srgbClr val="3333CC"/>
          </a:solidFill>
          <a:latin typeface="Comic Sans MS" pitchFamily="66" charset="0"/>
          <a:cs typeface="Arial" pitchFamily="34" charset="0"/>
        </a:defRPr>
      </a:lvl3pPr>
      <a:lvl4pPr algn="ctr" rtl="0" eaLnBrk="0" fontAlgn="base" hangingPunct="0">
        <a:spcBef>
          <a:spcPct val="0"/>
        </a:spcBef>
        <a:spcAft>
          <a:spcPct val="0"/>
        </a:spcAft>
        <a:defRPr sz="4400" b="1">
          <a:solidFill>
            <a:srgbClr val="3333CC"/>
          </a:solidFill>
          <a:latin typeface="Comic Sans MS" pitchFamily="66" charset="0"/>
          <a:cs typeface="Arial" pitchFamily="34" charset="0"/>
        </a:defRPr>
      </a:lvl4pPr>
      <a:lvl5pPr algn="ctr" rtl="0" eaLnBrk="0" fontAlgn="base" hangingPunct="0">
        <a:spcBef>
          <a:spcPct val="0"/>
        </a:spcBef>
        <a:spcAft>
          <a:spcPct val="0"/>
        </a:spcAft>
        <a:defRPr sz="4400" b="1">
          <a:solidFill>
            <a:srgbClr val="3333CC"/>
          </a:solidFill>
          <a:latin typeface="Comic Sans MS" pitchFamily="66" charset="0"/>
          <a:cs typeface="Arial" pitchFamily="34" charset="0"/>
        </a:defRPr>
      </a:lvl5pPr>
      <a:lvl6pPr marL="457200" algn="ctr" rtl="0" fontAlgn="base">
        <a:spcBef>
          <a:spcPct val="0"/>
        </a:spcBef>
        <a:spcAft>
          <a:spcPct val="0"/>
        </a:spcAft>
        <a:defRPr sz="4400" b="1">
          <a:solidFill>
            <a:srgbClr val="3333CC"/>
          </a:solidFill>
          <a:latin typeface="Comic Sans MS" pitchFamily="66" charset="0"/>
          <a:cs typeface="Arial" pitchFamily="34" charset="0"/>
        </a:defRPr>
      </a:lvl6pPr>
      <a:lvl7pPr marL="914400" algn="ctr" rtl="0" fontAlgn="base">
        <a:spcBef>
          <a:spcPct val="0"/>
        </a:spcBef>
        <a:spcAft>
          <a:spcPct val="0"/>
        </a:spcAft>
        <a:defRPr sz="4400" b="1">
          <a:solidFill>
            <a:srgbClr val="3333CC"/>
          </a:solidFill>
          <a:latin typeface="Comic Sans MS" pitchFamily="66" charset="0"/>
          <a:cs typeface="Arial" pitchFamily="34" charset="0"/>
        </a:defRPr>
      </a:lvl7pPr>
      <a:lvl8pPr marL="1371600" algn="ctr" rtl="0" fontAlgn="base">
        <a:spcBef>
          <a:spcPct val="0"/>
        </a:spcBef>
        <a:spcAft>
          <a:spcPct val="0"/>
        </a:spcAft>
        <a:defRPr sz="4400" b="1">
          <a:solidFill>
            <a:srgbClr val="3333CC"/>
          </a:solidFill>
          <a:latin typeface="Comic Sans MS" pitchFamily="66" charset="0"/>
          <a:cs typeface="Arial" pitchFamily="34" charset="0"/>
        </a:defRPr>
      </a:lvl8pPr>
      <a:lvl9pPr marL="1828800" algn="ctr" rtl="0" fontAlgn="base">
        <a:spcBef>
          <a:spcPct val="0"/>
        </a:spcBef>
        <a:spcAft>
          <a:spcPct val="0"/>
        </a:spcAft>
        <a:defRPr sz="4400" b="1">
          <a:solidFill>
            <a:srgbClr val="3333CC"/>
          </a:solidFill>
          <a:latin typeface="Comic Sans MS" pitchFamily="66" charset="0"/>
          <a:cs typeface="Arial" pitchFamily="34" charset="0"/>
        </a:defRPr>
      </a:lvl9pPr>
    </p:titleStyle>
    <p:bodyStyle>
      <a:lvl1pPr marL="342900" indent="-342900" algn="l" rtl="0" eaLnBrk="0" fontAlgn="base" hangingPunct="0">
        <a:spcBef>
          <a:spcPct val="20000"/>
        </a:spcBef>
        <a:spcAft>
          <a:spcPct val="0"/>
        </a:spcAft>
        <a:buClr>
          <a:srgbClr val="808000"/>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Marlett" pitchFamily="2" charset="2"/>
        <a:buChar char="h"/>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136.x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48.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9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36.xml"/><Relationship Id="rId6" Type="http://schemas.openxmlformats.org/officeDocument/2006/relationships/image" Target="../media/image59.emf"/><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emf"/><Relationship Id="rId9" Type="http://schemas.openxmlformats.org/officeDocument/2006/relationships/image" Target="../media/image21.emf"/></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4.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0.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36.xml"/><Relationship Id="rId6" Type="http://schemas.openxmlformats.org/officeDocument/2006/relationships/image" Target="../media/image59.emf"/><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emf"/><Relationship Id="rId9" Type="http://schemas.openxmlformats.org/officeDocument/2006/relationships/image" Target="../media/image21.emf"/></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8" Type="http://schemas.openxmlformats.org/officeDocument/2006/relationships/hyperlink" Target="https://www.alcf.anl.gov/user-guides/cooley" TargetMode="External"/><Relationship Id="rId3" Type="http://schemas.openxmlformats.org/officeDocument/2006/relationships/hyperlink" Target="https://aws.amazon.com/" TargetMode="External"/><Relationship Id="rId7" Type="http://schemas.openxmlformats.org/officeDocument/2006/relationships/image" Target="../media/image79.png"/><Relationship Id="rId12"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5.xml"/><Relationship Id="rId6" Type="http://schemas.openxmlformats.org/officeDocument/2006/relationships/hyperlink" Target="https://icecube.wisc.edu/" TargetMode="External"/><Relationship Id="rId11" Type="http://schemas.openxmlformats.org/officeDocument/2006/relationships/image" Target="../media/image81.png"/><Relationship Id="rId5" Type="http://schemas.openxmlformats.org/officeDocument/2006/relationships/image" Target="../media/image78.png"/><Relationship Id="rId10" Type="http://schemas.openxmlformats.org/officeDocument/2006/relationships/hyperlink" Target="https://opensciencegrid.org/" TargetMode="External"/><Relationship Id="rId4" Type="http://schemas.openxmlformats.org/officeDocument/2006/relationships/image" Target="../media/image77.png"/><Relationship Id="rId9"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65.xml.rels><?xml version="1.0" encoding="UTF-8" standalone="yes"?>
<Relationships xmlns="http://schemas.openxmlformats.org/package/2006/relationships"><Relationship Id="rId8" Type="http://schemas.openxmlformats.org/officeDocument/2006/relationships/image" Target="../media/image88.jpg"/><Relationship Id="rId13" Type="http://schemas.openxmlformats.org/officeDocument/2006/relationships/image" Target="../media/image93.jpg"/><Relationship Id="rId3" Type="http://schemas.openxmlformats.org/officeDocument/2006/relationships/image" Target="../media/image83.jpg"/><Relationship Id="rId7" Type="http://schemas.openxmlformats.org/officeDocument/2006/relationships/image" Target="../media/image87.jpg"/><Relationship Id="rId12" Type="http://schemas.openxmlformats.org/officeDocument/2006/relationships/image" Target="../media/image92.jpg"/><Relationship Id="rId2" Type="http://schemas.openxmlformats.org/officeDocument/2006/relationships/notesSlide" Target="../notesSlides/notesSlide8.xml"/><Relationship Id="rId1" Type="http://schemas.openxmlformats.org/officeDocument/2006/relationships/slideLayout" Target="../slideLayouts/slideLayout163.xml"/><Relationship Id="rId6" Type="http://schemas.openxmlformats.org/officeDocument/2006/relationships/image" Target="../media/image86.jpg"/><Relationship Id="rId11" Type="http://schemas.openxmlformats.org/officeDocument/2006/relationships/image" Target="../media/image91.png"/><Relationship Id="rId5" Type="http://schemas.openxmlformats.org/officeDocument/2006/relationships/image" Target="../media/image85.jpg"/><Relationship Id="rId10" Type="http://schemas.openxmlformats.org/officeDocument/2006/relationships/image" Target="../media/image90.jpg"/><Relationship Id="rId4" Type="http://schemas.openxmlformats.org/officeDocument/2006/relationships/image" Target="../media/image84.jpg"/><Relationship Id="rId9" Type="http://schemas.openxmlformats.org/officeDocument/2006/relationships/image" Target="../media/image89.jpg"/><Relationship Id="rId14" Type="http://schemas.openxmlformats.org/officeDocument/2006/relationships/image" Target="../media/image94.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4.xml"/></Relationships>
</file>

<file path=ppt/slides/_rels/slide6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36.xml"/><Relationship Id="rId6" Type="http://schemas.openxmlformats.org/officeDocument/2006/relationships/image" Target="../media/image59.emf"/><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emf"/><Relationship Id="rId9" Type="http://schemas.openxmlformats.org/officeDocument/2006/relationships/image" Target="../media/image2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004" y="982056"/>
            <a:ext cx="8955992" cy="2609850"/>
          </a:xfrm>
        </p:spPr>
        <p:txBody>
          <a:bodyPr>
            <a:noAutofit/>
          </a:bodyPr>
          <a:lstStyle/>
          <a:p>
            <a:r>
              <a:rPr lang="en-US" b="1" dirty="0"/>
              <a:t>High Throughput Computing </a:t>
            </a:r>
            <a:r>
              <a:rPr lang="en-US" b="1" dirty="0" smtClean="0"/>
              <a:t/>
            </a:r>
            <a:br>
              <a:rPr lang="en-US" b="1" dirty="0" smtClean="0"/>
            </a:br>
            <a:r>
              <a:rPr lang="en-US" b="1" dirty="0" smtClean="0"/>
              <a:t>in </a:t>
            </a:r>
            <a:r>
              <a:rPr lang="en-US" b="1" dirty="0" smtClean="0"/>
              <a:t>the</a:t>
            </a:r>
            <a:r>
              <a:rPr lang="en-US" dirty="0"/>
              <a:t> </a:t>
            </a:r>
            <a:r>
              <a:rPr lang="en-US" b="1" dirty="0" smtClean="0"/>
              <a:t>Service </a:t>
            </a:r>
            <a:r>
              <a:rPr lang="en-US" b="1" dirty="0"/>
              <a:t>of </a:t>
            </a:r>
            <a:r>
              <a:rPr lang="en-US" b="1" dirty="0" smtClean="0"/>
              <a:t/>
            </a:r>
            <a:br>
              <a:rPr lang="en-US" b="1" dirty="0" smtClean="0"/>
            </a:br>
            <a:r>
              <a:rPr lang="en-US" b="1" dirty="0" smtClean="0"/>
              <a:t>Scientific </a:t>
            </a:r>
            <a:r>
              <a:rPr lang="en-US" b="1" dirty="0" smtClean="0"/>
              <a:t>Discovery</a:t>
            </a:r>
            <a:endParaRPr lang="en-US" sz="4800" b="1" dirty="0"/>
          </a:p>
        </p:txBody>
      </p:sp>
      <p:sp>
        <p:nvSpPr>
          <p:cNvPr id="3" name="Subtitle 2"/>
          <p:cNvSpPr>
            <a:spLocks noGrp="1"/>
          </p:cNvSpPr>
          <p:nvPr>
            <p:ph type="subTitle" idx="1"/>
          </p:nvPr>
        </p:nvSpPr>
        <p:spPr>
          <a:xfrm>
            <a:off x="1371600" y="4211516"/>
            <a:ext cx="6400800" cy="1441938"/>
          </a:xfrm>
        </p:spPr>
        <p:txBody>
          <a:bodyPr>
            <a:normAutofit fontScale="70000" lnSpcReduction="20000"/>
          </a:bodyPr>
          <a:lstStyle/>
          <a:p>
            <a:r>
              <a:rPr lang="en-US" dirty="0"/>
              <a:t>Miron Livny</a:t>
            </a:r>
          </a:p>
          <a:p>
            <a:r>
              <a:rPr lang="en-US" dirty="0"/>
              <a:t>John P. Morgridge Professor of Computer Science</a:t>
            </a:r>
          </a:p>
          <a:p>
            <a:r>
              <a:rPr lang="en-US" dirty="0" smtClean="0"/>
              <a:t>Center for High Throughput Computing </a:t>
            </a:r>
            <a:endParaRPr lang="en-US" dirty="0"/>
          </a:p>
          <a:p>
            <a:r>
              <a:rPr lang="en-US" dirty="0"/>
              <a:t>University of Wisconsin-Madison</a:t>
            </a:r>
          </a:p>
        </p:txBody>
      </p:sp>
    </p:spTree>
    <p:extLst>
      <p:ext uri="{BB962C8B-B14F-4D97-AF65-F5344CB8AC3E}">
        <p14:creationId xmlns:p14="http://schemas.microsoft.com/office/powerpoint/2010/main" val="1617546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Design, Develop, Deploy, Operate and Evaluate </a:t>
            </a:r>
            <a:r>
              <a:rPr lang="en-US" dirty="0" smtClean="0"/>
              <a:t>(DDDOE)</a:t>
            </a:r>
            <a:endParaRPr lang="en-US" dirty="0"/>
          </a:p>
        </p:txBody>
      </p:sp>
      <p:sp>
        <p:nvSpPr>
          <p:cNvPr id="3" name="Text Placeholder 2"/>
          <p:cNvSpPr>
            <a:spLocks noGrp="1"/>
          </p:cNvSpPr>
          <p:nvPr>
            <p:ph type="body" sz="quarter" idx="4294967295"/>
          </p:nvPr>
        </p:nvSpPr>
        <p:spPr>
          <a:xfrm>
            <a:off x="615296" y="1711993"/>
            <a:ext cx="7852635" cy="3953869"/>
          </a:xfrm>
        </p:spPr>
        <p:txBody>
          <a:bodyPr>
            <a:normAutofit fontScale="92500" lnSpcReduction="20000"/>
          </a:bodyPr>
          <a:lstStyle/>
          <a:p>
            <a:pPr marL="0" indent="0">
              <a:buNone/>
            </a:pPr>
            <a:r>
              <a:rPr lang="en-US" sz="3500" b="1" dirty="0" smtClean="0"/>
              <a:t>CHTC is </a:t>
            </a:r>
            <a:r>
              <a:rPr lang="en-US" sz="3500" b="1" dirty="0"/>
              <a:t>committed to put the best vertical solutions in the hands of </a:t>
            </a:r>
            <a:r>
              <a:rPr lang="en-US" sz="3500" b="1" dirty="0" smtClean="0"/>
              <a:t>UW-Madison researchers</a:t>
            </a:r>
            <a:r>
              <a:rPr lang="en-US" sz="3500" b="1" dirty="0"/>
              <a:t>.</a:t>
            </a:r>
          </a:p>
          <a:p>
            <a:endParaRPr lang="en-US" sz="2250" b="1" dirty="0"/>
          </a:p>
          <a:p>
            <a:pPr marL="321469" indent="-321469">
              <a:buFont typeface="Arial" panose="020B0604020202020204" pitchFamily="34" charset="0"/>
              <a:buChar char="•"/>
            </a:pPr>
            <a:r>
              <a:rPr lang="en-US" sz="2250" dirty="0"/>
              <a:t>Upper layers are domain specific selected/provided by the researcher</a:t>
            </a:r>
          </a:p>
          <a:p>
            <a:pPr marL="321469" indent="-321469">
              <a:buFont typeface="Arial" panose="020B0604020202020204" pitchFamily="34" charset="0"/>
              <a:buChar char="•"/>
            </a:pPr>
            <a:r>
              <a:rPr lang="en-US" sz="2250" dirty="0"/>
              <a:t>Lower layers (and hardware) operated by </a:t>
            </a:r>
            <a:r>
              <a:rPr lang="en-US" sz="2250" b="1" dirty="0" smtClean="0"/>
              <a:t>CHTC</a:t>
            </a:r>
            <a:endParaRPr lang="en-US" sz="2250" b="1" dirty="0"/>
          </a:p>
          <a:p>
            <a:pPr marL="321469" indent="-321469">
              <a:buFont typeface="Arial" panose="020B0604020202020204" pitchFamily="34" charset="0"/>
              <a:buChar char="•"/>
            </a:pPr>
            <a:r>
              <a:rPr lang="en-US" sz="2250" dirty="0"/>
              <a:t>(best?) Middle layers selected and operated by </a:t>
            </a:r>
            <a:r>
              <a:rPr lang="en-US" sz="2250" b="1" dirty="0" smtClean="0"/>
              <a:t>CHTC</a:t>
            </a:r>
            <a:endParaRPr lang="en-US" sz="2250" dirty="0"/>
          </a:p>
          <a:p>
            <a:pPr marL="321469" indent="-321469">
              <a:buFont typeface="Arial" panose="020B0604020202020204" pitchFamily="34" charset="0"/>
              <a:buChar char="•"/>
            </a:pPr>
            <a:r>
              <a:rPr lang="en-US" sz="2250" dirty="0"/>
              <a:t>Involved in the entire life-cycle of the solution</a:t>
            </a:r>
          </a:p>
          <a:p>
            <a:pPr marL="321469" indent="-321469">
              <a:buFont typeface="Arial" panose="020B0604020202020204" pitchFamily="34" charset="0"/>
              <a:buChar char="•"/>
            </a:pPr>
            <a:r>
              <a:rPr lang="en-US" sz="2250" dirty="0"/>
              <a:t>Facilitate translation of (computing) capabilities into new/different research methods/directions</a:t>
            </a:r>
          </a:p>
          <a:p>
            <a:endParaRPr lang="en-US" dirty="0" smtClean="0"/>
          </a:p>
          <a:p>
            <a:endParaRPr lang="en-US" dirty="0"/>
          </a:p>
          <a:p>
            <a:endParaRPr lang="en-US" dirty="0"/>
          </a:p>
        </p:txBody>
      </p:sp>
    </p:spTree>
    <p:extLst>
      <p:ext uri="{BB962C8B-B14F-4D97-AF65-F5344CB8AC3E}">
        <p14:creationId xmlns:p14="http://schemas.microsoft.com/office/powerpoint/2010/main" val="1974579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Advancing Computing </a:t>
            </a:r>
            <a:r>
              <a:rPr lang="en-US" dirty="0" smtClean="0"/>
              <a:t>Capabilities</a:t>
            </a:r>
            <a:endParaRPr lang="en-US" dirty="0"/>
          </a:p>
        </p:txBody>
      </p:sp>
      <p:sp>
        <p:nvSpPr>
          <p:cNvPr id="3" name="Text Placeholder 2"/>
          <p:cNvSpPr>
            <a:spLocks noGrp="1"/>
          </p:cNvSpPr>
          <p:nvPr>
            <p:ph type="body" sz="quarter" idx="4294967295"/>
          </p:nvPr>
        </p:nvSpPr>
        <p:spPr>
          <a:xfrm>
            <a:off x="615297" y="1495475"/>
            <a:ext cx="8331200" cy="3956741"/>
          </a:xfrm>
        </p:spPr>
        <p:txBody>
          <a:bodyPr>
            <a:normAutofit fontScale="92500" lnSpcReduction="20000"/>
          </a:bodyPr>
          <a:lstStyle/>
          <a:p>
            <a:pPr marL="0" indent="0">
              <a:buNone/>
            </a:pPr>
            <a:endParaRPr lang="en-US" sz="4400" dirty="0"/>
          </a:p>
          <a:p>
            <a:pPr marL="257175" indent="-257175">
              <a:buFont typeface="Arial" panose="020B0604020202020204" pitchFamily="34" charset="0"/>
              <a:buChar char="•"/>
            </a:pPr>
            <a:r>
              <a:rPr lang="en-US" b="1" dirty="0" smtClean="0"/>
              <a:t>CHTC</a:t>
            </a:r>
            <a:r>
              <a:rPr lang="en-US" dirty="0" smtClean="0"/>
              <a:t> has been developing widely adopted </a:t>
            </a:r>
          </a:p>
          <a:p>
            <a:pPr marL="0" indent="0">
              <a:buNone/>
            </a:pPr>
            <a:r>
              <a:rPr lang="en-US" dirty="0"/>
              <a:t>	</a:t>
            </a:r>
            <a:r>
              <a:rPr lang="en-US" dirty="0" smtClean="0"/>
              <a:t>(includes              ) Distributed  High Throughput 	Computing (DHTC) software tools (</a:t>
            </a:r>
            <a:r>
              <a:rPr lang="en-US" b="1" dirty="0" smtClean="0"/>
              <a:t>HTCondor</a:t>
            </a:r>
            <a:r>
              <a:rPr lang="en-US" dirty="0" smtClean="0"/>
              <a:t>)</a:t>
            </a:r>
          </a:p>
          <a:p>
            <a:pPr marL="257175" indent="-257175">
              <a:buFont typeface="Arial" panose="020B0604020202020204" pitchFamily="34" charset="0"/>
              <a:buChar char="•"/>
            </a:pPr>
            <a:r>
              <a:rPr lang="en-US" b="1" dirty="0" smtClean="0"/>
              <a:t>CHTC</a:t>
            </a:r>
            <a:r>
              <a:rPr lang="en-US" dirty="0" smtClean="0"/>
              <a:t> pioneered Research Computing Facilitation (RCF)</a:t>
            </a:r>
          </a:p>
          <a:p>
            <a:pPr marL="257175" indent="-257175">
              <a:buFont typeface="Arial" panose="020B0604020202020204" pitchFamily="34" charset="0"/>
              <a:buChar char="•"/>
            </a:pPr>
            <a:r>
              <a:rPr lang="en-US" dirty="0" smtClean="0"/>
              <a:t>In the past 12 month </a:t>
            </a:r>
            <a:r>
              <a:rPr lang="en-US" b="1" dirty="0" smtClean="0"/>
              <a:t>CHTC</a:t>
            </a:r>
            <a:r>
              <a:rPr lang="en-US" dirty="0" smtClean="0"/>
              <a:t> delivered to the </a:t>
            </a:r>
            <a:r>
              <a:rPr lang="en-US" dirty="0" smtClean="0"/>
              <a:t>more than 250 projects across the UW </a:t>
            </a:r>
            <a:r>
              <a:rPr lang="en-US" dirty="0" smtClean="0"/>
              <a:t>campus </a:t>
            </a:r>
            <a:r>
              <a:rPr lang="en-US" dirty="0"/>
              <a:t>more than 1K RCF hours </a:t>
            </a:r>
            <a:r>
              <a:rPr lang="en-US" dirty="0" smtClean="0"/>
              <a:t>and close </a:t>
            </a:r>
            <a:r>
              <a:rPr lang="en-US" dirty="0" smtClean="0"/>
              <a:t>to 400M core </a:t>
            </a:r>
            <a:r>
              <a:rPr lang="en-US" dirty="0" smtClean="0"/>
              <a:t>hours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8695" y="2579659"/>
            <a:ext cx="380868" cy="373943"/>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547" y="2571112"/>
            <a:ext cx="380868" cy="373943"/>
          </a:xfrm>
          <a:prstGeom prst="rect">
            <a:avLst/>
          </a:prstGeom>
        </p:spPr>
      </p:pic>
    </p:spTree>
    <p:extLst>
      <p:ext uri="{BB962C8B-B14F-4D97-AF65-F5344CB8AC3E}">
        <p14:creationId xmlns:p14="http://schemas.microsoft.com/office/powerpoint/2010/main" val="107390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60420_Morgridge_9358.d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l="3551" t="13424" r="14678" b="21335"/>
          <a:stretch/>
        </p:blipFill>
        <p:spPr>
          <a:xfrm>
            <a:off x="0" y="1173042"/>
            <a:ext cx="9144000" cy="4855931"/>
          </a:xfrm>
          <a:prstGeom prst="rect">
            <a:avLst/>
          </a:prstGeom>
        </p:spPr>
      </p:pic>
      <p:sp>
        <p:nvSpPr>
          <p:cNvPr id="8" name="Rectangle 7"/>
          <p:cNvSpPr/>
          <p:nvPr/>
        </p:nvSpPr>
        <p:spPr>
          <a:xfrm>
            <a:off x="0" y="857251"/>
            <a:ext cx="9144000" cy="7761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defTabSz="457206"/>
            <a:endParaRPr lang="en-US" sz="1800">
              <a:solidFill>
                <a:prstClr val="black"/>
              </a:solidFill>
              <a:latin typeface="Calibri"/>
            </a:endParaRPr>
          </a:p>
        </p:txBody>
      </p:sp>
      <p:sp>
        <p:nvSpPr>
          <p:cNvPr id="10" name="Rectangle 9"/>
          <p:cNvSpPr/>
          <p:nvPr/>
        </p:nvSpPr>
        <p:spPr>
          <a:xfrm>
            <a:off x="0" y="1520472"/>
            <a:ext cx="9144000" cy="4508500"/>
          </a:xfrm>
          <a:prstGeom prst="rect">
            <a:avLst/>
          </a:prstGeom>
          <a:gradFill flip="none" rotWithShape="1">
            <a:gsLst>
              <a:gs pos="0">
                <a:schemeClr val="lt1"/>
              </a:gs>
              <a:gs pos="100000">
                <a:schemeClr val="bg1">
                  <a:alpha val="0"/>
                </a:schemeClr>
              </a:gs>
              <a:gs pos="74000">
                <a:schemeClr val="lt1">
                  <a:alpha val="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defTabSz="457206"/>
            <a:endParaRPr lang="en-US" sz="1800">
              <a:solidFill>
                <a:prstClr val="black"/>
              </a:solidFill>
              <a:latin typeface="Calibri"/>
            </a:endParaRPr>
          </a:p>
        </p:txBody>
      </p:sp>
      <p:sp>
        <p:nvSpPr>
          <p:cNvPr id="2" name="Title 1"/>
          <p:cNvSpPr>
            <a:spLocks noGrp="1"/>
          </p:cNvSpPr>
          <p:nvPr>
            <p:ph type="title"/>
          </p:nvPr>
        </p:nvSpPr>
        <p:spPr>
          <a:xfrm>
            <a:off x="231424" y="990659"/>
            <a:ext cx="8229600" cy="857250"/>
          </a:xfrm>
        </p:spPr>
        <p:txBody>
          <a:bodyPr/>
          <a:lstStyle/>
          <a:p>
            <a:pPr algn="l"/>
            <a:r>
              <a:rPr lang="en-US" b="1" dirty="0">
                <a:solidFill>
                  <a:schemeClr val="tx2"/>
                </a:solidFill>
              </a:rPr>
              <a:t>Research Computing </a:t>
            </a:r>
            <a:r>
              <a:rPr lang="en-US" b="1" i="1" dirty="0">
                <a:solidFill>
                  <a:schemeClr val="tx2"/>
                </a:solidFill>
              </a:rPr>
              <a:t>Facilitation</a:t>
            </a:r>
          </a:p>
        </p:txBody>
      </p:sp>
      <p:pic>
        <p:nvPicPr>
          <p:cNvPr id="7" name="Picture 6" descr="UWlogo_ctr_4c_wht.eps"/>
          <p:cNvPicPr>
            <a:picLocks noChangeAspect="1"/>
          </p:cNvPicPr>
          <p:nvPr/>
        </p:nvPicPr>
        <p:blipFill rotWithShape="1">
          <a:blip r:embed="rId4">
            <a:extLst>
              <a:ext uri="{28A0092B-C50C-407E-A947-70E740481C1C}">
                <a14:useLocalDpi xmlns:a14="http://schemas.microsoft.com/office/drawing/2010/main" val="0"/>
              </a:ext>
            </a:extLst>
          </a:blip>
          <a:srcRect l="33252" r="33660" b="32544"/>
          <a:stretch/>
        </p:blipFill>
        <p:spPr>
          <a:xfrm>
            <a:off x="8353779" y="936230"/>
            <a:ext cx="733777" cy="1006452"/>
          </a:xfrm>
          <a:prstGeom prst="rect">
            <a:avLst/>
          </a:prstGeom>
        </p:spPr>
      </p:pic>
      <p:sp>
        <p:nvSpPr>
          <p:cNvPr id="9" name="Content Placeholder 6"/>
          <p:cNvSpPr txBox="1">
            <a:spLocks/>
          </p:cNvSpPr>
          <p:nvPr/>
        </p:nvSpPr>
        <p:spPr>
          <a:xfrm>
            <a:off x="251585" y="1596276"/>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206">
              <a:buNone/>
            </a:pPr>
            <a:r>
              <a:rPr lang="en-US" sz="2400" b="1" i="1" dirty="0">
                <a:solidFill>
                  <a:prstClr val="black"/>
                </a:solidFill>
                <a:latin typeface="Calibri"/>
              </a:rPr>
              <a:t>accelerating research transformations</a:t>
            </a:r>
          </a:p>
        </p:txBody>
      </p:sp>
      <p:sp>
        <p:nvSpPr>
          <p:cNvPr id="12" name="Content Placeholder 10"/>
          <p:cNvSpPr txBox="1">
            <a:spLocks/>
          </p:cNvSpPr>
          <p:nvPr/>
        </p:nvSpPr>
        <p:spPr>
          <a:xfrm>
            <a:off x="481390" y="2371871"/>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206">
              <a:buNone/>
            </a:pPr>
            <a:r>
              <a:rPr lang="en-US" sz="2800" dirty="0">
                <a:solidFill>
                  <a:srgbClr val="1F497D"/>
                </a:solidFill>
                <a:latin typeface="Calibri"/>
              </a:rPr>
              <a:t>proactive engagement</a:t>
            </a:r>
          </a:p>
          <a:p>
            <a:pPr marL="0" indent="0" defTabSz="457206">
              <a:buNone/>
            </a:pPr>
            <a:r>
              <a:rPr lang="en-US" sz="2800" dirty="0">
                <a:solidFill>
                  <a:srgbClr val="1F497D"/>
                </a:solidFill>
                <a:latin typeface="Calibri"/>
              </a:rPr>
              <a:t>personalized guidance</a:t>
            </a:r>
          </a:p>
          <a:p>
            <a:pPr marL="0" indent="0" defTabSz="457206">
              <a:buNone/>
            </a:pPr>
            <a:r>
              <a:rPr lang="en-US" sz="2800" dirty="0">
                <a:solidFill>
                  <a:srgbClr val="1F497D"/>
                </a:solidFill>
                <a:latin typeface="Calibri"/>
              </a:rPr>
              <a:t>teach-to-fish training</a:t>
            </a:r>
          </a:p>
          <a:p>
            <a:pPr marL="0" indent="0" defTabSz="457206">
              <a:buNone/>
            </a:pPr>
            <a:r>
              <a:rPr lang="en-US" sz="2800" dirty="0">
                <a:solidFill>
                  <a:srgbClr val="1F497D"/>
                </a:solidFill>
                <a:latin typeface="Calibri"/>
              </a:rPr>
              <a:t>technology agnostic</a:t>
            </a:r>
          </a:p>
          <a:p>
            <a:pPr marL="0" indent="0" defTabSz="457206">
              <a:buNone/>
            </a:pPr>
            <a:r>
              <a:rPr lang="en-US" sz="2800" dirty="0">
                <a:solidFill>
                  <a:srgbClr val="1F497D"/>
                </a:solidFill>
                <a:latin typeface="Calibri"/>
              </a:rPr>
              <a:t>collaboration liaising</a:t>
            </a:r>
          </a:p>
          <a:p>
            <a:pPr marL="0" indent="0" defTabSz="457206">
              <a:buNone/>
            </a:pPr>
            <a:r>
              <a:rPr lang="en-US" sz="2800" dirty="0">
                <a:solidFill>
                  <a:srgbClr val="1F497D"/>
                </a:solidFill>
                <a:latin typeface="Calibri"/>
              </a:rPr>
              <a:t>upward advocacy</a:t>
            </a:r>
          </a:p>
          <a:p>
            <a:pPr marL="0" indent="0" defTabSz="457206">
              <a:buNone/>
            </a:pPr>
            <a:endParaRPr lang="en-US" sz="2800" dirty="0">
              <a:solidFill>
                <a:srgbClr val="1F497D"/>
              </a:solidFill>
              <a:latin typeface="Calibri"/>
            </a:endParaRPr>
          </a:p>
        </p:txBody>
      </p:sp>
    </p:spTree>
    <p:extLst>
      <p:ext uri="{BB962C8B-B14F-4D97-AF65-F5344CB8AC3E}">
        <p14:creationId xmlns:p14="http://schemas.microsoft.com/office/powerpoint/2010/main" val="3388693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5744" y="1954851"/>
            <a:ext cx="3422591" cy="2414898"/>
          </a:xfrm>
        </p:spPr>
        <p:txBody>
          <a:bodyPr>
            <a:noAutofit/>
          </a:bodyPr>
          <a:lstStyle/>
          <a:p>
            <a:r>
              <a:rPr lang="en-US" sz="4000" dirty="0" smtClean="0"/>
              <a:t>Top 10 projects from latest  24 hours report from the CHTC</a:t>
            </a:r>
            <a:endParaRPr lang="en-US" sz="4000" dirty="0"/>
          </a:p>
        </p:txBody>
      </p:sp>
      <p:pic>
        <p:nvPicPr>
          <p:cNvPr id="3" name="Picture 2"/>
          <p:cNvPicPr>
            <a:picLocks noChangeAspect="1"/>
          </p:cNvPicPr>
          <p:nvPr/>
        </p:nvPicPr>
        <p:blipFill>
          <a:blip r:embed="rId2"/>
          <a:stretch>
            <a:fillRect/>
          </a:stretch>
        </p:blipFill>
        <p:spPr>
          <a:xfrm>
            <a:off x="3888335" y="230736"/>
            <a:ext cx="5090659" cy="5486400"/>
          </a:xfrm>
          <a:prstGeom prst="rect">
            <a:avLst/>
          </a:prstGeom>
        </p:spPr>
      </p:pic>
    </p:spTree>
    <p:extLst>
      <p:ext uri="{BB962C8B-B14F-4D97-AF65-F5344CB8AC3E}">
        <p14:creationId xmlns:p14="http://schemas.microsoft.com/office/powerpoint/2010/main" val="1872773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814"/>
          <a:stretch/>
        </p:blipFill>
        <p:spPr>
          <a:xfrm>
            <a:off x="6100763" y="991915"/>
            <a:ext cx="2789634" cy="4394473"/>
          </a:xfrm>
          <a:prstGeom prst="rect">
            <a:avLst/>
          </a:prstGeom>
        </p:spPr>
      </p:pic>
      <p:pic>
        <p:nvPicPr>
          <p:cNvPr id="5" name="Picture 4"/>
          <p:cNvPicPr>
            <a:picLocks noChangeAspect="1"/>
          </p:cNvPicPr>
          <p:nvPr/>
        </p:nvPicPr>
        <p:blipFill>
          <a:blip r:embed="rId4"/>
          <a:stretch>
            <a:fillRect/>
          </a:stretch>
        </p:blipFill>
        <p:spPr>
          <a:xfrm>
            <a:off x="264319" y="3086100"/>
            <a:ext cx="5579269" cy="2514600"/>
          </a:xfrm>
          <a:prstGeom prst="rect">
            <a:avLst/>
          </a:prstGeom>
          <a:noFill/>
        </p:spPr>
      </p:pic>
      <p:pic>
        <p:nvPicPr>
          <p:cNvPr id="6" name="Picture 5"/>
          <p:cNvPicPr>
            <a:picLocks noChangeAspect="1"/>
          </p:cNvPicPr>
          <p:nvPr/>
        </p:nvPicPr>
        <p:blipFill rotWithShape="1">
          <a:blip r:embed="rId5"/>
          <a:srcRect t="5596"/>
          <a:stretch/>
        </p:blipFill>
        <p:spPr>
          <a:xfrm>
            <a:off x="1045462" y="1064419"/>
            <a:ext cx="3383663" cy="1807369"/>
          </a:xfrm>
          <a:prstGeom prst="rect">
            <a:avLst/>
          </a:prstGeom>
        </p:spPr>
      </p:pic>
      <p:sp>
        <p:nvSpPr>
          <p:cNvPr id="7" name="Rectangle 6"/>
          <p:cNvSpPr/>
          <p:nvPr/>
        </p:nvSpPr>
        <p:spPr>
          <a:xfrm>
            <a:off x="2298818" y="5230374"/>
            <a:ext cx="1954187" cy="312027"/>
          </a:xfrm>
          <a:prstGeom prst="rect">
            <a:avLst/>
          </a:prstGeom>
          <a:solidFill>
            <a:srgbClr val="FFFF00">
              <a:alpha val="37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97254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283"/>
            <a:ext cx="9144000" cy="6874565"/>
          </a:xfrm>
          <a:prstGeom prst="rect">
            <a:avLst/>
          </a:prstGeom>
        </p:spPr>
      </p:pic>
      <p:sp>
        <p:nvSpPr>
          <p:cNvPr id="3" name="Rectangle 2"/>
          <p:cNvSpPr/>
          <p:nvPr/>
        </p:nvSpPr>
        <p:spPr>
          <a:xfrm>
            <a:off x="940037" y="3879790"/>
            <a:ext cx="7947589" cy="393107"/>
          </a:xfrm>
          <a:prstGeom prst="rect">
            <a:avLst/>
          </a:prstGeom>
          <a:solidFill>
            <a:srgbClr val="FFFF00">
              <a:alpha val="37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232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42913" y="949140"/>
            <a:ext cx="5965031" cy="495639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745" t="9586" r="14101" b="6075"/>
          <a:stretch/>
        </p:blipFill>
        <p:spPr>
          <a:xfrm>
            <a:off x="6287435" y="3371850"/>
            <a:ext cx="2510094" cy="2085975"/>
          </a:xfrm>
          <a:prstGeom prst="rect">
            <a:avLst/>
          </a:prstGeom>
        </p:spPr>
      </p:pic>
      <p:pic>
        <p:nvPicPr>
          <p:cNvPr id="6" name="Picture 5"/>
          <p:cNvPicPr>
            <a:picLocks noChangeAspect="1"/>
          </p:cNvPicPr>
          <p:nvPr/>
        </p:nvPicPr>
        <p:blipFill rotWithShape="1">
          <a:blip r:embed="rId4"/>
          <a:srcRect t="11933"/>
          <a:stretch/>
        </p:blipFill>
        <p:spPr>
          <a:xfrm>
            <a:off x="6228245" y="949140"/>
            <a:ext cx="2569284" cy="2371362"/>
          </a:xfrm>
          <a:prstGeom prst="rect">
            <a:avLst/>
          </a:prstGeom>
        </p:spPr>
      </p:pic>
      <p:sp>
        <p:nvSpPr>
          <p:cNvPr id="7" name="Rectangle 6"/>
          <p:cNvSpPr/>
          <p:nvPr/>
        </p:nvSpPr>
        <p:spPr>
          <a:xfrm>
            <a:off x="4524375" y="3059823"/>
            <a:ext cx="1085850" cy="312027"/>
          </a:xfrm>
          <a:prstGeom prst="rect">
            <a:avLst/>
          </a:prstGeom>
          <a:solidFill>
            <a:srgbClr val="FFFF00">
              <a:alpha val="37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87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 y="0"/>
            <a:ext cx="9128759" cy="6858000"/>
          </a:xfrm>
          <a:prstGeom prst="rect">
            <a:avLst/>
          </a:prstGeom>
        </p:spPr>
      </p:pic>
    </p:spTree>
    <p:extLst>
      <p:ext uri="{BB962C8B-B14F-4D97-AF65-F5344CB8AC3E}">
        <p14:creationId xmlns:p14="http://schemas.microsoft.com/office/powerpoint/2010/main" val="15683207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50433" cy="6733624"/>
          </a:xfrm>
          <a:prstGeom prst="rect">
            <a:avLst/>
          </a:prstGeom>
        </p:spPr>
      </p:pic>
    </p:spTree>
    <p:extLst>
      <p:ext uri="{BB962C8B-B14F-4D97-AF65-F5344CB8AC3E}">
        <p14:creationId xmlns:p14="http://schemas.microsoft.com/office/powerpoint/2010/main" val="169578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Condor was first deployed in production at the UW-Madison Computer Sciences Department in 1985</a:t>
            </a:r>
            <a:endParaRPr lang="en-US" dirty="0"/>
          </a:p>
        </p:txBody>
      </p:sp>
    </p:spTree>
    <p:extLst>
      <p:ext uri="{BB962C8B-B14F-4D97-AF65-F5344CB8AC3E}">
        <p14:creationId xmlns:p14="http://schemas.microsoft.com/office/powerpoint/2010/main" val="2919323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02821" y="3989158"/>
            <a:ext cx="6858000" cy="1487389"/>
          </a:xfrm>
        </p:spPr>
        <p:txBody>
          <a:bodyPr>
            <a:normAutofit/>
          </a:bodyPr>
          <a:lstStyle/>
          <a:p>
            <a:r>
              <a:rPr lang="en-US" sz="3200" b="1" spc="200" dirty="0"/>
              <a:t>UNIVERSITY OF WISCONSIN–MADISON</a:t>
            </a:r>
          </a:p>
        </p:txBody>
      </p:sp>
    </p:spTree>
    <p:extLst>
      <p:ext uri="{BB962C8B-B14F-4D97-AF65-F5344CB8AC3E}">
        <p14:creationId xmlns:p14="http://schemas.microsoft.com/office/powerpoint/2010/main" val="3473469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628935" y="2453490"/>
            <a:ext cx="7772400" cy="3087502"/>
          </a:xfrm>
        </p:spPr>
        <p:txBody>
          <a:bodyPr>
            <a:noAutofit/>
          </a:bodyPr>
          <a:lstStyle/>
          <a:p>
            <a:pPr lvl="1" eaLnBrk="1" hangingPunct="1"/>
            <a:r>
              <a:rPr lang="en-US" b="1" dirty="0"/>
              <a:t>High Availability and Reliability</a:t>
            </a:r>
          </a:p>
          <a:p>
            <a:pPr lvl="1" eaLnBrk="1" hangingPunct="1"/>
            <a:r>
              <a:rPr lang="en-US" b="1" dirty="0"/>
              <a:t>High System Performance</a:t>
            </a:r>
          </a:p>
          <a:p>
            <a:pPr lvl="1" eaLnBrk="1" hangingPunct="1"/>
            <a:r>
              <a:rPr lang="en-US" b="1" dirty="0"/>
              <a:t>Ease of Modular and Incremental Growth</a:t>
            </a:r>
          </a:p>
          <a:p>
            <a:pPr lvl="1" eaLnBrk="1" hangingPunct="1"/>
            <a:r>
              <a:rPr lang="en-US" b="1" dirty="0"/>
              <a:t>Automatic Load and Resource Sharing</a:t>
            </a:r>
          </a:p>
          <a:p>
            <a:pPr lvl="1" eaLnBrk="1" hangingPunct="1"/>
            <a:r>
              <a:rPr lang="en-US" b="1" dirty="0"/>
              <a:t>Good Response to Temporary Overloads</a:t>
            </a:r>
          </a:p>
          <a:p>
            <a:pPr lvl="1" eaLnBrk="1" hangingPunct="1"/>
            <a:r>
              <a:rPr lang="en-US" b="1" dirty="0"/>
              <a:t>Easy Expansion in Capacity and/or Function</a:t>
            </a:r>
          </a:p>
          <a:p>
            <a:pPr eaLnBrk="1" hangingPunct="1"/>
            <a:endParaRPr lang="en-US" b="1" dirty="0"/>
          </a:p>
        </p:txBody>
      </p:sp>
      <p:sp>
        <p:nvSpPr>
          <p:cNvPr id="37890" name="Rectangle 2"/>
          <p:cNvSpPr>
            <a:spLocks noGrp="1" noChangeArrowheads="1"/>
          </p:cNvSpPr>
          <p:nvPr>
            <p:ph type="title"/>
          </p:nvPr>
        </p:nvSpPr>
        <p:spPr/>
        <p:txBody>
          <a:bodyPr/>
          <a:lstStyle/>
          <a:p>
            <a:pPr eaLnBrk="1" hangingPunct="1"/>
            <a:r>
              <a:rPr lang="en-US" sz="2800" dirty="0"/>
              <a:t>Claims for “benefits” provided by Distributed Processing Systems</a:t>
            </a:r>
            <a:r>
              <a:rPr lang="en-US" sz="2400" dirty="0"/>
              <a:t> </a:t>
            </a:r>
          </a:p>
        </p:txBody>
      </p:sp>
      <p:sp>
        <p:nvSpPr>
          <p:cNvPr id="37892" name="Text Box 4"/>
          <p:cNvSpPr txBox="1">
            <a:spLocks noChangeArrowheads="1"/>
          </p:cNvSpPr>
          <p:nvPr/>
        </p:nvSpPr>
        <p:spPr bwMode="auto">
          <a:xfrm>
            <a:off x="916802" y="1635456"/>
            <a:ext cx="7543800" cy="7016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mic Sans MS" pitchFamily="66" charset="0"/>
                <a:ea typeface="+mn-ea"/>
                <a:cs typeface="+mn-cs"/>
              </a:rPr>
              <a:t>P.H. </a:t>
            </a:r>
            <a:r>
              <a:rPr kumimoji="0" lang="en-US" sz="2000" b="1" i="0" u="none" strike="noStrike" kern="1200" cap="none" spc="0" normalizeH="0" baseline="0" noProof="0" dirty="0" err="1">
                <a:ln>
                  <a:noFill/>
                </a:ln>
                <a:solidFill>
                  <a:srgbClr val="000000"/>
                </a:solidFill>
                <a:effectLst/>
                <a:uLnTx/>
                <a:uFillTx/>
                <a:latin typeface="Comic Sans MS" pitchFamily="66" charset="0"/>
                <a:ea typeface="+mn-ea"/>
                <a:cs typeface="+mn-cs"/>
              </a:rPr>
              <a:t>Enslow</a:t>
            </a:r>
            <a:r>
              <a:rPr kumimoji="0" lang="en-US" sz="2000" b="1" i="0" u="none" strike="noStrike" kern="1200" cap="none" spc="0" normalizeH="0" baseline="0" noProof="0" dirty="0">
                <a:ln>
                  <a:noFill/>
                </a:ln>
                <a:solidFill>
                  <a:srgbClr val="000000"/>
                </a:solidFill>
                <a:effectLst/>
                <a:uLnTx/>
                <a:uFillTx/>
                <a:latin typeface="Comic Sans MS" pitchFamily="66" charset="0"/>
                <a:ea typeface="+mn-ea"/>
                <a:cs typeface="+mn-cs"/>
              </a:rPr>
              <a:t>, </a:t>
            </a:r>
            <a:r>
              <a:rPr kumimoji="0" lang="en-US" sz="2000" b="1" i="1" u="none" strike="noStrike" kern="1200" cap="none" spc="0" normalizeH="0" baseline="0" noProof="0" dirty="0">
                <a:ln>
                  <a:noFill/>
                </a:ln>
                <a:solidFill>
                  <a:srgbClr val="000000"/>
                </a:solidFill>
                <a:effectLst/>
                <a:uLnTx/>
                <a:uFillTx/>
                <a:latin typeface="Comic Sans MS" pitchFamily="66" charset="0"/>
                <a:ea typeface="+mn-ea"/>
                <a:cs typeface="+mn-cs"/>
              </a:rPr>
              <a:t>“What is a Distributed Data Processing System?”</a:t>
            </a:r>
            <a:r>
              <a:rPr kumimoji="0" lang="en-US" sz="2000" b="1" i="0" u="none" strike="noStrike" kern="1200" cap="none" spc="0" normalizeH="0" baseline="0" noProof="0" dirty="0">
                <a:ln>
                  <a:noFill/>
                </a:ln>
                <a:solidFill>
                  <a:srgbClr val="000000"/>
                </a:solidFill>
                <a:effectLst/>
                <a:uLnTx/>
                <a:uFillTx/>
                <a:latin typeface="Comic Sans MS" pitchFamily="66" charset="0"/>
                <a:ea typeface="+mn-ea"/>
                <a:cs typeface="+mn-cs"/>
              </a:rPr>
              <a:t> Computer, January 1978</a:t>
            </a:r>
          </a:p>
        </p:txBody>
      </p:sp>
    </p:spTree>
    <p:extLst>
      <p:ext uri="{BB962C8B-B14F-4D97-AF65-F5344CB8AC3E}">
        <p14:creationId xmlns:p14="http://schemas.microsoft.com/office/powerpoint/2010/main" val="716931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eaLnBrk="1" hangingPunct="1"/>
            <a:r>
              <a:rPr lang="en-US" sz="3200" dirty="0"/>
              <a:t>Definitional Criteria for a Distributed Processing System</a:t>
            </a:r>
            <a:endParaRPr lang="en-US" sz="2800" dirty="0"/>
          </a:p>
        </p:txBody>
      </p:sp>
      <p:sp>
        <p:nvSpPr>
          <p:cNvPr id="38915" name="Rectangle 3"/>
          <p:cNvSpPr>
            <a:spLocks noGrp="1" noChangeArrowheads="1"/>
          </p:cNvSpPr>
          <p:nvPr>
            <p:ph idx="1"/>
          </p:nvPr>
        </p:nvSpPr>
        <p:spPr>
          <a:xfrm>
            <a:off x="762000" y="2882877"/>
            <a:ext cx="7772400" cy="2835535"/>
          </a:xfrm>
        </p:spPr>
        <p:txBody>
          <a:bodyPr>
            <a:normAutofit lnSpcReduction="10000"/>
          </a:bodyPr>
          <a:lstStyle/>
          <a:p>
            <a:pPr lvl="1" eaLnBrk="1" hangingPunct="1"/>
            <a:r>
              <a:rPr lang="en-US" sz="3200" dirty="0"/>
              <a:t>Multiplicity of resources</a:t>
            </a:r>
          </a:p>
          <a:p>
            <a:pPr lvl="1" eaLnBrk="1" hangingPunct="1"/>
            <a:r>
              <a:rPr lang="en-US" sz="3200" dirty="0"/>
              <a:t>Component interconnection</a:t>
            </a:r>
          </a:p>
          <a:p>
            <a:pPr lvl="1" eaLnBrk="1" hangingPunct="1"/>
            <a:r>
              <a:rPr lang="en-US" sz="3200" b="1" dirty="0"/>
              <a:t>Unity of control </a:t>
            </a:r>
            <a:endParaRPr lang="en-US" b="1" dirty="0"/>
          </a:p>
          <a:p>
            <a:pPr lvl="1" eaLnBrk="1" hangingPunct="1"/>
            <a:r>
              <a:rPr lang="en-US" sz="3200" dirty="0"/>
              <a:t>System transparency</a:t>
            </a:r>
          </a:p>
          <a:p>
            <a:pPr lvl="1" eaLnBrk="1" hangingPunct="1"/>
            <a:r>
              <a:rPr lang="en-US" sz="3200" b="1" dirty="0"/>
              <a:t>Component autonomy</a:t>
            </a:r>
          </a:p>
        </p:txBody>
      </p:sp>
      <p:sp>
        <p:nvSpPr>
          <p:cNvPr id="38916" name="Text Box 4"/>
          <p:cNvSpPr txBox="1">
            <a:spLocks noChangeArrowheads="1"/>
          </p:cNvSpPr>
          <p:nvPr/>
        </p:nvSpPr>
        <p:spPr bwMode="auto">
          <a:xfrm>
            <a:off x="762000" y="1676400"/>
            <a:ext cx="7543800" cy="10064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mic Sans MS" pitchFamily="66" charset="0"/>
                <a:ea typeface="+mn-ea"/>
                <a:cs typeface="+mn-cs"/>
              </a:rPr>
              <a:t>P.H. </a:t>
            </a:r>
            <a:r>
              <a:rPr kumimoji="0" lang="en-US" sz="2000" b="1" i="0" u="none" strike="noStrike" kern="1200" cap="none" spc="0" normalizeH="0" baseline="0" noProof="0" dirty="0" err="1">
                <a:ln>
                  <a:noFill/>
                </a:ln>
                <a:solidFill>
                  <a:srgbClr val="000000"/>
                </a:solidFill>
                <a:effectLst/>
                <a:uLnTx/>
                <a:uFillTx/>
                <a:latin typeface="Comic Sans MS" pitchFamily="66" charset="0"/>
                <a:ea typeface="+mn-ea"/>
                <a:cs typeface="+mn-cs"/>
              </a:rPr>
              <a:t>Enslow</a:t>
            </a:r>
            <a:r>
              <a:rPr kumimoji="0" lang="en-US" sz="2000" b="1" i="0" u="none" strike="noStrike" kern="1200" cap="none" spc="0" normalizeH="0" baseline="0" noProof="0" dirty="0">
                <a:ln>
                  <a:noFill/>
                </a:ln>
                <a:solidFill>
                  <a:srgbClr val="000000"/>
                </a:solidFill>
                <a:effectLst/>
                <a:uLnTx/>
                <a:uFillTx/>
                <a:latin typeface="Comic Sans MS" pitchFamily="66" charset="0"/>
                <a:ea typeface="+mn-ea"/>
                <a:cs typeface="+mn-cs"/>
              </a:rPr>
              <a:t> and T. G. </a:t>
            </a:r>
            <a:r>
              <a:rPr kumimoji="0" lang="en-US" sz="2000" b="1" i="0" u="none" strike="noStrike" kern="1200" cap="none" spc="0" normalizeH="0" baseline="0" noProof="0" dirty="0" err="1">
                <a:ln>
                  <a:noFill/>
                </a:ln>
                <a:solidFill>
                  <a:srgbClr val="000000"/>
                </a:solidFill>
                <a:effectLst/>
                <a:uLnTx/>
                <a:uFillTx/>
                <a:latin typeface="Comic Sans MS" pitchFamily="66" charset="0"/>
                <a:ea typeface="+mn-ea"/>
                <a:cs typeface="+mn-cs"/>
              </a:rPr>
              <a:t>Saponas</a:t>
            </a:r>
            <a:r>
              <a:rPr kumimoji="0" lang="en-US" sz="2000" b="1" i="0" u="none" strike="noStrike" kern="1200" cap="none" spc="0" normalizeH="0" baseline="0" noProof="0" dirty="0">
                <a:ln>
                  <a:noFill/>
                </a:ln>
                <a:solidFill>
                  <a:srgbClr val="000000"/>
                </a:solidFill>
                <a:effectLst/>
                <a:uLnTx/>
                <a:uFillTx/>
                <a:latin typeface="Comic Sans MS" pitchFamily="66" charset="0"/>
                <a:ea typeface="+mn-ea"/>
                <a:cs typeface="+mn-cs"/>
              </a:rPr>
              <a:t> </a:t>
            </a:r>
            <a:r>
              <a:rPr kumimoji="0" lang="en-US" sz="2000" b="1" i="1" u="none" strike="noStrike" kern="1200" cap="none" spc="0" normalizeH="0" baseline="0" noProof="0" dirty="0">
                <a:ln>
                  <a:noFill/>
                </a:ln>
                <a:solidFill>
                  <a:srgbClr val="000000"/>
                </a:solidFill>
                <a:effectLst/>
                <a:uLnTx/>
                <a:uFillTx/>
                <a:latin typeface="Comic Sans MS" pitchFamily="66" charset="0"/>
                <a:ea typeface="+mn-ea"/>
                <a:cs typeface="+mn-cs"/>
              </a:rPr>
              <a:t>“”Distributed and Decentralized Control in Fully Distributed Processing Systems”</a:t>
            </a:r>
            <a:r>
              <a:rPr kumimoji="0" lang="en-US" sz="2000" b="1" i="0" u="none" strike="noStrike" kern="1200" cap="none" spc="0" normalizeH="0" baseline="0" noProof="0" dirty="0">
                <a:ln>
                  <a:noFill/>
                </a:ln>
                <a:solidFill>
                  <a:srgbClr val="000000"/>
                </a:solidFill>
                <a:effectLst/>
                <a:uLnTx/>
                <a:uFillTx/>
                <a:latin typeface="Comic Sans MS" pitchFamily="66" charset="0"/>
                <a:ea typeface="+mn-ea"/>
                <a:cs typeface="+mn-cs"/>
              </a:rPr>
              <a:t> Technical Report, 1981</a:t>
            </a:r>
          </a:p>
        </p:txBody>
      </p:sp>
    </p:spTree>
    <p:extLst>
      <p:ext uri="{BB962C8B-B14F-4D97-AF65-F5344CB8AC3E}">
        <p14:creationId xmlns:p14="http://schemas.microsoft.com/office/powerpoint/2010/main" val="5602089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1826" name="Rectangle 2"/>
          <p:cNvSpPr>
            <a:spLocks noGrp="1" noChangeArrowheads="1"/>
          </p:cNvSpPr>
          <p:nvPr>
            <p:ph type="title"/>
          </p:nvPr>
        </p:nvSpPr>
        <p:spPr/>
        <p:txBody>
          <a:bodyPr/>
          <a:lstStyle/>
          <a:p>
            <a:r>
              <a:rPr lang="en-US"/>
              <a:t>Unity of Control</a:t>
            </a:r>
          </a:p>
        </p:txBody>
      </p:sp>
      <p:sp>
        <p:nvSpPr>
          <p:cNvPr id="2381827" name="Rectangle 3"/>
          <p:cNvSpPr>
            <a:spLocks noGrp="1" noChangeArrowheads="1"/>
          </p:cNvSpPr>
          <p:nvPr>
            <p:ph type="body" idx="1"/>
          </p:nvPr>
        </p:nvSpPr>
        <p:spPr/>
        <p:txBody>
          <a:bodyPr>
            <a:normAutofit/>
          </a:bodyPr>
          <a:lstStyle/>
          <a:p>
            <a:pPr indent="0">
              <a:buFontTx/>
              <a:buNone/>
            </a:pPr>
            <a:r>
              <a:rPr lang="en-US" sz="4000" dirty="0"/>
              <a:t>All the component of the system should be </a:t>
            </a:r>
            <a:r>
              <a:rPr lang="en-US" sz="4000" b="1" dirty="0">
                <a:solidFill>
                  <a:schemeClr val="accent2"/>
                </a:solidFill>
              </a:rPr>
              <a:t>unified</a:t>
            </a:r>
            <a:r>
              <a:rPr lang="en-US" sz="4000" dirty="0"/>
              <a:t> in their desire to achieve a </a:t>
            </a:r>
            <a:r>
              <a:rPr lang="en-US" sz="4000" b="1" dirty="0">
                <a:solidFill>
                  <a:schemeClr val="accent2"/>
                </a:solidFill>
              </a:rPr>
              <a:t>common goal</a:t>
            </a:r>
            <a:r>
              <a:rPr lang="en-US" sz="4000" dirty="0"/>
              <a:t>. This goal will determine the rules according to which each of these elements will be controlled.</a:t>
            </a:r>
          </a:p>
        </p:txBody>
      </p:sp>
    </p:spTree>
    <p:extLst>
      <p:ext uri="{BB962C8B-B14F-4D97-AF65-F5344CB8AC3E}">
        <p14:creationId xmlns:p14="http://schemas.microsoft.com/office/powerpoint/2010/main" val="9636247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2850" name="Rectangle 2"/>
          <p:cNvSpPr>
            <a:spLocks noGrp="1" noChangeArrowheads="1"/>
          </p:cNvSpPr>
          <p:nvPr>
            <p:ph type="title"/>
          </p:nvPr>
        </p:nvSpPr>
        <p:spPr/>
        <p:txBody>
          <a:bodyPr/>
          <a:lstStyle/>
          <a:p>
            <a:r>
              <a:rPr lang="en-US" dirty="0"/>
              <a:t>Component autonomy</a:t>
            </a:r>
          </a:p>
        </p:txBody>
      </p:sp>
      <p:sp>
        <p:nvSpPr>
          <p:cNvPr id="2382851" name="Rectangle 3"/>
          <p:cNvSpPr>
            <a:spLocks noGrp="1" noChangeArrowheads="1"/>
          </p:cNvSpPr>
          <p:nvPr>
            <p:ph type="body" idx="1"/>
          </p:nvPr>
        </p:nvSpPr>
        <p:spPr/>
        <p:txBody>
          <a:bodyPr>
            <a:normAutofit/>
          </a:bodyPr>
          <a:lstStyle/>
          <a:p>
            <a:pPr indent="0">
              <a:lnSpc>
                <a:spcPct val="90000"/>
              </a:lnSpc>
              <a:buFontTx/>
              <a:buNone/>
            </a:pPr>
            <a:r>
              <a:rPr lang="en-US" dirty="0"/>
              <a:t>The components of the system, both the logical and physical, should be </a:t>
            </a:r>
            <a:r>
              <a:rPr lang="en-US" b="1" dirty="0">
                <a:solidFill>
                  <a:schemeClr val="accent2"/>
                </a:solidFill>
              </a:rPr>
              <a:t>autonomous</a:t>
            </a:r>
            <a:r>
              <a:rPr lang="en-US" dirty="0"/>
              <a:t> and are thus afforded the ability to refuse a request of service made by another element. However, in order to achieve the system’s goals they have to interact in a </a:t>
            </a:r>
            <a:r>
              <a:rPr lang="en-US" b="1" dirty="0">
                <a:solidFill>
                  <a:schemeClr val="accent2"/>
                </a:solidFill>
              </a:rPr>
              <a:t>cooperative</a:t>
            </a:r>
            <a:r>
              <a:rPr lang="en-US" dirty="0"/>
              <a:t> manner and thus adhere to a common set of policies. These policies should be carried out by the control schemes of each element. </a:t>
            </a:r>
          </a:p>
        </p:txBody>
      </p:sp>
    </p:spTree>
    <p:extLst>
      <p:ext uri="{BB962C8B-B14F-4D97-AF65-F5344CB8AC3E}">
        <p14:creationId xmlns:p14="http://schemas.microsoft.com/office/powerpoint/2010/main" val="8430114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57200" y="309562"/>
            <a:ext cx="8401733" cy="1109663"/>
          </a:xfrm>
          <a:prstGeom prst="rect">
            <a:avLst/>
          </a:prstGeom>
        </p:spPr>
      </p:pic>
      <p:pic>
        <p:nvPicPr>
          <p:cNvPr id="6" name="Picture 5"/>
          <p:cNvPicPr>
            <a:picLocks noChangeAspect="1"/>
          </p:cNvPicPr>
          <p:nvPr/>
        </p:nvPicPr>
        <p:blipFill>
          <a:blip r:embed="rId3"/>
          <a:stretch>
            <a:fillRect/>
          </a:stretch>
        </p:blipFill>
        <p:spPr>
          <a:xfrm>
            <a:off x="345209" y="1756434"/>
            <a:ext cx="8523932" cy="3010200"/>
          </a:xfrm>
          <a:prstGeom prst="rect">
            <a:avLst/>
          </a:prstGeom>
        </p:spPr>
      </p:pic>
      <p:pic>
        <p:nvPicPr>
          <p:cNvPr id="7" name="Picture 6"/>
          <p:cNvPicPr>
            <a:picLocks noChangeAspect="1"/>
          </p:cNvPicPr>
          <p:nvPr/>
        </p:nvPicPr>
        <p:blipFill>
          <a:blip r:embed="rId4"/>
          <a:stretch>
            <a:fillRect/>
          </a:stretch>
        </p:blipFill>
        <p:spPr>
          <a:xfrm>
            <a:off x="419099" y="4878553"/>
            <a:ext cx="8305801" cy="912648"/>
          </a:xfrm>
          <a:prstGeom prst="rect">
            <a:avLst/>
          </a:prstGeom>
        </p:spPr>
      </p:pic>
      <p:sp>
        <p:nvSpPr>
          <p:cNvPr id="8" name="Rectangle 7"/>
          <p:cNvSpPr/>
          <p:nvPr/>
        </p:nvSpPr>
        <p:spPr>
          <a:xfrm>
            <a:off x="4658066" y="4905375"/>
            <a:ext cx="4028734" cy="5048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076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 the second page of the paper … </a:t>
            </a:r>
            <a:endParaRPr lang="en-US" dirty="0"/>
          </a:p>
        </p:txBody>
      </p:sp>
      <p:pic>
        <p:nvPicPr>
          <p:cNvPr id="3" name="Picture 2"/>
          <p:cNvPicPr>
            <a:picLocks noChangeAspect="1"/>
          </p:cNvPicPr>
          <p:nvPr/>
        </p:nvPicPr>
        <p:blipFill>
          <a:blip r:embed="rId2"/>
          <a:stretch>
            <a:fillRect/>
          </a:stretch>
        </p:blipFill>
        <p:spPr>
          <a:xfrm>
            <a:off x="433629" y="1457326"/>
            <a:ext cx="8253171" cy="4168694"/>
          </a:xfrm>
          <a:prstGeom prst="rect">
            <a:avLst/>
          </a:prstGeom>
        </p:spPr>
      </p:pic>
      <p:sp>
        <p:nvSpPr>
          <p:cNvPr id="4" name="Rectangle 3"/>
          <p:cNvSpPr/>
          <p:nvPr/>
        </p:nvSpPr>
        <p:spPr>
          <a:xfrm>
            <a:off x="1550171" y="1379790"/>
            <a:ext cx="2842367" cy="485775"/>
          </a:xfrm>
          <a:prstGeom prst="rect">
            <a:avLst/>
          </a:prstGeom>
          <a:solidFill>
            <a:srgbClr val="FFFF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284827" y="1865565"/>
            <a:ext cx="3209835" cy="325478"/>
          </a:xfrm>
          <a:prstGeom prst="rect">
            <a:avLst/>
          </a:prstGeom>
          <a:solidFill>
            <a:srgbClr val="FFFF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168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2016" y="1866900"/>
            <a:ext cx="8249357" cy="2366963"/>
          </a:xfrm>
          <a:prstGeom prst="rect">
            <a:avLst/>
          </a:prstGeom>
        </p:spPr>
      </p:pic>
      <p:sp>
        <p:nvSpPr>
          <p:cNvPr id="4" name="Rectangle 3"/>
          <p:cNvSpPr/>
          <p:nvPr/>
        </p:nvSpPr>
        <p:spPr>
          <a:xfrm>
            <a:off x="6457950" y="2638425"/>
            <a:ext cx="2313423" cy="485775"/>
          </a:xfrm>
          <a:prstGeom prst="rect">
            <a:avLst/>
          </a:prstGeom>
          <a:solidFill>
            <a:srgbClr val="FFFF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42950" y="2976562"/>
            <a:ext cx="1562100" cy="485775"/>
          </a:xfrm>
          <a:prstGeom prst="rect">
            <a:avLst/>
          </a:prstGeom>
          <a:solidFill>
            <a:srgbClr val="FFFF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09850" y="1866900"/>
            <a:ext cx="2162175" cy="485775"/>
          </a:xfrm>
          <a:prstGeom prst="rect">
            <a:avLst/>
          </a:prstGeom>
          <a:solidFill>
            <a:srgbClr val="FFFF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865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Mechanisms hold the key</a:t>
            </a:r>
            <a:endParaRPr lang="en-US" dirty="0"/>
          </a:p>
        </p:txBody>
      </p:sp>
      <p:pic>
        <p:nvPicPr>
          <p:cNvPr id="5" name="Content Placeholder 4"/>
          <p:cNvPicPr>
            <a:picLocks noGrp="1" noChangeAspect="1"/>
          </p:cNvPicPr>
          <p:nvPr>
            <p:ph idx="1"/>
          </p:nvPr>
        </p:nvPicPr>
        <p:blipFill>
          <a:blip r:embed="rId2"/>
          <a:stretch>
            <a:fillRect/>
          </a:stretch>
        </p:blipFill>
        <p:spPr>
          <a:xfrm>
            <a:off x="317311" y="1944688"/>
            <a:ext cx="8739025" cy="1853406"/>
          </a:xfrm>
          <a:prstGeom prst="rect">
            <a:avLst/>
          </a:prstGeom>
        </p:spPr>
      </p:pic>
      <p:grpSp>
        <p:nvGrpSpPr>
          <p:cNvPr id="6" name="Group 5"/>
          <p:cNvGrpSpPr/>
          <p:nvPr/>
        </p:nvGrpSpPr>
        <p:grpSpPr>
          <a:xfrm>
            <a:off x="1013940" y="4069557"/>
            <a:ext cx="7345766" cy="1628775"/>
            <a:chOff x="304800" y="115887"/>
            <a:chExt cx="7345766" cy="1628775"/>
          </a:xfrm>
        </p:grpSpPr>
        <p:sp>
          <p:nvSpPr>
            <p:cNvPr id="7" name="Text Box 5"/>
            <p:cNvSpPr txBox="1">
              <a:spLocks noChangeArrowheads="1"/>
            </p:cNvSpPr>
            <p:nvPr/>
          </p:nvSpPr>
          <p:spPr bwMode="auto">
            <a:xfrm>
              <a:off x="304800" y="152400"/>
              <a:ext cx="59245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tx1"/>
                  </a:solidFill>
                  <a:latin typeface="Comic Sans MS" panose="030F0702030302020204" pitchFamily="66" charset="0"/>
                </a:defRPr>
              </a:lvl1pPr>
              <a:lvl2pPr marL="742950" indent="-285750">
                <a:defRPr sz="3600" b="1">
                  <a:solidFill>
                    <a:schemeClr val="tx1"/>
                  </a:solidFill>
                  <a:latin typeface="Comic Sans MS" panose="030F0702030302020204" pitchFamily="66" charset="0"/>
                </a:defRPr>
              </a:lvl2pPr>
              <a:lvl3pPr marL="1143000" indent="-228600">
                <a:defRPr sz="3600" b="1">
                  <a:solidFill>
                    <a:schemeClr val="tx1"/>
                  </a:solidFill>
                  <a:latin typeface="Comic Sans MS" panose="030F0702030302020204" pitchFamily="66" charset="0"/>
                </a:defRPr>
              </a:lvl3pPr>
              <a:lvl4pPr marL="1600200" indent="-228600">
                <a:defRPr sz="3600" b="1">
                  <a:solidFill>
                    <a:schemeClr val="tx1"/>
                  </a:solidFill>
                  <a:latin typeface="Comic Sans MS" panose="030F0702030302020204" pitchFamily="66" charset="0"/>
                </a:defRPr>
              </a:lvl4pPr>
              <a:lvl5pPr marL="2057400" indent="-228600">
                <a:defRPr sz="36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36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36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36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3600" b="1">
                  <a:solidFill>
                    <a:schemeClr val="tx1"/>
                  </a:solidFill>
                  <a:latin typeface="Comic Sans MS" panose="030F0702030302020204"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The Grid: Blueprint for a New Computing Infrastructure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Edited by Ian Foster and Carl </a:t>
              </a:r>
              <a:r>
                <a:rPr kumimoji="0" lang="en-US" alt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Kesselman</a:t>
              </a:r>
              <a:endParaRPr kumimoji="0" lang="en-US" alt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July 1998, 701 pages.</a:t>
              </a:r>
              <a:endPar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p:txBody>
        </p:sp>
        <p:pic>
          <p:nvPicPr>
            <p:cNvPr id="8" name="Picture 7"/>
            <p:cNvPicPr>
              <a:picLocks noChangeAspect="1"/>
            </p:cNvPicPr>
            <p:nvPr/>
          </p:nvPicPr>
          <p:blipFill>
            <a:blip r:embed="rId3"/>
            <a:stretch>
              <a:fillRect/>
            </a:stretch>
          </p:blipFill>
          <p:spPr>
            <a:xfrm>
              <a:off x="6364691" y="115887"/>
              <a:ext cx="1285875" cy="1628775"/>
            </a:xfrm>
            <a:prstGeom prst="rect">
              <a:avLst/>
            </a:prstGeom>
          </p:spPr>
        </p:pic>
      </p:grpSp>
      <p:sp>
        <p:nvSpPr>
          <p:cNvPr id="9" name="Rectangle 8"/>
          <p:cNvSpPr/>
          <p:nvPr/>
        </p:nvSpPr>
        <p:spPr>
          <a:xfrm>
            <a:off x="457200" y="2886075"/>
            <a:ext cx="5972175" cy="276225"/>
          </a:xfrm>
          <a:prstGeom prst="rect">
            <a:avLst/>
          </a:prstGeom>
          <a:solidFill>
            <a:srgbClr val="FFFF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9103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2877" y="0"/>
            <a:ext cx="8156282" cy="6749269"/>
          </a:xfrm>
          <a:prstGeom prst="rect">
            <a:avLst/>
          </a:prstGeom>
        </p:spPr>
      </p:pic>
    </p:spTree>
    <p:extLst>
      <p:ext uri="{BB962C8B-B14F-4D97-AF65-F5344CB8AC3E}">
        <p14:creationId xmlns:p14="http://schemas.microsoft.com/office/powerpoint/2010/main" val="19866893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380" y="850231"/>
            <a:ext cx="8839200" cy="5478423"/>
          </a:xfrm>
          <a:prstGeom prst="rect">
            <a:avLst/>
          </a:prstGeom>
        </p:spPr>
        <p:txBody>
          <a:bodyPr wrap="square">
            <a:spAutoFit/>
          </a:bodyPr>
          <a:lstStyle/>
          <a:p>
            <a:pPr marL="0" indent="0" algn="ctr">
              <a:buNone/>
            </a:pPr>
            <a:r>
              <a:rPr lang="en-US" sz="2000" b="1" dirty="0"/>
              <a:t>Heroes of software engineering - Miron Livny and HTCondor</a:t>
            </a:r>
          </a:p>
          <a:p>
            <a:pPr marL="0" indent="0">
              <a:buNone/>
            </a:pPr>
            <a:r>
              <a:rPr lang="en-US" sz="1800" b="1" dirty="0"/>
              <a:t> </a:t>
            </a:r>
          </a:p>
          <a:p>
            <a:pPr marL="0" indent="0" algn="ctr">
              <a:buNone/>
            </a:pPr>
            <a:r>
              <a:rPr lang="en-US" sz="1800" dirty="0"/>
              <a:t>By Ian Cottam, IT Services Research Lead, The University of Manchester. </a:t>
            </a:r>
          </a:p>
          <a:p>
            <a:pPr marL="0" indent="0">
              <a:buNone/>
            </a:pPr>
            <a:endParaRPr lang="en-US" sz="1600" b="1" dirty="0"/>
          </a:p>
          <a:p>
            <a:pPr marL="0" indent="0">
              <a:buNone/>
            </a:pPr>
            <a:r>
              <a:rPr lang="en-US" sz="1800" b="1" dirty="0"/>
              <a:t>… Before I tell you about HTCondor, let me have a small rant. Software systems (and programming languages) are too often disparaged for being old. Come on people: we are talking about software sustainability! If it works and is great, don¹t knock it. You don’t hear mathematicians going on about how set theory or calculus is getting long in the tooth. </a:t>
            </a:r>
          </a:p>
          <a:p>
            <a:pPr marL="0" indent="0">
              <a:buNone/>
            </a:pPr>
            <a:endParaRPr lang="en-US" sz="1800" b="1" dirty="0"/>
          </a:p>
          <a:p>
            <a:pPr marL="0" indent="0">
              <a:buNone/>
            </a:pPr>
            <a:r>
              <a:rPr lang="en-US" sz="1800" b="1" dirty="0"/>
              <a:t>… A famous quote from Tony Hoare is about a programming language that was largely designed in the late 1950s (Algol 60 - my first programming language): “Here is a language so far ahead of it time that it was not only an improvement on its predecessors but also on nearly all of its successors.” </a:t>
            </a:r>
          </a:p>
          <a:p>
            <a:pPr marL="0" indent="0">
              <a:buNone/>
            </a:pPr>
            <a:endParaRPr lang="en-US" sz="1800" dirty="0"/>
          </a:p>
          <a:p>
            <a:pPr marL="0" indent="0">
              <a:buNone/>
            </a:pPr>
            <a:r>
              <a:rPr lang="en-US" sz="2000" b="1" dirty="0"/>
              <a:t>I would like to thank Miron Livny and his software engineering team for producing a high-throughput computational workflow management system that is, in my opinion, not only an improvement on its predecessors, but also on its successors</a:t>
            </a:r>
            <a:r>
              <a:rPr lang="en-US" sz="1800" dirty="0"/>
              <a:t>.</a:t>
            </a:r>
          </a:p>
        </p:txBody>
      </p:sp>
      <p:sp>
        <p:nvSpPr>
          <p:cNvPr id="3" name="Rectangle 2"/>
          <p:cNvSpPr/>
          <p:nvPr/>
        </p:nvSpPr>
        <p:spPr>
          <a:xfrm>
            <a:off x="144380" y="4972050"/>
            <a:ext cx="8839200" cy="1385179"/>
          </a:xfrm>
          <a:prstGeom prst="rect">
            <a:avLst/>
          </a:prstGeom>
          <a:solidFill>
            <a:srgbClr val="FFFF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047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Some Numbers</a:t>
            </a:r>
            <a:endParaRPr lang="en-US" dirty="0"/>
          </a:p>
        </p:txBody>
      </p:sp>
      <p:sp>
        <p:nvSpPr>
          <p:cNvPr id="3" name="Content Placeholder 2"/>
          <p:cNvSpPr>
            <a:spLocks noGrp="1"/>
          </p:cNvSpPr>
          <p:nvPr>
            <p:ph sz="half" idx="1"/>
          </p:nvPr>
        </p:nvSpPr>
        <p:spPr>
          <a:xfrm>
            <a:off x="628650" y="1963083"/>
            <a:ext cx="3886200" cy="4290795"/>
          </a:xfrm>
        </p:spPr>
        <p:txBody>
          <a:bodyPr>
            <a:normAutofit lnSpcReduction="10000"/>
          </a:bodyPr>
          <a:lstStyle/>
          <a:p>
            <a:pPr marL="0" indent="0">
              <a:buNone/>
            </a:pPr>
            <a:r>
              <a:rPr lang="en-US" b="1" dirty="0"/>
              <a:t>ENROLLMENT: 43,820</a:t>
            </a:r>
          </a:p>
          <a:p>
            <a:pPr>
              <a:lnSpc>
                <a:spcPct val="100000"/>
              </a:lnSpc>
              <a:spcAft>
                <a:spcPts val="1200"/>
              </a:spcAft>
            </a:pPr>
            <a:r>
              <a:rPr lang="en-US" dirty="0"/>
              <a:t>Undergraduate, graduate and professional students from 50 states and more than 120 countries</a:t>
            </a:r>
          </a:p>
          <a:p>
            <a:pPr>
              <a:lnSpc>
                <a:spcPct val="100000"/>
              </a:lnSpc>
              <a:spcAft>
                <a:spcPts val="1200"/>
              </a:spcAft>
            </a:pPr>
            <a:r>
              <a:rPr lang="en-US" dirty="0"/>
              <a:t>Faculty and staff: 22,038</a:t>
            </a:r>
          </a:p>
          <a:p>
            <a:pPr>
              <a:lnSpc>
                <a:spcPct val="100000"/>
              </a:lnSpc>
              <a:spcAft>
                <a:spcPts val="1200"/>
              </a:spcAft>
            </a:pPr>
            <a:r>
              <a:rPr lang="en-US" dirty="0"/>
              <a:t>Budget: $3 </a:t>
            </a:r>
            <a:r>
              <a:rPr lang="en-US" dirty="0" smtClean="0"/>
              <a:t>Billion</a:t>
            </a:r>
          </a:p>
          <a:p>
            <a:pPr>
              <a:lnSpc>
                <a:spcPct val="100000"/>
              </a:lnSpc>
              <a:spcAft>
                <a:spcPts val="1200"/>
              </a:spcAft>
            </a:pPr>
            <a:r>
              <a:rPr lang="en-US" dirty="0" smtClean="0"/>
              <a:t>Sponsored Research: $1.2 Billion</a:t>
            </a:r>
            <a:endParaRPr lang="en-US" dirty="0"/>
          </a:p>
          <a:p>
            <a:pPr>
              <a:lnSpc>
                <a:spcPct val="100000"/>
              </a:lnSpc>
              <a:spcAft>
                <a:spcPts val="1200"/>
              </a:spcAft>
            </a:pPr>
            <a:r>
              <a:rPr lang="en-US" dirty="0"/>
              <a:t>936-acre lakefront campus</a:t>
            </a:r>
          </a:p>
          <a:p>
            <a:endParaRPr lang="en-US" dirty="0"/>
          </a:p>
          <a:p>
            <a:endParaRPr lang="en-US" dirty="0"/>
          </a:p>
        </p:txBody>
      </p:sp>
      <p:pic>
        <p:nvPicPr>
          <p:cNvPr id="5" name="Picture Placeholder 5"/>
          <p:cNvPicPr>
            <a:picLocks noChangeAspect="1"/>
          </p:cNvPicPr>
          <p:nvPr/>
        </p:nvPicPr>
        <p:blipFill rotWithShape="1">
          <a:blip r:embed="rId2" cstate="screen">
            <a:extLst>
              <a:ext uri="{28A0092B-C50C-407E-A947-70E740481C1C}">
                <a14:useLocalDpi xmlns:a14="http://schemas.microsoft.com/office/drawing/2010/main"/>
              </a:ext>
            </a:extLst>
          </a:blip>
          <a:srcRect l="9050" t="533" r="12709" b="287"/>
          <a:stretch/>
        </p:blipFill>
        <p:spPr>
          <a:xfrm>
            <a:off x="4757337" y="2330433"/>
            <a:ext cx="3894649" cy="3285217"/>
          </a:xfrm>
          <a:prstGeom prst="rect">
            <a:avLst/>
          </a:prstGeom>
        </p:spPr>
      </p:pic>
    </p:spTree>
    <p:extLst>
      <p:ext uri="{BB962C8B-B14F-4D97-AF65-F5344CB8AC3E}">
        <p14:creationId xmlns:p14="http://schemas.microsoft.com/office/powerpoint/2010/main" val="1617390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42938"/>
            <a:ext cx="8229600" cy="5257800"/>
          </a:xfrm>
        </p:spPr>
        <p:txBody>
          <a:bodyPr>
            <a:normAutofit fontScale="92500" lnSpcReduction="10000"/>
          </a:bodyPr>
          <a:lstStyle/>
          <a:p>
            <a:r>
              <a:rPr lang="en-US" dirty="0" smtClean="0"/>
              <a:t>My partnership with HEP computing started in 1990 with an email from</a:t>
            </a:r>
          </a:p>
          <a:p>
            <a:endParaRPr lang="en-US" dirty="0"/>
          </a:p>
          <a:p>
            <a:endParaRPr lang="en-US" dirty="0" smtClean="0"/>
          </a:p>
          <a:p>
            <a:endParaRPr lang="en-US" dirty="0"/>
          </a:p>
          <a:p>
            <a:endParaRPr lang="en-US" dirty="0" smtClean="0"/>
          </a:p>
          <a:p>
            <a:r>
              <a:rPr lang="en-US" dirty="0" smtClean="0"/>
              <a:t>after reading a paper we published in 1988. He basically said “we need what you did and rather than re-doing it ourselves let us collaborate and build on your software!” </a:t>
            </a:r>
            <a:endParaRPr lang="en-US" dirty="0"/>
          </a:p>
        </p:txBody>
      </p:sp>
      <p:pic>
        <p:nvPicPr>
          <p:cNvPr id="3" name="Picture 2"/>
          <p:cNvPicPr>
            <a:picLocks noChangeAspect="1"/>
          </p:cNvPicPr>
          <p:nvPr/>
        </p:nvPicPr>
        <p:blipFill rotWithShape="1">
          <a:blip r:embed="rId2"/>
          <a:srcRect l="5973" t="8086" r="9044" b="11633"/>
          <a:stretch/>
        </p:blipFill>
        <p:spPr>
          <a:xfrm>
            <a:off x="673894" y="1559720"/>
            <a:ext cx="2371725" cy="2316955"/>
          </a:xfrm>
          <a:prstGeom prst="rect">
            <a:avLst/>
          </a:prstGeom>
        </p:spPr>
      </p:pic>
      <p:pic>
        <p:nvPicPr>
          <p:cNvPr id="4" name="Picture 3"/>
          <p:cNvPicPr>
            <a:picLocks noChangeAspect="1"/>
          </p:cNvPicPr>
          <p:nvPr/>
        </p:nvPicPr>
        <p:blipFill>
          <a:blip r:embed="rId3"/>
          <a:stretch>
            <a:fillRect/>
          </a:stretch>
        </p:blipFill>
        <p:spPr>
          <a:xfrm>
            <a:off x="3606403" y="1900238"/>
            <a:ext cx="5267325" cy="1438275"/>
          </a:xfrm>
          <a:prstGeom prst="rect">
            <a:avLst/>
          </a:prstGeom>
        </p:spPr>
      </p:pic>
    </p:spTree>
    <p:extLst>
      <p:ext uri="{BB962C8B-B14F-4D97-AF65-F5344CB8AC3E}">
        <p14:creationId xmlns:p14="http://schemas.microsoft.com/office/powerpoint/2010/main" val="361687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smtClean="0"/>
              <a:t>Joining CMS as an Associated Institute is a natural next step in our long and productive partnership with the HEP community. We are looking forward to the opportunities this affiliation will open to jointly address current and future computational challenges.</a:t>
            </a:r>
            <a:endParaRPr lang="en-US" dirty="0"/>
          </a:p>
        </p:txBody>
      </p:sp>
    </p:spTree>
    <p:extLst>
      <p:ext uri="{BB962C8B-B14F-4D97-AF65-F5344CB8AC3E}">
        <p14:creationId xmlns:p14="http://schemas.microsoft.com/office/powerpoint/2010/main" val="442066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CHTC brings the experience of more than 25 years of collaboration with HEP computing on advancing HTC capabilities</a:t>
            </a:r>
            <a:endParaRPr lang="en-US" dirty="0"/>
          </a:p>
        </p:txBody>
      </p:sp>
    </p:spTree>
    <p:extLst>
      <p:ext uri="{BB962C8B-B14F-4D97-AF65-F5344CB8AC3E}">
        <p14:creationId xmlns:p14="http://schemas.microsoft.com/office/powerpoint/2010/main" val="4242256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3285"/>
            <a:ext cx="8229600" cy="5619840"/>
          </a:xfrm>
        </p:spPr>
        <p:txBody>
          <a:bodyPr>
            <a:normAutofit fontScale="62500" lnSpcReduction="20000"/>
          </a:bodyPr>
          <a:lstStyle/>
          <a:p>
            <a:r>
              <a:rPr lang="en-US" dirty="0" smtClean="0"/>
              <a:t>1991 – Collaboration with Dr. Rene’ Van Danzig and his group at </a:t>
            </a:r>
            <a:r>
              <a:rPr lang="en-US" dirty="0" err="1" smtClean="0"/>
              <a:t>Nikhef</a:t>
            </a:r>
            <a:r>
              <a:rPr lang="en-US" dirty="0" smtClean="0"/>
              <a:t>, 				University of Amsterdam and Delft University (SMC, Chorus) </a:t>
            </a:r>
          </a:p>
          <a:p>
            <a:r>
              <a:rPr lang="en-US" dirty="0" smtClean="0"/>
              <a:t>1995 – Collaboration with Prof. Paolo </a:t>
            </a:r>
            <a:r>
              <a:rPr lang="en-US" dirty="0" err="1" smtClean="0"/>
              <a:t>Mazantti</a:t>
            </a:r>
            <a:r>
              <a:rPr lang="en-US" dirty="0" smtClean="0"/>
              <a:t> and his group at INFN 				(WA92, INFN Condor pool) </a:t>
            </a:r>
          </a:p>
          <a:p>
            <a:r>
              <a:rPr lang="en-US" dirty="0" smtClean="0"/>
              <a:t>1998 – Particle Physics Data Grid (PPDG) project</a:t>
            </a:r>
          </a:p>
          <a:p>
            <a:r>
              <a:rPr lang="en-US" dirty="0" smtClean="0"/>
              <a:t>2000 – Collaboration with Wesley Smith and his group at UW-Madison 				(GLOW, DUSAN, CMS T2) </a:t>
            </a:r>
          </a:p>
          <a:p>
            <a:r>
              <a:rPr lang="en-US" dirty="0" smtClean="0"/>
              <a:t>2000 – Condor deployed at BNL and Fermi (deployment at most LHC T1s 			and CERN) </a:t>
            </a:r>
          </a:p>
          <a:p>
            <a:r>
              <a:rPr lang="en-US" dirty="0"/>
              <a:t> </a:t>
            </a:r>
            <a:r>
              <a:rPr lang="en-US" dirty="0" smtClean="0"/>
              <a:t>2001 – Grid Physics Network (</a:t>
            </a:r>
            <a:r>
              <a:rPr lang="en-US" dirty="0" err="1" smtClean="0"/>
              <a:t>GriPhyN</a:t>
            </a:r>
            <a:r>
              <a:rPr lang="en-US" dirty="0" smtClean="0"/>
              <a:t>) project</a:t>
            </a:r>
          </a:p>
          <a:p>
            <a:r>
              <a:rPr lang="en-US" dirty="0" smtClean="0"/>
              <a:t>2001 – European Data Grid (EDG)</a:t>
            </a:r>
          </a:p>
          <a:p>
            <a:r>
              <a:rPr lang="en-US" dirty="0" smtClean="0"/>
              <a:t>2002 – International Virtual Data Grid Laboratory (</a:t>
            </a:r>
            <a:r>
              <a:rPr lang="en-US" dirty="0" err="1" smtClean="0"/>
              <a:t>iVDGL</a:t>
            </a:r>
            <a:r>
              <a:rPr lang="en-US" dirty="0" smtClean="0"/>
              <a:t>)</a:t>
            </a:r>
          </a:p>
          <a:p>
            <a:r>
              <a:rPr lang="en-US" dirty="0"/>
              <a:t>2003 – Collaboration with </a:t>
            </a:r>
            <a:r>
              <a:rPr lang="en-US" dirty="0" smtClean="0"/>
              <a:t>Prof. Frank Würthwein </a:t>
            </a:r>
            <a:r>
              <a:rPr lang="en-US" dirty="0"/>
              <a:t>and his group at UCSD </a:t>
            </a:r>
            <a:r>
              <a:rPr lang="en-US" dirty="0" smtClean="0"/>
              <a:t>			(CDF-CAF</a:t>
            </a:r>
            <a:r>
              <a:rPr lang="en-US" dirty="0"/>
              <a:t>, </a:t>
            </a:r>
            <a:r>
              <a:rPr lang="en-US" dirty="0" err="1"/>
              <a:t>GlideInWMS</a:t>
            </a:r>
            <a:r>
              <a:rPr lang="en-US" dirty="0"/>
              <a:t>) </a:t>
            </a:r>
          </a:p>
          <a:p>
            <a:r>
              <a:rPr lang="en-US" dirty="0" smtClean="0"/>
              <a:t>2003 – EGEE (</a:t>
            </a:r>
            <a:r>
              <a:rPr lang="en-US" dirty="0" err="1" smtClean="0"/>
              <a:t>gLite</a:t>
            </a:r>
            <a:r>
              <a:rPr lang="en-US" dirty="0" smtClean="0"/>
              <a:t> design team) </a:t>
            </a:r>
          </a:p>
          <a:p>
            <a:r>
              <a:rPr lang="en-US" dirty="0" smtClean="0"/>
              <a:t>2005 – Open Science Grid (OSG) project</a:t>
            </a:r>
          </a:p>
          <a:p>
            <a:r>
              <a:rPr lang="en-US" dirty="0" smtClean="0"/>
              <a:t>2012 – CMS global Condor pool</a:t>
            </a:r>
          </a:p>
          <a:p>
            <a:r>
              <a:rPr lang="en-US" dirty="0" smtClean="0"/>
              <a:t>2012 – Collaboration </a:t>
            </a:r>
            <a:r>
              <a:rPr lang="en-US" smtClean="0"/>
              <a:t>with Prof. Brian </a:t>
            </a:r>
            <a:r>
              <a:rPr lang="en-US" dirty="0" smtClean="0"/>
              <a:t>Bockelman and his group at UNL</a:t>
            </a:r>
          </a:p>
          <a:p>
            <a:r>
              <a:rPr lang="en-US" dirty="0" smtClean="0"/>
              <a:t>2017 – </a:t>
            </a:r>
            <a:r>
              <a:rPr lang="en-US" dirty="0" err="1" smtClean="0"/>
              <a:t>HEPCloud</a:t>
            </a:r>
            <a:r>
              <a:rPr lang="en-US" dirty="0" smtClean="0"/>
              <a:t> project</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39937886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8"/>
          <p:cNvSpPr>
            <a:spLocks noChangeArrowheads="1" noChangeShapeType="1" noTextEdit="1"/>
          </p:cNvSpPr>
          <p:nvPr/>
        </p:nvSpPr>
        <p:spPr bwMode="auto">
          <a:xfrm>
            <a:off x="1256119" y="128343"/>
            <a:ext cx="7065956" cy="1547216"/>
          </a:xfrm>
          <a:prstGeom prst="rect">
            <a:avLst/>
          </a:prstGeom>
          <a:scene3d>
            <a:camera prst="orthographicFront">
              <a:rot lat="0" lon="0" rev="21180000"/>
            </a:camera>
            <a:lightRig rig="threePt" dir="t"/>
          </a:scene3d>
        </p:spPr>
        <p:txBody>
          <a:bodyPr wrap="none" fromWordArt="1">
            <a:prstTxWarp prst="textSlantUp">
              <a:avLst>
                <a:gd name="adj" fmla="val 55556"/>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6000" b="0" i="0" u="none" strike="noStrike" kern="10" cap="none" spc="0" normalizeH="0" baseline="0" noProof="0" dirty="0" smtClean="0">
                <a:ln w="9525">
                  <a:solidFill>
                    <a:srgbClr val="FF6600"/>
                  </a:solidFill>
                  <a:round/>
                  <a:headEnd/>
                  <a:tailEnd/>
                </a:ln>
                <a:solidFill>
                  <a:srgbClr val="FF6600"/>
                </a:solidFill>
                <a:effectLst/>
                <a:uLnTx/>
                <a:uFillTx/>
                <a:latin typeface="Arial Black"/>
                <a:ea typeface="+mn-ea"/>
                <a:cs typeface="Arial"/>
              </a:rPr>
              <a:t>CMS WEEK @ CERN 02</a:t>
            </a:r>
            <a:endParaRPr kumimoji="0" lang="en-US" sz="6000" b="0" i="0" u="none" strike="noStrike" kern="10" cap="none" spc="0" normalizeH="0" baseline="0" noProof="0" dirty="0">
              <a:ln w="9525">
                <a:solidFill>
                  <a:srgbClr val="FF6600"/>
                </a:solidFill>
                <a:round/>
                <a:headEnd/>
                <a:tailEnd/>
              </a:ln>
              <a:solidFill>
                <a:srgbClr val="FF6600"/>
              </a:solidFill>
              <a:effectLst/>
              <a:uLnTx/>
              <a:uFillTx/>
              <a:latin typeface="Arial Black"/>
              <a:ea typeface="+mn-ea"/>
              <a:cs typeface="Arial"/>
            </a:endParaRPr>
          </a:p>
        </p:txBody>
      </p:sp>
      <p:pic>
        <p:nvPicPr>
          <p:cNvPr id="6" name="Picture 5"/>
          <p:cNvPicPr>
            <a:picLocks noChangeAspect="1"/>
          </p:cNvPicPr>
          <p:nvPr/>
        </p:nvPicPr>
        <p:blipFill>
          <a:blip r:embed="rId2"/>
          <a:stretch>
            <a:fillRect/>
          </a:stretch>
        </p:blipFill>
        <p:spPr>
          <a:xfrm>
            <a:off x="1485899" y="1488000"/>
            <a:ext cx="6319837" cy="4741350"/>
          </a:xfrm>
          <a:prstGeom prst="rect">
            <a:avLst/>
          </a:prstGeom>
        </p:spPr>
      </p:pic>
    </p:spTree>
    <p:extLst>
      <p:ext uri="{BB962C8B-B14F-4D97-AF65-F5344CB8AC3E}">
        <p14:creationId xmlns:p14="http://schemas.microsoft.com/office/powerpoint/2010/main" val="1767314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63863" y="47625"/>
            <a:ext cx="4480137" cy="3367088"/>
          </a:xfrm>
          <a:prstGeom prst="rect">
            <a:avLst/>
          </a:prstGeom>
        </p:spPr>
      </p:pic>
      <p:pic>
        <p:nvPicPr>
          <p:cNvPr id="5" name="Picture 4"/>
          <p:cNvPicPr>
            <a:picLocks noChangeAspect="1"/>
          </p:cNvPicPr>
          <p:nvPr/>
        </p:nvPicPr>
        <p:blipFill>
          <a:blip r:embed="rId3"/>
          <a:stretch>
            <a:fillRect/>
          </a:stretch>
        </p:blipFill>
        <p:spPr>
          <a:xfrm>
            <a:off x="0" y="3490912"/>
            <a:ext cx="4466165" cy="3367088"/>
          </a:xfrm>
          <a:prstGeom prst="rect">
            <a:avLst/>
          </a:prstGeom>
        </p:spPr>
      </p:pic>
      <p:pic>
        <p:nvPicPr>
          <p:cNvPr id="6" name="Picture 5"/>
          <p:cNvPicPr>
            <a:picLocks noChangeAspect="1"/>
          </p:cNvPicPr>
          <p:nvPr/>
        </p:nvPicPr>
        <p:blipFill rotWithShape="1">
          <a:blip r:embed="rId4"/>
          <a:srcRect b="2122"/>
          <a:stretch/>
        </p:blipFill>
        <p:spPr>
          <a:xfrm>
            <a:off x="59578" y="47626"/>
            <a:ext cx="4499510" cy="3295649"/>
          </a:xfrm>
          <a:prstGeom prst="rect">
            <a:avLst/>
          </a:prstGeom>
        </p:spPr>
      </p:pic>
      <p:pic>
        <p:nvPicPr>
          <p:cNvPr id="7" name="Picture 6"/>
          <p:cNvPicPr>
            <a:picLocks noChangeAspect="1"/>
          </p:cNvPicPr>
          <p:nvPr/>
        </p:nvPicPr>
        <p:blipFill>
          <a:blip r:embed="rId5"/>
          <a:stretch>
            <a:fillRect/>
          </a:stretch>
        </p:blipFill>
        <p:spPr>
          <a:xfrm>
            <a:off x="4654243" y="3490912"/>
            <a:ext cx="4489758" cy="3379883"/>
          </a:xfrm>
          <a:prstGeom prst="rect">
            <a:avLst/>
          </a:prstGeom>
        </p:spPr>
      </p:pic>
    </p:spTree>
    <p:extLst>
      <p:ext uri="{BB962C8B-B14F-4D97-AF65-F5344CB8AC3E}">
        <p14:creationId xmlns:p14="http://schemas.microsoft.com/office/powerpoint/2010/main" val="3189507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4597400"/>
            <a:ext cx="9144000" cy="226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a typeface="+mn-ea"/>
              <a:cs typeface="Arial"/>
            </a:endParaRPr>
          </a:p>
        </p:txBody>
      </p:sp>
      <p:pic>
        <p:nvPicPr>
          <p:cNvPr id="51203" name="Picture 3" descr="CE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203200"/>
            <a:ext cx="23717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CER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5" y="1431758"/>
            <a:ext cx="3343275" cy="542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CER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0400" y="228600"/>
            <a:ext cx="22733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CERN-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340100"/>
            <a:ext cx="22891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CERN-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2600" y="3340100"/>
            <a:ext cx="225107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6"/>
          <p:cNvSpPr>
            <a:spLocks noChangeArrowheads="1" noChangeShapeType="1" noTextEdit="1"/>
          </p:cNvSpPr>
          <p:nvPr/>
        </p:nvSpPr>
        <p:spPr bwMode="auto">
          <a:xfrm>
            <a:off x="657225" y="435189"/>
            <a:ext cx="3343275" cy="742688"/>
          </a:xfrm>
          <a:prstGeom prst="rect">
            <a:avLst/>
          </a:prstGeom>
        </p:spPr>
        <p:txBody>
          <a:bodyPr wrap="none" fromWordArt="1">
            <a:prstTxWarp prst="textSlantUp">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0" cap="none" spc="0" normalizeH="0" baseline="0" noProof="0" dirty="0" smtClean="0">
                <a:ln w="9525">
                  <a:solidFill>
                    <a:srgbClr val="FF6600"/>
                  </a:solidFill>
                  <a:round/>
                  <a:headEnd/>
                  <a:tailEnd/>
                </a:ln>
                <a:solidFill>
                  <a:srgbClr val="FF6600"/>
                </a:solidFill>
                <a:effectLst/>
                <a:uLnTx/>
                <a:uFillTx/>
                <a:latin typeface="Arial Black"/>
                <a:ea typeface="+mn-ea"/>
                <a:cs typeface="+mn-cs"/>
              </a:rPr>
              <a:t>CERN 92</a:t>
            </a:r>
            <a:endParaRPr kumimoji="0" lang="en-US" sz="5400" b="0" i="0" u="none" strike="noStrike" kern="10" cap="none" spc="0" normalizeH="0" baseline="0" noProof="0" dirty="0">
              <a:ln w="9525">
                <a:solidFill>
                  <a:srgbClr val="FF6600"/>
                </a:solidFill>
                <a:round/>
                <a:headEnd/>
                <a:tailEnd/>
              </a:ln>
              <a:solidFill>
                <a:srgbClr val="FF6600"/>
              </a:solidFill>
              <a:effectLst/>
              <a:uLnTx/>
              <a:uFillTx/>
              <a:latin typeface="Arial Black"/>
              <a:ea typeface="+mn-ea"/>
              <a:cs typeface="+mn-cs"/>
            </a:endParaRPr>
          </a:p>
        </p:txBody>
      </p:sp>
    </p:spTree>
    <p:extLst>
      <p:ext uri="{BB962C8B-B14F-4D97-AF65-F5344CB8AC3E}">
        <p14:creationId xmlns:p14="http://schemas.microsoft.com/office/powerpoint/2010/main" val="4256485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38150" y="5881622"/>
            <a:ext cx="8534400" cy="9219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mn-ea"/>
                <a:cs typeface="Arial"/>
              </a:rPr>
              <a:t>D. H. J </a:t>
            </a:r>
            <a:r>
              <a:rPr kumimoji="0" lang="en-US" sz="1600" b="1" i="0" u="none" strike="noStrike" kern="0" cap="none" spc="0" normalizeH="0" baseline="0" noProof="0" dirty="0" err="1">
                <a:ln>
                  <a:noFill/>
                </a:ln>
                <a:solidFill>
                  <a:srgbClr val="000000"/>
                </a:solidFill>
                <a:effectLst/>
                <a:uLnTx/>
                <a:uFillTx/>
                <a:latin typeface="Arial" charset="0"/>
                <a:ea typeface="+mn-ea"/>
                <a:cs typeface="Arial"/>
              </a:rPr>
              <a:t>Epema</a:t>
            </a:r>
            <a:r>
              <a:rPr kumimoji="0" lang="en-US" sz="1600" b="1" i="0" u="none" strike="noStrike" kern="0" cap="none" spc="0" normalizeH="0" baseline="0" noProof="0" dirty="0">
                <a:ln>
                  <a:noFill/>
                </a:ln>
                <a:solidFill>
                  <a:srgbClr val="000000"/>
                </a:solidFill>
                <a:effectLst/>
                <a:uLnTx/>
                <a:uFillTx/>
                <a:latin typeface="Arial" charset="0"/>
                <a:ea typeface="+mn-ea"/>
                <a:cs typeface="Arial"/>
              </a:rPr>
              <a:t>, Miron Livny, R. van </a:t>
            </a:r>
            <a:r>
              <a:rPr kumimoji="0" lang="en-US" sz="1600" b="1" i="0" u="none" strike="noStrike" kern="0" cap="none" spc="0" normalizeH="0" baseline="0" noProof="0" dirty="0" err="1">
                <a:ln>
                  <a:noFill/>
                </a:ln>
                <a:solidFill>
                  <a:srgbClr val="000000"/>
                </a:solidFill>
                <a:effectLst/>
                <a:uLnTx/>
                <a:uFillTx/>
                <a:latin typeface="Arial" charset="0"/>
                <a:ea typeface="+mn-ea"/>
                <a:cs typeface="Arial"/>
              </a:rPr>
              <a:t>Dantzig</a:t>
            </a:r>
            <a:r>
              <a:rPr kumimoji="0" lang="en-US" sz="1600" b="1" i="0" u="none" strike="noStrike" kern="0" cap="none" spc="0" normalizeH="0" baseline="0" noProof="0" dirty="0">
                <a:ln>
                  <a:noFill/>
                </a:ln>
                <a:solidFill>
                  <a:srgbClr val="000000"/>
                </a:solidFill>
                <a:effectLst/>
                <a:uLnTx/>
                <a:uFillTx/>
                <a:latin typeface="Arial" charset="0"/>
                <a:ea typeface="+mn-ea"/>
                <a:cs typeface="Arial"/>
              </a:rPr>
              <a:t>, X. Evers, and Jim </a:t>
            </a:r>
            <a:r>
              <a:rPr kumimoji="0" lang="en-US" sz="1600" b="1" i="0" u="none" strike="noStrike" kern="0" cap="none" spc="0" normalizeH="0" baseline="0" noProof="0" dirty="0" err="1">
                <a:ln>
                  <a:noFill/>
                </a:ln>
                <a:solidFill>
                  <a:srgbClr val="000000"/>
                </a:solidFill>
                <a:effectLst/>
                <a:uLnTx/>
                <a:uFillTx/>
                <a:latin typeface="Arial" charset="0"/>
                <a:ea typeface="+mn-ea"/>
                <a:cs typeface="Arial"/>
              </a:rPr>
              <a:t>Pruyne</a:t>
            </a:r>
            <a:r>
              <a:rPr kumimoji="0" lang="en-US" sz="1600" b="1" i="0" u="none" strike="noStrike" kern="0" cap="none" spc="0" normalizeH="0" baseline="0" noProof="0" dirty="0">
                <a:ln>
                  <a:noFill/>
                </a:ln>
                <a:solidFill>
                  <a:srgbClr val="000000"/>
                </a:solidFill>
                <a:effectLst/>
                <a:uLnTx/>
                <a:uFillTx/>
                <a:latin typeface="Arial" charset="0"/>
                <a:ea typeface="+mn-ea"/>
                <a:cs typeface="Arial"/>
              </a:rPr>
              <a:t>, "</a:t>
            </a:r>
            <a:r>
              <a:rPr kumimoji="0" lang="en-US" sz="1600" b="1" i="1" u="none" strike="noStrike" kern="0" cap="none" spc="0" normalizeH="0" baseline="0" noProof="0" dirty="0">
                <a:ln>
                  <a:noFill/>
                </a:ln>
                <a:solidFill>
                  <a:srgbClr val="000000"/>
                </a:solidFill>
                <a:effectLst/>
                <a:uLnTx/>
                <a:uFillTx/>
                <a:latin typeface="Arial" charset="0"/>
                <a:ea typeface="+mn-ea"/>
                <a:cs typeface="Arial"/>
              </a:rPr>
              <a:t>A Worldwide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000000"/>
                </a:solidFill>
                <a:effectLst/>
                <a:uLnTx/>
                <a:uFillTx/>
                <a:latin typeface="Arial" charset="0"/>
                <a:ea typeface="+mn-ea"/>
                <a:cs typeface="Arial"/>
              </a:rPr>
              <a:t>Flock of Condors : Load Sharing among  Workstation Clusters</a:t>
            </a:r>
            <a:r>
              <a:rPr kumimoji="0" lang="en-US" sz="1600" b="1" i="0" u="none" strike="noStrike" kern="0" cap="none" spc="0" normalizeH="0" baseline="0" noProof="0" dirty="0">
                <a:ln>
                  <a:noFill/>
                </a:ln>
                <a:solidFill>
                  <a:srgbClr val="000000"/>
                </a:solidFill>
                <a:effectLst/>
                <a:uLnTx/>
                <a:uFillTx/>
                <a:latin typeface="Arial" charset="0"/>
                <a:ea typeface="+mn-ea"/>
                <a:cs typeface="Arial"/>
              </a:rPr>
              <a:t>" </a:t>
            </a:r>
            <a:r>
              <a:rPr kumimoji="0" lang="en-US" sz="1600" b="1" i="1" u="none" strike="noStrike" kern="0" cap="none" spc="0" normalizeH="0" baseline="0" noProof="0" dirty="0">
                <a:ln>
                  <a:noFill/>
                </a:ln>
                <a:solidFill>
                  <a:srgbClr val="000000"/>
                </a:solidFill>
                <a:effectLst/>
                <a:uLnTx/>
                <a:uFillTx/>
                <a:latin typeface="Arial" charset="0"/>
                <a:ea typeface="+mn-ea"/>
                <a:cs typeface="Arial"/>
              </a:rPr>
              <a:t>Journal on 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000000"/>
                </a:solidFill>
                <a:effectLst/>
                <a:uLnTx/>
                <a:uFillTx/>
                <a:latin typeface="Arial" charset="0"/>
                <a:ea typeface="+mn-ea"/>
                <a:cs typeface="Arial"/>
              </a:rPr>
              <a:t>Generations of Computer Systems</a:t>
            </a:r>
            <a:r>
              <a:rPr kumimoji="0" lang="en-US" sz="1600" b="1" i="0" u="none" strike="noStrike" kern="0" cap="none" spc="0" normalizeH="0" baseline="0" noProof="0" dirty="0">
                <a:ln>
                  <a:noFill/>
                </a:ln>
                <a:solidFill>
                  <a:srgbClr val="000000"/>
                </a:solidFill>
                <a:effectLst/>
                <a:uLnTx/>
                <a:uFillTx/>
                <a:latin typeface="Arial" charset="0"/>
                <a:ea typeface="+mn-ea"/>
                <a:cs typeface="Arial"/>
              </a:rPr>
              <a:t>, Volume 12, 1996</a:t>
            </a:r>
          </a:p>
        </p:txBody>
      </p:sp>
      <p:sp>
        <p:nvSpPr>
          <p:cNvPr id="52227" name="Rectangle 3"/>
          <p:cNvSpPr>
            <a:spLocks noChangeArrowheads="1"/>
          </p:cNvSpPr>
          <p:nvPr/>
        </p:nvSpPr>
        <p:spPr bwMode="auto">
          <a:xfrm>
            <a:off x="4940300" y="4813300"/>
            <a:ext cx="2235200" cy="10414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28" name="Text Box 4"/>
          <p:cNvSpPr txBox="1">
            <a:spLocks noChangeArrowheads="1"/>
          </p:cNvSpPr>
          <p:nvPr/>
        </p:nvSpPr>
        <p:spPr bwMode="auto">
          <a:xfrm>
            <a:off x="5518150" y="5000625"/>
            <a:ext cx="466794" cy="3693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omic Sans MS" pitchFamily="66" charset="0"/>
                <a:ea typeface="+mn-ea"/>
                <a:cs typeface="Arial" charset="0"/>
              </a:rPr>
              <a:t>10</a:t>
            </a:r>
          </a:p>
        </p:txBody>
      </p:sp>
      <p:sp>
        <p:nvSpPr>
          <p:cNvPr id="52229" name="Text Box 5"/>
          <p:cNvSpPr txBox="1">
            <a:spLocks noChangeArrowheads="1"/>
          </p:cNvSpPr>
          <p:nvPr/>
        </p:nvSpPr>
        <p:spPr bwMode="auto">
          <a:xfrm>
            <a:off x="5022850" y="5414963"/>
            <a:ext cx="2087431" cy="46166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omic Sans MS" pitchFamily="66" charset="0"/>
                <a:ea typeface="+mn-ea"/>
                <a:cs typeface="Arial" charset="0"/>
              </a:rPr>
              <a:t>Dubna/Berlin</a:t>
            </a:r>
            <a:endParaRPr kumimoji="0" lang="en-US" sz="1800" b="1" i="0" u="none" strike="noStrike" kern="0" cap="none" spc="0" normalizeH="0" baseline="0" noProof="0">
              <a:ln>
                <a:noFill/>
              </a:ln>
              <a:solidFill>
                <a:srgbClr val="FFFFFF"/>
              </a:solidFill>
              <a:effectLst/>
              <a:uLnTx/>
              <a:uFillTx/>
              <a:latin typeface="Arial" charset="0"/>
              <a:ea typeface="+mn-ea"/>
              <a:cs typeface="Arial" charset="0"/>
            </a:endParaRPr>
          </a:p>
        </p:txBody>
      </p:sp>
      <p:sp>
        <p:nvSpPr>
          <p:cNvPr id="52230" name="Rectangle 6"/>
          <p:cNvSpPr>
            <a:spLocks noChangeArrowheads="1"/>
          </p:cNvSpPr>
          <p:nvPr/>
        </p:nvSpPr>
        <p:spPr bwMode="auto">
          <a:xfrm>
            <a:off x="4737100" y="1371600"/>
            <a:ext cx="1930400" cy="19812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31" name="Text Box 7"/>
          <p:cNvSpPr txBox="1">
            <a:spLocks noChangeArrowheads="1"/>
          </p:cNvSpPr>
          <p:nvPr/>
        </p:nvSpPr>
        <p:spPr bwMode="auto">
          <a:xfrm>
            <a:off x="4797425" y="1392238"/>
            <a:ext cx="1851789" cy="46166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omic Sans MS" pitchFamily="66" charset="0"/>
                <a:ea typeface="+mn-ea"/>
                <a:cs typeface="Arial" charset="0"/>
              </a:rPr>
              <a:t>Amsterdam</a:t>
            </a:r>
          </a:p>
        </p:txBody>
      </p:sp>
      <p:sp>
        <p:nvSpPr>
          <p:cNvPr id="52232" name="Text Box 8"/>
          <p:cNvSpPr txBox="1">
            <a:spLocks noChangeArrowheads="1"/>
          </p:cNvSpPr>
          <p:nvPr/>
        </p:nvSpPr>
        <p:spPr bwMode="auto">
          <a:xfrm>
            <a:off x="5076825" y="2797175"/>
            <a:ext cx="323850" cy="3667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omic Sans MS" pitchFamily="66" charset="0"/>
                <a:ea typeface="+mn-ea"/>
                <a:cs typeface="Arial" charset="0"/>
              </a:rPr>
              <a:t>3</a:t>
            </a:r>
          </a:p>
        </p:txBody>
      </p:sp>
      <p:sp>
        <p:nvSpPr>
          <p:cNvPr id="52233" name="Rectangle 9"/>
          <p:cNvSpPr>
            <a:spLocks noChangeArrowheads="1"/>
          </p:cNvSpPr>
          <p:nvPr/>
        </p:nvSpPr>
        <p:spPr bwMode="auto">
          <a:xfrm>
            <a:off x="6756400" y="3390900"/>
            <a:ext cx="1638300" cy="13716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34" name="Text Box 10"/>
          <p:cNvSpPr txBox="1">
            <a:spLocks noChangeArrowheads="1"/>
          </p:cNvSpPr>
          <p:nvPr/>
        </p:nvSpPr>
        <p:spPr bwMode="auto">
          <a:xfrm>
            <a:off x="6943725" y="4249738"/>
            <a:ext cx="1354858" cy="46166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omic Sans MS" pitchFamily="66" charset="0"/>
                <a:ea typeface="+mn-ea"/>
                <a:cs typeface="Arial" charset="0"/>
              </a:rPr>
              <a:t>Warsaw</a:t>
            </a:r>
            <a:endParaRPr kumimoji="0" lang="en-US" sz="1800" b="1" i="0" u="none" strike="noStrike" kern="0" cap="none" spc="0" normalizeH="0" baseline="0" noProof="0">
              <a:ln>
                <a:noFill/>
              </a:ln>
              <a:solidFill>
                <a:srgbClr val="FFFFFF"/>
              </a:solidFill>
              <a:effectLst/>
              <a:uLnTx/>
              <a:uFillTx/>
              <a:latin typeface="Arial" charset="0"/>
              <a:ea typeface="+mn-ea"/>
              <a:cs typeface="Arial" charset="0"/>
            </a:endParaRPr>
          </a:p>
        </p:txBody>
      </p:sp>
      <p:sp>
        <p:nvSpPr>
          <p:cNvPr id="52235" name="Text Box 11"/>
          <p:cNvSpPr txBox="1">
            <a:spLocks noChangeArrowheads="1"/>
          </p:cNvSpPr>
          <p:nvPr/>
        </p:nvSpPr>
        <p:spPr bwMode="auto">
          <a:xfrm>
            <a:off x="7616825" y="3622675"/>
            <a:ext cx="323850" cy="3667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omic Sans MS" pitchFamily="66" charset="0"/>
                <a:ea typeface="+mn-ea"/>
                <a:cs typeface="Arial" charset="0"/>
              </a:rPr>
              <a:t>3</a:t>
            </a:r>
          </a:p>
        </p:txBody>
      </p:sp>
      <p:sp>
        <p:nvSpPr>
          <p:cNvPr id="52236" name="Rectangle 12"/>
          <p:cNvSpPr>
            <a:spLocks noChangeArrowheads="1"/>
          </p:cNvSpPr>
          <p:nvPr/>
        </p:nvSpPr>
        <p:spPr bwMode="auto">
          <a:xfrm>
            <a:off x="3086100" y="4241800"/>
            <a:ext cx="1447800" cy="16256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37" name="Rectangle 13"/>
          <p:cNvSpPr>
            <a:spLocks noChangeArrowheads="1"/>
          </p:cNvSpPr>
          <p:nvPr/>
        </p:nvSpPr>
        <p:spPr bwMode="auto">
          <a:xfrm>
            <a:off x="2819400" y="1346200"/>
            <a:ext cx="1231900" cy="19431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38" name="Rectangle 14"/>
          <p:cNvSpPr>
            <a:spLocks noChangeArrowheads="1"/>
          </p:cNvSpPr>
          <p:nvPr/>
        </p:nvSpPr>
        <p:spPr bwMode="auto">
          <a:xfrm>
            <a:off x="901700" y="2095500"/>
            <a:ext cx="1447800" cy="24257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a typeface="+mn-ea"/>
              <a:cs typeface="Arial"/>
            </a:endParaRPr>
          </a:p>
        </p:txBody>
      </p:sp>
      <p:sp>
        <p:nvSpPr>
          <p:cNvPr id="52239" name="Rectangle 15"/>
          <p:cNvSpPr>
            <a:spLocks noGrp="1" noChangeArrowheads="1"/>
          </p:cNvSpPr>
          <p:nvPr>
            <p:ph type="title" idx="4294967295"/>
          </p:nvPr>
        </p:nvSpPr>
        <p:spPr>
          <a:xfrm>
            <a:off x="685800" y="393700"/>
            <a:ext cx="8458200" cy="914400"/>
          </a:xfrm>
        </p:spPr>
        <p:txBody>
          <a:bodyPr/>
          <a:lstStyle/>
          <a:p>
            <a:r>
              <a:rPr lang="en-US" sz="3600"/>
              <a:t>1994 Worldwide Flock of Condors</a:t>
            </a:r>
          </a:p>
        </p:txBody>
      </p:sp>
      <p:sp>
        <p:nvSpPr>
          <p:cNvPr id="52240" name="Oval 16"/>
          <p:cNvSpPr>
            <a:spLocks noChangeArrowheads="1"/>
          </p:cNvSpPr>
          <p:nvPr/>
        </p:nvSpPr>
        <p:spPr bwMode="auto">
          <a:xfrm>
            <a:off x="1384300" y="2603500"/>
            <a:ext cx="3810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41" name="Oval 17"/>
          <p:cNvSpPr>
            <a:spLocks noChangeArrowheads="1"/>
          </p:cNvSpPr>
          <p:nvPr/>
        </p:nvSpPr>
        <p:spPr bwMode="auto">
          <a:xfrm>
            <a:off x="1536700" y="3289300"/>
            <a:ext cx="3810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42" name="Oval 18"/>
          <p:cNvSpPr>
            <a:spLocks noChangeArrowheads="1"/>
          </p:cNvSpPr>
          <p:nvPr/>
        </p:nvSpPr>
        <p:spPr bwMode="auto">
          <a:xfrm>
            <a:off x="3302000" y="1905000"/>
            <a:ext cx="3810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43" name="Oval 19"/>
          <p:cNvSpPr>
            <a:spLocks noChangeArrowheads="1"/>
          </p:cNvSpPr>
          <p:nvPr/>
        </p:nvSpPr>
        <p:spPr bwMode="auto">
          <a:xfrm>
            <a:off x="5105400" y="1828800"/>
            <a:ext cx="3810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44" name="Oval 20"/>
          <p:cNvSpPr>
            <a:spLocks noChangeArrowheads="1"/>
          </p:cNvSpPr>
          <p:nvPr/>
        </p:nvSpPr>
        <p:spPr bwMode="auto">
          <a:xfrm>
            <a:off x="6032500" y="1828800"/>
            <a:ext cx="3810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45" name="Oval 21"/>
          <p:cNvSpPr>
            <a:spLocks noChangeArrowheads="1"/>
          </p:cNvSpPr>
          <p:nvPr/>
        </p:nvSpPr>
        <p:spPr bwMode="auto">
          <a:xfrm>
            <a:off x="5511800" y="2819400"/>
            <a:ext cx="3810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46" name="Oval 22"/>
          <p:cNvSpPr>
            <a:spLocks noChangeArrowheads="1"/>
          </p:cNvSpPr>
          <p:nvPr/>
        </p:nvSpPr>
        <p:spPr bwMode="auto">
          <a:xfrm>
            <a:off x="7239000" y="3657600"/>
            <a:ext cx="3810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47" name="Oval 23"/>
          <p:cNvSpPr>
            <a:spLocks noChangeArrowheads="1"/>
          </p:cNvSpPr>
          <p:nvPr/>
        </p:nvSpPr>
        <p:spPr bwMode="auto">
          <a:xfrm>
            <a:off x="5943600" y="4978400"/>
            <a:ext cx="3810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48" name="Oval 24"/>
          <p:cNvSpPr>
            <a:spLocks noChangeArrowheads="1"/>
          </p:cNvSpPr>
          <p:nvPr/>
        </p:nvSpPr>
        <p:spPr bwMode="auto">
          <a:xfrm>
            <a:off x="3606800" y="4660900"/>
            <a:ext cx="3810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a:endParaRPr>
          </a:p>
        </p:txBody>
      </p:sp>
      <p:sp>
        <p:nvSpPr>
          <p:cNvPr id="52249" name="Line 25"/>
          <p:cNvSpPr>
            <a:spLocks noChangeShapeType="1"/>
          </p:cNvSpPr>
          <p:nvPr/>
        </p:nvSpPr>
        <p:spPr bwMode="auto">
          <a:xfrm flipH="1" flipV="1">
            <a:off x="1587500" y="2908300"/>
            <a:ext cx="101600" cy="3937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a typeface="+mn-ea"/>
              <a:cs typeface="Arial"/>
            </a:endParaRPr>
          </a:p>
        </p:txBody>
      </p:sp>
      <p:sp>
        <p:nvSpPr>
          <p:cNvPr id="52250" name="Line 26"/>
          <p:cNvSpPr>
            <a:spLocks noChangeShapeType="1"/>
          </p:cNvSpPr>
          <p:nvPr/>
        </p:nvSpPr>
        <p:spPr bwMode="auto">
          <a:xfrm flipV="1">
            <a:off x="1892300" y="2197100"/>
            <a:ext cx="1511300" cy="12065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a typeface="+mn-ea"/>
              <a:cs typeface="Arial"/>
            </a:endParaRPr>
          </a:p>
        </p:txBody>
      </p:sp>
      <p:sp>
        <p:nvSpPr>
          <p:cNvPr id="52251" name="Line 27"/>
          <p:cNvSpPr>
            <a:spLocks noChangeShapeType="1"/>
          </p:cNvSpPr>
          <p:nvPr/>
        </p:nvSpPr>
        <p:spPr bwMode="auto">
          <a:xfrm>
            <a:off x="3670300" y="2082800"/>
            <a:ext cx="1866900" cy="8128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a typeface="+mn-ea"/>
              <a:cs typeface="Arial"/>
            </a:endParaRPr>
          </a:p>
        </p:txBody>
      </p:sp>
      <p:sp>
        <p:nvSpPr>
          <p:cNvPr id="52252" name="Line 28"/>
          <p:cNvSpPr>
            <a:spLocks noChangeShapeType="1"/>
          </p:cNvSpPr>
          <p:nvPr/>
        </p:nvSpPr>
        <p:spPr bwMode="auto">
          <a:xfrm>
            <a:off x="3644900" y="1981200"/>
            <a:ext cx="1460500"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a typeface="+mn-ea"/>
              <a:cs typeface="Arial"/>
            </a:endParaRPr>
          </a:p>
        </p:txBody>
      </p:sp>
      <p:sp>
        <p:nvSpPr>
          <p:cNvPr id="52253" name="Line 29"/>
          <p:cNvSpPr>
            <a:spLocks noChangeShapeType="1"/>
          </p:cNvSpPr>
          <p:nvPr/>
        </p:nvSpPr>
        <p:spPr bwMode="auto">
          <a:xfrm>
            <a:off x="5334000" y="2133600"/>
            <a:ext cx="342900" cy="6985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a typeface="+mn-ea"/>
              <a:cs typeface="Arial"/>
            </a:endParaRPr>
          </a:p>
        </p:txBody>
      </p:sp>
      <p:sp>
        <p:nvSpPr>
          <p:cNvPr id="52254" name="Line 30"/>
          <p:cNvSpPr>
            <a:spLocks noChangeShapeType="1"/>
          </p:cNvSpPr>
          <p:nvPr/>
        </p:nvSpPr>
        <p:spPr bwMode="auto">
          <a:xfrm flipV="1">
            <a:off x="3873500" y="3022600"/>
            <a:ext cx="1663700" cy="165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a typeface="+mn-ea"/>
              <a:cs typeface="Arial"/>
            </a:endParaRPr>
          </a:p>
        </p:txBody>
      </p:sp>
      <p:sp>
        <p:nvSpPr>
          <p:cNvPr id="52255" name="Line 31"/>
          <p:cNvSpPr>
            <a:spLocks noChangeShapeType="1"/>
          </p:cNvSpPr>
          <p:nvPr/>
        </p:nvSpPr>
        <p:spPr bwMode="auto">
          <a:xfrm>
            <a:off x="5740400" y="3124200"/>
            <a:ext cx="295275" cy="1870075"/>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a typeface="+mn-ea"/>
              <a:cs typeface="Arial"/>
            </a:endParaRPr>
          </a:p>
        </p:txBody>
      </p:sp>
      <p:sp>
        <p:nvSpPr>
          <p:cNvPr id="52256" name="Line 32"/>
          <p:cNvSpPr>
            <a:spLocks noChangeShapeType="1"/>
          </p:cNvSpPr>
          <p:nvPr/>
        </p:nvSpPr>
        <p:spPr bwMode="auto">
          <a:xfrm flipV="1">
            <a:off x="6223000" y="3873500"/>
            <a:ext cx="1041400" cy="11176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a typeface="+mn-ea"/>
              <a:cs typeface="Arial"/>
            </a:endParaRPr>
          </a:p>
        </p:txBody>
      </p:sp>
      <p:sp>
        <p:nvSpPr>
          <p:cNvPr id="52257" name="Line 33"/>
          <p:cNvSpPr>
            <a:spLocks noChangeShapeType="1"/>
          </p:cNvSpPr>
          <p:nvPr/>
        </p:nvSpPr>
        <p:spPr bwMode="auto">
          <a:xfrm>
            <a:off x="5880100" y="3009900"/>
            <a:ext cx="1397000" cy="6985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a typeface="+mn-ea"/>
              <a:cs typeface="Arial"/>
            </a:endParaRPr>
          </a:p>
        </p:txBody>
      </p:sp>
      <p:sp>
        <p:nvSpPr>
          <p:cNvPr id="52258" name="Text Box 34"/>
          <p:cNvSpPr txBox="1">
            <a:spLocks noChangeArrowheads="1"/>
          </p:cNvSpPr>
          <p:nvPr/>
        </p:nvSpPr>
        <p:spPr bwMode="auto">
          <a:xfrm>
            <a:off x="1279525" y="2212975"/>
            <a:ext cx="603250" cy="3667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omic Sans MS" pitchFamily="66" charset="0"/>
                <a:ea typeface="+mn-ea"/>
                <a:cs typeface="Arial" charset="0"/>
              </a:rPr>
              <a:t>200</a:t>
            </a:r>
          </a:p>
        </p:txBody>
      </p:sp>
      <p:sp>
        <p:nvSpPr>
          <p:cNvPr id="52259" name="Text Box 35"/>
          <p:cNvSpPr txBox="1">
            <a:spLocks noChangeArrowheads="1"/>
          </p:cNvSpPr>
          <p:nvPr/>
        </p:nvSpPr>
        <p:spPr bwMode="auto">
          <a:xfrm>
            <a:off x="1139825" y="3279775"/>
            <a:ext cx="323850" cy="3667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omic Sans MS" pitchFamily="66" charset="0"/>
                <a:ea typeface="+mn-ea"/>
                <a:cs typeface="Arial" charset="0"/>
              </a:rPr>
              <a:t>3</a:t>
            </a:r>
          </a:p>
        </p:txBody>
      </p:sp>
      <p:sp>
        <p:nvSpPr>
          <p:cNvPr id="52260" name="Text Box 36"/>
          <p:cNvSpPr txBox="1">
            <a:spLocks noChangeArrowheads="1"/>
          </p:cNvSpPr>
          <p:nvPr/>
        </p:nvSpPr>
        <p:spPr bwMode="auto">
          <a:xfrm>
            <a:off x="974725" y="3995738"/>
            <a:ext cx="1369286" cy="46166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omic Sans MS" pitchFamily="66" charset="0"/>
                <a:ea typeface="+mn-ea"/>
                <a:cs typeface="Arial" charset="0"/>
              </a:rPr>
              <a:t>Madison</a:t>
            </a:r>
          </a:p>
        </p:txBody>
      </p:sp>
      <p:sp>
        <p:nvSpPr>
          <p:cNvPr id="52261" name="Text Box 37"/>
          <p:cNvSpPr txBox="1">
            <a:spLocks noChangeArrowheads="1"/>
          </p:cNvSpPr>
          <p:nvPr/>
        </p:nvSpPr>
        <p:spPr bwMode="auto">
          <a:xfrm>
            <a:off x="2968625" y="1417638"/>
            <a:ext cx="965329" cy="46166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omic Sans MS" pitchFamily="66" charset="0"/>
                <a:ea typeface="+mn-ea"/>
                <a:cs typeface="Arial" charset="0"/>
              </a:rPr>
              <a:t>Delft</a:t>
            </a:r>
          </a:p>
        </p:txBody>
      </p:sp>
      <p:sp>
        <p:nvSpPr>
          <p:cNvPr id="52262" name="Text Box 38"/>
          <p:cNvSpPr txBox="1">
            <a:spLocks noChangeArrowheads="1"/>
          </p:cNvSpPr>
          <p:nvPr/>
        </p:nvSpPr>
        <p:spPr bwMode="auto">
          <a:xfrm>
            <a:off x="3171825" y="4651375"/>
            <a:ext cx="466794" cy="3693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omic Sans MS" pitchFamily="66" charset="0"/>
                <a:ea typeface="+mn-ea"/>
                <a:cs typeface="Arial" charset="0"/>
              </a:rPr>
              <a:t>10</a:t>
            </a:r>
          </a:p>
        </p:txBody>
      </p:sp>
      <p:sp>
        <p:nvSpPr>
          <p:cNvPr id="52263" name="Text Box 39"/>
          <p:cNvSpPr txBox="1">
            <a:spLocks noChangeArrowheads="1"/>
          </p:cNvSpPr>
          <p:nvPr/>
        </p:nvSpPr>
        <p:spPr bwMode="auto">
          <a:xfrm>
            <a:off x="3462564" y="2420143"/>
            <a:ext cx="323850" cy="3667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omic Sans MS" pitchFamily="66" charset="0"/>
                <a:ea typeface="+mn-ea"/>
                <a:cs typeface="Arial" charset="0"/>
              </a:rPr>
              <a:t>3</a:t>
            </a:r>
          </a:p>
        </p:txBody>
      </p:sp>
      <p:sp>
        <p:nvSpPr>
          <p:cNvPr id="52264" name="Text Box 40"/>
          <p:cNvSpPr txBox="1">
            <a:spLocks noChangeArrowheads="1"/>
          </p:cNvSpPr>
          <p:nvPr/>
        </p:nvSpPr>
        <p:spPr bwMode="auto">
          <a:xfrm>
            <a:off x="3197225" y="5278438"/>
            <a:ext cx="1220206" cy="46166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omic Sans MS" pitchFamily="66" charset="0"/>
                <a:ea typeface="+mn-ea"/>
                <a:cs typeface="Arial" charset="0"/>
              </a:rPr>
              <a:t>Geneva</a:t>
            </a:r>
            <a:endParaRPr kumimoji="0" lang="en-US" sz="1800" b="1" i="0" u="none" strike="noStrike" kern="0" cap="none" spc="0" normalizeH="0" baseline="0" noProof="0">
              <a:ln>
                <a:noFill/>
              </a:ln>
              <a:solidFill>
                <a:srgbClr val="FFFFFF"/>
              </a:solidFill>
              <a:effectLst/>
              <a:uLnTx/>
              <a:uFillTx/>
              <a:latin typeface="Arial" charset="0"/>
              <a:ea typeface="+mn-ea"/>
              <a:cs typeface="Arial" charset="0"/>
            </a:endParaRPr>
          </a:p>
        </p:txBody>
      </p:sp>
      <p:sp>
        <p:nvSpPr>
          <p:cNvPr id="52265" name="Text Box 41"/>
          <p:cNvSpPr txBox="1">
            <a:spLocks noChangeArrowheads="1"/>
          </p:cNvSpPr>
          <p:nvPr/>
        </p:nvSpPr>
        <p:spPr bwMode="auto">
          <a:xfrm>
            <a:off x="5597525" y="2035175"/>
            <a:ext cx="463550" cy="3667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omic Sans MS" pitchFamily="66" charset="0"/>
                <a:ea typeface="+mn-ea"/>
                <a:cs typeface="Arial" charset="0"/>
              </a:rPr>
              <a:t>30</a:t>
            </a:r>
          </a:p>
        </p:txBody>
      </p:sp>
      <p:sp>
        <p:nvSpPr>
          <p:cNvPr id="52266" name="Text Box 42"/>
          <p:cNvSpPr txBox="1">
            <a:spLocks noChangeArrowheads="1"/>
          </p:cNvSpPr>
          <p:nvPr/>
        </p:nvSpPr>
        <p:spPr bwMode="auto">
          <a:xfrm>
            <a:off x="4860925" y="2187575"/>
            <a:ext cx="466794" cy="3693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omic Sans MS" pitchFamily="66" charset="0"/>
                <a:ea typeface="+mn-ea"/>
                <a:cs typeface="Arial" charset="0"/>
              </a:rPr>
              <a:t>10</a:t>
            </a:r>
          </a:p>
        </p:txBody>
      </p:sp>
      <p:sp>
        <p:nvSpPr>
          <p:cNvPr id="52267" name="Line 43"/>
          <p:cNvSpPr>
            <a:spLocks noChangeShapeType="1"/>
          </p:cNvSpPr>
          <p:nvPr/>
        </p:nvSpPr>
        <p:spPr bwMode="auto">
          <a:xfrm flipH="1">
            <a:off x="5753100" y="2120900"/>
            <a:ext cx="431800" cy="723900"/>
          </a:xfrm>
          <a:prstGeom prst="line">
            <a:avLst/>
          </a:prstGeom>
          <a:noFill/>
          <a:ln w="571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a typeface="+mn-ea"/>
              <a:cs typeface="Arial"/>
            </a:endParaRPr>
          </a:p>
        </p:txBody>
      </p:sp>
    </p:spTree>
    <p:extLst>
      <p:ext uri="{BB962C8B-B14F-4D97-AF65-F5344CB8AC3E}">
        <p14:creationId xmlns:p14="http://schemas.microsoft.com/office/powerpoint/2010/main" val="381411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5181600"/>
            <a:ext cx="9144000" cy="1676400"/>
          </a:xfrm>
          <a:prstGeom prst="rect">
            <a:avLst/>
          </a:prstGeom>
          <a:solidFill>
            <a:schemeClr val="bg1"/>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40962" name="Rectangle 2"/>
          <p:cNvSpPr>
            <a:spLocks noGrp="1" noChangeArrowheads="1"/>
          </p:cNvSpPr>
          <p:nvPr>
            <p:ph idx="1"/>
          </p:nvPr>
        </p:nvSpPr>
        <p:spPr>
          <a:xfrm>
            <a:off x="423081" y="746313"/>
            <a:ext cx="8500195" cy="4443248"/>
          </a:xfrm>
        </p:spPr>
        <p:txBody>
          <a:bodyPr>
            <a:normAutofit/>
          </a:bodyPr>
          <a:lstStyle/>
          <a:p>
            <a:pPr marL="0" indent="0" eaLnBrk="1" hangingPunct="1">
              <a:buFontTx/>
              <a:buNone/>
            </a:pPr>
            <a:r>
              <a:rPr lang="en-US" sz="2800" dirty="0"/>
              <a:t>In 1996 I introduced the distinction between High </a:t>
            </a:r>
            <a:r>
              <a:rPr lang="en-US" sz="3600" b="1" dirty="0"/>
              <a:t>Performance</a:t>
            </a:r>
            <a:r>
              <a:rPr lang="en-US" sz="2800" dirty="0"/>
              <a:t> Computing (</a:t>
            </a:r>
            <a:r>
              <a:rPr lang="en-US" sz="2800" b="1" dirty="0"/>
              <a:t>HPC</a:t>
            </a:r>
            <a:r>
              <a:rPr lang="en-US" sz="2800" dirty="0"/>
              <a:t>) and High </a:t>
            </a:r>
            <a:r>
              <a:rPr lang="en-US" sz="3600" b="1" dirty="0"/>
              <a:t>Throughput</a:t>
            </a:r>
            <a:r>
              <a:rPr lang="en-US" sz="2800" dirty="0"/>
              <a:t> Computing (</a:t>
            </a:r>
            <a:r>
              <a:rPr lang="en-US" sz="2800" b="1" dirty="0"/>
              <a:t>HTC</a:t>
            </a:r>
            <a:r>
              <a:rPr lang="en-US" sz="2800" dirty="0"/>
              <a:t>) in a seminar at the NASA Goddard Flight Center in and a month later at the European Laboratory for Particle Physics (CERN). In June of 1997 </a:t>
            </a:r>
            <a:r>
              <a:rPr lang="en-US" sz="2800" dirty="0" err="1"/>
              <a:t>HPCWire</a:t>
            </a:r>
            <a:r>
              <a:rPr lang="en-US" sz="2800" dirty="0"/>
              <a:t> published an interview on High Throughput Computing.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86" y="4477403"/>
            <a:ext cx="8668390" cy="2112579"/>
          </a:xfrm>
          <a:prstGeom prst="rect">
            <a:avLst/>
          </a:prstGeom>
        </p:spPr>
      </p:pic>
    </p:spTree>
    <p:extLst>
      <p:ext uri="{BB962C8B-B14F-4D97-AF65-F5344CB8AC3E}">
        <p14:creationId xmlns:p14="http://schemas.microsoft.com/office/powerpoint/2010/main" val="7133031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65329" y="671491"/>
            <a:ext cx="7772400" cy="2571440"/>
          </a:xfrm>
        </p:spPr>
        <p:txBody>
          <a:bodyPr>
            <a:noAutofit/>
          </a:bodyPr>
          <a:lstStyle/>
          <a:p>
            <a:pPr eaLnBrk="1" hangingPunct="1"/>
            <a:r>
              <a:rPr lang="en-US" sz="4000" dirty="0"/>
              <a:t>High Throughput Computing requires </a:t>
            </a:r>
            <a:r>
              <a:rPr lang="en-US" sz="4000" dirty="0">
                <a:solidFill>
                  <a:srgbClr val="FF0000"/>
                </a:solidFill>
              </a:rPr>
              <a:t>automation</a:t>
            </a:r>
            <a:r>
              <a:rPr lang="en-US" sz="4000" dirty="0"/>
              <a:t> as </a:t>
            </a:r>
            <a:r>
              <a:rPr lang="en-US" sz="4000" dirty="0" smtClean="0"/>
              <a:t>it is </a:t>
            </a:r>
            <a:br>
              <a:rPr lang="en-US" sz="4000" dirty="0" smtClean="0"/>
            </a:br>
            <a:r>
              <a:rPr lang="en-US" sz="4000" dirty="0" smtClean="0"/>
              <a:t>a </a:t>
            </a:r>
            <a:r>
              <a:rPr lang="en-US" sz="4000" dirty="0">
                <a:solidFill>
                  <a:srgbClr val="FF3300"/>
                </a:solidFill>
              </a:rPr>
              <a:t>24-7-365</a:t>
            </a:r>
            <a:r>
              <a:rPr lang="en-US" sz="4000" dirty="0"/>
              <a:t> activity that involves large numbers of </a:t>
            </a:r>
            <a:r>
              <a:rPr lang="en-US" sz="4000" dirty="0" smtClean="0"/>
              <a:t>jobs and computing resources</a:t>
            </a:r>
            <a:endParaRPr lang="en-US" sz="4000" dirty="0">
              <a:solidFill>
                <a:srgbClr val="FF0000"/>
              </a:solidFill>
            </a:endParaRPr>
          </a:p>
        </p:txBody>
      </p:sp>
      <p:sp>
        <p:nvSpPr>
          <p:cNvPr id="87043" name="Rectangle 3"/>
          <p:cNvSpPr>
            <a:spLocks noChangeArrowheads="1"/>
          </p:cNvSpPr>
          <p:nvPr/>
        </p:nvSpPr>
        <p:spPr bwMode="auto">
          <a:xfrm>
            <a:off x="914400" y="3900653"/>
            <a:ext cx="7620000" cy="823913"/>
          </a:xfrm>
          <a:prstGeom prst="rect">
            <a:avLst/>
          </a:prstGeom>
          <a:solidFill>
            <a:schemeClr val="accent2"/>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FLOPY </a:t>
            </a:r>
            <a:r>
              <a:rPr kumimoji="0" lang="en-US" sz="4800" b="1" i="1" u="none" strike="noStrike" kern="1200" cap="none" spc="0" normalizeH="0" baseline="0" noProof="0" dirty="0">
                <a:ln>
                  <a:noFill/>
                </a:ln>
                <a:solidFill>
                  <a:srgbClr val="FFFFFF"/>
                </a:solidFill>
                <a:effectLst/>
                <a:uLnTx/>
                <a:uFillTx/>
                <a:latin typeface="Symbol" pitchFamily="18" charset="2"/>
                <a:ea typeface="+mn-ea"/>
                <a:cs typeface="+mn-cs"/>
                <a:sym typeface="Symbol" panose="05050102010706020507" pitchFamily="18" charset="2"/>
              </a:rPr>
              <a:t></a:t>
            </a:r>
            <a:r>
              <a:rPr kumimoji="0" lang="en-US" sz="3600" b="0" i="1" u="none" strike="noStrike" kern="1200" cap="none" spc="0" normalizeH="0" baseline="0" noProof="0" dirty="0">
                <a:ln>
                  <a:noFill/>
                </a:ln>
                <a:solidFill>
                  <a:srgbClr val="FFFFFF"/>
                </a:solidFill>
                <a:effectLst/>
                <a:uLnTx/>
                <a:uFillTx/>
                <a:latin typeface="Arial" charset="0"/>
                <a:ea typeface="+mn-ea"/>
                <a:cs typeface="+mn-cs"/>
              </a:rPr>
              <a:t> </a:t>
            </a:r>
            <a:r>
              <a:rPr kumimoji="0" lang="en-US" sz="3200" b="0" i="1" u="none" strike="noStrike" kern="1200" cap="none" spc="0" normalizeH="0" baseline="0" noProof="0" dirty="0">
                <a:ln>
                  <a:noFill/>
                </a:ln>
                <a:solidFill>
                  <a:srgbClr val="FFFFFF"/>
                </a:solidFill>
                <a:effectLst/>
                <a:uLnTx/>
                <a:uFillTx/>
                <a:latin typeface="Arial" charset="0"/>
                <a:ea typeface="+mn-ea"/>
                <a:cs typeface="+mn-cs"/>
              </a:rPr>
              <a:t> </a:t>
            </a:r>
            <a:r>
              <a:rPr kumimoji="0" lang="en-US" sz="3600" b="1" i="1" u="none" strike="noStrike" kern="1200" cap="none" spc="0" normalizeH="0" baseline="0" noProof="0" dirty="0">
                <a:ln>
                  <a:noFill/>
                </a:ln>
                <a:solidFill>
                  <a:srgbClr val="FFFFFF"/>
                </a:solidFill>
                <a:effectLst/>
                <a:uLnTx/>
                <a:uFillTx/>
                <a:latin typeface="Arial" charset="0"/>
                <a:ea typeface="+mn-ea"/>
                <a:cs typeface="+mn-cs"/>
              </a:rPr>
              <a:t>(60*60*24*7*52)*FLOPS</a:t>
            </a:r>
            <a:endParaRPr kumimoji="0"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 name="Rectangle 3"/>
          <p:cNvSpPr>
            <a:spLocks noChangeArrowheads="1"/>
          </p:cNvSpPr>
          <p:nvPr/>
        </p:nvSpPr>
        <p:spPr bwMode="auto">
          <a:xfrm>
            <a:off x="914400" y="5059122"/>
            <a:ext cx="7620000" cy="646331"/>
          </a:xfrm>
          <a:prstGeom prst="rect">
            <a:avLst/>
          </a:prstGeom>
          <a:solidFill>
            <a:schemeClr val="accent2"/>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100K Hours*1 Job </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3600" b="1" i="0" u="none" strike="noStrike" kern="1200" cap="none" spc="0" normalizeH="0" baseline="0" noProof="0" dirty="0">
                <a:ln>
                  <a:noFill/>
                </a:ln>
                <a:solidFill>
                  <a:srgbClr val="FFFFFF"/>
                </a:solidFill>
                <a:effectLst/>
                <a:uLnTx/>
                <a:uFillTx/>
                <a:latin typeface="Arial" charset="0"/>
                <a:ea typeface="+mn-ea"/>
                <a:cs typeface="+mn-cs"/>
                <a:sym typeface="Symbol" panose="05050102010706020507" pitchFamily="18" charset="2"/>
              </a:rPr>
              <a:t> 1 H</a:t>
            </a:r>
            <a:r>
              <a:rPr kumimoji="0" lang="en-US" sz="3600" b="1" i="0" u="none" strike="noStrike" kern="1200" cap="none" spc="0" normalizeH="0" baseline="0" noProof="0" dirty="0">
                <a:ln>
                  <a:noFill/>
                </a:ln>
                <a:solidFill>
                  <a:srgbClr val="FFFFFF"/>
                </a:solidFill>
                <a:effectLst/>
                <a:uLnTx/>
                <a:uFillTx/>
                <a:latin typeface="Arial" charset="0"/>
                <a:ea typeface="+mn-ea"/>
                <a:cs typeface="+mn-cs"/>
              </a:rPr>
              <a:t>*100K J</a:t>
            </a:r>
          </a:p>
        </p:txBody>
      </p:sp>
    </p:spTree>
    <p:extLst>
      <p:ext uri="{BB962C8B-B14F-4D97-AF65-F5344CB8AC3E}">
        <p14:creationId xmlns:p14="http://schemas.microsoft.com/office/powerpoint/2010/main" val="2691149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7859" y="507872"/>
            <a:ext cx="8445020" cy="387477"/>
          </a:xfrm>
          <a:prstGeom prst="rect">
            <a:avLst/>
          </a:prstGeom>
        </p:spPr>
      </p:pic>
      <p:pic>
        <p:nvPicPr>
          <p:cNvPr id="4" name="Picture 3"/>
          <p:cNvPicPr>
            <a:picLocks noChangeAspect="1"/>
          </p:cNvPicPr>
          <p:nvPr/>
        </p:nvPicPr>
        <p:blipFill>
          <a:blip r:embed="rId3"/>
          <a:stretch>
            <a:fillRect/>
          </a:stretch>
        </p:blipFill>
        <p:spPr>
          <a:xfrm>
            <a:off x="495767" y="1228725"/>
            <a:ext cx="8399509" cy="4533900"/>
          </a:xfrm>
          <a:prstGeom prst="rect">
            <a:avLst/>
          </a:prstGeom>
        </p:spPr>
      </p:pic>
    </p:spTree>
    <p:extLst>
      <p:ext uri="{BB962C8B-B14F-4D97-AF65-F5344CB8AC3E}">
        <p14:creationId xmlns:p14="http://schemas.microsoft.com/office/powerpoint/2010/main" val="1546938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366" b="85176"/>
          <a:stretch/>
        </p:blipFill>
        <p:spPr bwMode="auto">
          <a:xfrm>
            <a:off x="865364" y="875594"/>
            <a:ext cx="7923439" cy="74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4571" r="7366"/>
          <a:stretch/>
        </p:blipFill>
        <p:spPr bwMode="auto">
          <a:xfrm>
            <a:off x="865363" y="1704975"/>
            <a:ext cx="7923439" cy="177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a:spLocks noGrp="1" noChangeArrowheads="1"/>
          </p:cNvSpPr>
          <p:nvPr>
            <p:ph idx="4294967295"/>
          </p:nvPr>
        </p:nvSpPr>
        <p:spPr>
          <a:xfrm>
            <a:off x="914400" y="3771900"/>
            <a:ext cx="8229600" cy="2686050"/>
          </a:xfrm>
        </p:spPr>
        <p:txBody>
          <a:bodyPr anchor="ctr">
            <a:noAutofit/>
          </a:bodyPr>
          <a:lstStyle/>
          <a:p>
            <a:pPr marL="0" indent="0" algn="ctr" eaLnBrk="1" hangingPunct="1">
              <a:buFontTx/>
              <a:buNone/>
            </a:pPr>
            <a:r>
              <a:rPr lang="en-US" sz="3600" dirty="0"/>
              <a:t>“… many fields today rely on </a:t>
            </a:r>
            <a:r>
              <a:rPr lang="en-US" sz="3600" b="1" dirty="0"/>
              <a:t>high-throughput computing</a:t>
            </a:r>
            <a:r>
              <a:rPr lang="en-US" sz="3600" dirty="0"/>
              <a:t> for </a:t>
            </a:r>
            <a:r>
              <a:rPr lang="en-US" sz="3600" b="1" dirty="0"/>
              <a:t>discovery</a:t>
            </a:r>
            <a:r>
              <a:rPr lang="en-US" sz="3600" dirty="0"/>
              <a:t>.</a:t>
            </a:r>
            <a:r>
              <a:rPr lang="en-US" sz="2800" dirty="0"/>
              <a:t>”</a:t>
            </a:r>
          </a:p>
          <a:p>
            <a:pPr marL="0" indent="0" algn="ctr" eaLnBrk="1" hangingPunct="1">
              <a:buFontTx/>
              <a:buNone/>
            </a:pPr>
            <a:r>
              <a:rPr lang="en-US" sz="2800" dirty="0"/>
              <a:t>“</a:t>
            </a:r>
            <a:r>
              <a:rPr lang="en-US" sz="3600" dirty="0"/>
              <a:t>Many fields </a:t>
            </a:r>
            <a:r>
              <a:rPr lang="en-US" sz="3600" b="1" dirty="0"/>
              <a:t>increasingly</a:t>
            </a:r>
            <a:r>
              <a:rPr lang="en-US" sz="3600" dirty="0"/>
              <a:t> rely </a:t>
            </a:r>
            <a:r>
              <a:rPr lang="en-US" sz="3600" b="1" dirty="0"/>
              <a:t>on high-throughput computing</a:t>
            </a:r>
            <a:r>
              <a:rPr lang="en-US" sz="3600" dirty="0"/>
              <a:t>” </a:t>
            </a:r>
            <a:endParaRPr lang="en-US" sz="2800" dirty="0"/>
          </a:p>
          <a:p>
            <a:pPr marL="0" indent="0" eaLnBrk="1" hangingPunct="1">
              <a:buFontTx/>
              <a:buNone/>
            </a:pPr>
            <a:endParaRPr lang="en-US" sz="2000" dirty="0"/>
          </a:p>
        </p:txBody>
      </p:sp>
    </p:spTree>
    <p:extLst>
      <p:ext uri="{BB962C8B-B14F-4D97-AF65-F5344CB8AC3E}">
        <p14:creationId xmlns:p14="http://schemas.microsoft.com/office/powerpoint/2010/main" val="31437365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5362575"/>
            <a:ext cx="9144000" cy="1495425"/>
          </a:xfrm>
          <a:prstGeom prst="rect">
            <a:avLst/>
          </a:prstGeom>
          <a:solidFill>
            <a:schemeClr val="bg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2947" name="Picture 3" descr="CondorExperience"/>
          <p:cNvPicPr>
            <a:picLocks noChangeAspect="1" noChangeArrowheads="1"/>
          </p:cNvPicPr>
          <p:nvPr/>
        </p:nvPicPr>
        <p:blipFill>
          <a:blip r:embed="rId3" cstate="print"/>
          <a:srcRect/>
          <a:stretch>
            <a:fillRect/>
          </a:stretch>
        </p:blipFill>
        <p:spPr bwMode="auto">
          <a:xfrm>
            <a:off x="4772025" y="304800"/>
            <a:ext cx="4397375" cy="6115050"/>
          </a:xfrm>
          <a:prstGeom prst="rect">
            <a:avLst/>
          </a:prstGeom>
          <a:noFill/>
          <a:ln w="9525">
            <a:noFill/>
            <a:miter lim="800000"/>
            <a:headEnd/>
            <a:tailEnd/>
          </a:ln>
        </p:spPr>
      </p:pic>
      <p:grpSp>
        <p:nvGrpSpPr>
          <p:cNvPr id="82948" name="Group 4"/>
          <p:cNvGrpSpPr>
            <a:grpSpLocks/>
          </p:cNvGrpSpPr>
          <p:nvPr/>
        </p:nvGrpSpPr>
        <p:grpSpPr bwMode="auto">
          <a:xfrm>
            <a:off x="504825" y="435189"/>
            <a:ext cx="3686175" cy="5925924"/>
            <a:chOff x="1884" y="-557"/>
            <a:chExt cx="2322" cy="4564"/>
          </a:xfrm>
        </p:grpSpPr>
        <p:pic>
          <p:nvPicPr>
            <p:cNvPr id="82949" name="Picture 5" descr="CondorExperience-1"/>
            <p:cNvPicPr>
              <a:picLocks noChangeAspect="1" noChangeArrowheads="1"/>
            </p:cNvPicPr>
            <p:nvPr/>
          </p:nvPicPr>
          <p:blipFill>
            <a:blip r:embed="rId4" cstate="print"/>
            <a:srcRect/>
            <a:stretch>
              <a:fillRect/>
            </a:stretch>
          </p:blipFill>
          <p:spPr bwMode="auto">
            <a:xfrm>
              <a:off x="1884" y="192"/>
              <a:ext cx="2322" cy="3815"/>
            </a:xfrm>
            <a:prstGeom prst="rect">
              <a:avLst/>
            </a:prstGeom>
            <a:noFill/>
            <a:ln w="9525">
              <a:noFill/>
              <a:miter lim="800000"/>
              <a:headEnd/>
              <a:tailEnd/>
            </a:ln>
          </p:spPr>
        </p:pic>
        <p:sp>
          <p:nvSpPr>
            <p:cNvPr id="82950" name="WordArt 6"/>
            <p:cNvSpPr>
              <a:spLocks noChangeArrowheads="1" noChangeShapeType="1" noTextEdit="1"/>
            </p:cNvSpPr>
            <p:nvPr/>
          </p:nvSpPr>
          <p:spPr bwMode="auto">
            <a:xfrm>
              <a:off x="2112" y="-557"/>
              <a:ext cx="1914" cy="572"/>
            </a:xfrm>
            <a:prstGeom prst="rect">
              <a:avLst/>
            </a:prstGeom>
          </p:spPr>
          <p:txBody>
            <a:bodyPr wrap="none" fromWordArt="1">
              <a:prstTxWarp prst="textSlantUp">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0" cap="none" spc="0" normalizeH="0" baseline="0" noProof="0" dirty="0">
                  <a:ln w="9525">
                    <a:solidFill>
                      <a:srgbClr val="FF6600"/>
                    </a:solidFill>
                    <a:round/>
                    <a:headEnd/>
                    <a:tailEnd/>
                  </a:ln>
                  <a:solidFill>
                    <a:srgbClr val="FF6600"/>
                  </a:solidFill>
                  <a:effectLst/>
                  <a:uLnTx/>
                  <a:uFillTx/>
                  <a:latin typeface="Arial Black"/>
                  <a:ea typeface="+mn-ea"/>
                  <a:cs typeface="+mn-cs"/>
                </a:rPr>
                <a:t>1992</a:t>
              </a:r>
            </a:p>
          </p:txBody>
        </p:sp>
      </p:grpSp>
    </p:spTree>
    <p:extLst>
      <p:ext uri="{BB962C8B-B14F-4D97-AF65-F5344CB8AC3E}">
        <p14:creationId xmlns:p14="http://schemas.microsoft.com/office/powerpoint/2010/main" val="27476075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algn="ctr"/>
            <a:r>
              <a:rPr lang="en-US" sz="7200" dirty="0"/>
              <a:t>Submit locally</a:t>
            </a:r>
            <a:r>
              <a:rPr lang="en-US" sz="6600" dirty="0"/>
              <a:t> </a:t>
            </a:r>
            <a:endParaRPr lang="en-US" sz="6600" dirty="0" smtClean="0"/>
          </a:p>
          <a:p>
            <a:pPr algn="ctr"/>
            <a:r>
              <a:rPr lang="en-US" sz="4000" dirty="0" smtClean="0"/>
              <a:t>(</a:t>
            </a:r>
            <a:r>
              <a:rPr lang="en-US" sz="4000" dirty="0"/>
              <a:t>queue and manage your </a:t>
            </a:r>
            <a:r>
              <a:rPr lang="en-US" sz="4000" dirty="0" smtClean="0"/>
              <a:t>resource acquisition and job execution locally)</a:t>
            </a:r>
            <a:r>
              <a:rPr lang="en-US" dirty="0" smtClean="0"/>
              <a:t> </a:t>
            </a:r>
            <a:r>
              <a:rPr lang="en-US" sz="7200" dirty="0"/>
              <a:t>and run globally</a:t>
            </a:r>
            <a:r>
              <a:rPr lang="en-US" sz="6000" dirty="0"/>
              <a:t> </a:t>
            </a:r>
            <a:endParaRPr lang="en-US" sz="6000" dirty="0" smtClean="0"/>
          </a:p>
          <a:p>
            <a:pPr algn="ctr"/>
            <a:r>
              <a:rPr lang="en-US" sz="4000" dirty="0" smtClean="0"/>
              <a:t>(</a:t>
            </a:r>
            <a:r>
              <a:rPr lang="en-US" sz="4000" dirty="0"/>
              <a:t>acquire </a:t>
            </a:r>
            <a:r>
              <a:rPr lang="en-US" sz="4000" dirty="0" smtClean="0"/>
              <a:t>and use any </a:t>
            </a:r>
            <a:r>
              <a:rPr lang="en-US" sz="4000" dirty="0"/>
              <a:t>resource that is capable and willing to run your </a:t>
            </a:r>
            <a:r>
              <a:rPr lang="en-US" sz="4000" dirty="0" smtClean="0"/>
              <a:t>jobs) </a:t>
            </a:r>
            <a:endParaRPr lang="en-US" dirty="0"/>
          </a:p>
        </p:txBody>
      </p:sp>
    </p:spTree>
    <p:extLst>
      <p:ext uri="{BB962C8B-B14F-4D97-AF65-F5344CB8AC3E}">
        <p14:creationId xmlns:p14="http://schemas.microsoft.com/office/powerpoint/2010/main" val="29193702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3507" name="Group 3"/>
          <p:cNvGrpSpPr>
            <a:grpSpLocks/>
          </p:cNvGrpSpPr>
          <p:nvPr/>
        </p:nvGrpSpPr>
        <p:grpSpPr bwMode="auto">
          <a:xfrm>
            <a:off x="1027113" y="400050"/>
            <a:ext cx="6399212" cy="6410325"/>
            <a:chOff x="924" y="462"/>
            <a:chExt cx="4031" cy="4038"/>
          </a:xfrm>
        </p:grpSpPr>
        <p:sp>
          <p:nvSpPr>
            <p:cNvPr id="533508" name="Oval 4"/>
            <p:cNvSpPr>
              <a:spLocks noChangeArrowheads="1"/>
            </p:cNvSpPr>
            <p:nvPr/>
          </p:nvSpPr>
          <p:spPr bwMode="auto">
            <a:xfrm>
              <a:off x="924" y="462"/>
              <a:ext cx="4031" cy="4038"/>
            </a:xfrm>
            <a:prstGeom prst="ellipse">
              <a:avLst/>
            </a:prstGeom>
            <a:solidFill>
              <a:srgbClr val="FF0000"/>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33509" name="WordArt 5"/>
            <p:cNvSpPr>
              <a:spLocks noChangeArrowheads="1" noChangeShapeType="1" noTextEdit="1"/>
            </p:cNvSpPr>
            <p:nvPr/>
          </p:nvSpPr>
          <p:spPr bwMode="auto">
            <a:xfrm>
              <a:off x="2160" y="888"/>
              <a:ext cx="1585" cy="704"/>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scene3d>
                <a:camera prst="legacyObliqueTopRight"/>
                <a:lightRig rig="legacyFlat3" dir="b"/>
              </a:scene3d>
              <a:sp3d extrusionH="430200" prstMaterial="legacyMatte">
                <a:extrusionClr>
                  <a:schemeClr val="bg1"/>
                </a:extrusionClr>
              </a:sp3d>
            </a:bodyPr>
            <a:lstStyle/>
            <a:p>
              <a:pPr algn="ctr"/>
              <a:r>
                <a:rPr lang="en-US" sz="7200" kern="10">
                  <a:ln w="9525">
                    <a:round/>
                    <a:headEnd/>
                    <a:tailEnd/>
                  </a:ln>
                  <a:solidFill>
                    <a:schemeClr val="bg1"/>
                  </a:solidFill>
                  <a:latin typeface="Arial Black"/>
                </a:rPr>
                <a:t>world</a:t>
              </a:r>
            </a:p>
          </p:txBody>
        </p:sp>
      </p:grpSp>
      <p:grpSp>
        <p:nvGrpSpPr>
          <p:cNvPr id="533510" name="Group 6"/>
          <p:cNvGrpSpPr>
            <a:grpSpLocks/>
          </p:cNvGrpSpPr>
          <p:nvPr/>
        </p:nvGrpSpPr>
        <p:grpSpPr bwMode="auto">
          <a:xfrm>
            <a:off x="1027113" y="400050"/>
            <a:ext cx="6399212" cy="6410325"/>
            <a:chOff x="924" y="462"/>
            <a:chExt cx="4031" cy="4038"/>
          </a:xfrm>
        </p:grpSpPr>
        <p:sp>
          <p:nvSpPr>
            <p:cNvPr id="533511" name="Oval 7"/>
            <p:cNvSpPr>
              <a:spLocks noChangeArrowheads="1"/>
            </p:cNvSpPr>
            <p:nvPr/>
          </p:nvSpPr>
          <p:spPr bwMode="auto">
            <a:xfrm>
              <a:off x="924" y="462"/>
              <a:ext cx="4031" cy="4038"/>
            </a:xfrm>
            <a:prstGeom prst="ellipse">
              <a:avLst/>
            </a:prstGeom>
            <a:solidFill>
              <a:schemeClr val="accent2"/>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33512" name="WordArt 8"/>
            <p:cNvSpPr>
              <a:spLocks noChangeArrowheads="1" noChangeShapeType="1" noTextEdit="1"/>
            </p:cNvSpPr>
            <p:nvPr/>
          </p:nvSpPr>
          <p:spPr bwMode="auto">
            <a:xfrm>
              <a:off x="2160" y="888"/>
              <a:ext cx="1585" cy="704"/>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scene3d>
                <a:camera prst="legacyObliqueTopRight"/>
                <a:lightRig rig="legacyFlat3" dir="b"/>
              </a:scene3d>
              <a:sp3d extrusionH="430200" prstMaterial="legacyMatte">
                <a:extrusionClr>
                  <a:schemeClr val="bg1"/>
                </a:extrusionClr>
              </a:sp3d>
            </a:bodyPr>
            <a:lstStyle/>
            <a:p>
              <a:pPr algn="ctr"/>
              <a:r>
                <a:rPr lang="en-US" sz="7200" kern="10">
                  <a:ln w="9525">
                    <a:round/>
                    <a:headEnd/>
                    <a:tailEnd/>
                  </a:ln>
                  <a:solidFill>
                    <a:schemeClr val="bg1"/>
                  </a:solidFill>
                  <a:latin typeface="Arial Black"/>
                </a:rPr>
                <a:t>region</a:t>
              </a:r>
            </a:p>
          </p:txBody>
        </p:sp>
      </p:grpSp>
      <p:grpSp>
        <p:nvGrpSpPr>
          <p:cNvPr id="533513" name="Group 9"/>
          <p:cNvGrpSpPr>
            <a:grpSpLocks/>
          </p:cNvGrpSpPr>
          <p:nvPr/>
        </p:nvGrpSpPr>
        <p:grpSpPr bwMode="auto">
          <a:xfrm>
            <a:off x="1027113" y="400050"/>
            <a:ext cx="6399212" cy="6410325"/>
            <a:chOff x="924" y="462"/>
            <a:chExt cx="4031" cy="4038"/>
          </a:xfrm>
        </p:grpSpPr>
        <p:sp>
          <p:nvSpPr>
            <p:cNvPr id="533514" name="Oval 10"/>
            <p:cNvSpPr>
              <a:spLocks noChangeArrowheads="1"/>
            </p:cNvSpPr>
            <p:nvPr/>
          </p:nvSpPr>
          <p:spPr bwMode="auto">
            <a:xfrm>
              <a:off x="924" y="462"/>
              <a:ext cx="4031" cy="4038"/>
            </a:xfrm>
            <a:prstGeom prst="ellipse">
              <a:avLst/>
            </a:prstGeom>
            <a:solidFill>
              <a:srgbClr val="FF0000"/>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33515" name="WordArt 11"/>
            <p:cNvSpPr>
              <a:spLocks noChangeArrowheads="1" noChangeShapeType="1" noTextEdit="1"/>
            </p:cNvSpPr>
            <p:nvPr/>
          </p:nvSpPr>
          <p:spPr bwMode="auto">
            <a:xfrm>
              <a:off x="2160" y="888"/>
              <a:ext cx="1585" cy="704"/>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scene3d>
                <a:camera prst="legacyObliqueTopRight"/>
                <a:lightRig rig="legacyFlat3" dir="b"/>
              </a:scene3d>
              <a:sp3d extrusionH="430200" prstMaterial="legacyMatte">
                <a:extrusionClr>
                  <a:schemeClr val="bg1"/>
                </a:extrusionClr>
              </a:sp3d>
            </a:bodyPr>
            <a:lstStyle/>
            <a:p>
              <a:pPr algn="ctr"/>
              <a:r>
                <a:rPr lang="en-US" sz="7200" kern="10">
                  <a:ln w="9525">
                    <a:round/>
                    <a:headEnd/>
                    <a:tailEnd/>
                  </a:ln>
                  <a:solidFill>
                    <a:schemeClr val="bg1"/>
                  </a:solidFill>
                  <a:latin typeface="Arial Black"/>
                </a:rPr>
                <a:t>campus</a:t>
              </a:r>
            </a:p>
          </p:txBody>
        </p:sp>
      </p:grpSp>
      <p:grpSp>
        <p:nvGrpSpPr>
          <p:cNvPr id="533516" name="Group 12"/>
          <p:cNvGrpSpPr>
            <a:grpSpLocks/>
          </p:cNvGrpSpPr>
          <p:nvPr/>
        </p:nvGrpSpPr>
        <p:grpSpPr bwMode="auto">
          <a:xfrm>
            <a:off x="1028700" y="400050"/>
            <a:ext cx="6399213" cy="6410325"/>
            <a:chOff x="924" y="462"/>
            <a:chExt cx="4031" cy="4038"/>
          </a:xfrm>
        </p:grpSpPr>
        <p:sp>
          <p:nvSpPr>
            <p:cNvPr id="533517" name="Oval 13"/>
            <p:cNvSpPr>
              <a:spLocks noChangeArrowheads="1"/>
            </p:cNvSpPr>
            <p:nvPr/>
          </p:nvSpPr>
          <p:spPr bwMode="auto">
            <a:xfrm>
              <a:off x="924" y="462"/>
              <a:ext cx="4031" cy="4038"/>
            </a:xfrm>
            <a:prstGeom prst="ellipse">
              <a:avLst/>
            </a:prstGeom>
            <a:solidFill>
              <a:schemeClr val="accent2"/>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33518" name="WordArt 14"/>
            <p:cNvSpPr>
              <a:spLocks noChangeArrowheads="1" noChangeShapeType="1" noTextEdit="1"/>
            </p:cNvSpPr>
            <p:nvPr/>
          </p:nvSpPr>
          <p:spPr bwMode="auto">
            <a:xfrm>
              <a:off x="2160" y="888"/>
              <a:ext cx="1585" cy="704"/>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scene3d>
                <a:camera prst="legacyObliqueTopRight"/>
                <a:lightRig rig="legacyFlat3" dir="b"/>
              </a:scene3d>
              <a:sp3d extrusionH="430200" prstMaterial="legacyMatte">
                <a:extrusionClr>
                  <a:schemeClr val="bg1"/>
                </a:extrusionClr>
              </a:sp3d>
            </a:bodyPr>
            <a:lstStyle/>
            <a:p>
              <a:pPr algn="ctr"/>
              <a:r>
                <a:rPr lang="en-US" sz="7200" kern="10">
                  <a:ln w="9525">
                    <a:round/>
                    <a:headEnd/>
                    <a:tailEnd/>
                  </a:ln>
                  <a:solidFill>
                    <a:schemeClr val="bg1"/>
                  </a:solidFill>
                  <a:latin typeface="Arial Black"/>
                </a:rPr>
                <a:t>building</a:t>
              </a:r>
            </a:p>
          </p:txBody>
        </p:sp>
      </p:grpSp>
      <p:grpSp>
        <p:nvGrpSpPr>
          <p:cNvPr id="533519" name="Group 15"/>
          <p:cNvGrpSpPr>
            <a:grpSpLocks/>
          </p:cNvGrpSpPr>
          <p:nvPr/>
        </p:nvGrpSpPr>
        <p:grpSpPr bwMode="auto">
          <a:xfrm>
            <a:off x="1028700" y="400050"/>
            <a:ext cx="6399213" cy="6410325"/>
            <a:chOff x="828" y="366"/>
            <a:chExt cx="4031" cy="4038"/>
          </a:xfrm>
        </p:grpSpPr>
        <p:sp>
          <p:nvSpPr>
            <p:cNvPr id="533520" name="Oval 16"/>
            <p:cNvSpPr>
              <a:spLocks noChangeArrowheads="1"/>
            </p:cNvSpPr>
            <p:nvPr/>
          </p:nvSpPr>
          <p:spPr bwMode="auto">
            <a:xfrm>
              <a:off x="828" y="366"/>
              <a:ext cx="4031" cy="4038"/>
            </a:xfrm>
            <a:prstGeom prst="ellipse">
              <a:avLst/>
            </a:prstGeom>
            <a:solidFill>
              <a:srgbClr val="FF0000"/>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33521" name="WordArt 17"/>
            <p:cNvSpPr>
              <a:spLocks noChangeArrowheads="1" noChangeShapeType="1" noTextEdit="1"/>
            </p:cNvSpPr>
            <p:nvPr/>
          </p:nvSpPr>
          <p:spPr bwMode="auto">
            <a:xfrm>
              <a:off x="2064" y="792"/>
              <a:ext cx="1585" cy="704"/>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scene3d>
                <a:camera prst="legacyObliqueTopRight"/>
                <a:lightRig rig="legacyFlat3" dir="b"/>
              </a:scene3d>
              <a:sp3d extrusionH="430200" prstMaterial="legacyMatte">
                <a:extrusionClr>
                  <a:schemeClr val="bg1"/>
                </a:extrusionClr>
              </a:sp3d>
            </a:bodyPr>
            <a:lstStyle/>
            <a:p>
              <a:pPr algn="ctr"/>
              <a:r>
                <a:rPr lang="en-US" sz="7200" kern="10">
                  <a:ln w="9525">
                    <a:round/>
                    <a:headEnd/>
                    <a:tailEnd/>
                  </a:ln>
                  <a:solidFill>
                    <a:schemeClr val="bg1"/>
                  </a:solidFill>
                  <a:latin typeface="Arial Black"/>
                </a:rPr>
                <a:t>floor</a:t>
              </a:r>
            </a:p>
          </p:txBody>
        </p:sp>
      </p:grpSp>
      <p:grpSp>
        <p:nvGrpSpPr>
          <p:cNvPr id="533522" name="Group 18"/>
          <p:cNvGrpSpPr>
            <a:grpSpLocks/>
          </p:cNvGrpSpPr>
          <p:nvPr/>
        </p:nvGrpSpPr>
        <p:grpSpPr bwMode="auto">
          <a:xfrm>
            <a:off x="1028700" y="447675"/>
            <a:ext cx="6399213" cy="6410325"/>
            <a:chOff x="828" y="114"/>
            <a:chExt cx="4031" cy="4038"/>
          </a:xfrm>
        </p:grpSpPr>
        <p:sp>
          <p:nvSpPr>
            <p:cNvPr id="533523" name="Oval 19"/>
            <p:cNvSpPr>
              <a:spLocks noChangeArrowheads="1"/>
            </p:cNvSpPr>
            <p:nvPr/>
          </p:nvSpPr>
          <p:spPr bwMode="auto">
            <a:xfrm>
              <a:off x="828" y="114"/>
              <a:ext cx="4031" cy="4038"/>
            </a:xfrm>
            <a:prstGeom prst="ellipse">
              <a:avLst/>
            </a:prstGeom>
            <a:solidFill>
              <a:schemeClr val="accent2"/>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sz="3600" b="1">
                <a:solidFill>
                  <a:schemeClr val="bg1"/>
                </a:solidFill>
                <a:latin typeface="Comic Sans MS" pitchFamily="66" charset="0"/>
              </a:endParaRPr>
            </a:p>
          </p:txBody>
        </p:sp>
        <p:sp>
          <p:nvSpPr>
            <p:cNvPr id="533524" name="WordArt 20"/>
            <p:cNvSpPr>
              <a:spLocks noChangeArrowheads="1" noChangeShapeType="1" noTextEdit="1"/>
            </p:cNvSpPr>
            <p:nvPr/>
          </p:nvSpPr>
          <p:spPr bwMode="auto">
            <a:xfrm>
              <a:off x="1404" y="786"/>
              <a:ext cx="3048" cy="2761"/>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scene3d>
                <a:camera prst="legacyObliqueTopRight"/>
                <a:lightRig rig="legacyFlat3" dir="b"/>
              </a:scene3d>
              <a:sp3d extrusionH="430200" prstMaterial="legacyMatte">
                <a:extrusionClr>
                  <a:schemeClr val="bg1"/>
                </a:extrusionClr>
              </a:sp3d>
            </a:bodyPr>
            <a:lstStyle/>
            <a:p>
              <a:pPr algn="ctr"/>
              <a:r>
                <a:rPr lang="en-US" sz="3600" kern="10">
                  <a:ln w="9525">
                    <a:round/>
                    <a:headEnd/>
                    <a:tailEnd/>
                  </a:ln>
                  <a:solidFill>
                    <a:schemeClr val="bg1"/>
                  </a:solidFill>
                  <a:latin typeface="Arial Black"/>
                </a:rPr>
                <a:t>desktop</a:t>
              </a:r>
            </a:p>
          </p:txBody>
        </p:sp>
      </p:grpSp>
      <p:sp>
        <p:nvSpPr>
          <p:cNvPr id="2" name="TextBox 1"/>
          <p:cNvSpPr txBox="1"/>
          <p:nvPr/>
        </p:nvSpPr>
        <p:spPr>
          <a:xfrm>
            <a:off x="275312" y="5482394"/>
            <a:ext cx="1210588" cy="1200329"/>
          </a:xfrm>
          <a:prstGeom prst="rect">
            <a:avLst/>
          </a:prstGeom>
          <a:noFill/>
        </p:spPr>
        <p:txBody>
          <a:bodyPr wrap="none" rtlCol="0">
            <a:spAutoFit/>
          </a:bodyPr>
          <a:lstStyle/>
          <a:p>
            <a:pPr algn="ctr"/>
            <a:r>
              <a:rPr lang="en-US" sz="3600" b="1" dirty="0" smtClean="0">
                <a:solidFill>
                  <a:srgbClr val="FF0000"/>
                </a:solidFill>
              </a:rPr>
              <a:t>Est.</a:t>
            </a:r>
          </a:p>
          <a:p>
            <a:pPr algn="ctr"/>
            <a:r>
              <a:rPr lang="en-US" sz="3600" b="1" dirty="0" smtClean="0">
                <a:solidFill>
                  <a:srgbClr val="FF0000"/>
                </a:solidFill>
              </a:rPr>
              <a:t>2003</a:t>
            </a:r>
            <a:endParaRPr lang="en-US" sz="3600" b="1" dirty="0">
              <a:solidFill>
                <a:srgbClr val="FF0000"/>
              </a:solidFill>
            </a:endParaRPr>
          </a:p>
        </p:txBody>
      </p:sp>
    </p:spTree>
    <p:extLst>
      <p:ext uri="{BB962C8B-B14F-4D97-AF65-F5344CB8AC3E}">
        <p14:creationId xmlns:p14="http://schemas.microsoft.com/office/powerpoint/2010/main" val="2711899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533522"/>
                                        </p:tgtEl>
                                      </p:cBhvr>
                                      <p:by x="60000" y="6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533519"/>
                                        </p:tgtEl>
                                      </p:cBhvr>
                                      <p:by x="60000" y="60000"/>
                                    </p:animScale>
                                  </p:childTnLst>
                                </p:cTn>
                              </p:par>
                              <p:par>
                                <p:cTn id="11" presetID="6" presetClass="emph" presetSubtype="0" fill="hold" nodeType="withEffect">
                                  <p:stCondLst>
                                    <p:cond delay="0"/>
                                  </p:stCondLst>
                                  <p:childTnLst>
                                    <p:animScale>
                                      <p:cBhvr>
                                        <p:cTn id="12" dur="2000" fill="hold"/>
                                        <p:tgtEl>
                                          <p:spTgt spid="533522"/>
                                        </p:tgtEl>
                                      </p:cBhvr>
                                      <p:by x="60000" y="60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nodeType="clickEffect">
                                  <p:stCondLst>
                                    <p:cond delay="0"/>
                                  </p:stCondLst>
                                  <p:childTnLst>
                                    <p:animScale>
                                      <p:cBhvr>
                                        <p:cTn id="16" dur="2000" fill="hold"/>
                                        <p:tgtEl>
                                          <p:spTgt spid="533516"/>
                                        </p:tgtEl>
                                      </p:cBhvr>
                                      <p:by x="60000" y="60000"/>
                                    </p:animScale>
                                  </p:childTnLst>
                                </p:cTn>
                              </p:par>
                              <p:par>
                                <p:cTn id="17" presetID="6" presetClass="emph" presetSubtype="0" fill="hold" nodeType="withEffect">
                                  <p:stCondLst>
                                    <p:cond delay="0"/>
                                  </p:stCondLst>
                                  <p:childTnLst>
                                    <p:animScale>
                                      <p:cBhvr>
                                        <p:cTn id="18" dur="2000" fill="hold"/>
                                        <p:tgtEl>
                                          <p:spTgt spid="533519"/>
                                        </p:tgtEl>
                                      </p:cBhvr>
                                      <p:by x="60000" y="60000"/>
                                    </p:animScale>
                                  </p:childTnLst>
                                </p:cTn>
                              </p:par>
                              <p:par>
                                <p:cTn id="19" presetID="6" presetClass="emph" presetSubtype="0" fill="hold" nodeType="withEffect">
                                  <p:stCondLst>
                                    <p:cond delay="0"/>
                                  </p:stCondLst>
                                  <p:childTnLst>
                                    <p:animScale>
                                      <p:cBhvr>
                                        <p:cTn id="20" dur="2000" fill="hold"/>
                                        <p:tgtEl>
                                          <p:spTgt spid="533522"/>
                                        </p:tgtEl>
                                      </p:cBhvr>
                                      <p:by x="60000" y="6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mph" presetSubtype="0" fill="hold" nodeType="clickEffect">
                                  <p:stCondLst>
                                    <p:cond delay="0"/>
                                  </p:stCondLst>
                                  <p:childTnLst>
                                    <p:animScale>
                                      <p:cBhvr>
                                        <p:cTn id="24" dur="2000" fill="hold"/>
                                        <p:tgtEl>
                                          <p:spTgt spid="533513"/>
                                        </p:tgtEl>
                                      </p:cBhvr>
                                      <p:by x="60000" y="60000"/>
                                    </p:animScale>
                                  </p:childTnLst>
                                </p:cTn>
                              </p:par>
                              <p:par>
                                <p:cTn id="25" presetID="6" presetClass="emph" presetSubtype="0" fill="hold" nodeType="withEffect">
                                  <p:stCondLst>
                                    <p:cond delay="0"/>
                                  </p:stCondLst>
                                  <p:childTnLst>
                                    <p:animScale>
                                      <p:cBhvr>
                                        <p:cTn id="26" dur="2000" fill="hold"/>
                                        <p:tgtEl>
                                          <p:spTgt spid="533516"/>
                                        </p:tgtEl>
                                      </p:cBhvr>
                                      <p:by x="60000" y="60000"/>
                                    </p:animScale>
                                  </p:childTnLst>
                                </p:cTn>
                              </p:par>
                              <p:par>
                                <p:cTn id="27" presetID="6" presetClass="emph" presetSubtype="0" fill="hold" nodeType="withEffect">
                                  <p:stCondLst>
                                    <p:cond delay="0"/>
                                  </p:stCondLst>
                                  <p:childTnLst>
                                    <p:animScale>
                                      <p:cBhvr>
                                        <p:cTn id="28" dur="2000" fill="hold"/>
                                        <p:tgtEl>
                                          <p:spTgt spid="533519"/>
                                        </p:tgtEl>
                                      </p:cBhvr>
                                      <p:by x="60000" y="60000"/>
                                    </p:animScale>
                                  </p:childTnLst>
                                </p:cTn>
                              </p:par>
                              <p:par>
                                <p:cTn id="29" presetID="6" presetClass="emph" presetSubtype="0" fill="hold" nodeType="withEffect">
                                  <p:stCondLst>
                                    <p:cond delay="0"/>
                                  </p:stCondLst>
                                  <p:childTnLst>
                                    <p:animScale>
                                      <p:cBhvr>
                                        <p:cTn id="30" dur="2000" fill="hold"/>
                                        <p:tgtEl>
                                          <p:spTgt spid="533522"/>
                                        </p:tgtEl>
                                      </p:cBhvr>
                                      <p:by x="60000" y="6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mph" presetSubtype="0" fill="hold" nodeType="clickEffect">
                                  <p:stCondLst>
                                    <p:cond delay="0"/>
                                  </p:stCondLst>
                                  <p:childTnLst>
                                    <p:animScale>
                                      <p:cBhvr>
                                        <p:cTn id="34" dur="2000" fill="hold"/>
                                        <p:tgtEl>
                                          <p:spTgt spid="533510"/>
                                        </p:tgtEl>
                                      </p:cBhvr>
                                      <p:by x="60000" y="60000"/>
                                    </p:animScale>
                                  </p:childTnLst>
                                </p:cTn>
                              </p:par>
                              <p:par>
                                <p:cTn id="35" presetID="6" presetClass="emph" presetSubtype="0" fill="hold" nodeType="withEffect">
                                  <p:stCondLst>
                                    <p:cond delay="0"/>
                                  </p:stCondLst>
                                  <p:childTnLst>
                                    <p:animScale>
                                      <p:cBhvr>
                                        <p:cTn id="36" dur="2000" fill="hold"/>
                                        <p:tgtEl>
                                          <p:spTgt spid="533513"/>
                                        </p:tgtEl>
                                      </p:cBhvr>
                                      <p:by x="60000" y="60000"/>
                                    </p:animScale>
                                  </p:childTnLst>
                                </p:cTn>
                              </p:par>
                              <p:par>
                                <p:cTn id="37" presetID="6" presetClass="emph" presetSubtype="0" fill="hold" nodeType="withEffect">
                                  <p:stCondLst>
                                    <p:cond delay="0"/>
                                  </p:stCondLst>
                                  <p:childTnLst>
                                    <p:animScale>
                                      <p:cBhvr>
                                        <p:cTn id="38" dur="2000" fill="hold"/>
                                        <p:tgtEl>
                                          <p:spTgt spid="533516"/>
                                        </p:tgtEl>
                                      </p:cBhvr>
                                      <p:by x="60000" y="60000"/>
                                    </p:animScale>
                                  </p:childTnLst>
                                </p:cTn>
                              </p:par>
                              <p:par>
                                <p:cTn id="39" presetID="6" presetClass="emph" presetSubtype="0" fill="hold" nodeType="withEffect">
                                  <p:stCondLst>
                                    <p:cond delay="0"/>
                                  </p:stCondLst>
                                  <p:childTnLst>
                                    <p:animScale>
                                      <p:cBhvr>
                                        <p:cTn id="40" dur="2000" fill="hold"/>
                                        <p:tgtEl>
                                          <p:spTgt spid="533519"/>
                                        </p:tgtEl>
                                      </p:cBhvr>
                                      <p:by x="60000" y="60000"/>
                                    </p:animScale>
                                  </p:childTnLst>
                                </p:cTn>
                              </p:par>
                              <p:par>
                                <p:cTn id="41" presetID="6" presetClass="emph" presetSubtype="0" fill="hold" nodeType="withEffect">
                                  <p:stCondLst>
                                    <p:cond delay="0"/>
                                  </p:stCondLst>
                                  <p:childTnLst>
                                    <p:animScale>
                                      <p:cBhvr>
                                        <p:cTn id="42" dur="2000" fill="hold"/>
                                        <p:tgtEl>
                                          <p:spTgt spid="533522"/>
                                        </p:tgtEl>
                                      </p:cBhvr>
                                      <p:by x="60000" y="6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The current (young) generation of researchers transitioned from the desk/lap top to the Jupyter notebook</a:t>
            </a:r>
          </a:p>
          <a:p>
            <a:pPr marL="571500" indent="-571500">
              <a:buFont typeface="Arial" panose="020B0604020202020204" pitchFamily="34" charset="0"/>
              <a:buChar char="•"/>
            </a:pPr>
            <a:r>
              <a:rPr lang="en-US" dirty="0" smtClean="0"/>
              <a:t>Researcher “lives” in the notebook</a:t>
            </a:r>
          </a:p>
          <a:p>
            <a:pPr marL="571500" indent="-571500">
              <a:buFont typeface="Arial" panose="020B0604020202020204" pitchFamily="34" charset="0"/>
              <a:buChar char="•"/>
            </a:pPr>
            <a:r>
              <a:rPr lang="en-US" dirty="0" smtClean="0"/>
              <a:t>Bring Python to the HTC environment – bindings and APIs</a:t>
            </a:r>
          </a:p>
          <a:p>
            <a:pPr marL="571500" indent="-571500">
              <a:buFont typeface="Arial" panose="020B0604020202020204" pitchFamily="34" charset="0"/>
              <a:buChar char="•"/>
            </a:pPr>
            <a:r>
              <a:rPr lang="en-US" dirty="0" smtClean="0"/>
              <a:t>Bring HTC to Python – the </a:t>
            </a:r>
            <a:r>
              <a:rPr lang="en-US" dirty="0" err="1" smtClean="0"/>
              <a:t>HTMap</a:t>
            </a:r>
            <a:r>
              <a:rPr lang="en-US" dirty="0" smtClean="0"/>
              <a:t> module </a:t>
            </a:r>
          </a:p>
          <a:p>
            <a:pPr marL="571500" indent="-571500">
              <a:buFont typeface="Arial" panose="020B0604020202020204" pitchFamily="34" charset="0"/>
              <a:buChar char="•"/>
            </a:pPr>
            <a:r>
              <a:rPr lang="en-US" dirty="0" smtClean="0"/>
              <a:t>Support testing and debugging of HTC applications/workflows in the notebook</a:t>
            </a:r>
          </a:p>
          <a:p>
            <a:endParaRPr lang="en-US" dirty="0"/>
          </a:p>
        </p:txBody>
      </p:sp>
    </p:spTree>
    <p:extLst>
      <p:ext uri="{BB962C8B-B14F-4D97-AF65-F5344CB8AC3E}">
        <p14:creationId xmlns:p14="http://schemas.microsoft.com/office/powerpoint/2010/main" val="22971733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3486" b="15933"/>
          <a:stretch/>
        </p:blipFill>
        <p:spPr>
          <a:xfrm>
            <a:off x="-2830" y="1986140"/>
            <a:ext cx="9146830" cy="4050112"/>
          </a:xfrm>
          <a:prstGeom prst="rect">
            <a:avLst/>
          </a:prstGeom>
        </p:spPr>
      </p:pic>
      <p:sp>
        <p:nvSpPr>
          <p:cNvPr id="8" name="Rectangle 7"/>
          <p:cNvSpPr/>
          <p:nvPr/>
        </p:nvSpPr>
        <p:spPr>
          <a:xfrm>
            <a:off x="0" y="0"/>
            <a:ext cx="9144000" cy="6858000"/>
          </a:xfrm>
          <a:prstGeom prst="rect">
            <a:avLst/>
          </a:prstGeom>
          <a:solidFill>
            <a:schemeClr val="tx1">
              <a:lumMod val="85000"/>
              <a:lumOff val="15000"/>
              <a:alpha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srgbClr val="1F497D"/>
              </a:solidFill>
              <a:latin typeface="Calibri"/>
              <a:sym typeface="Helvetica"/>
            </a:endParaRPr>
          </a:p>
        </p:txBody>
      </p:sp>
      <p:sp>
        <p:nvSpPr>
          <p:cNvPr id="2" name="Title 1"/>
          <p:cNvSpPr>
            <a:spLocks noGrp="1"/>
          </p:cNvSpPr>
          <p:nvPr>
            <p:ph type="title"/>
          </p:nvPr>
        </p:nvSpPr>
        <p:spPr>
          <a:xfrm>
            <a:off x="457199" y="478036"/>
            <a:ext cx="7923035" cy="857250"/>
          </a:xfrm>
        </p:spPr>
        <p:txBody>
          <a:bodyPr>
            <a:normAutofit/>
          </a:bodyPr>
          <a:lstStyle/>
          <a:p>
            <a:pPr algn="l"/>
            <a:r>
              <a:rPr lang="en-US" b="1" dirty="0">
                <a:solidFill>
                  <a:srgbClr val="FFFFFF"/>
                </a:solidFill>
              </a:rPr>
              <a:t>Agile, Shared </a:t>
            </a:r>
            <a:r>
              <a:rPr lang="en-US" dirty="0" smtClean="0">
                <a:solidFill>
                  <a:srgbClr val="FFFFFF"/>
                </a:solidFill>
              </a:rPr>
              <a:t>Computing</a:t>
            </a:r>
            <a:endParaRPr lang="en-US" dirty="0">
              <a:solidFill>
                <a:srgbClr val="FFFFFF"/>
              </a:solidFill>
            </a:endParaRPr>
          </a:p>
        </p:txBody>
      </p:sp>
      <p:pic>
        <p:nvPicPr>
          <p:cNvPr id="18" name="Picture 17"/>
          <p:cNvPicPr>
            <a:picLocks noChangeAspect="1"/>
          </p:cNvPicPr>
          <p:nvPr/>
        </p:nvPicPr>
        <p:blipFill>
          <a:blip r:embed="rId4"/>
          <a:stretch>
            <a:fillRect/>
          </a:stretch>
        </p:blipFill>
        <p:spPr>
          <a:xfrm>
            <a:off x="6056654" y="3001691"/>
            <a:ext cx="2742355" cy="1009505"/>
          </a:xfrm>
          <a:prstGeom prst="rect">
            <a:avLst/>
          </a:prstGeom>
        </p:spPr>
      </p:pic>
      <p:pic>
        <p:nvPicPr>
          <p:cNvPr id="19" name="Picture 18"/>
          <p:cNvPicPr>
            <a:picLocks noChangeAspect="1"/>
          </p:cNvPicPr>
          <p:nvPr/>
        </p:nvPicPr>
        <p:blipFill>
          <a:blip r:embed="rId5"/>
          <a:stretch>
            <a:fillRect/>
          </a:stretch>
        </p:blipFill>
        <p:spPr>
          <a:xfrm>
            <a:off x="5827889" y="4186143"/>
            <a:ext cx="3009900" cy="1766982"/>
          </a:xfrm>
          <a:prstGeom prst="rect">
            <a:avLst/>
          </a:prstGeom>
        </p:spPr>
      </p:pic>
      <p:sp>
        <p:nvSpPr>
          <p:cNvPr id="14" name="Rounded Rectangle 13"/>
          <p:cNvSpPr/>
          <p:nvPr/>
        </p:nvSpPr>
        <p:spPr>
          <a:xfrm>
            <a:off x="2046109" y="2564694"/>
            <a:ext cx="3781780" cy="3146778"/>
          </a:xfrm>
          <a:prstGeom prst="roundRect">
            <a:avLst/>
          </a:prstGeom>
          <a:solidFill>
            <a:srgbClr val="C00027"/>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2025">
              <a:solidFill>
                <a:prstClr val="black"/>
              </a:solidFill>
              <a:latin typeface="Calibri"/>
              <a:sym typeface="Helvetica"/>
            </a:endParaRPr>
          </a:p>
        </p:txBody>
      </p:sp>
      <p:pic>
        <p:nvPicPr>
          <p:cNvPr id="16" name="Picture 15"/>
          <p:cNvPicPr>
            <a:picLocks noChangeAspect="1"/>
          </p:cNvPicPr>
          <p:nvPr/>
        </p:nvPicPr>
        <p:blipFill>
          <a:blip r:embed="rId6"/>
          <a:stretch>
            <a:fillRect/>
          </a:stretch>
        </p:blipFill>
        <p:spPr>
          <a:xfrm>
            <a:off x="2101143" y="3418596"/>
            <a:ext cx="2336079" cy="2081250"/>
          </a:xfrm>
          <a:prstGeom prst="rect">
            <a:avLst/>
          </a:prstGeom>
        </p:spPr>
      </p:pic>
      <p:sp>
        <p:nvSpPr>
          <p:cNvPr id="20" name="Content Placeholder 6"/>
          <p:cNvSpPr>
            <a:spLocks noGrp="1"/>
          </p:cNvSpPr>
          <p:nvPr>
            <p:ph idx="1"/>
          </p:nvPr>
        </p:nvSpPr>
        <p:spPr>
          <a:xfrm>
            <a:off x="457200" y="1378547"/>
            <a:ext cx="8229600" cy="4993678"/>
          </a:xfrm>
        </p:spPr>
        <p:txBody>
          <a:bodyPr>
            <a:normAutofit/>
          </a:bodyPr>
          <a:lstStyle/>
          <a:p>
            <a:pPr marL="0" indent="0">
              <a:buNone/>
            </a:pPr>
            <a:r>
              <a:rPr lang="en-US" sz="2800" b="1" i="1" dirty="0">
                <a:solidFill>
                  <a:schemeClr val="bg1">
                    <a:lumMod val="85000"/>
                  </a:schemeClr>
                </a:solidFill>
              </a:rPr>
              <a:t>“submit locally, run globally”</a:t>
            </a:r>
          </a:p>
        </p:txBody>
      </p:sp>
      <p:sp>
        <p:nvSpPr>
          <p:cNvPr id="21" name="TextBox 20"/>
          <p:cNvSpPr txBox="1"/>
          <p:nvPr/>
        </p:nvSpPr>
        <p:spPr>
          <a:xfrm>
            <a:off x="2248013" y="3733401"/>
            <a:ext cx="1893468" cy="830997"/>
          </a:xfrm>
          <a:prstGeom prst="rect">
            <a:avLst/>
          </a:prstGeom>
          <a:noFill/>
        </p:spPr>
        <p:txBody>
          <a:bodyPr wrap="none" rtlCol="0">
            <a:spAutoFit/>
          </a:bodyPr>
          <a:lstStyle/>
          <a:p>
            <a:pPr algn="ctr" defTabSz="457206" fontAlgn="auto">
              <a:spcBef>
                <a:spcPts val="0"/>
              </a:spcBef>
              <a:spcAft>
                <a:spcPts val="0"/>
              </a:spcAft>
            </a:pPr>
            <a:r>
              <a:rPr lang="en-US" sz="4800" b="1" dirty="0">
                <a:solidFill>
                  <a:prstClr val="white"/>
                </a:solidFill>
                <a:latin typeface="Myriad Pro"/>
                <a:ea typeface="+mj-ea"/>
                <a:cs typeface="Myriad Pro"/>
                <a:sym typeface="Helvetica"/>
              </a:rPr>
              <a:t>CHTC</a:t>
            </a:r>
          </a:p>
        </p:txBody>
      </p:sp>
      <p:sp>
        <p:nvSpPr>
          <p:cNvPr id="23" name="TextBox 22"/>
          <p:cNvSpPr txBox="1"/>
          <p:nvPr/>
        </p:nvSpPr>
        <p:spPr>
          <a:xfrm>
            <a:off x="2158318" y="2583182"/>
            <a:ext cx="2833683" cy="600164"/>
          </a:xfrm>
          <a:prstGeom prst="rect">
            <a:avLst/>
          </a:prstGeom>
          <a:noFill/>
        </p:spPr>
        <p:txBody>
          <a:bodyPr wrap="square" rtlCol="0">
            <a:spAutoFit/>
          </a:bodyPr>
          <a:lstStyle/>
          <a:p>
            <a:pPr algn="ctr" defTabSz="457206" fontAlgn="auto">
              <a:spcBef>
                <a:spcPts val="0"/>
              </a:spcBef>
              <a:spcAft>
                <a:spcPts val="0"/>
              </a:spcAft>
            </a:pPr>
            <a:r>
              <a:rPr lang="en-US" sz="3300" b="1" dirty="0">
                <a:solidFill>
                  <a:prstClr val="white"/>
                </a:solidFill>
                <a:latin typeface="Myriad Pro"/>
                <a:ea typeface="+mj-ea"/>
                <a:cs typeface="Myriad Pro"/>
                <a:sym typeface="Helvetica"/>
              </a:rPr>
              <a:t>Campus Grid</a:t>
            </a:r>
            <a:endParaRPr lang="en-US" sz="2700" b="1" dirty="0">
              <a:solidFill>
                <a:prstClr val="white"/>
              </a:solidFill>
              <a:latin typeface="Myriad Pro"/>
              <a:ea typeface="+mj-ea"/>
              <a:cs typeface="Myriad Pro"/>
              <a:sym typeface="Helvetica"/>
            </a:endParaRPr>
          </a:p>
        </p:txBody>
      </p:sp>
      <p:sp>
        <p:nvSpPr>
          <p:cNvPr id="28" name="Left-Right Arrow 27"/>
          <p:cNvSpPr/>
          <p:nvPr/>
        </p:nvSpPr>
        <p:spPr>
          <a:xfrm rot="20012170">
            <a:off x="3940673" y="4138985"/>
            <a:ext cx="2619369" cy="342900"/>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sp>
        <p:nvSpPr>
          <p:cNvPr id="29" name="Left-Right Arrow 28"/>
          <p:cNvSpPr/>
          <p:nvPr/>
        </p:nvSpPr>
        <p:spPr>
          <a:xfrm>
            <a:off x="4084384" y="5090820"/>
            <a:ext cx="2144966" cy="342900"/>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sp>
        <p:nvSpPr>
          <p:cNvPr id="37" name="TextBox 36"/>
          <p:cNvSpPr txBox="1"/>
          <p:nvPr/>
        </p:nvSpPr>
        <p:spPr>
          <a:xfrm>
            <a:off x="6363513" y="3361014"/>
            <a:ext cx="2321754" cy="553998"/>
          </a:xfrm>
          <a:prstGeom prst="rect">
            <a:avLst/>
          </a:prstGeom>
          <a:noFill/>
        </p:spPr>
        <p:txBody>
          <a:bodyPr wrap="square" rtlCol="0">
            <a:spAutoFit/>
          </a:bodyPr>
          <a:lstStyle/>
          <a:p>
            <a:pPr algn="ctr" defTabSz="457206" fontAlgn="auto">
              <a:spcBef>
                <a:spcPts val="0"/>
              </a:spcBef>
              <a:spcAft>
                <a:spcPts val="0"/>
              </a:spcAft>
            </a:pPr>
            <a:r>
              <a:rPr lang="en-US" sz="3000" b="1" dirty="0">
                <a:solidFill>
                  <a:prstClr val="white"/>
                </a:solidFill>
                <a:latin typeface="Myriad Pro"/>
                <a:ea typeface="+mj-ea"/>
                <a:cs typeface="Myriad Pro"/>
                <a:sym typeface="Helvetica"/>
              </a:rPr>
              <a:t>The Cloud</a:t>
            </a:r>
            <a:endParaRPr lang="en-US" sz="2475" b="1" dirty="0">
              <a:solidFill>
                <a:prstClr val="white"/>
              </a:solidFill>
              <a:latin typeface="Myriad Pro"/>
              <a:ea typeface="+mj-ea"/>
              <a:cs typeface="Myriad Pro"/>
              <a:sym typeface="Helvetica"/>
            </a:endParaRPr>
          </a:p>
        </p:txBody>
      </p:sp>
      <p:sp>
        <p:nvSpPr>
          <p:cNvPr id="38" name="TextBox 37"/>
          <p:cNvSpPr txBox="1"/>
          <p:nvPr/>
        </p:nvSpPr>
        <p:spPr>
          <a:xfrm>
            <a:off x="5979376" y="4396676"/>
            <a:ext cx="2618882" cy="954107"/>
          </a:xfrm>
          <a:prstGeom prst="rect">
            <a:avLst/>
          </a:prstGeom>
          <a:noFill/>
        </p:spPr>
        <p:txBody>
          <a:bodyPr wrap="square" rtlCol="0">
            <a:spAutoFit/>
          </a:bodyPr>
          <a:lstStyle/>
          <a:p>
            <a:pPr algn="ctr" defTabSz="457206" fontAlgn="auto">
              <a:spcBef>
                <a:spcPts val="0"/>
              </a:spcBef>
              <a:spcAft>
                <a:spcPts val="0"/>
              </a:spcAft>
            </a:pPr>
            <a:r>
              <a:rPr lang="en-US" sz="2800" b="1" dirty="0">
                <a:solidFill>
                  <a:prstClr val="white"/>
                </a:solidFill>
                <a:latin typeface="Myriad Pro"/>
                <a:ea typeface="+mj-ea"/>
                <a:cs typeface="Myriad Pro"/>
                <a:sym typeface="Helvetica"/>
              </a:rPr>
              <a:t>Open Science</a:t>
            </a:r>
          </a:p>
          <a:p>
            <a:pPr algn="ctr" defTabSz="457206" fontAlgn="auto">
              <a:spcBef>
                <a:spcPts val="0"/>
              </a:spcBef>
              <a:spcAft>
                <a:spcPts val="0"/>
              </a:spcAft>
            </a:pPr>
            <a:r>
              <a:rPr lang="en-US" sz="2800" b="1" dirty="0">
                <a:solidFill>
                  <a:prstClr val="white"/>
                </a:solidFill>
                <a:latin typeface="Myriad Pro"/>
                <a:ea typeface="+mj-ea"/>
                <a:cs typeface="Myriad Pro"/>
                <a:sym typeface="Helvetica"/>
              </a:rPr>
              <a:t>Grid (OSG)</a:t>
            </a:r>
            <a:endParaRPr lang="en-US" sz="2000" b="1" dirty="0">
              <a:solidFill>
                <a:prstClr val="white"/>
              </a:solidFill>
              <a:latin typeface="Myriad Pro"/>
              <a:ea typeface="+mj-ea"/>
              <a:cs typeface="Myriad Pro"/>
              <a:sym typeface="Helvetica"/>
            </a:endParaRPr>
          </a:p>
        </p:txBody>
      </p:sp>
      <p:sp>
        <p:nvSpPr>
          <p:cNvPr id="30" name="Left-Right Arrow 29"/>
          <p:cNvSpPr/>
          <p:nvPr/>
        </p:nvSpPr>
        <p:spPr>
          <a:xfrm>
            <a:off x="4062245" y="4143753"/>
            <a:ext cx="700676" cy="272991"/>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pic>
        <p:nvPicPr>
          <p:cNvPr id="31" name="Picture 30"/>
          <p:cNvPicPr>
            <a:picLocks noChangeAspect="1"/>
          </p:cNvPicPr>
          <p:nvPr/>
        </p:nvPicPr>
        <p:blipFill>
          <a:blip r:embed="rId7"/>
          <a:stretch>
            <a:fillRect/>
          </a:stretch>
        </p:blipFill>
        <p:spPr>
          <a:xfrm>
            <a:off x="233570" y="3730268"/>
            <a:ext cx="1570794" cy="2094392"/>
          </a:xfrm>
          <a:prstGeom prst="rect">
            <a:avLst/>
          </a:prstGeom>
          <a:effectLst>
            <a:glow rad="127000">
              <a:schemeClr val="bg1">
                <a:alpha val="24000"/>
              </a:schemeClr>
            </a:glow>
          </a:effectLst>
        </p:spPr>
      </p:pic>
      <p:sp>
        <p:nvSpPr>
          <p:cNvPr id="32" name="Left-Right Arrow 31"/>
          <p:cNvSpPr/>
          <p:nvPr/>
        </p:nvSpPr>
        <p:spPr>
          <a:xfrm>
            <a:off x="1639582" y="4889178"/>
            <a:ext cx="917404" cy="281179"/>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9049" b="9939"/>
          <a:stretch/>
        </p:blipFill>
        <p:spPr>
          <a:xfrm>
            <a:off x="6028136" y="1807337"/>
            <a:ext cx="2661494" cy="970518"/>
          </a:xfrm>
          <a:prstGeom prst="rect">
            <a:avLst/>
          </a:prstGeom>
        </p:spPr>
      </p:pic>
      <p:sp>
        <p:nvSpPr>
          <p:cNvPr id="33" name="TextBox 32"/>
          <p:cNvSpPr txBox="1"/>
          <p:nvPr/>
        </p:nvSpPr>
        <p:spPr>
          <a:xfrm>
            <a:off x="6736040" y="2038111"/>
            <a:ext cx="1193599" cy="600164"/>
          </a:xfrm>
          <a:prstGeom prst="rect">
            <a:avLst/>
          </a:prstGeom>
          <a:noFill/>
        </p:spPr>
        <p:txBody>
          <a:bodyPr wrap="square" rtlCol="0">
            <a:spAutoFit/>
          </a:bodyPr>
          <a:lstStyle/>
          <a:p>
            <a:pPr algn="ctr" defTabSz="457206" fontAlgn="auto">
              <a:spcBef>
                <a:spcPts val="0"/>
              </a:spcBef>
              <a:spcAft>
                <a:spcPts val="0"/>
              </a:spcAft>
            </a:pPr>
            <a:r>
              <a:rPr lang="en-US" sz="3300" b="1" dirty="0">
                <a:solidFill>
                  <a:prstClr val="white"/>
                </a:solidFill>
                <a:latin typeface="Myriad Pro"/>
                <a:ea typeface="+mj-ea"/>
                <a:cs typeface="Myriad Pro"/>
                <a:sym typeface="Helvetica"/>
              </a:rPr>
              <a:t>HPC</a:t>
            </a:r>
          </a:p>
        </p:txBody>
      </p:sp>
      <p:sp>
        <p:nvSpPr>
          <p:cNvPr id="34" name="Left-Right Arrow 33"/>
          <p:cNvSpPr/>
          <p:nvPr/>
        </p:nvSpPr>
        <p:spPr>
          <a:xfrm rot="19377448">
            <a:off x="3882734" y="2841996"/>
            <a:ext cx="2685851" cy="342900"/>
          </a:xfrm>
          <a:prstGeom prst="leftRightArrow">
            <a:avLst>
              <a:gd name="adj1" fmla="val 39853"/>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pic>
        <p:nvPicPr>
          <p:cNvPr id="6" name="Picture 5" descr="UWlogo_ctr_4c_wht.eps"/>
          <p:cNvPicPr>
            <a:picLocks noChangeAspect="1"/>
          </p:cNvPicPr>
          <p:nvPr/>
        </p:nvPicPr>
        <p:blipFill rotWithShape="1">
          <a:blip r:embed="rId9">
            <a:extLst>
              <a:ext uri="{28A0092B-C50C-407E-A947-70E740481C1C}">
                <a14:useLocalDpi xmlns:a14="http://schemas.microsoft.com/office/drawing/2010/main" val="0"/>
              </a:ext>
            </a:extLst>
          </a:blip>
          <a:srcRect l="33252" r="33660" b="32544"/>
          <a:stretch/>
        </p:blipFill>
        <p:spPr>
          <a:xfrm>
            <a:off x="2982118" y="4551404"/>
            <a:ext cx="575736" cy="789682"/>
          </a:xfrm>
          <a:prstGeom prst="rect">
            <a:avLst/>
          </a:prstGeom>
        </p:spPr>
      </p:pic>
      <p:grpSp>
        <p:nvGrpSpPr>
          <p:cNvPr id="5" name="Group 4"/>
          <p:cNvGrpSpPr/>
          <p:nvPr/>
        </p:nvGrpSpPr>
        <p:grpSpPr>
          <a:xfrm>
            <a:off x="4464759" y="2620129"/>
            <a:ext cx="1240357" cy="3049197"/>
            <a:chOff x="4464759" y="2620129"/>
            <a:chExt cx="1240357" cy="3049197"/>
          </a:xfrm>
        </p:grpSpPr>
        <p:sp>
          <p:nvSpPr>
            <p:cNvPr id="4" name="Rectangle 3"/>
            <p:cNvSpPr/>
            <p:nvPr/>
          </p:nvSpPr>
          <p:spPr>
            <a:xfrm>
              <a:off x="5268374" y="3107571"/>
              <a:ext cx="436742" cy="530442"/>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143750" y="4535765"/>
              <a:ext cx="436742" cy="530442"/>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583310" y="4785678"/>
              <a:ext cx="436742" cy="31334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645250" y="3612216"/>
              <a:ext cx="436742" cy="417368"/>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938195" y="5412697"/>
              <a:ext cx="436742"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952470" y="2620129"/>
              <a:ext cx="273189"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5247448" y="3744541"/>
              <a:ext cx="273189"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464759" y="5419966"/>
              <a:ext cx="273189"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4" name="Picture 3" descr="fake_segs_d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678" y="2883264"/>
            <a:ext cx="1702184" cy="70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3061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Effect>
                      <a14:colorTemperature colorTemp="6489"/>
                    </a14:imgEffect>
                  </a14:imgLayer>
                </a14:imgProps>
              </a:ext>
              <a:ext uri="{28A0092B-C50C-407E-A947-70E740481C1C}">
                <a14:useLocalDpi xmlns:a14="http://schemas.microsoft.com/office/drawing/2010/main" val="0"/>
              </a:ext>
            </a:extLst>
          </a:blip>
          <a:stretch>
            <a:fillRect/>
          </a:stretch>
        </p:blipFill>
        <p:spPr>
          <a:xfrm>
            <a:off x="312300" y="74814"/>
            <a:ext cx="8831699" cy="5881911"/>
          </a:xfrm>
          <a:prstGeom prst="rect">
            <a:avLst/>
          </a:prstGeom>
          <a:solidFill>
            <a:schemeClr val="accent1">
              <a:alpha val="9000"/>
            </a:schemeClr>
          </a:solidFill>
        </p:spPr>
      </p:pic>
      <p:sp>
        <p:nvSpPr>
          <p:cNvPr id="5" name="Title 4"/>
          <p:cNvSpPr>
            <a:spLocks noGrp="1"/>
          </p:cNvSpPr>
          <p:nvPr>
            <p:ph type="title"/>
          </p:nvPr>
        </p:nvSpPr>
        <p:spPr>
          <a:xfrm>
            <a:off x="312300" y="371476"/>
            <a:ext cx="8530649" cy="5514974"/>
          </a:xfrm>
        </p:spPr>
        <p:txBody>
          <a:bodyPr>
            <a:normAutofit/>
          </a:bodyPr>
          <a:lstStyle/>
          <a:p>
            <a:r>
              <a:rPr lang="en-US" sz="4400" dirty="0"/>
              <a:t>The Open Science Grid (OSG) national fabric of </a:t>
            </a:r>
            <a:r>
              <a:rPr lang="en-US" sz="4400" dirty="0" smtClean="0"/>
              <a:t/>
            </a:r>
            <a:br>
              <a:rPr lang="en-US" sz="4400" dirty="0" smtClean="0"/>
            </a:br>
            <a:r>
              <a:rPr lang="en-US" sz="4400" dirty="0" smtClean="0"/>
              <a:t>distribute </a:t>
            </a:r>
            <a:r>
              <a:rPr lang="en-US" sz="4400" dirty="0"/>
              <a:t>HTC </a:t>
            </a:r>
            <a:r>
              <a:rPr lang="en-US" sz="4400" dirty="0" smtClean="0"/>
              <a:t>services</a:t>
            </a:r>
            <a:br>
              <a:rPr lang="en-US" sz="4400" dirty="0" smtClean="0"/>
            </a:br>
            <a:r>
              <a:rPr lang="en-US" sz="4400" dirty="0" smtClean="0"/>
              <a:t>across more than </a:t>
            </a:r>
            <a:br>
              <a:rPr lang="en-US" sz="4400" dirty="0" smtClean="0"/>
            </a:br>
            <a:r>
              <a:rPr lang="en-US" sz="4400" dirty="0" smtClean="0"/>
              <a:t>130 (autonomous) clusters </a:t>
            </a:r>
            <a:br>
              <a:rPr lang="en-US" sz="4400" dirty="0" smtClean="0"/>
            </a:br>
            <a:r>
              <a:rPr lang="en-US" sz="4400" dirty="0" smtClean="0"/>
              <a:t>at more than 70 sites </a:t>
            </a:r>
            <a:br>
              <a:rPr lang="en-US" sz="4400" dirty="0" smtClean="0"/>
            </a:br>
            <a:r>
              <a:rPr lang="en-US" sz="4400" dirty="0" smtClean="0"/>
              <a:t>across the US</a:t>
            </a:r>
            <a:endParaRPr lang="en-US" sz="4400" dirty="0"/>
          </a:p>
        </p:txBody>
      </p:sp>
    </p:spTree>
    <p:extLst>
      <p:ext uri="{BB962C8B-B14F-4D97-AF65-F5344CB8AC3E}">
        <p14:creationId xmlns:p14="http://schemas.microsoft.com/office/powerpoint/2010/main" val="36976602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766763" y="96837"/>
            <a:ext cx="7963999" cy="4492747"/>
          </a:xfrm>
        </p:spPr>
        <p:txBody>
          <a:bodyPr>
            <a:noAutofit/>
          </a:bodyPr>
          <a:lstStyle/>
          <a:p>
            <a:pPr algn="l"/>
            <a:r>
              <a:rPr lang="en-US" sz="3200" dirty="0"/>
              <a:t>“The members of </a:t>
            </a:r>
            <a:r>
              <a:rPr lang="en-US" sz="3200" b="1" dirty="0"/>
              <a:t>OSG</a:t>
            </a:r>
            <a:r>
              <a:rPr lang="en-US" sz="3200" dirty="0"/>
              <a:t> are united by a commitment to promote the adoption and to advance the state of the art of </a:t>
            </a:r>
            <a:r>
              <a:rPr lang="en-US" sz="3600" i="1" dirty="0"/>
              <a:t>distributed high throughput computing (</a:t>
            </a:r>
            <a:r>
              <a:rPr lang="en-US" sz="3600" b="1" i="1" dirty="0"/>
              <a:t>DHTC</a:t>
            </a:r>
            <a:r>
              <a:rPr lang="en-US" sz="3600" i="1" dirty="0"/>
              <a:t>) </a:t>
            </a:r>
            <a:r>
              <a:rPr lang="en-US" sz="3200" i="1" dirty="0"/>
              <a:t>– shared utilization of autonomous </a:t>
            </a:r>
            <a:r>
              <a:rPr lang="en-US" sz="3200" dirty="0"/>
              <a:t>resources where all the elements are optimized for maximizing computational throughput.”</a:t>
            </a:r>
          </a:p>
        </p:txBody>
      </p:sp>
      <p:pic>
        <p:nvPicPr>
          <p:cNvPr id="3"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l="7333" t="36000" r="10117" b="29079"/>
          <a:stretch>
            <a:fillRect/>
          </a:stretch>
        </p:blipFill>
        <p:spPr bwMode="auto">
          <a:xfrm>
            <a:off x="65089" y="4879356"/>
            <a:ext cx="89154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3339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7883" y="1423146"/>
            <a:ext cx="8068235" cy="13447"/>
          </a:xfrm>
          <a:custGeom>
            <a:avLst/>
            <a:gdLst/>
            <a:ahLst/>
            <a:cxnLst/>
            <a:rect l="l" t="t" r="r" b="b"/>
            <a:pathLst>
              <a:path w="9144000" h="15239">
                <a:moveTo>
                  <a:pt x="0" y="14909"/>
                </a:moveTo>
                <a:lnTo>
                  <a:pt x="9143997" y="0"/>
                </a:lnTo>
              </a:path>
            </a:pathLst>
          </a:custGeom>
          <a:ln w="38099">
            <a:solidFill>
              <a:srgbClr val="FF9300"/>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 name="object 3"/>
          <p:cNvSpPr/>
          <p:nvPr/>
        </p:nvSpPr>
        <p:spPr>
          <a:xfrm>
            <a:off x="7743790" y="701493"/>
            <a:ext cx="671" cy="510275"/>
          </a:xfrm>
          <a:prstGeom prst="rect">
            <a:avLst/>
          </a:prstGeom>
          <a:blipFill>
            <a:blip r:embed="rId2" cstate="print"/>
            <a:stretch>
              <a:fillRect/>
            </a:stretch>
          </a:blip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8" name="object 8"/>
          <p:cNvSpPr txBox="1">
            <a:spLocks noGrp="1"/>
          </p:cNvSpPr>
          <p:nvPr>
            <p:ph type="title"/>
          </p:nvPr>
        </p:nvSpPr>
        <p:spPr>
          <a:xfrm>
            <a:off x="402284" y="523315"/>
            <a:ext cx="7002194" cy="558222"/>
          </a:xfrm>
          <a:prstGeom prst="rect">
            <a:avLst/>
          </a:prstGeom>
        </p:spPr>
        <p:txBody>
          <a:bodyPr vert="horz" wrap="square" lIns="0" tIns="121023" rIns="0" bIns="0" rtlCol="0">
            <a:spAutoFit/>
          </a:bodyPr>
          <a:lstStyle/>
          <a:p>
            <a:pPr marL="904363" marR="4483" indent="-683595">
              <a:lnSpc>
                <a:spcPts val="3353"/>
              </a:lnSpc>
            </a:pPr>
            <a:r>
              <a:rPr lang="en-US" sz="3200" spc="163" dirty="0" smtClean="0"/>
              <a:t>Submit Locally Run Globally</a:t>
            </a:r>
            <a:endParaRPr sz="2800" spc="172" dirty="0"/>
          </a:p>
        </p:txBody>
      </p:sp>
      <p:sp>
        <p:nvSpPr>
          <p:cNvPr id="9" name="object 9"/>
          <p:cNvSpPr/>
          <p:nvPr/>
        </p:nvSpPr>
        <p:spPr>
          <a:xfrm>
            <a:off x="713129" y="3257935"/>
            <a:ext cx="503704" cy="496981"/>
          </a:xfrm>
          <a:custGeom>
            <a:avLst/>
            <a:gdLst/>
            <a:ahLst/>
            <a:cxnLst/>
            <a:rect l="l" t="t" r="r" b="b"/>
            <a:pathLst>
              <a:path w="570865" h="563245">
                <a:moveTo>
                  <a:pt x="285415" y="0"/>
                </a:moveTo>
                <a:lnTo>
                  <a:pt x="239120" y="3681"/>
                </a:lnTo>
                <a:lnTo>
                  <a:pt x="195202" y="14341"/>
                </a:lnTo>
                <a:lnTo>
                  <a:pt x="154250" y="31400"/>
                </a:lnTo>
                <a:lnTo>
                  <a:pt x="116853" y="54277"/>
                </a:lnTo>
                <a:lnTo>
                  <a:pt x="83596" y="82395"/>
                </a:lnTo>
                <a:lnTo>
                  <a:pt x="55068" y="115174"/>
                </a:lnTo>
                <a:lnTo>
                  <a:pt x="31857" y="152034"/>
                </a:lnTo>
                <a:lnTo>
                  <a:pt x="14550" y="192398"/>
                </a:lnTo>
                <a:lnTo>
                  <a:pt x="3735" y="235684"/>
                </a:lnTo>
                <a:lnTo>
                  <a:pt x="0" y="281315"/>
                </a:lnTo>
                <a:lnTo>
                  <a:pt x="3735" y="326946"/>
                </a:lnTo>
                <a:lnTo>
                  <a:pt x="14550" y="370232"/>
                </a:lnTo>
                <a:lnTo>
                  <a:pt x="31857" y="410595"/>
                </a:lnTo>
                <a:lnTo>
                  <a:pt x="55068" y="447456"/>
                </a:lnTo>
                <a:lnTo>
                  <a:pt x="83596" y="480235"/>
                </a:lnTo>
                <a:lnTo>
                  <a:pt x="116853" y="508352"/>
                </a:lnTo>
                <a:lnTo>
                  <a:pt x="154250" y="531230"/>
                </a:lnTo>
                <a:lnTo>
                  <a:pt x="195202" y="548288"/>
                </a:lnTo>
                <a:lnTo>
                  <a:pt x="239120" y="558948"/>
                </a:lnTo>
                <a:lnTo>
                  <a:pt x="285415" y="562630"/>
                </a:lnTo>
                <a:lnTo>
                  <a:pt x="331711" y="558948"/>
                </a:lnTo>
                <a:lnTo>
                  <a:pt x="375629" y="548288"/>
                </a:lnTo>
                <a:lnTo>
                  <a:pt x="416581" y="531230"/>
                </a:lnTo>
                <a:lnTo>
                  <a:pt x="453978" y="508352"/>
                </a:lnTo>
                <a:lnTo>
                  <a:pt x="487235" y="480235"/>
                </a:lnTo>
                <a:lnTo>
                  <a:pt x="515763" y="447456"/>
                </a:lnTo>
                <a:lnTo>
                  <a:pt x="538974" y="410595"/>
                </a:lnTo>
                <a:lnTo>
                  <a:pt x="556281" y="370232"/>
                </a:lnTo>
                <a:lnTo>
                  <a:pt x="567096" y="326946"/>
                </a:lnTo>
                <a:lnTo>
                  <a:pt x="570831" y="281315"/>
                </a:lnTo>
                <a:lnTo>
                  <a:pt x="567096" y="235684"/>
                </a:lnTo>
                <a:lnTo>
                  <a:pt x="556281" y="192398"/>
                </a:lnTo>
                <a:lnTo>
                  <a:pt x="538974" y="152034"/>
                </a:lnTo>
                <a:lnTo>
                  <a:pt x="515763" y="115174"/>
                </a:lnTo>
                <a:lnTo>
                  <a:pt x="487235" y="82395"/>
                </a:lnTo>
                <a:lnTo>
                  <a:pt x="453978" y="54277"/>
                </a:lnTo>
                <a:lnTo>
                  <a:pt x="416581" y="31400"/>
                </a:lnTo>
                <a:lnTo>
                  <a:pt x="375629" y="14341"/>
                </a:lnTo>
                <a:lnTo>
                  <a:pt x="331711" y="3681"/>
                </a:lnTo>
                <a:lnTo>
                  <a:pt x="285415" y="0"/>
                </a:lnTo>
                <a:close/>
              </a:path>
            </a:pathLst>
          </a:custGeom>
          <a:solidFill>
            <a:srgbClr val="FCF388"/>
          </a:solid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0" name="object 10"/>
          <p:cNvSpPr/>
          <p:nvPr/>
        </p:nvSpPr>
        <p:spPr>
          <a:xfrm>
            <a:off x="858051" y="3406063"/>
            <a:ext cx="214032" cy="52107"/>
          </a:xfrm>
          <a:custGeom>
            <a:avLst/>
            <a:gdLst/>
            <a:ahLst/>
            <a:cxnLst/>
            <a:rect l="l" t="t" r="r" b="b"/>
            <a:pathLst>
              <a:path w="242569" h="59054">
                <a:moveTo>
                  <a:pt x="29731" y="0"/>
                </a:moveTo>
                <a:lnTo>
                  <a:pt x="18158" y="2302"/>
                </a:lnTo>
                <a:lnTo>
                  <a:pt x="8708" y="8582"/>
                </a:lnTo>
                <a:lnTo>
                  <a:pt x="2336" y="17897"/>
                </a:lnTo>
                <a:lnTo>
                  <a:pt x="0" y="29303"/>
                </a:lnTo>
                <a:lnTo>
                  <a:pt x="2336" y="40710"/>
                </a:lnTo>
                <a:lnTo>
                  <a:pt x="8708" y="50025"/>
                </a:lnTo>
                <a:lnTo>
                  <a:pt x="18158" y="56305"/>
                </a:lnTo>
                <a:lnTo>
                  <a:pt x="29731" y="58607"/>
                </a:lnTo>
                <a:lnTo>
                  <a:pt x="41303" y="56305"/>
                </a:lnTo>
                <a:lnTo>
                  <a:pt x="50754" y="50025"/>
                </a:lnTo>
                <a:lnTo>
                  <a:pt x="57125" y="40710"/>
                </a:lnTo>
                <a:lnTo>
                  <a:pt x="59462" y="29303"/>
                </a:lnTo>
                <a:lnTo>
                  <a:pt x="57125" y="17897"/>
                </a:lnTo>
                <a:lnTo>
                  <a:pt x="50754" y="8582"/>
                </a:lnTo>
                <a:lnTo>
                  <a:pt x="41303" y="2302"/>
                </a:lnTo>
                <a:lnTo>
                  <a:pt x="29731" y="0"/>
                </a:lnTo>
                <a:close/>
              </a:path>
              <a:path w="242569" h="59054">
                <a:moveTo>
                  <a:pt x="212608" y="0"/>
                </a:moveTo>
                <a:lnTo>
                  <a:pt x="201035" y="2302"/>
                </a:lnTo>
                <a:lnTo>
                  <a:pt x="191585" y="8582"/>
                </a:lnTo>
                <a:lnTo>
                  <a:pt x="185213" y="17897"/>
                </a:lnTo>
                <a:lnTo>
                  <a:pt x="182877" y="29303"/>
                </a:lnTo>
                <a:lnTo>
                  <a:pt x="185213" y="40710"/>
                </a:lnTo>
                <a:lnTo>
                  <a:pt x="191585" y="50025"/>
                </a:lnTo>
                <a:lnTo>
                  <a:pt x="201035" y="56305"/>
                </a:lnTo>
                <a:lnTo>
                  <a:pt x="212608" y="58607"/>
                </a:lnTo>
                <a:lnTo>
                  <a:pt x="224180" y="56305"/>
                </a:lnTo>
                <a:lnTo>
                  <a:pt x="233631" y="50025"/>
                </a:lnTo>
                <a:lnTo>
                  <a:pt x="240002" y="40710"/>
                </a:lnTo>
                <a:lnTo>
                  <a:pt x="242338" y="29303"/>
                </a:lnTo>
                <a:lnTo>
                  <a:pt x="240002" y="17897"/>
                </a:lnTo>
                <a:lnTo>
                  <a:pt x="233631" y="8582"/>
                </a:lnTo>
                <a:lnTo>
                  <a:pt x="224180" y="2302"/>
                </a:lnTo>
                <a:lnTo>
                  <a:pt x="212608" y="0"/>
                </a:lnTo>
                <a:close/>
              </a:path>
            </a:pathLst>
          </a:custGeom>
          <a:solidFill>
            <a:srgbClr val="D4CC72"/>
          </a:solid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 name="object 11"/>
          <p:cNvSpPr/>
          <p:nvPr/>
        </p:nvSpPr>
        <p:spPr>
          <a:xfrm>
            <a:off x="858051" y="3406062"/>
            <a:ext cx="52668" cy="52107"/>
          </a:xfrm>
          <a:custGeom>
            <a:avLst/>
            <a:gdLst/>
            <a:ahLst/>
            <a:cxnLst/>
            <a:rect l="l" t="t" r="r" b="b"/>
            <a:pathLst>
              <a:path w="59690" h="59054">
                <a:moveTo>
                  <a:pt x="0" y="29303"/>
                </a:moveTo>
                <a:lnTo>
                  <a:pt x="2336" y="17897"/>
                </a:lnTo>
                <a:lnTo>
                  <a:pt x="8708" y="8582"/>
                </a:lnTo>
                <a:lnTo>
                  <a:pt x="18158" y="2302"/>
                </a:lnTo>
                <a:lnTo>
                  <a:pt x="29731" y="0"/>
                </a:lnTo>
                <a:lnTo>
                  <a:pt x="41303" y="2302"/>
                </a:lnTo>
                <a:lnTo>
                  <a:pt x="50754" y="8582"/>
                </a:lnTo>
                <a:lnTo>
                  <a:pt x="57125" y="17897"/>
                </a:lnTo>
                <a:lnTo>
                  <a:pt x="59462" y="29303"/>
                </a:lnTo>
                <a:lnTo>
                  <a:pt x="57125" y="40710"/>
                </a:lnTo>
                <a:lnTo>
                  <a:pt x="50754" y="50025"/>
                </a:lnTo>
                <a:lnTo>
                  <a:pt x="41303" y="56305"/>
                </a:lnTo>
                <a:lnTo>
                  <a:pt x="29731" y="58607"/>
                </a:lnTo>
                <a:lnTo>
                  <a:pt x="18158" y="56305"/>
                </a:lnTo>
                <a:lnTo>
                  <a:pt x="8708" y="50025"/>
                </a:lnTo>
                <a:lnTo>
                  <a:pt x="2336" y="40710"/>
                </a:lnTo>
                <a:lnTo>
                  <a:pt x="0" y="29303"/>
                </a:lnTo>
                <a:close/>
              </a:path>
            </a:pathLst>
          </a:custGeom>
          <a:ln w="9524">
            <a:solidFill>
              <a:srgbClr val="6871FF"/>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2" name="object 12"/>
          <p:cNvSpPr/>
          <p:nvPr/>
        </p:nvSpPr>
        <p:spPr>
          <a:xfrm>
            <a:off x="1019413" y="3406062"/>
            <a:ext cx="52668" cy="52107"/>
          </a:xfrm>
          <a:custGeom>
            <a:avLst/>
            <a:gdLst/>
            <a:ahLst/>
            <a:cxnLst/>
            <a:rect l="l" t="t" r="r" b="b"/>
            <a:pathLst>
              <a:path w="59690" h="59054">
                <a:moveTo>
                  <a:pt x="0" y="29303"/>
                </a:moveTo>
                <a:lnTo>
                  <a:pt x="2336" y="17897"/>
                </a:lnTo>
                <a:lnTo>
                  <a:pt x="8707" y="8582"/>
                </a:lnTo>
                <a:lnTo>
                  <a:pt x="18158" y="2302"/>
                </a:lnTo>
                <a:lnTo>
                  <a:pt x="29730" y="0"/>
                </a:lnTo>
                <a:lnTo>
                  <a:pt x="41303" y="2302"/>
                </a:lnTo>
                <a:lnTo>
                  <a:pt x="50753" y="8582"/>
                </a:lnTo>
                <a:lnTo>
                  <a:pt x="57125" y="17897"/>
                </a:lnTo>
                <a:lnTo>
                  <a:pt x="59461" y="29303"/>
                </a:lnTo>
                <a:lnTo>
                  <a:pt x="57125" y="40710"/>
                </a:lnTo>
                <a:lnTo>
                  <a:pt x="50753" y="50025"/>
                </a:lnTo>
                <a:lnTo>
                  <a:pt x="41303" y="56305"/>
                </a:lnTo>
                <a:lnTo>
                  <a:pt x="29730" y="58607"/>
                </a:lnTo>
                <a:lnTo>
                  <a:pt x="18158" y="56305"/>
                </a:lnTo>
                <a:lnTo>
                  <a:pt x="8707" y="50025"/>
                </a:lnTo>
                <a:lnTo>
                  <a:pt x="2336" y="40710"/>
                </a:lnTo>
                <a:lnTo>
                  <a:pt x="0" y="29303"/>
                </a:lnTo>
                <a:close/>
              </a:path>
            </a:pathLst>
          </a:custGeom>
          <a:ln w="9524">
            <a:solidFill>
              <a:srgbClr val="6871FF"/>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 name="object 13"/>
          <p:cNvSpPr/>
          <p:nvPr/>
        </p:nvSpPr>
        <p:spPr>
          <a:xfrm>
            <a:off x="828468" y="3614404"/>
            <a:ext cx="272863" cy="45384"/>
          </a:xfrm>
          <a:custGeom>
            <a:avLst/>
            <a:gdLst/>
            <a:ahLst/>
            <a:cxnLst/>
            <a:rect l="l" t="t" r="r" b="b"/>
            <a:pathLst>
              <a:path w="309244" h="51435">
                <a:moveTo>
                  <a:pt x="0" y="0"/>
                </a:moveTo>
                <a:lnTo>
                  <a:pt x="44192" y="25645"/>
                </a:lnTo>
                <a:lnTo>
                  <a:pt x="88369" y="42741"/>
                </a:lnTo>
                <a:lnTo>
                  <a:pt x="132531" y="51290"/>
                </a:lnTo>
                <a:lnTo>
                  <a:pt x="176679" y="51290"/>
                </a:lnTo>
                <a:lnTo>
                  <a:pt x="220811" y="42741"/>
                </a:lnTo>
                <a:lnTo>
                  <a:pt x="264929" y="25645"/>
                </a:lnTo>
                <a:lnTo>
                  <a:pt x="309032" y="0"/>
                </a:lnTo>
              </a:path>
            </a:pathLst>
          </a:custGeom>
          <a:ln w="9524">
            <a:solidFill>
              <a:srgbClr val="6871FF"/>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 name="object 14"/>
          <p:cNvSpPr/>
          <p:nvPr/>
        </p:nvSpPr>
        <p:spPr>
          <a:xfrm>
            <a:off x="713129" y="3257935"/>
            <a:ext cx="503704" cy="496981"/>
          </a:xfrm>
          <a:custGeom>
            <a:avLst/>
            <a:gdLst/>
            <a:ahLst/>
            <a:cxnLst/>
            <a:rect l="l" t="t" r="r" b="b"/>
            <a:pathLst>
              <a:path w="570865" h="563245">
                <a:moveTo>
                  <a:pt x="0" y="281314"/>
                </a:moveTo>
                <a:lnTo>
                  <a:pt x="3735" y="235684"/>
                </a:lnTo>
                <a:lnTo>
                  <a:pt x="14550" y="192397"/>
                </a:lnTo>
                <a:lnTo>
                  <a:pt x="31857" y="152034"/>
                </a:lnTo>
                <a:lnTo>
                  <a:pt x="55068" y="115173"/>
                </a:lnTo>
                <a:lnTo>
                  <a:pt x="83596" y="82395"/>
                </a:lnTo>
                <a:lnTo>
                  <a:pt x="116853" y="54277"/>
                </a:lnTo>
                <a:lnTo>
                  <a:pt x="154250" y="31399"/>
                </a:lnTo>
                <a:lnTo>
                  <a:pt x="195202" y="14341"/>
                </a:lnTo>
                <a:lnTo>
                  <a:pt x="239120" y="3681"/>
                </a:lnTo>
                <a:lnTo>
                  <a:pt x="285415" y="0"/>
                </a:lnTo>
                <a:lnTo>
                  <a:pt x="331711" y="3681"/>
                </a:lnTo>
                <a:lnTo>
                  <a:pt x="375629" y="14341"/>
                </a:lnTo>
                <a:lnTo>
                  <a:pt x="416580" y="31399"/>
                </a:lnTo>
                <a:lnTo>
                  <a:pt x="453978" y="54277"/>
                </a:lnTo>
                <a:lnTo>
                  <a:pt x="487235" y="82395"/>
                </a:lnTo>
                <a:lnTo>
                  <a:pt x="515763" y="115173"/>
                </a:lnTo>
                <a:lnTo>
                  <a:pt x="538974" y="152034"/>
                </a:lnTo>
                <a:lnTo>
                  <a:pt x="556281" y="192397"/>
                </a:lnTo>
                <a:lnTo>
                  <a:pt x="567096" y="235684"/>
                </a:lnTo>
                <a:lnTo>
                  <a:pt x="570831" y="281314"/>
                </a:lnTo>
                <a:lnTo>
                  <a:pt x="567096" y="326945"/>
                </a:lnTo>
                <a:lnTo>
                  <a:pt x="556281" y="370232"/>
                </a:lnTo>
                <a:lnTo>
                  <a:pt x="538974" y="410595"/>
                </a:lnTo>
                <a:lnTo>
                  <a:pt x="515763" y="447455"/>
                </a:lnTo>
                <a:lnTo>
                  <a:pt x="487235" y="480234"/>
                </a:lnTo>
                <a:lnTo>
                  <a:pt x="453978" y="508352"/>
                </a:lnTo>
                <a:lnTo>
                  <a:pt x="416580" y="531230"/>
                </a:lnTo>
                <a:lnTo>
                  <a:pt x="375629" y="548288"/>
                </a:lnTo>
                <a:lnTo>
                  <a:pt x="331711" y="558948"/>
                </a:lnTo>
                <a:lnTo>
                  <a:pt x="285415" y="562629"/>
                </a:lnTo>
                <a:lnTo>
                  <a:pt x="239120" y="558948"/>
                </a:lnTo>
                <a:lnTo>
                  <a:pt x="195202" y="548288"/>
                </a:lnTo>
                <a:lnTo>
                  <a:pt x="154250" y="531230"/>
                </a:lnTo>
                <a:lnTo>
                  <a:pt x="116853" y="508352"/>
                </a:lnTo>
                <a:lnTo>
                  <a:pt x="83596" y="480234"/>
                </a:lnTo>
                <a:lnTo>
                  <a:pt x="55068" y="447455"/>
                </a:lnTo>
                <a:lnTo>
                  <a:pt x="31857" y="410595"/>
                </a:lnTo>
                <a:lnTo>
                  <a:pt x="14550" y="370232"/>
                </a:lnTo>
                <a:lnTo>
                  <a:pt x="3735" y="326945"/>
                </a:lnTo>
                <a:lnTo>
                  <a:pt x="0" y="281314"/>
                </a:lnTo>
                <a:close/>
              </a:path>
            </a:pathLst>
          </a:custGeom>
          <a:ln w="9524">
            <a:solidFill>
              <a:srgbClr val="6871FF"/>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 name="object 15"/>
          <p:cNvSpPr txBox="1"/>
          <p:nvPr/>
        </p:nvSpPr>
        <p:spPr>
          <a:xfrm>
            <a:off x="1910468" y="2731569"/>
            <a:ext cx="271613" cy="1482538"/>
          </a:xfrm>
          <a:prstGeom prst="rect">
            <a:avLst/>
          </a:prstGeom>
          <a:ln w="9524">
            <a:solidFill>
              <a:srgbClr val="0433FF"/>
            </a:solidFill>
          </a:ln>
        </p:spPr>
        <p:txBody>
          <a:bodyPr vert="vert" wrap="square" lIns="0" tIns="35859" rIns="0" bIns="0" rtlCol="0">
            <a:spAutoFit/>
          </a:bodyPr>
          <a:lstStyle/>
          <a:p>
            <a:pPr marL="98617" marR="0" lvl="0" indent="0" algn="l" defTabSz="806867" rtl="0" eaLnBrk="0" fontAlgn="auto" latinLnBrk="0" hangingPunct="0">
              <a:lnSpc>
                <a:spcPct val="100000"/>
              </a:lnSpc>
              <a:spcBef>
                <a:spcPts val="282"/>
              </a:spcBef>
              <a:spcAft>
                <a:spcPts val="0"/>
              </a:spcAft>
              <a:buClrTx/>
              <a:buSzTx/>
              <a:buFontTx/>
              <a:buNone/>
              <a:tabLst/>
              <a:defRPr/>
            </a:pPr>
            <a:r>
              <a:rPr kumimoji="0" sz="1765" b="0" i="0" u="none" strike="noStrike" kern="1200" cap="none" spc="0" normalizeH="0" baseline="0" noProof="0" dirty="0">
                <a:ln>
                  <a:noFill/>
                </a:ln>
                <a:solidFill>
                  <a:srgbClr val="0000FF"/>
                </a:solidFill>
                <a:effectLst/>
                <a:uLnTx/>
                <a:uFillTx/>
                <a:latin typeface="Arial"/>
                <a:ea typeface="+mn-ea"/>
                <a:cs typeface="Arial"/>
              </a:rPr>
              <a:t>Access Point</a:t>
            </a:r>
            <a:endParaRPr kumimoji="0" sz="1765"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p:nvPr/>
        </p:nvSpPr>
        <p:spPr>
          <a:xfrm>
            <a:off x="1322294" y="4786157"/>
            <a:ext cx="1487020" cy="307822"/>
          </a:xfrm>
          <a:prstGeom prst="rect">
            <a:avLst/>
          </a:prstGeom>
          <a:ln w="9524">
            <a:solidFill>
              <a:srgbClr val="0433FF"/>
            </a:solidFill>
          </a:ln>
        </p:spPr>
        <p:txBody>
          <a:bodyPr vert="horz" wrap="square" lIns="0" tIns="35859" rIns="0" bIns="0" rtlCol="0">
            <a:spAutoFit/>
          </a:bodyPr>
          <a:lstStyle/>
          <a:p>
            <a:pPr marL="76204" marR="0" lvl="0" indent="0" algn="l" defTabSz="806867" rtl="0" eaLnBrk="0" fontAlgn="auto" latinLnBrk="0" hangingPunct="0">
              <a:lnSpc>
                <a:spcPct val="100000"/>
              </a:lnSpc>
              <a:spcBef>
                <a:spcPts val="282"/>
              </a:spcBef>
              <a:spcAft>
                <a:spcPts val="0"/>
              </a:spcAft>
              <a:buClrTx/>
              <a:buSzTx/>
              <a:buFontTx/>
              <a:buNone/>
              <a:tabLst/>
              <a:defRPr/>
            </a:pPr>
            <a:r>
              <a:rPr kumimoji="0" sz="1765" b="0" i="0" u="none" strike="noStrike" kern="1200" cap="none" spc="0" normalizeH="0" baseline="0" noProof="0" dirty="0">
                <a:ln>
                  <a:noFill/>
                </a:ln>
                <a:solidFill>
                  <a:srgbClr val="0000FF"/>
                </a:solidFill>
                <a:effectLst/>
                <a:uLnTx/>
                <a:uFillTx/>
                <a:latin typeface="Arial"/>
                <a:ea typeface="+mn-ea"/>
                <a:cs typeface="Arial"/>
              </a:rPr>
              <a:t>Local</a:t>
            </a:r>
            <a:r>
              <a:rPr kumimoji="0" sz="1765" b="0" i="0" u="none" strike="noStrike" kern="1200" cap="none" spc="-88" normalizeH="0" baseline="0" noProof="0" dirty="0">
                <a:ln>
                  <a:noFill/>
                </a:ln>
                <a:solidFill>
                  <a:srgbClr val="0000FF"/>
                </a:solidFill>
                <a:effectLst/>
                <a:uLnTx/>
                <a:uFillTx/>
                <a:latin typeface="Arial"/>
                <a:ea typeface="+mn-ea"/>
                <a:cs typeface="Arial"/>
              </a:rPr>
              <a:t> </a:t>
            </a:r>
            <a:r>
              <a:rPr kumimoji="0" sz="1765" b="0" i="0" u="none" strike="noStrike" kern="1200" cap="none" spc="0" normalizeH="0" baseline="0" noProof="0" dirty="0">
                <a:ln>
                  <a:noFill/>
                </a:ln>
                <a:solidFill>
                  <a:srgbClr val="0000FF"/>
                </a:solidFill>
                <a:effectLst/>
                <a:uLnTx/>
                <a:uFillTx/>
                <a:latin typeface="Arial"/>
                <a:ea typeface="+mn-ea"/>
                <a:cs typeface="Arial"/>
              </a:rPr>
              <a:t>Cluster</a:t>
            </a:r>
            <a:endParaRPr kumimoji="0" sz="1765"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p:nvPr/>
        </p:nvSpPr>
        <p:spPr>
          <a:xfrm>
            <a:off x="2876675" y="2936693"/>
            <a:ext cx="1952065" cy="1008529"/>
          </a:xfrm>
          <a:custGeom>
            <a:avLst/>
            <a:gdLst/>
            <a:ahLst/>
            <a:cxnLst/>
            <a:rect l="l" t="t" r="r" b="b"/>
            <a:pathLst>
              <a:path w="2212340" h="1143000">
                <a:moveTo>
                  <a:pt x="0" y="190453"/>
                </a:moveTo>
                <a:lnTo>
                  <a:pt x="5030" y="146784"/>
                </a:lnTo>
                <a:lnTo>
                  <a:pt x="19357" y="106697"/>
                </a:lnTo>
                <a:lnTo>
                  <a:pt x="41840" y="71334"/>
                </a:lnTo>
                <a:lnTo>
                  <a:pt x="71334" y="41840"/>
                </a:lnTo>
                <a:lnTo>
                  <a:pt x="106697" y="19357"/>
                </a:lnTo>
                <a:lnTo>
                  <a:pt x="146784" y="5030"/>
                </a:lnTo>
                <a:lnTo>
                  <a:pt x="190453" y="0"/>
                </a:lnTo>
                <a:lnTo>
                  <a:pt x="2021514" y="0"/>
                </a:lnTo>
                <a:lnTo>
                  <a:pt x="2065184" y="5030"/>
                </a:lnTo>
                <a:lnTo>
                  <a:pt x="2105271" y="19357"/>
                </a:lnTo>
                <a:lnTo>
                  <a:pt x="2140633" y="41840"/>
                </a:lnTo>
                <a:lnTo>
                  <a:pt x="2170128" y="71334"/>
                </a:lnTo>
                <a:lnTo>
                  <a:pt x="2192610" y="106697"/>
                </a:lnTo>
                <a:lnTo>
                  <a:pt x="2206938" y="146784"/>
                </a:lnTo>
                <a:lnTo>
                  <a:pt x="2211968" y="190453"/>
                </a:lnTo>
                <a:lnTo>
                  <a:pt x="2211968" y="952249"/>
                </a:lnTo>
                <a:lnTo>
                  <a:pt x="2206938" y="995919"/>
                </a:lnTo>
                <a:lnTo>
                  <a:pt x="2192610" y="1036006"/>
                </a:lnTo>
                <a:lnTo>
                  <a:pt x="2170128" y="1071368"/>
                </a:lnTo>
                <a:lnTo>
                  <a:pt x="2140633" y="1100863"/>
                </a:lnTo>
                <a:lnTo>
                  <a:pt x="2105271" y="1123345"/>
                </a:lnTo>
                <a:lnTo>
                  <a:pt x="2065184" y="1137673"/>
                </a:lnTo>
                <a:lnTo>
                  <a:pt x="2021514" y="1142703"/>
                </a:lnTo>
                <a:lnTo>
                  <a:pt x="190453" y="1142703"/>
                </a:lnTo>
                <a:lnTo>
                  <a:pt x="146784" y="1137673"/>
                </a:lnTo>
                <a:lnTo>
                  <a:pt x="106697" y="1123345"/>
                </a:lnTo>
                <a:lnTo>
                  <a:pt x="71334" y="1100863"/>
                </a:lnTo>
                <a:lnTo>
                  <a:pt x="41840" y="1071368"/>
                </a:lnTo>
                <a:lnTo>
                  <a:pt x="19357" y="1036006"/>
                </a:lnTo>
                <a:lnTo>
                  <a:pt x="5030" y="995919"/>
                </a:lnTo>
                <a:lnTo>
                  <a:pt x="0" y="952249"/>
                </a:lnTo>
                <a:lnTo>
                  <a:pt x="0" y="190453"/>
                </a:lnTo>
                <a:close/>
              </a:path>
            </a:pathLst>
          </a:custGeom>
          <a:ln w="76200">
            <a:solidFill>
              <a:srgbClr val="6871FF"/>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8" name="object 18"/>
          <p:cNvSpPr txBox="1"/>
          <p:nvPr/>
        </p:nvSpPr>
        <p:spPr>
          <a:xfrm>
            <a:off x="5615391" y="1907491"/>
            <a:ext cx="2607049" cy="307822"/>
          </a:xfrm>
          <a:prstGeom prst="rect">
            <a:avLst/>
          </a:prstGeom>
          <a:ln w="9524">
            <a:solidFill>
              <a:srgbClr val="0433FF"/>
            </a:solidFill>
          </a:ln>
        </p:spPr>
        <p:txBody>
          <a:bodyPr vert="horz" wrap="square" lIns="0" tIns="35859" rIns="0" bIns="0" rtlCol="0">
            <a:spAutoFit/>
          </a:bodyPr>
          <a:lstStyle/>
          <a:p>
            <a:pPr marL="76204" marR="0" lvl="0" indent="0" algn="l" defTabSz="806867" rtl="0" eaLnBrk="0" fontAlgn="auto" latinLnBrk="0" hangingPunct="0">
              <a:lnSpc>
                <a:spcPct val="100000"/>
              </a:lnSpc>
              <a:spcBef>
                <a:spcPts val="282"/>
              </a:spcBef>
              <a:spcAft>
                <a:spcPts val="0"/>
              </a:spcAft>
              <a:buClrTx/>
              <a:buSzTx/>
              <a:buFontTx/>
              <a:buNone/>
              <a:tabLst/>
              <a:defRPr/>
            </a:pPr>
            <a:r>
              <a:rPr kumimoji="0" sz="1765" b="0" i="0" u="none" strike="noStrike" kern="1200" cap="none" spc="0" normalizeH="0" baseline="0" noProof="0" dirty="0">
                <a:ln>
                  <a:noFill/>
                </a:ln>
                <a:solidFill>
                  <a:srgbClr val="0000FF"/>
                </a:solidFill>
                <a:effectLst/>
                <a:uLnTx/>
                <a:uFillTx/>
                <a:latin typeface="Arial"/>
                <a:ea typeface="+mn-ea"/>
                <a:cs typeface="Arial"/>
              </a:rPr>
              <a:t>National</a:t>
            </a:r>
            <a:r>
              <a:rPr kumimoji="0" sz="1765" b="0" i="0" u="none" strike="noStrike" kern="1200" cap="none" spc="-88" normalizeH="0" baseline="0" noProof="0" dirty="0">
                <a:ln>
                  <a:noFill/>
                </a:ln>
                <a:solidFill>
                  <a:srgbClr val="0000FF"/>
                </a:solidFill>
                <a:effectLst/>
                <a:uLnTx/>
                <a:uFillTx/>
                <a:latin typeface="Arial"/>
                <a:ea typeface="+mn-ea"/>
                <a:cs typeface="Arial"/>
              </a:rPr>
              <a:t> </a:t>
            </a:r>
            <a:r>
              <a:rPr kumimoji="0" sz="1765" b="0" i="0" u="none" strike="noStrike" kern="1200" cap="none" spc="0" normalizeH="0" baseline="0" noProof="0" dirty="0">
                <a:ln>
                  <a:noFill/>
                </a:ln>
                <a:solidFill>
                  <a:srgbClr val="0000FF"/>
                </a:solidFill>
                <a:effectLst/>
                <a:uLnTx/>
                <a:uFillTx/>
                <a:latin typeface="Arial"/>
                <a:ea typeface="+mn-ea"/>
                <a:cs typeface="Arial"/>
              </a:rPr>
              <a:t>Supercomputer</a:t>
            </a:r>
            <a:endParaRPr kumimoji="0" sz="1765" b="0" i="0" u="none" strike="noStrike" kern="1200" cap="none" spc="0" normalizeH="0" baseline="0" noProof="0">
              <a:ln>
                <a:noFill/>
              </a:ln>
              <a:solidFill>
                <a:prstClr val="black"/>
              </a:solidFill>
              <a:effectLst/>
              <a:uLnTx/>
              <a:uFillTx/>
              <a:latin typeface="Arial"/>
              <a:ea typeface="+mn-ea"/>
              <a:cs typeface="Arial"/>
            </a:endParaRPr>
          </a:p>
        </p:txBody>
      </p:sp>
      <p:sp>
        <p:nvSpPr>
          <p:cNvPr id="19" name="object 19"/>
          <p:cNvSpPr txBox="1"/>
          <p:nvPr/>
        </p:nvSpPr>
        <p:spPr>
          <a:xfrm>
            <a:off x="5774765" y="2813917"/>
            <a:ext cx="2347072" cy="307822"/>
          </a:xfrm>
          <a:prstGeom prst="rect">
            <a:avLst/>
          </a:prstGeom>
          <a:ln w="9524">
            <a:solidFill>
              <a:srgbClr val="0433FF"/>
            </a:solidFill>
          </a:ln>
        </p:spPr>
        <p:txBody>
          <a:bodyPr vert="horz" wrap="square" lIns="0" tIns="35859" rIns="0" bIns="0" rtlCol="0">
            <a:spAutoFit/>
          </a:bodyPr>
          <a:lstStyle/>
          <a:p>
            <a:pPr marL="76204" marR="0" lvl="0" indent="0" algn="l" defTabSz="806867" rtl="0" eaLnBrk="0" fontAlgn="auto" latinLnBrk="0" hangingPunct="0">
              <a:lnSpc>
                <a:spcPct val="100000"/>
              </a:lnSpc>
              <a:spcBef>
                <a:spcPts val="282"/>
              </a:spcBef>
              <a:spcAft>
                <a:spcPts val="0"/>
              </a:spcAft>
              <a:buClrTx/>
              <a:buSzTx/>
              <a:buFontTx/>
              <a:buNone/>
              <a:tabLst/>
              <a:defRPr/>
            </a:pPr>
            <a:r>
              <a:rPr kumimoji="0" sz="1765" b="0" i="0" u="none" strike="noStrike" kern="1200" cap="none" spc="0" normalizeH="0" baseline="0" noProof="0" dirty="0">
                <a:ln>
                  <a:noFill/>
                </a:ln>
                <a:solidFill>
                  <a:srgbClr val="0000FF"/>
                </a:solidFill>
                <a:effectLst/>
                <a:uLnTx/>
                <a:uFillTx/>
                <a:latin typeface="Arial"/>
                <a:ea typeface="+mn-ea"/>
                <a:cs typeface="Arial"/>
              </a:rPr>
              <a:t>Collaborator’s</a:t>
            </a:r>
            <a:r>
              <a:rPr kumimoji="0" sz="1765" b="0" i="0" u="none" strike="noStrike" kern="1200" cap="none" spc="-62" normalizeH="0" baseline="0" noProof="0" dirty="0">
                <a:ln>
                  <a:noFill/>
                </a:ln>
                <a:solidFill>
                  <a:srgbClr val="0000FF"/>
                </a:solidFill>
                <a:effectLst/>
                <a:uLnTx/>
                <a:uFillTx/>
                <a:latin typeface="Arial"/>
                <a:ea typeface="+mn-ea"/>
                <a:cs typeface="Arial"/>
              </a:rPr>
              <a:t> </a:t>
            </a:r>
            <a:r>
              <a:rPr kumimoji="0" sz="1765" b="0" i="0" u="none" strike="noStrike" kern="1200" cap="none" spc="0" normalizeH="0" baseline="0" noProof="0" dirty="0">
                <a:ln>
                  <a:noFill/>
                </a:ln>
                <a:solidFill>
                  <a:srgbClr val="0000FF"/>
                </a:solidFill>
                <a:effectLst/>
                <a:uLnTx/>
                <a:uFillTx/>
                <a:latin typeface="Arial"/>
                <a:ea typeface="+mn-ea"/>
                <a:cs typeface="Arial"/>
              </a:rPr>
              <a:t>Cluster</a:t>
            </a:r>
            <a:endParaRPr kumimoji="0" sz="1765" b="0" i="0" u="none" strike="noStrike" kern="1200" cap="none" spc="0" normalizeH="0" baseline="0" noProof="0">
              <a:ln>
                <a:noFill/>
              </a:ln>
              <a:solidFill>
                <a:prstClr val="black"/>
              </a:solidFill>
              <a:effectLst/>
              <a:uLnTx/>
              <a:uFillTx/>
              <a:latin typeface="Arial"/>
              <a:ea typeface="+mn-ea"/>
              <a:cs typeface="Arial"/>
            </a:endParaRPr>
          </a:p>
        </p:txBody>
      </p:sp>
      <p:sp>
        <p:nvSpPr>
          <p:cNvPr id="20" name="object 20"/>
          <p:cNvSpPr txBox="1"/>
          <p:nvPr/>
        </p:nvSpPr>
        <p:spPr>
          <a:xfrm>
            <a:off x="3030791" y="3198070"/>
            <a:ext cx="1592356" cy="543226"/>
          </a:xfrm>
          <a:prstGeom prst="rect">
            <a:avLst/>
          </a:prstGeom>
        </p:spPr>
        <p:txBody>
          <a:bodyPr vert="horz" wrap="square" lIns="0" tIns="0" rIns="0" bIns="0" rtlCol="0">
            <a:spAutoFit/>
          </a:bodyPr>
          <a:lstStyle/>
          <a:p>
            <a:pPr marL="3922" marR="0" lvl="0" indent="0" algn="ctr" defTabSz="806867" rtl="0" eaLnBrk="0" fontAlgn="auto" latinLnBrk="0" hangingPunct="0">
              <a:lnSpc>
                <a:spcPct val="100000"/>
              </a:lnSpc>
              <a:spcBef>
                <a:spcPts val="0"/>
              </a:spcBef>
              <a:spcAft>
                <a:spcPts val="0"/>
              </a:spcAft>
              <a:buClrTx/>
              <a:buSzTx/>
              <a:buFontTx/>
              <a:buNone/>
              <a:tabLst/>
              <a:defRPr/>
            </a:pPr>
            <a:r>
              <a:rPr kumimoji="0" sz="1765" b="1" i="0" u="none" strike="noStrike" kern="1200" cap="none" spc="0" normalizeH="0" baseline="0" noProof="0" dirty="0" smtClean="0">
                <a:ln>
                  <a:noFill/>
                </a:ln>
                <a:solidFill>
                  <a:srgbClr val="FF0000"/>
                </a:solidFill>
                <a:effectLst/>
                <a:uLnTx/>
                <a:uFillTx/>
                <a:latin typeface="Arial"/>
                <a:ea typeface="+mn-ea"/>
                <a:cs typeface="Arial"/>
              </a:rPr>
              <a:t>OSG</a:t>
            </a:r>
            <a:r>
              <a:rPr kumimoji="0" lang="en-US" sz="1765" b="0" i="0" u="none" strike="noStrike" kern="1200" cap="none" spc="0" normalizeH="0" baseline="0" noProof="0" dirty="0">
                <a:ln>
                  <a:noFill/>
                </a:ln>
                <a:solidFill>
                  <a:prstClr val="black"/>
                </a:solidFill>
                <a:effectLst/>
                <a:uLnTx/>
                <a:uFillTx/>
                <a:latin typeface="Arial"/>
                <a:ea typeface="+mn-ea"/>
                <a:cs typeface="Arial"/>
              </a:rPr>
              <a:t> </a:t>
            </a:r>
            <a:r>
              <a:rPr kumimoji="0" lang="en-US" sz="1765" b="1" i="0" u="none" strike="noStrike" kern="1200" cap="none" spc="0" normalizeH="0" baseline="0" noProof="0" dirty="0" smtClean="0">
                <a:ln>
                  <a:noFill/>
                </a:ln>
                <a:solidFill>
                  <a:srgbClr val="FF0000"/>
                </a:solidFill>
                <a:effectLst/>
                <a:uLnTx/>
                <a:uFillTx/>
                <a:latin typeface="Arial"/>
                <a:ea typeface="+mn-ea"/>
                <a:cs typeface="Arial"/>
              </a:rPr>
              <a:t>Deployed </a:t>
            </a:r>
            <a:r>
              <a:rPr kumimoji="0" lang="en-US" sz="1765" b="1" i="0" u="none" strike="noStrike" kern="1200" cap="none" spc="0" normalizeH="0" baseline="0" noProof="0" dirty="0" err="1" smtClean="0">
                <a:ln>
                  <a:noFill/>
                </a:ln>
                <a:solidFill>
                  <a:srgbClr val="FF0000"/>
                </a:solidFill>
                <a:effectLst/>
                <a:uLnTx/>
                <a:uFillTx/>
                <a:latin typeface="Arial"/>
                <a:ea typeface="+mn-ea"/>
                <a:cs typeface="Arial"/>
              </a:rPr>
              <a:t>HTCondor</a:t>
            </a:r>
            <a:endParaRPr kumimoji="0" sz="1765" b="1" i="0" u="none" strike="noStrike" kern="1200" cap="none" spc="0" normalizeH="0" baseline="0" noProof="0" dirty="0">
              <a:ln>
                <a:noFill/>
              </a:ln>
              <a:solidFill>
                <a:prstClr val="black"/>
              </a:solidFill>
              <a:effectLst/>
              <a:uLnTx/>
              <a:uFillTx/>
              <a:latin typeface="Arial"/>
              <a:ea typeface="+mn-ea"/>
              <a:cs typeface="Arial"/>
            </a:endParaRPr>
          </a:p>
        </p:txBody>
      </p:sp>
      <p:sp>
        <p:nvSpPr>
          <p:cNvPr id="21" name="object 21"/>
          <p:cNvSpPr/>
          <p:nvPr/>
        </p:nvSpPr>
        <p:spPr>
          <a:xfrm>
            <a:off x="5622863" y="3770143"/>
            <a:ext cx="2842372" cy="353546"/>
          </a:xfrm>
          <a:custGeom>
            <a:avLst/>
            <a:gdLst/>
            <a:ahLst/>
            <a:cxnLst/>
            <a:rect l="l" t="t" r="r" b="b"/>
            <a:pathLst>
              <a:path w="3221354" h="400685">
                <a:moveTo>
                  <a:pt x="0" y="0"/>
                </a:moveTo>
                <a:lnTo>
                  <a:pt x="3221103" y="0"/>
                </a:lnTo>
                <a:lnTo>
                  <a:pt x="3221103" y="400109"/>
                </a:lnTo>
                <a:lnTo>
                  <a:pt x="0" y="400109"/>
                </a:lnTo>
                <a:lnTo>
                  <a:pt x="0" y="0"/>
                </a:lnTo>
                <a:close/>
              </a:path>
            </a:pathLst>
          </a:custGeom>
          <a:ln w="9524">
            <a:solidFill>
              <a:srgbClr val="0433FF"/>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22" name="object 22"/>
          <p:cNvSpPr txBox="1"/>
          <p:nvPr/>
        </p:nvSpPr>
        <p:spPr>
          <a:xfrm>
            <a:off x="5692339" y="3810485"/>
            <a:ext cx="2675965" cy="271613"/>
          </a:xfrm>
          <a:prstGeom prst="rect">
            <a:avLst/>
          </a:prstGeom>
        </p:spPr>
        <p:txBody>
          <a:bodyPr vert="horz" wrap="square" lIns="0" tIns="0" rIns="0" bIns="0" rtlCol="0">
            <a:spAutoFit/>
          </a:bodyPr>
          <a:lstStyle/>
          <a:p>
            <a:pPr marL="11206" marR="0" lvl="0" indent="0" algn="l" defTabSz="806867" rtl="0" eaLnBrk="0" fontAlgn="auto" latinLnBrk="0" hangingPunct="0">
              <a:lnSpc>
                <a:spcPct val="100000"/>
              </a:lnSpc>
              <a:spcBef>
                <a:spcPts val="0"/>
              </a:spcBef>
              <a:spcAft>
                <a:spcPts val="0"/>
              </a:spcAft>
              <a:buClrTx/>
              <a:buSzTx/>
              <a:buFontTx/>
              <a:buNone/>
              <a:tabLst/>
              <a:defRPr/>
            </a:pPr>
            <a:r>
              <a:rPr kumimoji="0" sz="1765" b="0" i="0" u="none" strike="noStrike" kern="1200" cap="none" spc="0" normalizeH="0" baseline="0" noProof="0" dirty="0">
                <a:ln>
                  <a:noFill/>
                </a:ln>
                <a:solidFill>
                  <a:srgbClr val="0000FF"/>
                </a:solidFill>
                <a:effectLst/>
                <a:uLnTx/>
                <a:uFillTx/>
                <a:latin typeface="Arial"/>
                <a:ea typeface="+mn-ea"/>
                <a:cs typeface="Arial"/>
              </a:rPr>
              <a:t>Nationally Shared</a:t>
            </a:r>
            <a:r>
              <a:rPr kumimoji="0" sz="1765" b="0" i="0" u="none" strike="noStrike" kern="1200" cap="none" spc="-88" normalizeH="0" baseline="0" noProof="0" dirty="0">
                <a:ln>
                  <a:noFill/>
                </a:ln>
                <a:solidFill>
                  <a:srgbClr val="0000FF"/>
                </a:solidFill>
                <a:effectLst/>
                <a:uLnTx/>
                <a:uFillTx/>
                <a:latin typeface="Arial"/>
                <a:ea typeface="+mn-ea"/>
                <a:cs typeface="Arial"/>
              </a:rPr>
              <a:t> </a:t>
            </a:r>
            <a:r>
              <a:rPr kumimoji="0" sz="1765" b="0" i="0" u="none" strike="noStrike" kern="1200" cap="none" spc="0" normalizeH="0" baseline="0" noProof="0" dirty="0">
                <a:ln>
                  <a:noFill/>
                </a:ln>
                <a:solidFill>
                  <a:srgbClr val="0000FF"/>
                </a:solidFill>
                <a:effectLst/>
                <a:uLnTx/>
                <a:uFillTx/>
                <a:latin typeface="Arial"/>
                <a:ea typeface="+mn-ea"/>
                <a:cs typeface="Arial"/>
              </a:rPr>
              <a:t>Clusters</a:t>
            </a:r>
            <a:endParaRPr kumimoji="0" sz="1765" b="0" i="0" u="none" strike="noStrike" kern="1200" cap="none" spc="0" normalizeH="0" baseline="0" noProof="0">
              <a:ln>
                <a:noFill/>
              </a:ln>
              <a:solidFill>
                <a:prstClr val="black"/>
              </a:solidFill>
              <a:effectLst/>
              <a:uLnTx/>
              <a:uFillTx/>
              <a:latin typeface="Arial"/>
              <a:ea typeface="+mn-ea"/>
              <a:cs typeface="Arial"/>
            </a:endParaRPr>
          </a:p>
        </p:txBody>
      </p:sp>
      <p:sp>
        <p:nvSpPr>
          <p:cNvPr id="23" name="object 23"/>
          <p:cNvSpPr txBox="1"/>
          <p:nvPr/>
        </p:nvSpPr>
        <p:spPr>
          <a:xfrm>
            <a:off x="5794686" y="4651667"/>
            <a:ext cx="2024343" cy="307822"/>
          </a:xfrm>
          <a:prstGeom prst="rect">
            <a:avLst/>
          </a:prstGeom>
          <a:ln w="9524">
            <a:solidFill>
              <a:srgbClr val="0433FF"/>
            </a:solidFill>
          </a:ln>
        </p:spPr>
        <p:txBody>
          <a:bodyPr vert="horz" wrap="square" lIns="0" tIns="35859" rIns="0" bIns="0" rtlCol="0">
            <a:spAutoFit/>
          </a:bodyPr>
          <a:lstStyle/>
          <a:p>
            <a:pPr marL="76204" marR="0" lvl="0" indent="0" algn="l" defTabSz="806867" rtl="0" eaLnBrk="0" fontAlgn="auto" latinLnBrk="0" hangingPunct="0">
              <a:lnSpc>
                <a:spcPct val="100000"/>
              </a:lnSpc>
              <a:spcBef>
                <a:spcPts val="282"/>
              </a:spcBef>
              <a:spcAft>
                <a:spcPts val="0"/>
              </a:spcAft>
              <a:buClrTx/>
              <a:buSzTx/>
              <a:buFontTx/>
              <a:buNone/>
              <a:tabLst/>
              <a:defRPr/>
            </a:pPr>
            <a:r>
              <a:rPr kumimoji="0" sz="1765" b="0" i="0" u="none" strike="noStrike" kern="1200" cap="none" spc="0" normalizeH="0" baseline="0" noProof="0" dirty="0">
                <a:ln>
                  <a:noFill/>
                </a:ln>
                <a:solidFill>
                  <a:srgbClr val="0000FF"/>
                </a:solidFill>
                <a:effectLst/>
                <a:uLnTx/>
                <a:uFillTx/>
                <a:latin typeface="Arial"/>
                <a:ea typeface="+mn-ea"/>
                <a:cs typeface="Arial"/>
              </a:rPr>
              <a:t>Commercial</a:t>
            </a:r>
            <a:r>
              <a:rPr kumimoji="0" sz="1765" b="0" i="0" u="none" strike="noStrike" kern="1200" cap="none" spc="-88" normalizeH="0" baseline="0" noProof="0" dirty="0">
                <a:ln>
                  <a:noFill/>
                </a:ln>
                <a:solidFill>
                  <a:srgbClr val="0000FF"/>
                </a:solidFill>
                <a:effectLst/>
                <a:uLnTx/>
                <a:uFillTx/>
                <a:latin typeface="Arial"/>
                <a:ea typeface="+mn-ea"/>
                <a:cs typeface="Arial"/>
              </a:rPr>
              <a:t> </a:t>
            </a:r>
            <a:r>
              <a:rPr kumimoji="0" sz="1765" b="0" i="0" u="none" strike="noStrike" kern="1200" cap="none" spc="0" normalizeH="0" baseline="0" noProof="0" dirty="0">
                <a:ln>
                  <a:noFill/>
                </a:ln>
                <a:solidFill>
                  <a:srgbClr val="0000FF"/>
                </a:solidFill>
                <a:effectLst/>
                <a:uLnTx/>
                <a:uFillTx/>
                <a:latin typeface="Arial"/>
                <a:ea typeface="+mn-ea"/>
                <a:cs typeface="Arial"/>
              </a:rPr>
              <a:t>Cloud</a:t>
            </a:r>
            <a:endParaRPr kumimoji="0" sz="1765" b="0" i="0" u="none" strike="noStrike" kern="1200" cap="none" spc="0" normalizeH="0" baseline="0" noProof="0">
              <a:ln>
                <a:noFill/>
              </a:ln>
              <a:solidFill>
                <a:prstClr val="black"/>
              </a:solidFill>
              <a:effectLst/>
              <a:uLnTx/>
              <a:uFillTx/>
              <a:latin typeface="Arial"/>
              <a:ea typeface="+mn-ea"/>
              <a:cs typeface="Arial"/>
            </a:endParaRPr>
          </a:p>
        </p:txBody>
      </p:sp>
      <p:sp>
        <p:nvSpPr>
          <p:cNvPr id="24" name="object 24"/>
          <p:cNvSpPr/>
          <p:nvPr/>
        </p:nvSpPr>
        <p:spPr>
          <a:xfrm>
            <a:off x="3924161" y="2098812"/>
            <a:ext cx="1661832" cy="832597"/>
          </a:xfrm>
          <a:custGeom>
            <a:avLst/>
            <a:gdLst/>
            <a:ahLst/>
            <a:cxnLst/>
            <a:rect l="l" t="t" r="r" b="b"/>
            <a:pathLst>
              <a:path w="1883410" h="943610">
                <a:moveTo>
                  <a:pt x="0" y="943501"/>
                </a:moveTo>
                <a:lnTo>
                  <a:pt x="1883104" y="0"/>
                </a:lnTo>
              </a:path>
            </a:pathLst>
          </a:custGeom>
          <a:ln w="38099">
            <a:solidFill>
              <a:srgbClr val="FF2600"/>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25" name="object 25"/>
          <p:cNvSpPr/>
          <p:nvPr/>
        </p:nvSpPr>
        <p:spPr>
          <a:xfrm>
            <a:off x="5452427" y="2074617"/>
            <a:ext cx="163606" cy="138953"/>
          </a:xfrm>
          <a:custGeom>
            <a:avLst/>
            <a:gdLst/>
            <a:ahLst/>
            <a:cxnLst/>
            <a:rect l="l" t="t" r="r" b="b"/>
            <a:pathLst>
              <a:path w="185420" h="157480">
                <a:moveTo>
                  <a:pt x="20222" y="0"/>
                </a:moveTo>
                <a:lnTo>
                  <a:pt x="12727" y="1022"/>
                </a:lnTo>
                <a:lnTo>
                  <a:pt x="6424" y="4712"/>
                </a:lnTo>
                <a:lnTo>
                  <a:pt x="1965" y="10495"/>
                </a:lnTo>
                <a:lnTo>
                  <a:pt x="0" y="17800"/>
                </a:lnTo>
                <a:lnTo>
                  <a:pt x="1023" y="25295"/>
                </a:lnTo>
                <a:lnTo>
                  <a:pt x="4712" y="31598"/>
                </a:lnTo>
                <a:lnTo>
                  <a:pt x="10495" y="36057"/>
                </a:lnTo>
                <a:lnTo>
                  <a:pt x="17800" y="38022"/>
                </a:lnTo>
                <a:lnTo>
                  <a:pt x="117267" y="44357"/>
                </a:lnTo>
                <a:lnTo>
                  <a:pt x="62792" y="127821"/>
                </a:lnTo>
                <a:lnTo>
                  <a:pt x="59994" y="134849"/>
                </a:lnTo>
                <a:lnTo>
                  <a:pt x="60103" y="142152"/>
                </a:lnTo>
                <a:lnTo>
                  <a:pt x="62942" y="148880"/>
                </a:lnTo>
                <a:lnTo>
                  <a:pt x="68333" y="154186"/>
                </a:lnTo>
                <a:lnTo>
                  <a:pt x="75361" y="156985"/>
                </a:lnTo>
                <a:lnTo>
                  <a:pt x="82663" y="156876"/>
                </a:lnTo>
                <a:lnTo>
                  <a:pt x="89392" y="154036"/>
                </a:lnTo>
                <a:lnTo>
                  <a:pt x="94698" y="148645"/>
                </a:lnTo>
                <a:lnTo>
                  <a:pt x="184871" y="10485"/>
                </a:lnTo>
                <a:lnTo>
                  <a:pt x="20222" y="0"/>
                </a:lnTo>
                <a:close/>
              </a:path>
            </a:pathLst>
          </a:custGeom>
          <a:solidFill>
            <a:srgbClr val="FF2600"/>
          </a:solid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26" name="object 26"/>
          <p:cNvSpPr/>
          <p:nvPr/>
        </p:nvSpPr>
        <p:spPr>
          <a:xfrm>
            <a:off x="4141593" y="2167644"/>
            <a:ext cx="874059" cy="516591"/>
          </a:xfrm>
          <a:custGeom>
            <a:avLst/>
            <a:gdLst/>
            <a:ahLst/>
            <a:cxnLst/>
            <a:rect l="l" t="t" r="r" b="b"/>
            <a:pathLst>
              <a:path w="990600" h="585469">
                <a:moveTo>
                  <a:pt x="23712" y="381000"/>
                </a:moveTo>
                <a:lnTo>
                  <a:pt x="0" y="392430"/>
                </a:lnTo>
                <a:lnTo>
                  <a:pt x="17877" y="585470"/>
                </a:lnTo>
                <a:lnTo>
                  <a:pt x="40774" y="575310"/>
                </a:lnTo>
                <a:lnTo>
                  <a:pt x="34084" y="516890"/>
                </a:lnTo>
                <a:lnTo>
                  <a:pt x="74791" y="496570"/>
                </a:lnTo>
                <a:lnTo>
                  <a:pt x="31783" y="496570"/>
                </a:lnTo>
                <a:lnTo>
                  <a:pt x="26041" y="439420"/>
                </a:lnTo>
                <a:lnTo>
                  <a:pt x="24881" y="430530"/>
                </a:lnTo>
                <a:lnTo>
                  <a:pt x="23413" y="421640"/>
                </a:lnTo>
                <a:lnTo>
                  <a:pt x="21635" y="412750"/>
                </a:lnTo>
                <a:lnTo>
                  <a:pt x="19547" y="403860"/>
                </a:lnTo>
                <a:lnTo>
                  <a:pt x="49632" y="403860"/>
                </a:lnTo>
                <a:lnTo>
                  <a:pt x="23712" y="381000"/>
                </a:lnTo>
                <a:close/>
              </a:path>
              <a:path w="990600" h="585469">
                <a:moveTo>
                  <a:pt x="138914" y="482600"/>
                </a:moveTo>
                <a:lnTo>
                  <a:pt x="102778" y="482600"/>
                </a:lnTo>
                <a:lnTo>
                  <a:pt x="146015" y="523240"/>
                </a:lnTo>
                <a:lnTo>
                  <a:pt x="170595" y="510540"/>
                </a:lnTo>
                <a:lnTo>
                  <a:pt x="138914" y="482600"/>
                </a:lnTo>
                <a:close/>
              </a:path>
              <a:path w="990600" h="585469">
                <a:moveTo>
                  <a:pt x="124331" y="330200"/>
                </a:moveTo>
                <a:lnTo>
                  <a:pt x="104286" y="340360"/>
                </a:lnTo>
                <a:lnTo>
                  <a:pt x="184739" y="504190"/>
                </a:lnTo>
                <a:lnTo>
                  <a:pt x="204784" y="494030"/>
                </a:lnTo>
                <a:lnTo>
                  <a:pt x="124331" y="330200"/>
                </a:lnTo>
                <a:close/>
              </a:path>
              <a:path w="990600" h="585469">
                <a:moveTo>
                  <a:pt x="49632" y="403860"/>
                </a:moveTo>
                <a:lnTo>
                  <a:pt x="19547" y="403860"/>
                </a:lnTo>
                <a:lnTo>
                  <a:pt x="25322" y="408940"/>
                </a:lnTo>
                <a:lnTo>
                  <a:pt x="31994" y="416560"/>
                </a:lnTo>
                <a:lnTo>
                  <a:pt x="39564" y="424180"/>
                </a:lnTo>
                <a:lnTo>
                  <a:pt x="48033" y="431800"/>
                </a:lnTo>
                <a:lnTo>
                  <a:pt x="87368" y="468630"/>
                </a:lnTo>
                <a:lnTo>
                  <a:pt x="31783" y="496570"/>
                </a:lnTo>
                <a:lnTo>
                  <a:pt x="74791" y="496570"/>
                </a:lnTo>
                <a:lnTo>
                  <a:pt x="102778" y="482600"/>
                </a:lnTo>
                <a:lnTo>
                  <a:pt x="138914" y="482600"/>
                </a:lnTo>
                <a:lnTo>
                  <a:pt x="49632" y="403860"/>
                </a:lnTo>
                <a:close/>
              </a:path>
              <a:path w="990600" h="585469">
                <a:moveTo>
                  <a:pt x="174939" y="306070"/>
                </a:moveTo>
                <a:lnTo>
                  <a:pt x="154894" y="316230"/>
                </a:lnTo>
                <a:lnTo>
                  <a:pt x="235347" y="478790"/>
                </a:lnTo>
                <a:lnTo>
                  <a:pt x="255393" y="468630"/>
                </a:lnTo>
                <a:lnTo>
                  <a:pt x="174939" y="306070"/>
                </a:lnTo>
                <a:close/>
              </a:path>
              <a:path w="990600" h="585469">
                <a:moveTo>
                  <a:pt x="310716" y="302260"/>
                </a:moveTo>
                <a:lnTo>
                  <a:pt x="298858" y="302260"/>
                </a:lnTo>
                <a:lnTo>
                  <a:pt x="286870" y="304800"/>
                </a:lnTo>
                <a:lnTo>
                  <a:pt x="249262" y="331470"/>
                </a:lnTo>
                <a:lnTo>
                  <a:pt x="240236" y="367030"/>
                </a:lnTo>
                <a:lnTo>
                  <a:pt x="243321" y="382270"/>
                </a:lnTo>
                <a:lnTo>
                  <a:pt x="266567" y="422910"/>
                </a:lnTo>
                <a:lnTo>
                  <a:pt x="299269" y="439420"/>
                </a:lnTo>
                <a:lnTo>
                  <a:pt x="311149" y="439420"/>
                </a:lnTo>
                <a:lnTo>
                  <a:pt x="349518" y="422910"/>
                </a:lnTo>
                <a:lnTo>
                  <a:pt x="352454" y="420370"/>
                </a:lnTo>
                <a:lnTo>
                  <a:pt x="312288" y="420370"/>
                </a:lnTo>
                <a:lnTo>
                  <a:pt x="304627" y="419100"/>
                </a:lnTo>
                <a:lnTo>
                  <a:pt x="270264" y="388620"/>
                </a:lnTo>
                <a:lnTo>
                  <a:pt x="262272" y="358140"/>
                </a:lnTo>
                <a:lnTo>
                  <a:pt x="263499" y="349250"/>
                </a:lnTo>
                <a:lnTo>
                  <a:pt x="290414" y="322580"/>
                </a:lnTo>
                <a:lnTo>
                  <a:pt x="346662" y="322580"/>
                </a:lnTo>
                <a:lnTo>
                  <a:pt x="343398" y="318770"/>
                </a:lnTo>
                <a:lnTo>
                  <a:pt x="333512" y="311150"/>
                </a:lnTo>
                <a:lnTo>
                  <a:pt x="322442" y="306070"/>
                </a:lnTo>
                <a:lnTo>
                  <a:pt x="310716" y="302260"/>
                </a:lnTo>
                <a:close/>
              </a:path>
              <a:path w="990600" h="585469">
                <a:moveTo>
                  <a:pt x="346662" y="322580"/>
                </a:moveTo>
                <a:lnTo>
                  <a:pt x="305598" y="322580"/>
                </a:lnTo>
                <a:lnTo>
                  <a:pt x="313322" y="325120"/>
                </a:lnTo>
                <a:lnTo>
                  <a:pt x="320794" y="328930"/>
                </a:lnTo>
                <a:lnTo>
                  <a:pt x="344375" y="364490"/>
                </a:lnTo>
                <a:lnTo>
                  <a:pt x="347923" y="383540"/>
                </a:lnTo>
                <a:lnTo>
                  <a:pt x="346737" y="392430"/>
                </a:lnTo>
                <a:lnTo>
                  <a:pt x="312288" y="420370"/>
                </a:lnTo>
                <a:lnTo>
                  <a:pt x="352454" y="420370"/>
                </a:lnTo>
                <a:lnTo>
                  <a:pt x="370441" y="381000"/>
                </a:lnTo>
                <a:lnTo>
                  <a:pt x="369918" y="372110"/>
                </a:lnTo>
                <a:lnTo>
                  <a:pt x="367941" y="363220"/>
                </a:lnTo>
                <a:lnTo>
                  <a:pt x="364508" y="353060"/>
                </a:lnTo>
                <a:lnTo>
                  <a:pt x="359622" y="341630"/>
                </a:lnTo>
                <a:lnTo>
                  <a:pt x="352102" y="328930"/>
                </a:lnTo>
                <a:lnTo>
                  <a:pt x="346662" y="322580"/>
                </a:lnTo>
                <a:close/>
              </a:path>
              <a:path w="990600" h="585469">
                <a:moveTo>
                  <a:pt x="429016" y="240030"/>
                </a:moveTo>
                <a:lnTo>
                  <a:pt x="420091" y="240030"/>
                </a:lnTo>
                <a:lnTo>
                  <a:pt x="410891" y="242570"/>
                </a:lnTo>
                <a:lnTo>
                  <a:pt x="401415" y="246380"/>
                </a:lnTo>
                <a:lnTo>
                  <a:pt x="394165" y="251460"/>
                </a:lnTo>
                <a:lnTo>
                  <a:pt x="387641" y="255270"/>
                </a:lnTo>
                <a:lnTo>
                  <a:pt x="368358" y="290830"/>
                </a:lnTo>
                <a:lnTo>
                  <a:pt x="368089" y="298450"/>
                </a:lnTo>
                <a:lnTo>
                  <a:pt x="368997" y="307340"/>
                </a:lnTo>
                <a:lnTo>
                  <a:pt x="386018" y="349250"/>
                </a:lnTo>
                <a:lnTo>
                  <a:pt x="426691" y="375920"/>
                </a:lnTo>
                <a:lnTo>
                  <a:pt x="438268" y="377190"/>
                </a:lnTo>
                <a:lnTo>
                  <a:pt x="450057" y="374650"/>
                </a:lnTo>
                <a:lnTo>
                  <a:pt x="462059" y="369570"/>
                </a:lnTo>
                <a:lnTo>
                  <a:pt x="470990" y="364490"/>
                </a:lnTo>
                <a:lnTo>
                  <a:pt x="478460" y="358140"/>
                </a:lnTo>
                <a:lnTo>
                  <a:pt x="439134" y="358140"/>
                </a:lnTo>
                <a:lnTo>
                  <a:pt x="431868" y="356870"/>
                </a:lnTo>
                <a:lnTo>
                  <a:pt x="398465" y="325120"/>
                </a:lnTo>
                <a:lnTo>
                  <a:pt x="389946" y="294640"/>
                </a:lnTo>
                <a:lnTo>
                  <a:pt x="391027" y="285750"/>
                </a:lnTo>
                <a:lnTo>
                  <a:pt x="393780" y="278130"/>
                </a:lnTo>
                <a:lnTo>
                  <a:pt x="397911" y="271780"/>
                </a:lnTo>
                <a:lnTo>
                  <a:pt x="403419" y="266700"/>
                </a:lnTo>
                <a:lnTo>
                  <a:pt x="410306" y="262890"/>
                </a:lnTo>
                <a:lnTo>
                  <a:pt x="416990" y="259080"/>
                </a:lnTo>
                <a:lnTo>
                  <a:pt x="465678" y="259080"/>
                </a:lnTo>
                <a:lnTo>
                  <a:pt x="460530" y="254000"/>
                </a:lnTo>
                <a:lnTo>
                  <a:pt x="453502" y="247650"/>
                </a:lnTo>
                <a:lnTo>
                  <a:pt x="445880" y="243840"/>
                </a:lnTo>
                <a:lnTo>
                  <a:pt x="437666" y="241300"/>
                </a:lnTo>
                <a:lnTo>
                  <a:pt x="429016" y="240030"/>
                </a:lnTo>
                <a:close/>
              </a:path>
              <a:path w="990600" h="585469">
                <a:moveTo>
                  <a:pt x="489911" y="302260"/>
                </a:moveTo>
                <a:lnTo>
                  <a:pt x="468972" y="309880"/>
                </a:lnTo>
                <a:lnTo>
                  <a:pt x="471007" y="317500"/>
                </a:lnTo>
                <a:lnTo>
                  <a:pt x="471700" y="323850"/>
                </a:lnTo>
                <a:lnTo>
                  <a:pt x="446430" y="356870"/>
                </a:lnTo>
                <a:lnTo>
                  <a:pt x="439134" y="358140"/>
                </a:lnTo>
                <a:lnTo>
                  <a:pt x="478460" y="358140"/>
                </a:lnTo>
                <a:lnTo>
                  <a:pt x="484470" y="350520"/>
                </a:lnTo>
                <a:lnTo>
                  <a:pt x="489018" y="342900"/>
                </a:lnTo>
                <a:lnTo>
                  <a:pt x="491938" y="334010"/>
                </a:lnTo>
                <a:lnTo>
                  <a:pt x="493060" y="323850"/>
                </a:lnTo>
                <a:lnTo>
                  <a:pt x="492385" y="313690"/>
                </a:lnTo>
                <a:lnTo>
                  <a:pt x="489911" y="302260"/>
                </a:lnTo>
                <a:close/>
              </a:path>
              <a:path w="990600" h="585469">
                <a:moveTo>
                  <a:pt x="580311" y="201930"/>
                </a:moveTo>
                <a:lnTo>
                  <a:pt x="543146" y="201930"/>
                </a:lnTo>
                <a:lnTo>
                  <a:pt x="548921" y="203200"/>
                </a:lnTo>
                <a:lnTo>
                  <a:pt x="554354" y="204470"/>
                </a:lnTo>
                <a:lnTo>
                  <a:pt x="559076" y="209550"/>
                </a:lnTo>
                <a:lnTo>
                  <a:pt x="563452" y="218440"/>
                </a:lnTo>
                <a:lnTo>
                  <a:pt x="565542" y="222250"/>
                </a:lnTo>
                <a:lnTo>
                  <a:pt x="559953" y="227330"/>
                </a:lnTo>
                <a:lnTo>
                  <a:pt x="552694" y="233680"/>
                </a:lnTo>
                <a:lnTo>
                  <a:pt x="533165" y="247650"/>
                </a:lnTo>
                <a:lnTo>
                  <a:pt x="525693" y="252730"/>
                </a:lnTo>
                <a:lnTo>
                  <a:pt x="520242" y="256540"/>
                </a:lnTo>
                <a:lnTo>
                  <a:pt x="500632" y="295910"/>
                </a:lnTo>
                <a:lnTo>
                  <a:pt x="501914" y="300990"/>
                </a:lnTo>
                <a:lnTo>
                  <a:pt x="535043" y="327660"/>
                </a:lnTo>
                <a:lnTo>
                  <a:pt x="543435" y="327660"/>
                </a:lnTo>
                <a:lnTo>
                  <a:pt x="580925" y="307340"/>
                </a:lnTo>
                <a:lnTo>
                  <a:pt x="544302" y="307340"/>
                </a:lnTo>
                <a:lnTo>
                  <a:pt x="532718" y="304800"/>
                </a:lnTo>
                <a:lnTo>
                  <a:pt x="528511" y="300990"/>
                </a:lnTo>
                <a:lnTo>
                  <a:pt x="524181" y="292100"/>
                </a:lnTo>
                <a:lnTo>
                  <a:pt x="523557" y="288290"/>
                </a:lnTo>
                <a:lnTo>
                  <a:pt x="524478" y="281940"/>
                </a:lnTo>
                <a:lnTo>
                  <a:pt x="526055" y="278130"/>
                </a:lnTo>
                <a:lnTo>
                  <a:pt x="531445" y="271780"/>
                </a:lnTo>
                <a:lnTo>
                  <a:pt x="536630" y="267970"/>
                </a:lnTo>
                <a:lnTo>
                  <a:pt x="544306" y="261620"/>
                </a:lnTo>
                <a:lnTo>
                  <a:pt x="553756" y="255270"/>
                </a:lnTo>
                <a:lnTo>
                  <a:pt x="561756" y="248920"/>
                </a:lnTo>
                <a:lnTo>
                  <a:pt x="568307" y="243840"/>
                </a:lnTo>
                <a:lnTo>
                  <a:pt x="573410" y="238760"/>
                </a:lnTo>
                <a:lnTo>
                  <a:pt x="598467" y="238760"/>
                </a:lnTo>
                <a:lnTo>
                  <a:pt x="580984" y="203200"/>
                </a:lnTo>
                <a:lnTo>
                  <a:pt x="580311" y="201930"/>
                </a:lnTo>
                <a:close/>
              </a:path>
              <a:path w="990600" h="585469">
                <a:moveTo>
                  <a:pt x="598467" y="238760"/>
                </a:moveTo>
                <a:lnTo>
                  <a:pt x="573410" y="238760"/>
                </a:lnTo>
                <a:lnTo>
                  <a:pt x="576897" y="246380"/>
                </a:lnTo>
                <a:lnTo>
                  <a:pt x="581225" y="254000"/>
                </a:lnTo>
                <a:lnTo>
                  <a:pt x="583424" y="261620"/>
                </a:lnTo>
                <a:lnTo>
                  <a:pt x="566621" y="298450"/>
                </a:lnTo>
                <a:lnTo>
                  <a:pt x="544302" y="307340"/>
                </a:lnTo>
                <a:lnTo>
                  <a:pt x="580925" y="307340"/>
                </a:lnTo>
                <a:lnTo>
                  <a:pt x="596915" y="281940"/>
                </a:lnTo>
                <a:lnTo>
                  <a:pt x="625920" y="281940"/>
                </a:lnTo>
                <a:lnTo>
                  <a:pt x="604774" y="250190"/>
                </a:lnTo>
                <a:lnTo>
                  <a:pt x="598467" y="238760"/>
                </a:lnTo>
                <a:close/>
              </a:path>
              <a:path w="990600" h="585469">
                <a:moveTo>
                  <a:pt x="625920" y="281940"/>
                </a:moveTo>
                <a:lnTo>
                  <a:pt x="596915" y="281940"/>
                </a:lnTo>
                <a:lnTo>
                  <a:pt x="600278" y="287020"/>
                </a:lnTo>
                <a:lnTo>
                  <a:pt x="604003" y="292100"/>
                </a:lnTo>
                <a:lnTo>
                  <a:pt x="608091" y="294640"/>
                </a:lnTo>
                <a:lnTo>
                  <a:pt x="629048" y="284480"/>
                </a:lnTo>
                <a:lnTo>
                  <a:pt x="625920" y="281940"/>
                </a:lnTo>
                <a:close/>
              </a:path>
              <a:path w="990600" h="585469">
                <a:moveTo>
                  <a:pt x="465678" y="259080"/>
                </a:moveTo>
                <a:lnTo>
                  <a:pt x="423678" y="259080"/>
                </a:lnTo>
                <a:lnTo>
                  <a:pt x="437062" y="261620"/>
                </a:lnTo>
                <a:lnTo>
                  <a:pt x="443293" y="266700"/>
                </a:lnTo>
                <a:lnTo>
                  <a:pt x="449063" y="273050"/>
                </a:lnTo>
                <a:lnTo>
                  <a:pt x="466965" y="260350"/>
                </a:lnTo>
                <a:lnTo>
                  <a:pt x="465678" y="259080"/>
                </a:lnTo>
                <a:close/>
              </a:path>
              <a:path w="990600" h="585469">
                <a:moveTo>
                  <a:pt x="630860" y="167640"/>
                </a:moveTo>
                <a:lnTo>
                  <a:pt x="606426" y="167640"/>
                </a:lnTo>
                <a:lnTo>
                  <a:pt x="640019" y="236220"/>
                </a:lnTo>
                <a:lnTo>
                  <a:pt x="672188" y="264160"/>
                </a:lnTo>
                <a:lnTo>
                  <a:pt x="678376" y="262890"/>
                </a:lnTo>
                <a:lnTo>
                  <a:pt x="694800" y="254000"/>
                </a:lnTo>
                <a:lnTo>
                  <a:pt x="699836" y="248920"/>
                </a:lnTo>
                <a:lnTo>
                  <a:pt x="693152" y="240030"/>
                </a:lnTo>
                <a:lnTo>
                  <a:pt x="670425" y="240030"/>
                </a:lnTo>
                <a:lnTo>
                  <a:pt x="668639" y="238760"/>
                </a:lnTo>
                <a:lnTo>
                  <a:pt x="665623" y="236220"/>
                </a:lnTo>
                <a:lnTo>
                  <a:pt x="663458" y="233680"/>
                </a:lnTo>
                <a:lnTo>
                  <a:pt x="630860" y="167640"/>
                </a:lnTo>
                <a:close/>
              </a:path>
              <a:path w="990600" h="585469">
                <a:moveTo>
                  <a:pt x="557524" y="180340"/>
                </a:moveTo>
                <a:lnTo>
                  <a:pt x="543902" y="180340"/>
                </a:lnTo>
                <a:lnTo>
                  <a:pt x="538034" y="181610"/>
                </a:lnTo>
                <a:lnTo>
                  <a:pt x="531674" y="184150"/>
                </a:lnTo>
                <a:lnTo>
                  <a:pt x="524823" y="186690"/>
                </a:lnTo>
                <a:lnTo>
                  <a:pt x="517480" y="189230"/>
                </a:lnTo>
                <a:lnTo>
                  <a:pt x="510195" y="193040"/>
                </a:lnTo>
                <a:lnTo>
                  <a:pt x="503628" y="198120"/>
                </a:lnTo>
                <a:lnTo>
                  <a:pt x="497779" y="201930"/>
                </a:lnTo>
                <a:lnTo>
                  <a:pt x="486285" y="213360"/>
                </a:lnTo>
                <a:lnTo>
                  <a:pt x="482330" y="220980"/>
                </a:lnTo>
                <a:lnTo>
                  <a:pt x="479240" y="234950"/>
                </a:lnTo>
                <a:lnTo>
                  <a:pt x="479647" y="242570"/>
                </a:lnTo>
                <a:lnTo>
                  <a:pt x="482005" y="252730"/>
                </a:lnTo>
                <a:lnTo>
                  <a:pt x="502944" y="245110"/>
                </a:lnTo>
                <a:lnTo>
                  <a:pt x="500952" y="236220"/>
                </a:lnTo>
                <a:lnTo>
                  <a:pt x="501389" y="228600"/>
                </a:lnTo>
                <a:lnTo>
                  <a:pt x="507118" y="217170"/>
                </a:lnTo>
                <a:lnTo>
                  <a:pt x="513274" y="212090"/>
                </a:lnTo>
                <a:lnTo>
                  <a:pt x="522718" y="208280"/>
                </a:lnTo>
                <a:lnTo>
                  <a:pt x="530044" y="204470"/>
                </a:lnTo>
                <a:lnTo>
                  <a:pt x="536853" y="203200"/>
                </a:lnTo>
                <a:lnTo>
                  <a:pt x="543146" y="201930"/>
                </a:lnTo>
                <a:lnTo>
                  <a:pt x="580311" y="201930"/>
                </a:lnTo>
                <a:lnTo>
                  <a:pt x="577621" y="196850"/>
                </a:lnTo>
                <a:lnTo>
                  <a:pt x="575265" y="193040"/>
                </a:lnTo>
                <a:lnTo>
                  <a:pt x="571360" y="189230"/>
                </a:lnTo>
                <a:lnTo>
                  <a:pt x="567032" y="185420"/>
                </a:lnTo>
                <a:lnTo>
                  <a:pt x="557524" y="180340"/>
                </a:lnTo>
                <a:close/>
              </a:path>
              <a:path w="990600" h="585469">
                <a:moveTo>
                  <a:pt x="678701" y="113030"/>
                </a:moveTo>
                <a:lnTo>
                  <a:pt x="658656" y="123190"/>
                </a:lnTo>
                <a:lnTo>
                  <a:pt x="716973" y="241300"/>
                </a:lnTo>
                <a:lnTo>
                  <a:pt x="737020" y="231140"/>
                </a:lnTo>
                <a:lnTo>
                  <a:pt x="678701" y="113030"/>
                </a:lnTo>
                <a:close/>
              </a:path>
              <a:path w="990600" h="585469">
                <a:moveTo>
                  <a:pt x="688378" y="233680"/>
                </a:moveTo>
                <a:lnTo>
                  <a:pt x="685017" y="234950"/>
                </a:lnTo>
                <a:lnTo>
                  <a:pt x="682231" y="237490"/>
                </a:lnTo>
                <a:lnTo>
                  <a:pt x="677063" y="240030"/>
                </a:lnTo>
                <a:lnTo>
                  <a:pt x="693152" y="240030"/>
                </a:lnTo>
                <a:lnTo>
                  <a:pt x="688378" y="233680"/>
                </a:lnTo>
                <a:close/>
              </a:path>
              <a:path w="990600" h="585469">
                <a:moveTo>
                  <a:pt x="791886" y="64770"/>
                </a:moveTo>
                <a:lnTo>
                  <a:pt x="780028" y="64770"/>
                </a:lnTo>
                <a:lnTo>
                  <a:pt x="768041" y="67310"/>
                </a:lnTo>
                <a:lnTo>
                  <a:pt x="730433" y="93980"/>
                </a:lnTo>
                <a:lnTo>
                  <a:pt x="721407" y="129540"/>
                </a:lnTo>
                <a:lnTo>
                  <a:pt x="724492" y="144780"/>
                </a:lnTo>
                <a:lnTo>
                  <a:pt x="747738" y="185420"/>
                </a:lnTo>
                <a:lnTo>
                  <a:pt x="780439" y="201930"/>
                </a:lnTo>
                <a:lnTo>
                  <a:pt x="792320" y="201930"/>
                </a:lnTo>
                <a:lnTo>
                  <a:pt x="830689" y="185420"/>
                </a:lnTo>
                <a:lnTo>
                  <a:pt x="833625" y="182880"/>
                </a:lnTo>
                <a:lnTo>
                  <a:pt x="793459" y="182880"/>
                </a:lnTo>
                <a:lnTo>
                  <a:pt x="778084" y="180340"/>
                </a:lnTo>
                <a:lnTo>
                  <a:pt x="751436" y="151130"/>
                </a:lnTo>
                <a:lnTo>
                  <a:pt x="743444" y="120650"/>
                </a:lnTo>
                <a:lnTo>
                  <a:pt x="744670" y="111760"/>
                </a:lnTo>
                <a:lnTo>
                  <a:pt x="779133" y="85090"/>
                </a:lnTo>
                <a:lnTo>
                  <a:pt x="827833" y="85090"/>
                </a:lnTo>
                <a:lnTo>
                  <a:pt x="824569" y="81280"/>
                </a:lnTo>
                <a:lnTo>
                  <a:pt x="814682" y="73660"/>
                </a:lnTo>
                <a:lnTo>
                  <a:pt x="803612" y="68580"/>
                </a:lnTo>
                <a:lnTo>
                  <a:pt x="791886" y="64770"/>
                </a:lnTo>
                <a:close/>
              </a:path>
              <a:path w="990600" h="585469">
                <a:moveTo>
                  <a:pt x="827833" y="85090"/>
                </a:moveTo>
                <a:lnTo>
                  <a:pt x="786769" y="85090"/>
                </a:lnTo>
                <a:lnTo>
                  <a:pt x="794494" y="87630"/>
                </a:lnTo>
                <a:lnTo>
                  <a:pt x="801965" y="91440"/>
                </a:lnTo>
                <a:lnTo>
                  <a:pt x="825545" y="127000"/>
                </a:lnTo>
                <a:lnTo>
                  <a:pt x="829093" y="146050"/>
                </a:lnTo>
                <a:lnTo>
                  <a:pt x="827907" y="154940"/>
                </a:lnTo>
                <a:lnTo>
                  <a:pt x="793459" y="182880"/>
                </a:lnTo>
                <a:lnTo>
                  <a:pt x="833625" y="182880"/>
                </a:lnTo>
                <a:lnTo>
                  <a:pt x="851501" y="144780"/>
                </a:lnTo>
                <a:lnTo>
                  <a:pt x="851537" y="142240"/>
                </a:lnTo>
                <a:lnTo>
                  <a:pt x="851089" y="134620"/>
                </a:lnTo>
                <a:lnTo>
                  <a:pt x="849111" y="125730"/>
                </a:lnTo>
                <a:lnTo>
                  <a:pt x="845679" y="115570"/>
                </a:lnTo>
                <a:lnTo>
                  <a:pt x="840793" y="104140"/>
                </a:lnTo>
                <a:lnTo>
                  <a:pt x="833273" y="91440"/>
                </a:lnTo>
                <a:lnTo>
                  <a:pt x="827833" y="85090"/>
                </a:lnTo>
                <a:close/>
              </a:path>
              <a:path w="990600" h="585469">
                <a:moveTo>
                  <a:pt x="598477" y="101600"/>
                </a:moveTo>
                <a:lnTo>
                  <a:pt x="584356" y="123190"/>
                </a:lnTo>
                <a:lnTo>
                  <a:pt x="598784" y="152400"/>
                </a:lnTo>
                <a:lnTo>
                  <a:pt x="583977" y="160020"/>
                </a:lnTo>
                <a:lnTo>
                  <a:pt x="591619" y="175260"/>
                </a:lnTo>
                <a:lnTo>
                  <a:pt x="606426" y="167640"/>
                </a:lnTo>
                <a:lnTo>
                  <a:pt x="630860" y="167640"/>
                </a:lnTo>
                <a:lnTo>
                  <a:pt x="626471" y="158750"/>
                </a:lnTo>
                <a:lnTo>
                  <a:pt x="646517" y="148590"/>
                </a:lnTo>
                <a:lnTo>
                  <a:pt x="643333" y="142240"/>
                </a:lnTo>
                <a:lnTo>
                  <a:pt x="618830" y="142240"/>
                </a:lnTo>
                <a:lnTo>
                  <a:pt x="598477" y="101600"/>
                </a:lnTo>
                <a:close/>
              </a:path>
              <a:path w="990600" h="585469">
                <a:moveTo>
                  <a:pt x="853949" y="26670"/>
                </a:moveTo>
                <a:lnTo>
                  <a:pt x="835953" y="35560"/>
                </a:lnTo>
                <a:lnTo>
                  <a:pt x="894270" y="153670"/>
                </a:lnTo>
                <a:lnTo>
                  <a:pt x="914316" y="143510"/>
                </a:lnTo>
                <a:lnTo>
                  <a:pt x="882501" y="80010"/>
                </a:lnTo>
                <a:lnTo>
                  <a:pt x="877934" y="68580"/>
                </a:lnTo>
                <a:lnTo>
                  <a:pt x="875424" y="59690"/>
                </a:lnTo>
                <a:lnTo>
                  <a:pt x="874970" y="50800"/>
                </a:lnTo>
                <a:lnTo>
                  <a:pt x="876573" y="44450"/>
                </a:lnTo>
                <a:lnTo>
                  <a:pt x="877192" y="43180"/>
                </a:lnTo>
                <a:lnTo>
                  <a:pt x="862234" y="43180"/>
                </a:lnTo>
                <a:lnTo>
                  <a:pt x="853949" y="26670"/>
                </a:lnTo>
                <a:close/>
              </a:path>
              <a:path w="990600" h="585469">
                <a:moveTo>
                  <a:pt x="638876" y="133350"/>
                </a:moveTo>
                <a:lnTo>
                  <a:pt x="618830" y="142240"/>
                </a:lnTo>
                <a:lnTo>
                  <a:pt x="643333" y="142240"/>
                </a:lnTo>
                <a:lnTo>
                  <a:pt x="638876" y="133350"/>
                </a:lnTo>
                <a:close/>
              </a:path>
              <a:path w="990600" h="585469">
                <a:moveTo>
                  <a:pt x="948364" y="21590"/>
                </a:moveTo>
                <a:lnTo>
                  <a:pt x="905153" y="21590"/>
                </a:lnTo>
                <a:lnTo>
                  <a:pt x="915445" y="22860"/>
                </a:lnTo>
                <a:lnTo>
                  <a:pt x="919792" y="24130"/>
                </a:lnTo>
                <a:lnTo>
                  <a:pt x="926884" y="30480"/>
                </a:lnTo>
                <a:lnTo>
                  <a:pt x="930667" y="36830"/>
                </a:lnTo>
                <a:lnTo>
                  <a:pt x="970126" y="116840"/>
                </a:lnTo>
                <a:lnTo>
                  <a:pt x="990172" y="106680"/>
                </a:lnTo>
                <a:lnTo>
                  <a:pt x="949792" y="24130"/>
                </a:lnTo>
                <a:lnTo>
                  <a:pt x="948364" y="21590"/>
                </a:lnTo>
                <a:close/>
              </a:path>
              <a:path w="990600" h="585469">
                <a:moveTo>
                  <a:pt x="656567" y="68580"/>
                </a:moveTo>
                <a:lnTo>
                  <a:pt x="636521" y="78740"/>
                </a:lnTo>
                <a:lnTo>
                  <a:pt x="647757" y="100330"/>
                </a:lnTo>
                <a:lnTo>
                  <a:pt x="667802" y="91440"/>
                </a:lnTo>
                <a:lnTo>
                  <a:pt x="656567" y="68580"/>
                </a:lnTo>
                <a:close/>
              </a:path>
              <a:path w="990600" h="585469">
                <a:moveTo>
                  <a:pt x="925126" y="0"/>
                </a:moveTo>
                <a:lnTo>
                  <a:pt x="904557" y="0"/>
                </a:lnTo>
                <a:lnTo>
                  <a:pt x="890277" y="5080"/>
                </a:lnTo>
                <a:lnTo>
                  <a:pt x="879314" y="12700"/>
                </a:lnTo>
                <a:lnTo>
                  <a:pt x="870986" y="21590"/>
                </a:lnTo>
                <a:lnTo>
                  <a:pt x="865292" y="31750"/>
                </a:lnTo>
                <a:lnTo>
                  <a:pt x="862234" y="43180"/>
                </a:lnTo>
                <a:lnTo>
                  <a:pt x="877192" y="43180"/>
                </a:lnTo>
                <a:lnTo>
                  <a:pt x="879671" y="38100"/>
                </a:lnTo>
                <a:lnTo>
                  <a:pt x="883708" y="33020"/>
                </a:lnTo>
                <a:lnTo>
                  <a:pt x="888681" y="29210"/>
                </a:lnTo>
                <a:lnTo>
                  <a:pt x="894593" y="25400"/>
                </a:lnTo>
                <a:lnTo>
                  <a:pt x="899918" y="22860"/>
                </a:lnTo>
                <a:lnTo>
                  <a:pt x="905153" y="21590"/>
                </a:lnTo>
                <a:lnTo>
                  <a:pt x="948364" y="21590"/>
                </a:lnTo>
                <a:lnTo>
                  <a:pt x="946223" y="17780"/>
                </a:lnTo>
                <a:lnTo>
                  <a:pt x="943655" y="15240"/>
                </a:lnTo>
                <a:lnTo>
                  <a:pt x="939653" y="10160"/>
                </a:lnTo>
                <a:lnTo>
                  <a:pt x="935147" y="6350"/>
                </a:lnTo>
                <a:lnTo>
                  <a:pt x="925126" y="0"/>
                </a:lnTo>
                <a:close/>
              </a:path>
            </a:pathLst>
          </a:custGeom>
          <a:solidFill>
            <a:srgbClr val="FF2600"/>
          </a:solid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27" name="object 27"/>
          <p:cNvSpPr/>
          <p:nvPr/>
        </p:nvSpPr>
        <p:spPr>
          <a:xfrm>
            <a:off x="4808567" y="2991070"/>
            <a:ext cx="933450" cy="27454"/>
          </a:xfrm>
          <a:custGeom>
            <a:avLst/>
            <a:gdLst/>
            <a:ahLst/>
            <a:cxnLst/>
            <a:rect l="l" t="t" r="r" b="b"/>
            <a:pathLst>
              <a:path w="1057910" h="31114">
                <a:moveTo>
                  <a:pt x="0" y="30654"/>
                </a:moveTo>
                <a:lnTo>
                  <a:pt x="1057583" y="0"/>
                </a:lnTo>
              </a:path>
            </a:pathLst>
          </a:custGeom>
          <a:ln w="38099">
            <a:solidFill>
              <a:srgbClr val="FF2600"/>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28" name="object 28"/>
          <p:cNvSpPr/>
          <p:nvPr/>
        </p:nvSpPr>
        <p:spPr>
          <a:xfrm>
            <a:off x="5622484" y="2918456"/>
            <a:ext cx="152960" cy="151279"/>
          </a:xfrm>
          <a:custGeom>
            <a:avLst/>
            <a:gdLst/>
            <a:ahLst/>
            <a:cxnLst/>
            <a:rect l="l" t="t" r="r" b="b"/>
            <a:pathLst>
              <a:path w="173354" h="171450">
                <a:moveTo>
                  <a:pt x="20851" y="0"/>
                </a:moveTo>
                <a:lnTo>
                  <a:pt x="13581" y="686"/>
                </a:lnTo>
                <a:lnTo>
                  <a:pt x="7098" y="4048"/>
                </a:lnTo>
                <a:lnTo>
                  <a:pt x="2235" y="9843"/>
                </a:lnTo>
                <a:lnTo>
                  <a:pt x="0" y="17069"/>
                </a:lnTo>
                <a:lnTo>
                  <a:pt x="686" y="24340"/>
                </a:lnTo>
                <a:lnTo>
                  <a:pt x="4048" y="30822"/>
                </a:lnTo>
                <a:lnTo>
                  <a:pt x="9842" y="35686"/>
                </a:lnTo>
                <a:lnTo>
                  <a:pt x="97353" y="83391"/>
                </a:lnTo>
                <a:lnTo>
                  <a:pt x="12753" y="136085"/>
                </a:lnTo>
                <a:lnTo>
                  <a:pt x="7250" y="141275"/>
                </a:lnTo>
                <a:lnTo>
                  <a:pt x="4269" y="147942"/>
                </a:lnTo>
                <a:lnTo>
                  <a:pt x="4005" y="155240"/>
                </a:lnTo>
                <a:lnTo>
                  <a:pt x="6654" y="162325"/>
                </a:lnTo>
                <a:lnTo>
                  <a:pt x="11845" y="167828"/>
                </a:lnTo>
                <a:lnTo>
                  <a:pt x="18512" y="170809"/>
                </a:lnTo>
                <a:lnTo>
                  <a:pt x="25810" y="171073"/>
                </a:lnTo>
                <a:lnTo>
                  <a:pt x="32895" y="168424"/>
                </a:lnTo>
                <a:lnTo>
                  <a:pt x="172935" y="81200"/>
                </a:lnTo>
                <a:lnTo>
                  <a:pt x="28078" y="2234"/>
                </a:lnTo>
                <a:lnTo>
                  <a:pt x="20851" y="0"/>
                </a:lnTo>
                <a:close/>
              </a:path>
            </a:pathLst>
          </a:custGeom>
          <a:solidFill>
            <a:srgbClr val="FF2600"/>
          </a:solid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29" name="object 29"/>
          <p:cNvSpPr/>
          <p:nvPr/>
        </p:nvSpPr>
        <p:spPr>
          <a:xfrm>
            <a:off x="4634253" y="3939491"/>
            <a:ext cx="955862" cy="7284"/>
          </a:xfrm>
          <a:custGeom>
            <a:avLst/>
            <a:gdLst/>
            <a:ahLst/>
            <a:cxnLst/>
            <a:rect l="l" t="t" r="r" b="b"/>
            <a:pathLst>
              <a:path w="1083310" h="8254">
                <a:moveTo>
                  <a:pt x="0" y="0"/>
                </a:moveTo>
                <a:lnTo>
                  <a:pt x="1082968" y="7669"/>
                </a:lnTo>
              </a:path>
            </a:pathLst>
          </a:custGeom>
          <a:ln w="38099">
            <a:solidFill>
              <a:srgbClr val="FF2600"/>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0" name="object 30"/>
          <p:cNvSpPr/>
          <p:nvPr/>
        </p:nvSpPr>
        <p:spPr>
          <a:xfrm>
            <a:off x="5471858" y="3870055"/>
            <a:ext cx="151840" cy="151279"/>
          </a:xfrm>
          <a:custGeom>
            <a:avLst/>
            <a:gdLst/>
            <a:ahLst/>
            <a:cxnLst/>
            <a:rect l="l" t="t" r="r" b="b"/>
            <a:pathLst>
              <a:path w="172085" h="171450">
                <a:moveTo>
                  <a:pt x="22432" y="0"/>
                </a:moveTo>
                <a:lnTo>
                  <a:pt x="15141" y="423"/>
                </a:lnTo>
                <a:lnTo>
                  <a:pt x="8542" y="3550"/>
                </a:lnTo>
                <a:lnTo>
                  <a:pt x="3472" y="9165"/>
                </a:lnTo>
                <a:lnTo>
                  <a:pt x="978" y="16307"/>
                </a:lnTo>
                <a:lnTo>
                  <a:pt x="1402" y="23598"/>
                </a:lnTo>
                <a:lnTo>
                  <a:pt x="4529" y="30198"/>
                </a:lnTo>
                <a:lnTo>
                  <a:pt x="10144" y="35267"/>
                </a:lnTo>
                <a:lnTo>
                  <a:pt x="95878" y="86095"/>
                </a:lnTo>
                <a:lnTo>
                  <a:pt x="9432" y="135705"/>
                </a:lnTo>
                <a:lnTo>
                  <a:pt x="3746" y="140694"/>
                </a:lnTo>
                <a:lnTo>
                  <a:pt x="527" y="147249"/>
                </a:lnTo>
                <a:lnTo>
                  <a:pt x="0" y="154533"/>
                </a:lnTo>
                <a:lnTo>
                  <a:pt x="2392" y="161710"/>
                </a:lnTo>
                <a:lnTo>
                  <a:pt x="7381" y="167396"/>
                </a:lnTo>
                <a:lnTo>
                  <a:pt x="13936" y="170615"/>
                </a:lnTo>
                <a:lnTo>
                  <a:pt x="21220" y="171142"/>
                </a:lnTo>
                <a:lnTo>
                  <a:pt x="28396" y="168749"/>
                </a:lnTo>
                <a:lnTo>
                  <a:pt x="171490" y="86631"/>
                </a:lnTo>
                <a:lnTo>
                  <a:pt x="29573" y="2493"/>
                </a:lnTo>
                <a:lnTo>
                  <a:pt x="22432" y="0"/>
                </a:lnTo>
                <a:close/>
              </a:path>
            </a:pathLst>
          </a:custGeom>
          <a:solidFill>
            <a:srgbClr val="FF2600"/>
          </a:solid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1" name="object 31"/>
          <p:cNvSpPr txBox="1"/>
          <p:nvPr/>
        </p:nvSpPr>
        <p:spPr>
          <a:xfrm>
            <a:off x="4960689" y="3069261"/>
            <a:ext cx="256480" cy="757517"/>
          </a:xfrm>
          <a:prstGeom prst="rect">
            <a:avLst/>
          </a:prstGeom>
        </p:spPr>
        <p:txBody>
          <a:bodyPr vert="vert270" wrap="square" lIns="0" tIns="0" rIns="0" bIns="0" rtlCol="0">
            <a:spAutoFit/>
          </a:bodyPr>
          <a:lstStyle/>
          <a:p>
            <a:pPr marL="11206" marR="0" lvl="0" indent="0" algn="l" defTabSz="806867" rtl="0" eaLnBrk="0" fontAlgn="auto" latinLnBrk="0" hangingPunct="0">
              <a:lnSpc>
                <a:spcPts val="2038"/>
              </a:lnSpc>
              <a:spcBef>
                <a:spcPts val="0"/>
              </a:spcBef>
              <a:spcAft>
                <a:spcPts val="0"/>
              </a:spcAft>
              <a:buClrTx/>
              <a:buSzTx/>
              <a:buFontTx/>
              <a:buNone/>
              <a:tabLst/>
              <a:defRPr/>
            </a:pPr>
            <a:r>
              <a:rPr kumimoji="0" sz="1765" b="0" i="0" u="none" strike="noStrike" kern="1200" cap="none" spc="0" normalizeH="0" baseline="0" noProof="0" dirty="0">
                <a:ln>
                  <a:noFill/>
                </a:ln>
                <a:solidFill>
                  <a:srgbClr val="FF0000"/>
                </a:solidFill>
                <a:effectLst/>
                <a:uLnTx/>
                <a:uFillTx/>
                <a:latin typeface="Arial"/>
                <a:ea typeface="+mn-ea"/>
                <a:cs typeface="Arial"/>
              </a:rPr>
              <a:t>sharing</a:t>
            </a:r>
            <a:endParaRPr kumimoji="0" sz="1765" b="0" i="0" u="none" strike="noStrike" kern="1200" cap="none" spc="0" normalizeH="0" baseline="0" noProof="0">
              <a:ln>
                <a:noFill/>
              </a:ln>
              <a:solidFill>
                <a:prstClr val="black"/>
              </a:solidFill>
              <a:effectLst/>
              <a:uLnTx/>
              <a:uFillTx/>
              <a:latin typeface="Arial"/>
              <a:ea typeface="+mn-ea"/>
              <a:cs typeface="Arial"/>
            </a:endParaRPr>
          </a:p>
        </p:txBody>
      </p:sp>
      <p:sp>
        <p:nvSpPr>
          <p:cNvPr id="32" name="object 32"/>
          <p:cNvSpPr/>
          <p:nvPr/>
        </p:nvSpPr>
        <p:spPr>
          <a:xfrm>
            <a:off x="4033731" y="3949167"/>
            <a:ext cx="1661832" cy="832597"/>
          </a:xfrm>
          <a:custGeom>
            <a:avLst/>
            <a:gdLst/>
            <a:ahLst/>
            <a:cxnLst/>
            <a:rect l="l" t="t" r="r" b="b"/>
            <a:pathLst>
              <a:path w="1883410" h="943610">
                <a:moveTo>
                  <a:pt x="0" y="0"/>
                </a:moveTo>
                <a:lnTo>
                  <a:pt x="1883104" y="943501"/>
                </a:lnTo>
              </a:path>
            </a:pathLst>
          </a:custGeom>
          <a:ln w="38099">
            <a:solidFill>
              <a:srgbClr val="FF2600"/>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3" name="object 33"/>
          <p:cNvSpPr/>
          <p:nvPr/>
        </p:nvSpPr>
        <p:spPr>
          <a:xfrm>
            <a:off x="5561998" y="4667346"/>
            <a:ext cx="163606" cy="138953"/>
          </a:xfrm>
          <a:custGeom>
            <a:avLst/>
            <a:gdLst/>
            <a:ahLst/>
            <a:cxnLst/>
            <a:rect l="l" t="t" r="r" b="b"/>
            <a:pathLst>
              <a:path w="185420" h="157479">
                <a:moveTo>
                  <a:pt x="75361" y="0"/>
                </a:moveTo>
                <a:lnTo>
                  <a:pt x="68333" y="2799"/>
                </a:lnTo>
                <a:lnTo>
                  <a:pt x="62941" y="8105"/>
                </a:lnTo>
                <a:lnTo>
                  <a:pt x="60102" y="14833"/>
                </a:lnTo>
                <a:lnTo>
                  <a:pt x="59993" y="22136"/>
                </a:lnTo>
                <a:lnTo>
                  <a:pt x="62792" y="29164"/>
                </a:lnTo>
                <a:lnTo>
                  <a:pt x="117266" y="112628"/>
                </a:lnTo>
                <a:lnTo>
                  <a:pt x="17800" y="118963"/>
                </a:lnTo>
                <a:lnTo>
                  <a:pt x="10495" y="120928"/>
                </a:lnTo>
                <a:lnTo>
                  <a:pt x="4711" y="125387"/>
                </a:lnTo>
                <a:lnTo>
                  <a:pt x="1022" y="131690"/>
                </a:lnTo>
                <a:lnTo>
                  <a:pt x="0" y="139185"/>
                </a:lnTo>
                <a:lnTo>
                  <a:pt x="1973" y="146500"/>
                </a:lnTo>
                <a:lnTo>
                  <a:pt x="6423" y="152274"/>
                </a:lnTo>
                <a:lnTo>
                  <a:pt x="12726" y="155963"/>
                </a:lnTo>
                <a:lnTo>
                  <a:pt x="20222" y="156986"/>
                </a:lnTo>
                <a:lnTo>
                  <a:pt x="184870" y="146500"/>
                </a:lnTo>
                <a:lnTo>
                  <a:pt x="94698" y="8340"/>
                </a:lnTo>
                <a:lnTo>
                  <a:pt x="89392" y="2948"/>
                </a:lnTo>
                <a:lnTo>
                  <a:pt x="82663" y="109"/>
                </a:lnTo>
                <a:lnTo>
                  <a:pt x="75361" y="0"/>
                </a:lnTo>
                <a:close/>
              </a:path>
            </a:pathLst>
          </a:custGeom>
          <a:solidFill>
            <a:srgbClr val="FF2600"/>
          </a:solid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4" name="object 34"/>
          <p:cNvSpPr/>
          <p:nvPr/>
        </p:nvSpPr>
        <p:spPr>
          <a:xfrm>
            <a:off x="4204677" y="4322685"/>
            <a:ext cx="1025338" cy="607359"/>
          </a:xfrm>
          <a:custGeom>
            <a:avLst/>
            <a:gdLst/>
            <a:ahLst/>
            <a:cxnLst/>
            <a:rect l="l" t="t" r="r" b="b"/>
            <a:pathLst>
              <a:path w="1162050" h="688339">
                <a:moveTo>
                  <a:pt x="998355" y="619759"/>
                </a:moveTo>
                <a:lnTo>
                  <a:pt x="994499" y="628650"/>
                </a:lnTo>
                <a:lnTo>
                  <a:pt x="993143" y="636269"/>
                </a:lnTo>
                <a:lnTo>
                  <a:pt x="993016" y="638809"/>
                </a:lnTo>
                <a:lnTo>
                  <a:pt x="993611" y="646429"/>
                </a:lnTo>
                <a:lnTo>
                  <a:pt x="1025825" y="680719"/>
                </a:lnTo>
                <a:lnTo>
                  <a:pt x="1051133" y="688339"/>
                </a:lnTo>
                <a:lnTo>
                  <a:pt x="1066481" y="688339"/>
                </a:lnTo>
                <a:lnTo>
                  <a:pt x="1094717" y="670559"/>
                </a:lnTo>
                <a:lnTo>
                  <a:pt x="1051333" y="670559"/>
                </a:lnTo>
                <a:lnTo>
                  <a:pt x="1043268" y="668019"/>
                </a:lnTo>
                <a:lnTo>
                  <a:pt x="1025434" y="659129"/>
                </a:lnTo>
                <a:lnTo>
                  <a:pt x="1019591" y="654050"/>
                </a:lnTo>
                <a:lnTo>
                  <a:pt x="1016490" y="647700"/>
                </a:lnTo>
                <a:lnTo>
                  <a:pt x="1014162" y="643889"/>
                </a:lnTo>
                <a:lnTo>
                  <a:pt x="1014092" y="638809"/>
                </a:lnTo>
                <a:lnTo>
                  <a:pt x="1016283" y="631189"/>
                </a:lnTo>
                <a:lnTo>
                  <a:pt x="998355" y="619759"/>
                </a:lnTo>
                <a:close/>
              </a:path>
              <a:path w="1162050" h="688339">
                <a:moveTo>
                  <a:pt x="1116081" y="633729"/>
                </a:moveTo>
                <a:lnTo>
                  <a:pt x="1090455" y="633729"/>
                </a:lnTo>
                <a:lnTo>
                  <a:pt x="1082060" y="650239"/>
                </a:lnTo>
                <a:lnTo>
                  <a:pt x="1078811" y="655319"/>
                </a:lnTo>
                <a:lnTo>
                  <a:pt x="1076192" y="659129"/>
                </a:lnTo>
                <a:lnTo>
                  <a:pt x="1071086" y="664209"/>
                </a:lnTo>
                <a:lnTo>
                  <a:pt x="1065094" y="668019"/>
                </a:lnTo>
                <a:lnTo>
                  <a:pt x="1051333" y="670559"/>
                </a:lnTo>
                <a:lnTo>
                  <a:pt x="1094717" y="670559"/>
                </a:lnTo>
                <a:lnTo>
                  <a:pt x="1097785" y="666750"/>
                </a:lnTo>
                <a:lnTo>
                  <a:pt x="1104226" y="656589"/>
                </a:lnTo>
                <a:lnTo>
                  <a:pt x="1110973" y="643889"/>
                </a:lnTo>
                <a:lnTo>
                  <a:pt x="1116081" y="633729"/>
                </a:lnTo>
                <a:close/>
              </a:path>
              <a:path w="1162050" h="688339">
                <a:moveTo>
                  <a:pt x="1087200" y="506729"/>
                </a:moveTo>
                <a:lnTo>
                  <a:pt x="1079453" y="506729"/>
                </a:lnTo>
                <a:lnTo>
                  <a:pt x="1071854" y="508000"/>
                </a:lnTo>
                <a:lnTo>
                  <a:pt x="1038688" y="532129"/>
                </a:lnTo>
                <a:lnTo>
                  <a:pt x="1020949" y="572769"/>
                </a:lnTo>
                <a:lnTo>
                  <a:pt x="1020058" y="584200"/>
                </a:lnTo>
                <a:lnTo>
                  <a:pt x="1021270" y="596900"/>
                </a:lnTo>
                <a:lnTo>
                  <a:pt x="1050088" y="633729"/>
                </a:lnTo>
                <a:lnTo>
                  <a:pt x="1069942" y="638809"/>
                </a:lnTo>
                <a:lnTo>
                  <a:pt x="1080116" y="637539"/>
                </a:lnTo>
                <a:lnTo>
                  <a:pt x="1090455" y="633729"/>
                </a:lnTo>
                <a:lnTo>
                  <a:pt x="1116081" y="633729"/>
                </a:lnTo>
                <a:lnTo>
                  <a:pt x="1122466" y="621029"/>
                </a:lnTo>
                <a:lnTo>
                  <a:pt x="1074187" y="621029"/>
                </a:lnTo>
                <a:lnTo>
                  <a:pt x="1067144" y="619759"/>
                </a:lnTo>
                <a:lnTo>
                  <a:pt x="1041489" y="586739"/>
                </a:lnTo>
                <a:lnTo>
                  <a:pt x="1042453" y="577850"/>
                </a:lnTo>
                <a:lnTo>
                  <a:pt x="1061869" y="539750"/>
                </a:lnTo>
                <a:lnTo>
                  <a:pt x="1082866" y="527050"/>
                </a:lnTo>
                <a:lnTo>
                  <a:pt x="1127432" y="527050"/>
                </a:lnTo>
                <a:lnTo>
                  <a:pt x="1119987" y="519429"/>
                </a:lnTo>
                <a:lnTo>
                  <a:pt x="1110560" y="513079"/>
                </a:lnTo>
                <a:lnTo>
                  <a:pt x="1102754" y="509269"/>
                </a:lnTo>
                <a:lnTo>
                  <a:pt x="1087200" y="506729"/>
                </a:lnTo>
                <a:close/>
              </a:path>
              <a:path w="1162050" h="688339">
                <a:moveTo>
                  <a:pt x="1127432" y="527050"/>
                </a:moveTo>
                <a:lnTo>
                  <a:pt x="1096891" y="527050"/>
                </a:lnTo>
                <a:lnTo>
                  <a:pt x="1103637" y="529589"/>
                </a:lnTo>
                <a:lnTo>
                  <a:pt x="1109817" y="534669"/>
                </a:lnTo>
                <a:lnTo>
                  <a:pt x="1114817" y="539750"/>
                </a:lnTo>
                <a:lnTo>
                  <a:pt x="1118637" y="544829"/>
                </a:lnTo>
                <a:lnTo>
                  <a:pt x="1121277" y="552450"/>
                </a:lnTo>
                <a:lnTo>
                  <a:pt x="1122395" y="561339"/>
                </a:lnTo>
                <a:lnTo>
                  <a:pt x="1121646" y="570229"/>
                </a:lnTo>
                <a:lnTo>
                  <a:pt x="1102397" y="608329"/>
                </a:lnTo>
                <a:lnTo>
                  <a:pt x="1081337" y="621029"/>
                </a:lnTo>
                <a:lnTo>
                  <a:pt x="1122466" y="621029"/>
                </a:lnTo>
                <a:lnTo>
                  <a:pt x="1159500" y="547369"/>
                </a:lnTo>
                <a:lnTo>
                  <a:pt x="1136374" y="547369"/>
                </a:lnTo>
                <a:lnTo>
                  <a:pt x="1132894" y="535939"/>
                </a:lnTo>
                <a:lnTo>
                  <a:pt x="1127432" y="527050"/>
                </a:lnTo>
                <a:close/>
              </a:path>
              <a:path w="1162050" h="688339">
                <a:moveTo>
                  <a:pt x="1011486" y="466089"/>
                </a:moveTo>
                <a:lnTo>
                  <a:pt x="964181" y="466089"/>
                </a:lnTo>
                <a:lnTo>
                  <a:pt x="977186" y="468629"/>
                </a:lnTo>
                <a:lnTo>
                  <a:pt x="983580" y="471169"/>
                </a:lnTo>
                <a:lnTo>
                  <a:pt x="988886" y="473709"/>
                </a:lnTo>
                <a:lnTo>
                  <a:pt x="992908" y="477519"/>
                </a:lnTo>
                <a:lnTo>
                  <a:pt x="998386" y="485139"/>
                </a:lnTo>
                <a:lnTo>
                  <a:pt x="999517" y="490219"/>
                </a:lnTo>
                <a:lnTo>
                  <a:pt x="998570" y="500379"/>
                </a:lnTo>
                <a:lnTo>
                  <a:pt x="996294" y="506729"/>
                </a:lnTo>
                <a:lnTo>
                  <a:pt x="956275" y="585469"/>
                </a:lnTo>
                <a:lnTo>
                  <a:pt x="976251" y="595629"/>
                </a:lnTo>
                <a:lnTo>
                  <a:pt x="1017203" y="514350"/>
                </a:lnTo>
                <a:lnTo>
                  <a:pt x="1023266" y="491489"/>
                </a:lnTo>
                <a:lnTo>
                  <a:pt x="1021511" y="480059"/>
                </a:lnTo>
                <a:lnTo>
                  <a:pt x="1018741" y="474979"/>
                </a:lnTo>
                <a:lnTo>
                  <a:pt x="1011486" y="466089"/>
                </a:lnTo>
                <a:close/>
              </a:path>
              <a:path w="1162050" h="688339">
                <a:moveTo>
                  <a:pt x="939831" y="430529"/>
                </a:moveTo>
                <a:lnTo>
                  <a:pt x="880684" y="548639"/>
                </a:lnTo>
                <a:lnTo>
                  <a:pt x="900659" y="557529"/>
                </a:lnTo>
                <a:lnTo>
                  <a:pt x="932928" y="494029"/>
                </a:lnTo>
                <a:lnTo>
                  <a:pt x="938723" y="483869"/>
                </a:lnTo>
                <a:lnTo>
                  <a:pt x="944762" y="476250"/>
                </a:lnTo>
                <a:lnTo>
                  <a:pt x="951045" y="471169"/>
                </a:lnTo>
                <a:lnTo>
                  <a:pt x="957571" y="467359"/>
                </a:lnTo>
                <a:lnTo>
                  <a:pt x="964181" y="466089"/>
                </a:lnTo>
                <a:lnTo>
                  <a:pt x="1011486" y="466089"/>
                </a:lnTo>
                <a:lnTo>
                  <a:pt x="1009413" y="463550"/>
                </a:lnTo>
                <a:lnTo>
                  <a:pt x="1003538" y="459739"/>
                </a:lnTo>
                <a:lnTo>
                  <a:pt x="996450" y="455929"/>
                </a:lnTo>
                <a:lnTo>
                  <a:pt x="949361" y="455929"/>
                </a:lnTo>
                <a:lnTo>
                  <a:pt x="957764" y="439419"/>
                </a:lnTo>
                <a:lnTo>
                  <a:pt x="939831" y="430529"/>
                </a:lnTo>
                <a:close/>
              </a:path>
              <a:path w="1162050" h="688339">
                <a:moveTo>
                  <a:pt x="1143668" y="532129"/>
                </a:moveTo>
                <a:lnTo>
                  <a:pt x="1136374" y="547369"/>
                </a:lnTo>
                <a:lnTo>
                  <a:pt x="1159500" y="547369"/>
                </a:lnTo>
                <a:lnTo>
                  <a:pt x="1162055" y="542289"/>
                </a:lnTo>
                <a:lnTo>
                  <a:pt x="1143668" y="532129"/>
                </a:lnTo>
                <a:close/>
              </a:path>
              <a:path w="1162050" h="688339">
                <a:moveTo>
                  <a:pt x="889400" y="405129"/>
                </a:moveTo>
                <a:lnTo>
                  <a:pt x="830252" y="523239"/>
                </a:lnTo>
                <a:lnTo>
                  <a:pt x="850228" y="533400"/>
                </a:lnTo>
                <a:lnTo>
                  <a:pt x="909375" y="415289"/>
                </a:lnTo>
                <a:lnTo>
                  <a:pt x="889400" y="405129"/>
                </a:lnTo>
                <a:close/>
              </a:path>
              <a:path w="1162050" h="688339">
                <a:moveTo>
                  <a:pt x="726473" y="426719"/>
                </a:moveTo>
                <a:lnTo>
                  <a:pt x="724280" y="436879"/>
                </a:lnTo>
                <a:lnTo>
                  <a:pt x="723752" y="445769"/>
                </a:lnTo>
                <a:lnTo>
                  <a:pt x="724889" y="454659"/>
                </a:lnTo>
                <a:lnTo>
                  <a:pt x="757916" y="488950"/>
                </a:lnTo>
                <a:lnTo>
                  <a:pt x="764819" y="492759"/>
                </a:lnTo>
                <a:lnTo>
                  <a:pt x="771664" y="495300"/>
                </a:lnTo>
                <a:lnTo>
                  <a:pt x="785177" y="497839"/>
                </a:lnTo>
                <a:lnTo>
                  <a:pt x="794109" y="497839"/>
                </a:lnTo>
                <a:lnTo>
                  <a:pt x="801987" y="496569"/>
                </a:lnTo>
                <a:lnTo>
                  <a:pt x="815639" y="487679"/>
                </a:lnTo>
                <a:lnTo>
                  <a:pt x="820718" y="482600"/>
                </a:lnTo>
                <a:lnTo>
                  <a:pt x="822739" y="478789"/>
                </a:lnTo>
                <a:lnTo>
                  <a:pt x="782991" y="478789"/>
                </a:lnTo>
                <a:lnTo>
                  <a:pt x="775242" y="477519"/>
                </a:lnTo>
                <a:lnTo>
                  <a:pt x="756949" y="468629"/>
                </a:lnTo>
                <a:lnTo>
                  <a:pt x="750916" y="463550"/>
                </a:lnTo>
                <a:lnTo>
                  <a:pt x="745003" y="449579"/>
                </a:lnTo>
                <a:lnTo>
                  <a:pt x="744955" y="441959"/>
                </a:lnTo>
                <a:lnTo>
                  <a:pt x="747816" y="433069"/>
                </a:lnTo>
                <a:lnTo>
                  <a:pt x="726473" y="426719"/>
                </a:lnTo>
                <a:close/>
              </a:path>
              <a:path w="1162050" h="688339">
                <a:moveTo>
                  <a:pt x="786147" y="356869"/>
                </a:moveTo>
                <a:lnTo>
                  <a:pt x="781900" y="358139"/>
                </a:lnTo>
                <a:lnTo>
                  <a:pt x="776287" y="359409"/>
                </a:lnTo>
                <a:lnTo>
                  <a:pt x="771160" y="360679"/>
                </a:lnTo>
                <a:lnTo>
                  <a:pt x="761883" y="367029"/>
                </a:lnTo>
                <a:lnTo>
                  <a:pt x="758248" y="372109"/>
                </a:lnTo>
                <a:lnTo>
                  <a:pt x="752734" y="382269"/>
                </a:lnTo>
                <a:lnTo>
                  <a:pt x="751555" y="388619"/>
                </a:lnTo>
                <a:lnTo>
                  <a:pt x="752614" y="401319"/>
                </a:lnTo>
                <a:lnTo>
                  <a:pt x="755028" y="407669"/>
                </a:lnTo>
                <a:lnTo>
                  <a:pt x="759327" y="412750"/>
                </a:lnTo>
                <a:lnTo>
                  <a:pt x="763343" y="417829"/>
                </a:lnTo>
                <a:lnTo>
                  <a:pt x="768942" y="422909"/>
                </a:lnTo>
                <a:lnTo>
                  <a:pt x="776124" y="429259"/>
                </a:lnTo>
                <a:lnTo>
                  <a:pt x="784890" y="436879"/>
                </a:lnTo>
                <a:lnTo>
                  <a:pt x="794353" y="445769"/>
                </a:lnTo>
                <a:lnTo>
                  <a:pt x="800031" y="450850"/>
                </a:lnTo>
                <a:lnTo>
                  <a:pt x="801924" y="454659"/>
                </a:lnTo>
                <a:lnTo>
                  <a:pt x="804614" y="458469"/>
                </a:lnTo>
                <a:lnTo>
                  <a:pt x="804828" y="463550"/>
                </a:lnTo>
                <a:lnTo>
                  <a:pt x="800045" y="473709"/>
                </a:lnTo>
                <a:lnTo>
                  <a:pt x="795627" y="476250"/>
                </a:lnTo>
                <a:lnTo>
                  <a:pt x="782991" y="478789"/>
                </a:lnTo>
                <a:lnTo>
                  <a:pt x="822739" y="478789"/>
                </a:lnTo>
                <a:lnTo>
                  <a:pt x="827454" y="469900"/>
                </a:lnTo>
                <a:lnTo>
                  <a:pt x="828710" y="463550"/>
                </a:lnTo>
                <a:lnTo>
                  <a:pt x="826918" y="450850"/>
                </a:lnTo>
                <a:lnTo>
                  <a:pt x="824270" y="444500"/>
                </a:lnTo>
                <a:lnTo>
                  <a:pt x="819870" y="439419"/>
                </a:lnTo>
                <a:lnTo>
                  <a:pt x="815840" y="435609"/>
                </a:lnTo>
                <a:lnTo>
                  <a:pt x="810348" y="429259"/>
                </a:lnTo>
                <a:lnTo>
                  <a:pt x="786591" y="407669"/>
                </a:lnTo>
                <a:lnTo>
                  <a:pt x="781585" y="403859"/>
                </a:lnTo>
                <a:lnTo>
                  <a:pt x="779967" y="401319"/>
                </a:lnTo>
                <a:lnTo>
                  <a:pt x="777206" y="398779"/>
                </a:lnTo>
                <a:lnTo>
                  <a:pt x="775554" y="394969"/>
                </a:lnTo>
                <a:lnTo>
                  <a:pt x="775011" y="392429"/>
                </a:lnTo>
                <a:lnTo>
                  <a:pt x="774428" y="389889"/>
                </a:lnTo>
                <a:lnTo>
                  <a:pt x="774785" y="387350"/>
                </a:lnTo>
                <a:lnTo>
                  <a:pt x="778121" y="379729"/>
                </a:lnTo>
                <a:lnTo>
                  <a:pt x="781853" y="377189"/>
                </a:lnTo>
                <a:lnTo>
                  <a:pt x="792708" y="375919"/>
                </a:lnTo>
                <a:lnTo>
                  <a:pt x="832316" y="375919"/>
                </a:lnTo>
                <a:lnTo>
                  <a:pt x="828390" y="372109"/>
                </a:lnTo>
                <a:lnTo>
                  <a:pt x="822481" y="368300"/>
                </a:lnTo>
                <a:lnTo>
                  <a:pt x="815900" y="364489"/>
                </a:lnTo>
                <a:lnTo>
                  <a:pt x="803636" y="359409"/>
                </a:lnTo>
                <a:lnTo>
                  <a:pt x="791345" y="358139"/>
                </a:lnTo>
                <a:lnTo>
                  <a:pt x="786147" y="356869"/>
                </a:lnTo>
                <a:close/>
              </a:path>
              <a:path w="1162050" h="688339">
                <a:moveTo>
                  <a:pt x="972440" y="449579"/>
                </a:moveTo>
                <a:lnTo>
                  <a:pt x="960784" y="450850"/>
                </a:lnTo>
                <a:lnTo>
                  <a:pt x="949361" y="455929"/>
                </a:lnTo>
                <a:lnTo>
                  <a:pt x="996450" y="455929"/>
                </a:lnTo>
                <a:lnTo>
                  <a:pt x="984329" y="450850"/>
                </a:lnTo>
                <a:lnTo>
                  <a:pt x="972440" y="449579"/>
                </a:lnTo>
                <a:close/>
              </a:path>
              <a:path w="1162050" h="688339">
                <a:moveTo>
                  <a:pt x="698669" y="426719"/>
                </a:moveTo>
                <a:lnTo>
                  <a:pt x="674867" y="426719"/>
                </a:lnTo>
                <a:lnTo>
                  <a:pt x="672612" y="431800"/>
                </a:lnTo>
                <a:lnTo>
                  <a:pt x="671429" y="438150"/>
                </a:lnTo>
                <a:lnTo>
                  <a:pt x="671319" y="443229"/>
                </a:lnTo>
                <a:lnTo>
                  <a:pt x="692203" y="453389"/>
                </a:lnTo>
                <a:lnTo>
                  <a:pt x="692043" y="448309"/>
                </a:lnTo>
                <a:lnTo>
                  <a:pt x="692792" y="441959"/>
                </a:lnTo>
                <a:lnTo>
                  <a:pt x="694453" y="436879"/>
                </a:lnTo>
                <a:lnTo>
                  <a:pt x="696412" y="431800"/>
                </a:lnTo>
                <a:lnTo>
                  <a:pt x="698669" y="426719"/>
                </a:lnTo>
                <a:close/>
              </a:path>
              <a:path w="1162050" h="688339">
                <a:moveTo>
                  <a:pt x="638829" y="346709"/>
                </a:moveTo>
                <a:lnTo>
                  <a:pt x="632943" y="346709"/>
                </a:lnTo>
                <a:lnTo>
                  <a:pt x="621544" y="347979"/>
                </a:lnTo>
                <a:lnTo>
                  <a:pt x="595205" y="382269"/>
                </a:lnTo>
                <a:lnTo>
                  <a:pt x="595599" y="389889"/>
                </a:lnTo>
                <a:lnTo>
                  <a:pt x="622754" y="421639"/>
                </a:lnTo>
                <a:lnTo>
                  <a:pt x="646753" y="429259"/>
                </a:lnTo>
                <a:lnTo>
                  <a:pt x="659895" y="429259"/>
                </a:lnTo>
                <a:lnTo>
                  <a:pt x="667153" y="427989"/>
                </a:lnTo>
                <a:lnTo>
                  <a:pt x="674867" y="426719"/>
                </a:lnTo>
                <a:lnTo>
                  <a:pt x="698669" y="426719"/>
                </a:lnTo>
                <a:lnTo>
                  <a:pt x="699798" y="424179"/>
                </a:lnTo>
                <a:lnTo>
                  <a:pt x="704611" y="414019"/>
                </a:lnTo>
                <a:lnTo>
                  <a:pt x="650783" y="414019"/>
                </a:lnTo>
                <a:lnTo>
                  <a:pt x="643098" y="412750"/>
                </a:lnTo>
                <a:lnTo>
                  <a:pt x="627630" y="405129"/>
                </a:lnTo>
                <a:lnTo>
                  <a:pt x="622612" y="400050"/>
                </a:lnTo>
                <a:lnTo>
                  <a:pt x="618088" y="388619"/>
                </a:lnTo>
                <a:lnTo>
                  <a:pt x="618285" y="383539"/>
                </a:lnTo>
                <a:lnTo>
                  <a:pt x="622677" y="374650"/>
                </a:lnTo>
                <a:lnTo>
                  <a:pt x="625180" y="372109"/>
                </a:lnTo>
                <a:lnTo>
                  <a:pt x="631728" y="368300"/>
                </a:lnTo>
                <a:lnTo>
                  <a:pt x="635439" y="367029"/>
                </a:lnTo>
                <a:lnTo>
                  <a:pt x="727951" y="367029"/>
                </a:lnTo>
                <a:lnTo>
                  <a:pt x="728585" y="365759"/>
                </a:lnTo>
                <a:lnTo>
                  <a:pt x="703251" y="365759"/>
                </a:lnTo>
                <a:lnTo>
                  <a:pt x="695769" y="364489"/>
                </a:lnTo>
                <a:lnTo>
                  <a:pt x="686761" y="361950"/>
                </a:lnTo>
                <a:lnTo>
                  <a:pt x="676225" y="358139"/>
                </a:lnTo>
                <a:lnTo>
                  <a:pt x="664163" y="354329"/>
                </a:lnTo>
                <a:lnTo>
                  <a:pt x="655764" y="351789"/>
                </a:lnTo>
                <a:lnTo>
                  <a:pt x="649342" y="349250"/>
                </a:lnTo>
                <a:lnTo>
                  <a:pt x="644898" y="347979"/>
                </a:lnTo>
                <a:lnTo>
                  <a:pt x="638829" y="346709"/>
                </a:lnTo>
                <a:close/>
              </a:path>
              <a:path w="1162050" h="688339">
                <a:moveTo>
                  <a:pt x="832316" y="375919"/>
                </a:moveTo>
                <a:lnTo>
                  <a:pt x="792708" y="375919"/>
                </a:lnTo>
                <a:lnTo>
                  <a:pt x="799992" y="377189"/>
                </a:lnTo>
                <a:lnTo>
                  <a:pt x="816870" y="386079"/>
                </a:lnTo>
                <a:lnTo>
                  <a:pt x="821994" y="391159"/>
                </a:lnTo>
                <a:lnTo>
                  <a:pt x="827015" y="401319"/>
                </a:lnTo>
                <a:lnTo>
                  <a:pt x="827172" y="407669"/>
                </a:lnTo>
                <a:lnTo>
                  <a:pt x="824978" y="414019"/>
                </a:lnTo>
                <a:lnTo>
                  <a:pt x="845866" y="421639"/>
                </a:lnTo>
                <a:lnTo>
                  <a:pt x="848445" y="412750"/>
                </a:lnTo>
                <a:lnTo>
                  <a:pt x="849218" y="406400"/>
                </a:lnTo>
                <a:lnTo>
                  <a:pt x="847153" y="393700"/>
                </a:lnTo>
                <a:lnTo>
                  <a:pt x="843821" y="387350"/>
                </a:lnTo>
                <a:lnTo>
                  <a:pt x="838187" y="381000"/>
                </a:lnTo>
                <a:lnTo>
                  <a:pt x="833625" y="377189"/>
                </a:lnTo>
                <a:lnTo>
                  <a:pt x="832316" y="375919"/>
                </a:lnTo>
                <a:close/>
              </a:path>
              <a:path w="1162050" h="688339">
                <a:moveTo>
                  <a:pt x="727951" y="367029"/>
                </a:moveTo>
                <a:lnTo>
                  <a:pt x="635439" y="367029"/>
                </a:lnTo>
                <a:lnTo>
                  <a:pt x="643737" y="368300"/>
                </a:lnTo>
                <a:lnTo>
                  <a:pt x="650222" y="369569"/>
                </a:lnTo>
                <a:lnTo>
                  <a:pt x="659041" y="372109"/>
                </a:lnTo>
                <a:lnTo>
                  <a:pt x="670075" y="375919"/>
                </a:lnTo>
                <a:lnTo>
                  <a:pt x="679830" y="378459"/>
                </a:lnTo>
                <a:lnTo>
                  <a:pt x="688305" y="379729"/>
                </a:lnTo>
                <a:lnTo>
                  <a:pt x="695501" y="381000"/>
                </a:lnTo>
                <a:lnTo>
                  <a:pt x="687344" y="397509"/>
                </a:lnTo>
                <a:lnTo>
                  <a:pt x="682950" y="403859"/>
                </a:lnTo>
                <a:lnTo>
                  <a:pt x="678552" y="406400"/>
                </a:lnTo>
                <a:lnTo>
                  <a:pt x="672826" y="411479"/>
                </a:lnTo>
                <a:lnTo>
                  <a:pt x="666127" y="414019"/>
                </a:lnTo>
                <a:lnTo>
                  <a:pt x="704611" y="414019"/>
                </a:lnTo>
                <a:lnTo>
                  <a:pt x="710852" y="401319"/>
                </a:lnTo>
                <a:lnTo>
                  <a:pt x="727951" y="367029"/>
                </a:lnTo>
                <a:close/>
              </a:path>
              <a:path w="1162050" h="688339">
                <a:moveTo>
                  <a:pt x="911849" y="360679"/>
                </a:moveTo>
                <a:lnTo>
                  <a:pt x="900454" y="383539"/>
                </a:lnTo>
                <a:lnTo>
                  <a:pt x="920429" y="392429"/>
                </a:lnTo>
                <a:lnTo>
                  <a:pt x="931826" y="370839"/>
                </a:lnTo>
                <a:lnTo>
                  <a:pt x="911849" y="360679"/>
                </a:lnTo>
                <a:close/>
              </a:path>
              <a:path w="1162050" h="688339">
                <a:moveTo>
                  <a:pt x="595883" y="257809"/>
                </a:moveTo>
                <a:lnTo>
                  <a:pt x="554752" y="257809"/>
                </a:lnTo>
                <a:lnTo>
                  <a:pt x="561045" y="259079"/>
                </a:lnTo>
                <a:lnTo>
                  <a:pt x="574776" y="265429"/>
                </a:lnTo>
                <a:lnTo>
                  <a:pt x="579714" y="270509"/>
                </a:lnTo>
                <a:lnTo>
                  <a:pt x="581731" y="278129"/>
                </a:lnTo>
                <a:lnTo>
                  <a:pt x="582585" y="283209"/>
                </a:lnTo>
                <a:lnTo>
                  <a:pt x="582123" y="288289"/>
                </a:lnTo>
                <a:lnTo>
                  <a:pt x="580346" y="295909"/>
                </a:lnTo>
                <a:lnTo>
                  <a:pt x="577253" y="302259"/>
                </a:lnTo>
                <a:lnTo>
                  <a:pt x="539851" y="377189"/>
                </a:lnTo>
                <a:lnTo>
                  <a:pt x="559828" y="387350"/>
                </a:lnTo>
                <a:lnTo>
                  <a:pt x="601080" y="304800"/>
                </a:lnTo>
                <a:lnTo>
                  <a:pt x="606639" y="276859"/>
                </a:lnTo>
                <a:lnTo>
                  <a:pt x="604442" y="269239"/>
                </a:lnTo>
                <a:lnTo>
                  <a:pt x="599766" y="262889"/>
                </a:lnTo>
                <a:lnTo>
                  <a:pt x="595883" y="257809"/>
                </a:lnTo>
                <a:close/>
              </a:path>
              <a:path w="1162050" h="688339">
                <a:moveTo>
                  <a:pt x="715773" y="316229"/>
                </a:moveTo>
                <a:lnTo>
                  <a:pt x="672308" y="316229"/>
                </a:lnTo>
                <a:lnTo>
                  <a:pt x="680085" y="317500"/>
                </a:lnTo>
                <a:lnTo>
                  <a:pt x="689495" y="322579"/>
                </a:lnTo>
                <a:lnTo>
                  <a:pt x="711015" y="345439"/>
                </a:lnTo>
                <a:lnTo>
                  <a:pt x="710039" y="351789"/>
                </a:lnTo>
                <a:lnTo>
                  <a:pt x="705601" y="360679"/>
                </a:lnTo>
                <a:lnTo>
                  <a:pt x="703251" y="365759"/>
                </a:lnTo>
                <a:lnTo>
                  <a:pt x="728585" y="365759"/>
                </a:lnTo>
                <a:lnTo>
                  <a:pt x="731323" y="359409"/>
                </a:lnTo>
                <a:lnTo>
                  <a:pt x="732367" y="355600"/>
                </a:lnTo>
                <a:lnTo>
                  <a:pt x="733931" y="349250"/>
                </a:lnTo>
                <a:lnTo>
                  <a:pt x="734132" y="344169"/>
                </a:lnTo>
                <a:lnTo>
                  <a:pt x="731809" y="334009"/>
                </a:lnTo>
                <a:lnTo>
                  <a:pt x="728672" y="328929"/>
                </a:lnTo>
                <a:lnTo>
                  <a:pt x="723560" y="322579"/>
                </a:lnTo>
                <a:lnTo>
                  <a:pt x="719261" y="318769"/>
                </a:lnTo>
                <a:lnTo>
                  <a:pt x="715773" y="316229"/>
                </a:lnTo>
                <a:close/>
              </a:path>
              <a:path w="1162050" h="688339">
                <a:moveTo>
                  <a:pt x="545858" y="176529"/>
                </a:moveTo>
                <a:lnTo>
                  <a:pt x="464262" y="339089"/>
                </a:lnTo>
                <a:lnTo>
                  <a:pt x="484238" y="349250"/>
                </a:lnTo>
                <a:lnTo>
                  <a:pt x="521155" y="275589"/>
                </a:lnTo>
                <a:lnTo>
                  <a:pt x="525886" y="269239"/>
                </a:lnTo>
                <a:lnTo>
                  <a:pt x="535551" y="260350"/>
                </a:lnTo>
                <a:lnTo>
                  <a:pt x="541324" y="257809"/>
                </a:lnTo>
                <a:lnTo>
                  <a:pt x="595883" y="257809"/>
                </a:lnTo>
                <a:lnTo>
                  <a:pt x="591249" y="254000"/>
                </a:lnTo>
                <a:lnTo>
                  <a:pt x="585865" y="250189"/>
                </a:lnTo>
                <a:lnTo>
                  <a:pt x="579730" y="246379"/>
                </a:lnTo>
                <a:lnTo>
                  <a:pt x="576181" y="245109"/>
                </a:lnTo>
                <a:lnTo>
                  <a:pt x="536481" y="245109"/>
                </a:lnTo>
                <a:lnTo>
                  <a:pt x="565834" y="186689"/>
                </a:lnTo>
                <a:lnTo>
                  <a:pt x="545858" y="176529"/>
                </a:lnTo>
                <a:close/>
              </a:path>
              <a:path w="1162050" h="688339">
                <a:moveTo>
                  <a:pt x="662772" y="297179"/>
                </a:moveTo>
                <a:lnTo>
                  <a:pt x="654890" y="297179"/>
                </a:lnTo>
                <a:lnTo>
                  <a:pt x="641568" y="303529"/>
                </a:lnTo>
                <a:lnTo>
                  <a:pt x="635248" y="308609"/>
                </a:lnTo>
                <a:lnTo>
                  <a:pt x="629268" y="316229"/>
                </a:lnTo>
                <a:lnTo>
                  <a:pt x="647423" y="328929"/>
                </a:lnTo>
                <a:lnTo>
                  <a:pt x="653779" y="321309"/>
                </a:lnTo>
                <a:lnTo>
                  <a:pt x="660029" y="317500"/>
                </a:lnTo>
                <a:lnTo>
                  <a:pt x="672308" y="316229"/>
                </a:lnTo>
                <a:lnTo>
                  <a:pt x="715773" y="316229"/>
                </a:lnTo>
                <a:lnTo>
                  <a:pt x="714029" y="314959"/>
                </a:lnTo>
                <a:lnTo>
                  <a:pt x="707865" y="311150"/>
                </a:lnTo>
                <a:lnTo>
                  <a:pt x="700769" y="307339"/>
                </a:lnTo>
                <a:lnTo>
                  <a:pt x="693250" y="303529"/>
                </a:lnTo>
                <a:lnTo>
                  <a:pt x="678805" y="298450"/>
                </a:lnTo>
                <a:lnTo>
                  <a:pt x="671878" y="298450"/>
                </a:lnTo>
                <a:lnTo>
                  <a:pt x="662772" y="297179"/>
                </a:lnTo>
                <a:close/>
              </a:path>
              <a:path w="1162050" h="688339">
                <a:moveTo>
                  <a:pt x="435366" y="179069"/>
                </a:moveTo>
                <a:lnTo>
                  <a:pt x="427206" y="179069"/>
                </a:lnTo>
                <a:lnTo>
                  <a:pt x="411473" y="181609"/>
                </a:lnTo>
                <a:lnTo>
                  <a:pt x="379232" y="212089"/>
                </a:lnTo>
                <a:lnTo>
                  <a:pt x="364817" y="248919"/>
                </a:lnTo>
                <a:lnTo>
                  <a:pt x="364157" y="261619"/>
                </a:lnTo>
                <a:lnTo>
                  <a:pt x="366186" y="273050"/>
                </a:lnTo>
                <a:lnTo>
                  <a:pt x="397064" y="308609"/>
                </a:lnTo>
                <a:lnTo>
                  <a:pt x="416242" y="314959"/>
                </a:lnTo>
                <a:lnTo>
                  <a:pt x="425772" y="314959"/>
                </a:lnTo>
                <a:lnTo>
                  <a:pt x="460512" y="298450"/>
                </a:lnTo>
                <a:lnTo>
                  <a:pt x="461513" y="297179"/>
                </a:lnTo>
                <a:lnTo>
                  <a:pt x="420641" y="297179"/>
                </a:lnTo>
                <a:lnTo>
                  <a:pt x="412897" y="295909"/>
                </a:lnTo>
                <a:lnTo>
                  <a:pt x="385849" y="261619"/>
                </a:lnTo>
                <a:lnTo>
                  <a:pt x="386923" y="251459"/>
                </a:lnTo>
                <a:lnTo>
                  <a:pt x="407428" y="210819"/>
                </a:lnTo>
                <a:lnTo>
                  <a:pt x="428945" y="198119"/>
                </a:lnTo>
                <a:lnTo>
                  <a:pt x="476238" y="198119"/>
                </a:lnTo>
                <a:lnTo>
                  <a:pt x="475063" y="196850"/>
                </a:lnTo>
                <a:lnTo>
                  <a:pt x="467704" y="190500"/>
                </a:lnTo>
                <a:lnTo>
                  <a:pt x="458864" y="185419"/>
                </a:lnTo>
                <a:lnTo>
                  <a:pt x="443363" y="180339"/>
                </a:lnTo>
                <a:lnTo>
                  <a:pt x="435366" y="179069"/>
                </a:lnTo>
                <a:close/>
              </a:path>
              <a:path w="1162050" h="688339">
                <a:moveTo>
                  <a:pt x="449367" y="278129"/>
                </a:moveTo>
                <a:lnTo>
                  <a:pt x="420641" y="297179"/>
                </a:lnTo>
                <a:lnTo>
                  <a:pt x="461513" y="297179"/>
                </a:lnTo>
                <a:lnTo>
                  <a:pt x="467522" y="289559"/>
                </a:lnTo>
                <a:lnTo>
                  <a:pt x="449367" y="278129"/>
                </a:lnTo>
                <a:close/>
              </a:path>
              <a:path w="1162050" h="688339">
                <a:moveTo>
                  <a:pt x="334090" y="125729"/>
                </a:moveTo>
                <a:lnTo>
                  <a:pt x="274943" y="243839"/>
                </a:lnTo>
                <a:lnTo>
                  <a:pt x="294919" y="254000"/>
                </a:lnTo>
                <a:lnTo>
                  <a:pt x="325826" y="193039"/>
                </a:lnTo>
                <a:lnTo>
                  <a:pt x="329138" y="186689"/>
                </a:lnTo>
                <a:lnTo>
                  <a:pt x="332741" y="180339"/>
                </a:lnTo>
                <a:lnTo>
                  <a:pt x="336635" y="175259"/>
                </a:lnTo>
                <a:lnTo>
                  <a:pt x="340818" y="171450"/>
                </a:lnTo>
                <a:lnTo>
                  <a:pt x="344628" y="166369"/>
                </a:lnTo>
                <a:lnTo>
                  <a:pt x="348917" y="165100"/>
                </a:lnTo>
                <a:lnTo>
                  <a:pt x="358448" y="162559"/>
                </a:lnTo>
                <a:lnTo>
                  <a:pt x="396191" y="162559"/>
                </a:lnTo>
                <a:lnTo>
                  <a:pt x="391342" y="154939"/>
                </a:lnTo>
                <a:lnTo>
                  <a:pt x="390184" y="153669"/>
                </a:lnTo>
                <a:lnTo>
                  <a:pt x="342962" y="153669"/>
                </a:lnTo>
                <a:lnTo>
                  <a:pt x="352022" y="134619"/>
                </a:lnTo>
                <a:lnTo>
                  <a:pt x="334090" y="125729"/>
                </a:lnTo>
                <a:close/>
              </a:path>
              <a:path w="1162050" h="688339">
                <a:moveTo>
                  <a:pt x="476238" y="198119"/>
                </a:moveTo>
                <a:lnTo>
                  <a:pt x="436418" y="198119"/>
                </a:lnTo>
                <a:lnTo>
                  <a:pt x="443922" y="199389"/>
                </a:lnTo>
                <a:lnTo>
                  <a:pt x="451457" y="201929"/>
                </a:lnTo>
                <a:lnTo>
                  <a:pt x="458118" y="205739"/>
                </a:lnTo>
                <a:lnTo>
                  <a:pt x="462796" y="210819"/>
                </a:lnTo>
                <a:lnTo>
                  <a:pt x="468188" y="223519"/>
                </a:lnTo>
                <a:lnTo>
                  <a:pt x="468475" y="231139"/>
                </a:lnTo>
                <a:lnTo>
                  <a:pt x="466354" y="240029"/>
                </a:lnTo>
                <a:lnTo>
                  <a:pt x="487131" y="246379"/>
                </a:lnTo>
                <a:lnTo>
                  <a:pt x="489090" y="237489"/>
                </a:lnTo>
                <a:lnTo>
                  <a:pt x="489444" y="227329"/>
                </a:lnTo>
                <a:lnTo>
                  <a:pt x="488193" y="219709"/>
                </a:lnTo>
                <a:lnTo>
                  <a:pt x="485339" y="210819"/>
                </a:lnTo>
                <a:lnTo>
                  <a:pt x="480941" y="203200"/>
                </a:lnTo>
                <a:lnTo>
                  <a:pt x="476238" y="198119"/>
                </a:lnTo>
                <a:close/>
              </a:path>
              <a:path w="1162050" h="688339">
                <a:moveTo>
                  <a:pt x="558323" y="241300"/>
                </a:moveTo>
                <a:lnTo>
                  <a:pt x="547456" y="241300"/>
                </a:lnTo>
                <a:lnTo>
                  <a:pt x="536481" y="245109"/>
                </a:lnTo>
                <a:lnTo>
                  <a:pt x="576181" y="245109"/>
                </a:lnTo>
                <a:lnTo>
                  <a:pt x="569081" y="242569"/>
                </a:lnTo>
                <a:lnTo>
                  <a:pt x="558323" y="241300"/>
                </a:lnTo>
                <a:close/>
              </a:path>
              <a:path w="1162050" h="688339">
                <a:moveTo>
                  <a:pt x="257165" y="201929"/>
                </a:moveTo>
                <a:lnTo>
                  <a:pt x="234675" y="201929"/>
                </a:lnTo>
                <a:lnTo>
                  <a:pt x="225877" y="219709"/>
                </a:lnTo>
                <a:lnTo>
                  <a:pt x="243809" y="228600"/>
                </a:lnTo>
                <a:lnTo>
                  <a:pt x="257165" y="201929"/>
                </a:lnTo>
                <a:close/>
              </a:path>
              <a:path w="1162050" h="688339">
                <a:moveTo>
                  <a:pt x="207617" y="62229"/>
                </a:moveTo>
                <a:lnTo>
                  <a:pt x="166756" y="143509"/>
                </a:lnTo>
                <a:lnTo>
                  <a:pt x="164047" y="149859"/>
                </a:lnTo>
                <a:lnTo>
                  <a:pt x="162894" y="154939"/>
                </a:lnTo>
                <a:lnTo>
                  <a:pt x="161143" y="161289"/>
                </a:lnTo>
                <a:lnTo>
                  <a:pt x="180427" y="199389"/>
                </a:lnTo>
                <a:lnTo>
                  <a:pt x="210963" y="208279"/>
                </a:lnTo>
                <a:lnTo>
                  <a:pt x="222806" y="207009"/>
                </a:lnTo>
                <a:lnTo>
                  <a:pt x="234675" y="201929"/>
                </a:lnTo>
                <a:lnTo>
                  <a:pt x="257165" y="201929"/>
                </a:lnTo>
                <a:lnTo>
                  <a:pt x="262253" y="191769"/>
                </a:lnTo>
                <a:lnTo>
                  <a:pt x="212402" y="191769"/>
                </a:lnTo>
                <a:lnTo>
                  <a:pt x="206032" y="190500"/>
                </a:lnTo>
                <a:lnTo>
                  <a:pt x="194094" y="185419"/>
                </a:lnTo>
                <a:lnTo>
                  <a:pt x="189833" y="180339"/>
                </a:lnTo>
                <a:lnTo>
                  <a:pt x="184727" y="171450"/>
                </a:lnTo>
                <a:lnTo>
                  <a:pt x="184139" y="165100"/>
                </a:lnTo>
                <a:lnTo>
                  <a:pt x="185517" y="160019"/>
                </a:lnTo>
                <a:lnTo>
                  <a:pt x="186521" y="154939"/>
                </a:lnTo>
                <a:lnTo>
                  <a:pt x="189636" y="148589"/>
                </a:lnTo>
                <a:lnTo>
                  <a:pt x="227592" y="72389"/>
                </a:lnTo>
                <a:lnTo>
                  <a:pt x="207617" y="62229"/>
                </a:lnTo>
                <a:close/>
              </a:path>
              <a:path w="1162050" h="688339">
                <a:moveTo>
                  <a:pt x="282980" y="100329"/>
                </a:moveTo>
                <a:lnTo>
                  <a:pt x="251359" y="163829"/>
                </a:lnTo>
                <a:lnTo>
                  <a:pt x="247601" y="170179"/>
                </a:lnTo>
                <a:lnTo>
                  <a:pt x="243882" y="176529"/>
                </a:lnTo>
                <a:lnTo>
                  <a:pt x="240203" y="181609"/>
                </a:lnTo>
                <a:lnTo>
                  <a:pt x="236565" y="185419"/>
                </a:lnTo>
                <a:lnTo>
                  <a:pt x="231741" y="189229"/>
                </a:lnTo>
                <a:lnTo>
                  <a:pt x="225943" y="191769"/>
                </a:lnTo>
                <a:lnTo>
                  <a:pt x="262253" y="191769"/>
                </a:lnTo>
                <a:lnTo>
                  <a:pt x="302955" y="110489"/>
                </a:lnTo>
                <a:lnTo>
                  <a:pt x="282980" y="100329"/>
                </a:lnTo>
                <a:close/>
              </a:path>
              <a:path w="1162050" h="688339">
                <a:moveTo>
                  <a:pt x="396191" y="162559"/>
                </a:moveTo>
                <a:lnTo>
                  <a:pt x="358448" y="162559"/>
                </a:lnTo>
                <a:lnTo>
                  <a:pt x="362996" y="163829"/>
                </a:lnTo>
                <a:lnTo>
                  <a:pt x="372170" y="167639"/>
                </a:lnTo>
                <a:lnTo>
                  <a:pt x="376331" y="171450"/>
                </a:lnTo>
                <a:lnTo>
                  <a:pt x="379807" y="176529"/>
                </a:lnTo>
                <a:lnTo>
                  <a:pt x="396191" y="162559"/>
                </a:lnTo>
                <a:close/>
              </a:path>
              <a:path w="1162050" h="688339">
                <a:moveTo>
                  <a:pt x="81824" y="0"/>
                </a:moveTo>
                <a:lnTo>
                  <a:pt x="0" y="162559"/>
                </a:lnTo>
                <a:lnTo>
                  <a:pt x="19975" y="172719"/>
                </a:lnTo>
                <a:lnTo>
                  <a:pt x="48831" y="115569"/>
                </a:lnTo>
                <a:lnTo>
                  <a:pt x="66298" y="115569"/>
                </a:lnTo>
                <a:lnTo>
                  <a:pt x="64853" y="113029"/>
                </a:lnTo>
                <a:lnTo>
                  <a:pt x="62405" y="106679"/>
                </a:lnTo>
                <a:lnTo>
                  <a:pt x="61483" y="97789"/>
                </a:lnTo>
                <a:lnTo>
                  <a:pt x="62451" y="88900"/>
                </a:lnTo>
                <a:lnTo>
                  <a:pt x="82529" y="49529"/>
                </a:lnTo>
                <a:lnTo>
                  <a:pt x="104874" y="35559"/>
                </a:lnTo>
                <a:lnTo>
                  <a:pt x="151705" y="35559"/>
                </a:lnTo>
                <a:lnTo>
                  <a:pt x="148578" y="31750"/>
                </a:lnTo>
                <a:lnTo>
                  <a:pt x="142437" y="27939"/>
                </a:lnTo>
                <a:lnTo>
                  <a:pt x="137134" y="24129"/>
                </a:lnTo>
                <a:lnTo>
                  <a:pt x="92208" y="24129"/>
                </a:lnTo>
                <a:lnTo>
                  <a:pt x="99985" y="8889"/>
                </a:lnTo>
                <a:lnTo>
                  <a:pt x="81824" y="0"/>
                </a:lnTo>
                <a:close/>
              </a:path>
              <a:path w="1162050" h="688339">
                <a:moveTo>
                  <a:pt x="369208" y="142239"/>
                </a:moveTo>
                <a:lnTo>
                  <a:pt x="358758" y="143509"/>
                </a:lnTo>
                <a:lnTo>
                  <a:pt x="351751" y="147319"/>
                </a:lnTo>
                <a:lnTo>
                  <a:pt x="342962" y="153669"/>
                </a:lnTo>
                <a:lnTo>
                  <a:pt x="390184" y="153669"/>
                </a:lnTo>
                <a:lnTo>
                  <a:pt x="385550" y="148589"/>
                </a:lnTo>
                <a:lnTo>
                  <a:pt x="374150" y="143509"/>
                </a:lnTo>
                <a:lnTo>
                  <a:pt x="369208" y="142239"/>
                </a:lnTo>
                <a:close/>
              </a:path>
              <a:path w="1162050" h="688339">
                <a:moveTo>
                  <a:pt x="66298" y="115569"/>
                </a:moveTo>
                <a:lnTo>
                  <a:pt x="48831" y="115569"/>
                </a:lnTo>
                <a:lnTo>
                  <a:pt x="50083" y="120650"/>
                </a:lnTo>
                <a:lnTo>
                  <a:pt x="52645" y="127000"/>
                </a:lnTo>
                <a:lnTo>
                  <a:pt x="60393" y="137159"/>
                </a:lnTo>
                <a:lnTo>
                  <a:pt x="65652" y="142239"/>
                </a:lnTo>
                <a:lnTo>
                  <a:pt x="72297" y="144779"/>
                </a:lnTo>
                <a:lnTo>
                  <a:pt x="79270" y="148589"/>
                </a:lnTo>
                <a:lnTo>
                  <a:pt x="94186" y="151129"/>
                </a:lnTo>
                <a:lnTo>
                  <a:pt x="102129" y="151129"/>
                </a:lnTo>
                <a:lnTo>
                  <a:pt x="138636" y="132079"/>
                </a:lnTo>
                <a:lnTo>
                  <a:pt x="92903" y="132079"/>
                </a:lnTo>
                <a:lnTo>
                  <a:pt x="85929" y="130809"/>
                </a:lnTo>
                <a:lnTo>
                  <a:pt x="79183" y="128269"/>
                </a:lnTo>
                <a:lnTo>
                  <a:pt x="73242" y="124459"/>
                </a:lnTo>
                <a:lnTo>
                  <a:pt x="68465" y="119379"/>
                </a:lnTo>
                <a:lnTo>
                  <a:pt x="66298" y="115569"/>
                </a:lnTo>
                <a:close/>
              </a:path>
              <a:path w="1162050" h="688339">
                <a:moveTo>
                  <a:pt x="151705" y="35559"/>
                </a:moveTo>
                <a:lnTo>
                  <a:pt x="119105" y="35559"/>
                </a:lnTo>
                <a:lnTo>
                  <a:pt x="125651" y="38100"/>
                </a:lnTo>
                <a:lnTo>
                  <a:pt x="131487" y="41909"/>
                </a:lnTo>
                <a:lnTo>
                  <a:pt x="136173" y="46989"/>
                </a:lnTo>
                <a:lnTo>
                  <a:pt x="139709" y="53339"/>
                </a:lnTo>
                <a:lnTo>
                  <a:pt x="142095" y="59689"/>
                </a:lnTo>
                <a:lnTo>
                  <a:pt x="142976" y="68579"/>
                </a:lnTo>
                <a:lnTo>
                  <a:pt x="141995" y="77469"/>
                </a:lnTo>
                <a:lnTo>
                  <a:pt x="121805" y="118109"/>
                </a:lnTo>
                <a:lnTo>
                  <a:pt x="92903" y="132079"/>
                </a:lnTo>
                <a:lnTo>
                  <a:pt x="138636" y="132079"/>
                </a:lnTo>
                <a:lnTo>
                  <a:pt x="144623" y="125729"/>
                </a:lnTo>
                <a:lnTo>
                  <a:pt x="150026" y="116839"/>
                </a:lnTo>
                <a:lnTo>
                  <a:pt x="154846" y="109219"/>
                </a:lnTo>
                <a:lnTo>
                  <a:pt x="164550" y="66039"/>
                </a:lnTo>
                <a:lnTo>
                  <a:pt x="163497" y="58419"/>
                </a:lnTo>
                <a:lnTo>
                  <a:pt x="161337" y="50800"/>
                </a:lnTo>
                <a:lnTo>
                  <a:pt x="158073" y="44450"/>
                </a:lnTo>
                <a:lnTo>
                  <a:pt x="153790" y="38100"/>
                </a:lnTo>
                <a:lnTo>
                  <a:pt x="151705" y="35559"/>
                </a:lnTo>
                <a:close/>
              </a:path>
              <a:path w="1162050" h="688339">
                <a:moveTo>
                  <a:pt x="120393" y="17779"/>
                </a:moveTo>
                <a:lnTo>
                  <a:pt x="106599" y="17779"/>
                </a:lnTo>
                <a:lnTo>
                  <a:pt x="99504" y="20319"/>
                </a:lnTo>
                <a:lnTo>
                  <a:pt x="92208" y="24129"/>
                </a:lnTo>
                <a:lnTo>
                  <a:pt x="137134" y="24129"/>
                </a:lnTo>
                <a:lnTo>
                  <a:pt x="135366" y="22859"/>
                </a:lnTo>
                <a:lnTo>
                  <a:pt x="127683" y="19050"/>
                </a:lnTo>
                <a:lnTo>
                  <a:pt x="120393" y="17779"/>
                </a:lnTo>
                <a:close/>
              </a:path>
            </a:pathLst>
          </a:custGeom>
          <a:solidFill>
            <a:srgbClr val="FF2600"/>
          </a:solid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5" name="object 35"/>
          <p:cNvSpPr/>
          <p:nvPr/>
        </p:nvSpPr>
        <p:spPr>
          <a:xfrm>
            <a:off x="1269999" y="3513668"/>
            <a:ext cx="467846" cy="2801"/>
          </a:xfrm>
          <a:custGeom>
            <a:avLst/>
            <a:gdLst/>
            <a:ahLst/>
            <a:cxnLst/>
            <a:rect l="l" t="t" r="r" b="b"/>
            <a:pathLst>
              <a:path w="530225" h="3175">
                <a:moveTo>
                  <a:pt x="0" y="0"/>
                </a:moveTo>
                <a:lnTo>
                  <a:pt x="529724" y="2963"/>
                </a:lnTo>
              </a:path>
            </a:pathLst>
          </a:custGeom>
          <a:ln w="38099">
            <a:solidFill>
              <a:srgbClr val="FF2600"/>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6" name="object 36"/>
          <p:cNvSpPr/>
          <p:nvPr/>
        </p:nvSpPr>
        <p:spPr>
          <a:xfrm>
            <a:off x="1619536" y="3440226"/>
            <a:ext cx="151279" cy="151279"/>
          </a:xfrm>
          <a:custGeom>
            <a:avLst/>
            <a:gdLst/>
            <a:ahLst/>
            <a:cxnLst/>
            <a:rect l="l" t="t" r="r" b="b"/>
            <a:pathLst>
              <a:path w="171450" h="171450">
                <a:moveTo>
                  <a:pt x="22202" y="0"/>
                </a:moveTo>
                <a:lnTo>
                  <a:pt x="14912" y="434"/>
                </a:lnTo>
                <a:lnTo>
                  <a:pt x="8317" y="3570"/>
                </a:lnTo>
                <a:lnTo>
                  <a:pt x="3256" y="9193"/>
                </a:lnTo>
                <a:lnTo>
                  <a:pt x="773" y="16339"/>
                </a:lnTo>
                <a:lnTo>
                  <a:pt x="1207" y="23628"/>
                </a:lnTo>
                <a:lnTo>
                  <a:pt x="4343" y="30223"/>
                </a:lnTo>
                <a:lnTo>
                  <a:pt x="9965" y="35284"/>
                </a:lnTo>
                <a:lnTo>
                  <a:pt x="95775" y="85985"/>
                </a:lnTo>
                <a:lnTo>
                  <a:pt x="9404" y="135723"/>
                </a:lnTo>
                <a:lnTo>
                  <a:pt x="3725" y="140721"/>
                </a:lnTo>
                <a:lnTo>
                  <a:pt x="515" y="147281"/>
                </a:lnTo>
                <a:lnTo>
                  <a:pt x="0" y="154565"/>
                </a:lnTo>
                <a:lnTo>
                  <a:pt x="2403" y="161738"/>
                </a:lnTo>
                <a:lnTo>
                  <a:pt x="7400" y="167417"/>
                </a:lnTo>
                <a:lnTo>
                  <a:pt x="13960" y="170627"/>
                </a:lnTo>
                <a:lnTo>
                  <a:pt x="21244" y="171143"/>
                </a:lnTo>
                <a:lnTo>
                  <a:pt x="28417" y="168740"/>
                </a:lnTo>
                <a:lnTo>
                  <a:pt x="171389" y="86408"/>
                </a:lnTo>
                <a:lnTo>
                  <a:pt x="29347" y="2483"/>
                </a:lnTo>
                <a:lnTo>
                  <a:pt x="22202" y="0"/>
                </a:lnTo>
                <a:close/>
              </a:path>
            </a:pathLst>
          </a:custGeom>
          <a:solidFill>
            <a:srgbClr val="FF2600"/>
          </a:solid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7" name="object 37"/>
          <p:cNvSpPr/>
          <p:nvPr/>
        </p:nvSpPr>
        <p:spPr>
          <a:xfrm>
            <a:off x="1982746" y="4270687"/>
            <a:ext cx="7284" cy="420221"/>
          </a:xfrm>
          <a:custGeom>
            <a:avLst/>
            <a:gdLst/>
            <a:ahLst/>
            <a:cxnLst/>
            <a:rect l="l" t="t" r="r" b="b"/>
            <a:pathLst>
              <a:path w="8255" h="476250">
                <a:moveTo>
                  <a:pt x="7843" y="0"/>
                </a:moveTo>
                <a:lnTo>
                  <a:pt x="0" y="475840"/>
                </a:lnTo>
              </a:path>
            </a:pathLst>
          </a:custGeom>
          <a:ln w="38099">
            <a:solidFill>
              <a:srgbClr val="FF2600"/>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8" name="object 38"/>
          <p:cNvSpPr/>
          <p:nvPr/>
        </p:nvSpPr>
        <p:spPr>
          <a:xfrm>
            <a:off x="1908877" y="4572029"/>
            <a:ext cx="151279" cy="152400"/>
          </a:xfrm>
          <a:custGeom>
            <a:avLst/>
            <a:gdLst/>
            <a:ahLst/>
            <a:cxnLst/>
            <a:rect l="l" t="t" r="r" b="b"/>
            <a:pathLst>
              <a:path w="171450" h="172720">
                <a:moveTo>
                  <a:pt x="16807" y="0"/>
                </a:moveTo>
                <a:lnTo>
                  <a:pt x="9608" y="2325"/>
                </a:lnTo>
                <a:lnTo>
                  <a:pt x="3876" y="7260"/>
                </a:lnTo>
                <a:lnTo>
                  <a:pt x="595" y="13784"/>
                </a:lnTo>
                <a:lnTo>
                  <a:pt x="0" y="21063"/>
                </a:lnTo>
                <a:lnTo>
                  <a:pt x="2325" y="28262"/>
                </a:lnTo>
                <a:lnTo>
                  <a:pt x="83094" y="172121"/>
                </a:lnTo>
                <a:lnTo>
                  <a:pt x="128883" y="96517"/>
                </a:lnTo>
                <a:lnTo>
                  <a:pt x="84340" y="96517"/>
                </a:lnTo>
                <a:lnTo>
                  <a:pt x="35545" y="9609"/>
                </a:lnTo>
                <a:lnTo>
                  <a:pt x="30610" y="3876"/>
                </a:lnTo>
                <a:lnTo>
                  <a:pt x="24086" y="595"/>
                </a:lnTo>
                <a:lnTo>
                  <a:pt x="16807" y="0"/>
                </a:lnTo>
                <a:close/>
              </a:path>
              <a:path w="171450" h="172720">
                <a:moveTo>
                  <a:pt x="155017" y="2278"/>
                </a:moveTo>
                <a:lnTo>
                  <a:pt x="147723" y="2633"/>
                </a:lnTo>
                <a:lnTo>
                  <a:pt x="141094" y="5697"/>
                </a:lnTo>
                <a:lnTo>
                  <a:pt x="135972" y="11264"/>
                </a:lnTo>
                <a:lnTo>
                  <a:pt x="84340" y="96517"/>
                </a:lnTo>
                <a:lnTo>
                  <a:pt x="128883" y="96517"/>
                </a:lnTo>
                <a:lnTo>
                  <a:pt x="168561" y="31002"/>
                </a:lnTo>
                <a:lnTo>
                  <a:pt x="171122" y="23884"/>
                </a:lnTo>
                <a:lnTo>
                  <a:pt x="170767" y="16590"/>
                </a:lnTo>
                <a:lnTo>
                  <a:pt x="167702" y="9961"/>
                </a:lnTo>
                <a:lnTo>
                  <a:pt x="162135" y="4839"/>
                </a:lnTo>
                <a:lnTo>
                  <a:pt x="155017" y="2278"/>
                </a:lnTo>
                <a:close/>
              </a:path>
            </a:pathLst>
          </a:custGeom>
          <a:solidFill>
            <a:srgbClr val="FF2600"/>
          </a:solid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9" name="object 39"/>
          <p:cNvSpPr/>
          <p:nvPr/>
        </p:nvSpPr>
        <p:spPr>
          <a:xfrm>
            <a:off x="2276031" y="3523630"/>
            <a:ext cx="467846" cy="2801"/>
          </a:xfrm>
          <a:custGeom>
            <a:avLst/>
            <a:gdLst/>
            <a:ahLst/>
            <a:cxnLst/>
            <a:rect l="l" t="t" r="r" b="b"/>
            <a:pathLst>
              <a:path w="530225" h="3175">
                <a:moveTo>
                  <a:pt x="0" y="0"/>
                </a:moveTo>
                <a:lnTo>
                  <a:pt x="529724" y="2963"/>
                </a:lnTo>
              </a:path>
            </a:pathLst>
          </a:custGeom>
          <a:ln w="38099">
            <a:solidFill>
              <a:srgbClr val="FF2600"/>
            </a:solidFill>
          </a:ln>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40" name="object 40"/>
          <p:cNvSpPr/>
          <p:nvPr/>
        </p:nvSpPr>
        <p:spPr>
          <a:xfrm>
            <a:off x="2625568" y="3450186"/>
            <a:ext cx="151279" cy="151279"/>
          </a:xfrm>
          <a:custGeom>
            <a:avLst/>
            <a:gdLst/>
            <a:ahLst/>
            <a:cxnLst/>
            <a:rect l="l" t="t" r="r" b="b"/>
            <a:pathLst>
              <a:path w="171450" h="171450">
                <a:moveTo>
                  <a:pt x="22203" y="0"/>
                </a:moveTo>
                <a:lnTo>
                  <a:pt x="14912" y="434"/>
                </a:lnTo>
                <a:lnTo>
                  <a:pt x="8317" y="3571"/>
                </a:lnTo>
                <a:lnTo>
                  <a:pt x="3256" y="9193"/>
                </a:lnTo>
                <a:lnTo>
                  <a:pt x="773" y="16339"/>
                </a:lnTo>
                <a:lnTo>
                  <a:pt x="1208" y="23629"/>
                </a:lnTo>
                <a:lnTo>
                  <a:pt x="4344" y="30225"/>
                </a:lnTo>
                <a:lnTo>
                  <a:pt x="9967" y="35285"/>
                </a:lnTo>
                <a:lnTo>
                  <a:pt x="95775" y="85986"/>
                </a:lnTo>
                <a:lnTo>
                  <a:pt x="9405" y="135723"/>
                </a:lnTo>
                <a:lnTo>
                  <a:pt x="3726" y="140721"/>
                </a:lnTo>
                <a:lnTo>
                  <a:pt x="516" y="147280"/>
                </a:lnTo>
                <a:lnTo>
                  <a:pt x="0" y="154565"/>
                </a:lnTo>
                <a:lnTo>
                  <a:pt x="2403" y="161738"/>
                </a:lnTo>
                <a:lnTo>
                  <a:pt x="7400" y="167417"/>
                </a:lnTo>
                <a:lnTo>
                  <a:pt x="13960" y="170627"/>
                </a:lnTo>
                <a:lnTo>
                  <a:pt x="21244" y="171144"/>
                </a:lnTo>
                <a:lnTo>
                  <a:pt x="28417" y="168741"/>
                </a:lnTo>
                <a:lnTo>
                  <a:pt x="171389" y="86409"/>
                </a:lnTo>
                <a:lnTo>
                  <a:pt x="29348" y="2482"/>
                </a:lnTo>
                <a:lnTo>
                  <a:pt x="22203" y="0"/>
                </a:lnTo>
                <a:close/>
              </a:path>
            </a:pathLst>
          </a:custGeom>
          <a:solidFill>
            <a:srgbClr val="FF2600"/>
          </a:solidFill>
        </p:spPr>
        <p:txBody>
          <a:bodyPr wrap="square" lIns="0" tIns="0" rIns="0" bIns="0" rtlCol="0"/>
          <a:lstStyle/>
          <a:p>
            <a:pPr marL="0" marR="0" lvl="0" indent="0" algn="l" defTabSz="806867" rtl="0" eaLnBrk="0" fontAlgn="auto" latinLnBrk="0" hangingPunct="0">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Arial" charset="0"/>
            </a:endParaRPr>
          </a:p>
        </p:txBody>
      </p:sp>
      <p:sp>
        <p:nvSpPr>
          <p:cNvPr id="41" name="object 41"/>
          <p:cNvSpPr txBox="1"/>
          <p:nvPr/>
        </p:nvSpPr>
        <p:spPr>
          <a:xfrm>
            <a:off x="402284" y="5632253"/>
            <a:ext cx="8339431" cy="984885"/>
          </a:xfrm>
          <a:prstGeom prst="rect">
            <a:avLst/>
          </a:prstGeom>
        </p:spPr>
        <p:txBody>
          <a:bodyPr vert="horz" wrap="square" lIns="0" tIns="0" rIns="0" bIns="0" rtlCol="0">
            <a:spAutoFit/>
          </a:bodyPr>
          <a:lstStyle/>
          <a:p>
            <a:pPr marL="0" marR="4483" lvl="0" indent="-2339353" algn="l" defTabSz="806867"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Arial"/>
                <a:ea typeface="+mn-ea"/>
                <a:cs typeface="Arial"/>
              </a:rPr>
              <a:t>OSG </a:t>
            </a:r>
            <a:r>
              <a:rPr kumimoji="0" sz="3200" b="1" i="0" u="none" strike="noStrike" kern="1200" cap="none" spc="0" normalizeH="0" baseline="0" noProof="0" dirty="0">
                <a:ln>
                  <a:noFill/>
                </a:ln>
                <a:solidFill>
                  <a:srgbClr val="FF0000"/>
                </a:solidFill>
                <a:effectLst/>
                <a:uLnTx/>
                <a:uFillTx/>
                <a:latin typeface="Arial"/>
                <a:ea typeface="+mn-ea"/>
                <a:cs typeface="Arial"/>
              </a:rPr>
              <a:t>integrates </a:t>
            </a:r>
            <a:r>
              <a:rPr kumimoji="0" sz="3200" b="1" i="0" u="none" strike="noStrike" kern="1200" cap="none" spc="0" normalizeH="0" baseline="0" noProof="0" dirty="0" smtClean="0">
                <a:ln>
                  <a:noFill/>
                </a:ln>
                <a:solidFill>
                  <a:srgbClr val="FF0000"/>
                </a:solidFill>
                <a:effectLst/>
                <a:uLnTx/>
                <a:uFillTx/>
                <a:latin typeface="Arial"/>
                <a:ea typeface="+mn-ea"/>
                <a:cs typeface="Arial"/>
              </a:rPr>
              <a:t>computing</a:t>
            </a:r>
            <a:r>
              <a:rPr kumimoji="0" lang="en-US" sz="3200" b="1" i="0" u="none" strike="noStrike" kern="1200" cap="none" spc="0" normalizeH="0" baseline="0" noProof="0" dirty="0">
                <a:ln>
                  <a:noFill/>
                </a:ln>
                <a:solidFill>
                  <a:srgbClr val="FF0000"/>
                </a:solidFill>
                <a:effectLst/>
                <a:uLnTx/>
                <a:uFillTx/>
                <a:latin typeface="Arial"/>
                <a:ea typeface="+mn-ea"/>
                <a:cs typeface="Arial"/>
              </a:rPr>
              <a:t> </a:t>
            </a:r>
            <a:r>
              <a:rPr kumimoji="0" sz="3200" b="1" i="0" u="none" strike="noStrike" kern="1200" cap="none" spc="0" normalizeH="0" baseline="0" noProof="0" dirty="0" smtClean="0">
                <a:ln>
                  <a:noFill/>
                </a:ln>
                <a:solidFill>
                  <a:srgbClr val="FF0000"/>
                </a:solidFill>
                <a:effectLst/>
                <a:uLnTx/>
                <a:uFillTx/>
                <a:latin typeface="Arial"/>
                <a:ea typeface="+mn-ea"/>
                <a:cs typeface="Arial"/>
              </a:rPr>
              <a:t>across different</a:t>
            </a:r>
            <a:r>
              <a:rPr kumimoji="0" lang="en-US" sz="3200" b="1" i="0" u="none" strike="noStrike" kern="1200" cap="none" spc="0" normalizeH="0" baseline="0" noProof="0" dirty="0" smtClean="0">
                <a:ln>
                  <a:noFill/>
                </a:ln>
                <a:solidFill>
                  <a:srgbClr val="FF0000"/>
                </a:solidFill>
                <a:effectLst/>
                <a:uLnTx/>
                <a:uFillTx/>
                <a:latin typeface="Arial"/>
                <a:ea typeface="+mn-ea"/>
                <a:cs typeface="Arial"/>
              </a:rPr>
              <a:t> </a:t>
            </a:r>
            <a:r>
              <a:rPr kumimoji="0" sz="3200" b="1" i="0" u="none" strike="noStrike" kern="1200" cap="none" spc="0" normalizeH="0" baseline="0" noProof="0" dirty="0" smtClean="0">
                <a:ln>
                  <a:noFill/>
                </a:ln>
                <a:solidFill>
                  <a:srgbClr val="FF0000"/>
                </a:solidFill>
                <a:effectLst/>
                <a:uLnTx/>
                <a:uFillTx/>
                <a:latin typeface="Arial"/>
                <a:ea typeface="+mn-ea"/>
                <a:cs typeface="Arial"/>
              </a:rPr>
              <a:t>resource</a:t>
            </a:r>
            <a:r>
              <a:rPr kumimoji="0" sz="3200" b="1" i="0" u="none" strike="noStrike" kern="1200" cap="none" spc="-97" normalizeH="0" baseline="0" noProof="0" dirty="0" smtClean="0">
                <a:ln>
                  <a:noFill/>
                </a:ln>
                <a:solidFill>
                  <a:srgbClr val="FF0000"/>
                </a:solidFill>
                <a:effectLst/>
                <a:uLnTx/>
                <a:uFillTx/>
                <a:latin typeface="Arial"/>
                <a:ea typeface="+mn-ea"/>
                <a:cs typeface="Arial"/>
              </a:rPr>
              <a:t> </a:t>
            </a:r>
            <a:r>
              <a:rPr kumimoji="0" sz="3200" b="1" i="0" u="none" strike="noStrike" kern="1200" cap="none" spc="0" normalizeH="0" baseline="0" noProof="0" dirty="0">
                <a:ln>
                  <a:noFill/>
                </a:ln>
                <a:solidFill>
                  <a:srgbClr val="FF0000"/>
                </a:solidFill>
                <a:effectLst/>
                <a:uLnTx/>
                <a:uFillTx/>
                <a:latin typeface="Arial"/>
                <a:ea typeface="+mn-ea"/>
                <a:cs typeface="Arial"/>
              </a:rPr>
              <a:t>types </a:t>
            </a:r>
            <a:r>
              <a:rPr kumimoji="0" sz="3200" b="1" i="0" u="none" strike="noStrike" kern="1200" cap="none" spc="-4" normalizeH="0" baseline="0" noProof="0" dirty="0" smtClean="0">
                <a:ln>
                  <a:noFill/>
                </a:ln>
                <a:solidFill>
                  <a:srgbClr val="FF0000"/>
                </a:solidFill>
                <a:effectLst/>
                <a:uLnTx/>
                <a:uFillTx/>
                <a:latin typeface="Arial"/>
                <a:ea typeface="+mn-ea"/>
                <a:cs typeface="Arial"/>
              </a:rPr>
              <a:t>and </a:t>
            </a:r>
            <a:r>
              <a:rPr kumimoji="0" sz="3200" b="1" i="0" u="none" strike="noStrike" kern="1200" cap="none" spc="0" normalizeH="0" baseline="0" noProof="0" dirty="0" smtClean="0">
                <a:ln>
                  <a:noFill/>
                </a:ln>
                <a:solidFill>
                  <a:srgbClr val="FF0000"/>
                </a:solidFill>
                <a:effectLst/>
                <a:uLnTx/>
                <a:uFillTx/>
                <a:latin typeface="Arial"/>
                <a:ea typeface="+mn-ea"/>
                <a:cs typeface="Arial"/>
              </a:rPr>
              <a:t>business</a:t>
            </a:r>
            <a:r>
              <a:rPr kumimoji="0" lang="en-US" sz="3200" b="1" i="0" u="none" strike="noStrike" kern="1200" cap="none" spc="-84" normalizeH="0" baseline="0" noProof="0" dirty="0">
                <a:ln>
                  <a:noFill/>
                </a:ln>
                <a:solidFill>
                  <a:srgbClr val="FF0000"/>
                </a:solidFill>
                <a:effectLst/>
                <a:uLnTx/>
                <a:uFillTx/>
                <a:latin typeface="Arial"/>
                <a:ea typeface="+mn-ea"/>
                <a:cs typeface="Arial"/>
              </a:rPr>
              <a:t> </a:t>
            </a:r>
            <a:r>
              <a:rPr kumimoji="0" sz="3200" b="1" i="0" u="none" strike="noStrike" kern="1200" cap="none" spc="-4" normalizeH="0" baseline="0" noProof="0" dirty="0" smtClean="0">
                <a:ln>
                  <a:noFill/>
                </a:ln>
                <a:solidFill>
                  <a:srgbClr val="FF0000"/>
                </a:solidFill>
                <a:effectLst/>
                <a:uLnTx/>
                <a:uFillTx/>
                <a:latin typeface="Arial"/>
                <a:ea typeface="+mn-ea"/>
                <a:cs typeface="Arial"/>
              </a:rPr>
              <a:t>models</a:t>
            </a:r>
            <a:r>
              <a:rPr kumimoji="0" sz="3200" b="1" i="0" u="none" strike="noStrike" kern="1200" cap="none" spc="-4" normalizeH="0" baseline="0" noProof="0" dirty="0">
                <a:ln>
                  <a:noFill/>
                </a:ln>
                <a:solidFill>
                  <a:srgbClr val="FF0000"/>
                </a:solidFill>
                <a:effectLst/>
                <a:uLnTx/>
                <a:uFillTx/>
                <a:latin typeface="Arial"/>
                <a:ea typeface="+mn-ea"/>
                <a:cs typeface="Arial"/>
              </a:rPr>
              <a:t>.</a:t>
            </a:r>
            <a:endParaRPr kumimoji="0" sz="32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1735" y="-24906"/>
            <a:ext cx="1301409" cy="866738"/>
          </a:xfrm>
          <a:prstGeom prst="rect">
            <a:avLst/>
          </a:prstGeom>
        </p:spPr>
      </p:pic>
    </p:spTree>
    <p:extLst>
      <p:ext uri="{BB962C8B-B14F-4D97-AF65-F5344CB8AC3E}">
        <p14:creationId xmlns:p14="http://schemas.microsoft.com/office/powerpoint/2010/main" val="20421999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013" y="3008119"/>
            <a:ext cx="4718987" cy="1773570"/>
          </a:xfrm>
        </p:spPr>
        <p:txBody>
          <a:bodyPr>
            <a:normAutofit fontScale="90000"/>
          </a:bodyPr>
          <a:lstStyle/>
          <a:p>
            <a:r>
              <a:rPr lang="en-US" dirty="0" smtClean="0"/>
              <a:t>More than 2B </a:t>
            </a:r>
            <a:r>
              <a:rPr lang="en-US" dirty="0"/>
              <a:t>core hours in </a:t>
            </a:r>
            <a:br>
              <a:rPr lang="en-US" dirty="0"/>
            </a:br>
            <a:r>
              <a:rPr lang="en-US" dirty="0"/>
              <a:t>12 months!</a:t>
            </a:r>
          </a:p>
        </p:txBody>
      </p:sp>
      <p:sp>
        <p:nvSpPr>
          <p:cNvPr id="5" name="Content Placeholder 4"/>
          <p:cNvSpPr>
            <a:spLocks noGrp="1"/>
          </p:cNvSpPr>
          <p:nvPr>
            <p:ph idx="1"/>
          </p:nvPr>
        </p:nvSpPr>
        <p:spPr>
          <a:xfrm>
            <a:off x="200025" y="726393"/>
            <a:ext cx="5876035" cy="5870960"/>
          </a:xfrm>
        </p:spPr>
        <p:txBody>
          <a:bodyPr>
            <a:normAutofit/>
          </a:bodyPr>
          <a:lstStyle/>
          <a:p>
            <a:pPr marL="0" indent="0">
              <a:buNone/>
            </a:pPr>
            <a:r>
              <a:rPr lang="en-US" sz="3600" dirty="0"/>
              <a:t>Almost all jobs executed by </a:t>
            </a:r>
            <a:r>
              <a:rPr lang="en-US" sz="3600" dirty="0" smtClean="0"/>
              <a:t>the </a:t>
            </a:r>
            <a:r>
              <a:rPr lang="en-US" sz="3600" b="1" dirty="0"/>
              <a:t>OSG </a:t>
            </a:r>
            <a:r>
              <a:rPr lang="en-US" sz="3600" dirty="0"/>
              <a:t>leverage (</a:t>
            </a:r>
            <a:r>
              <a:rPr lang="en-US" sz="3600" dirty="0" smtClean="0"/>
              <a:t>HT)</a:t>
            </a:r>
            <a:r>
              <a:rPr lang="en-US" sz="3600" b="1" dirty="0" smtClean="0"/>
              <a:t>Condor </a:t>
            </a:r>
            <a:r>
              <a:rPr lang="en-US" sz="3600" dirty="0" smtClean="0"/>
              <a:t>technologies</a:t>
            </a:r>
            <a:r>
              <a:rPr lang="en-US" sz="3600" dirty="0"/>
              <a:t>:</a:t>
            </a:r>
          </a:p>
          <a:p>
            <a:pPr lvl="1"/>
            <a:r>
              <a:rPr lang="en-US" b="1" dirty="0" smtClean="0"/>
              <a:t>HTCondor pools</a:t>
            </a:r>
          </a:p>
          <a:p>
            <a:pPr lvl="1"/>
            <a:r>
              <a:rPr lang="en-US" b="1" dirty="0" smtClean="0"/>
              <a:t>Condor-G</a:t>
            </a:r>
            <a:endParaRPr lang="en-US" b="1" dirty="0"/>
          </a:p>
          <a:p>
            <a:pPr lvl="1"/>
            <a:r>
              <a:rPr lang="en-US" b="1" dirty="0"/>
              <a:t>HTCondor-CE</a:t>
            </a:r>
          </a:p>
          <a:p>
            <a:pPr lvl="1"/>
            <a:r>
              <a:rPr lang="en-US" b="1" dirty="0" err="1"/>
              <a:t>Basco</a:t>
            </a:r>
            <a:endParaRPr lang="en-US" b="1" dirty="0"/>
          </a:p>
          <a:p>
            <a:pPr lvl="1"/>
            <a:r>
              <a:rPr lang="en-US" b="1" dirty="0"/>
              <a:t>Condor Collectors</a:t>
            </a:r>
          </a:p>
          <a:p>
            <a:pPr lvl="1"/>
            <a:r>
              <a:rPr lang="en-US" b="1" dirty="0"/>
              <a:t>HTCondor overlays</a:t>
            </a:r>
          </a:p>
          <a:p>
            <a:pPr lvl="1"/>
            <a:r>
              <a:rPr lang="en-US" b="1" dirty="0"/>
              <a:t>HTCondor </a:t>
            </a:r>
            <a:r>
              <a:rPr lang="en-US" b="1" dirty="0" smtClean="0"/>
              <a:t>Flocking</a:t>
            </a:r>
            <a:endParaRPr lang="en-US"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5083" y="44556"/>
            <a:ext cx="1301409" cy="866738"/>
          </a:xfrm>
          <a:prstGeom prst="rect">
            <a:avLst/>
          </a:prstGeom>
        </p:spPr>
      </p:pic>
    </p:spTree>
    <p:extLst>
      <p:ext uri="{BB962C8B-B14F-4D97-AF65-F5344CB8AC3E}">
        <p14:creationId xmlns:p14="http://schemas.microsoft.com/office/powerpoint/2010/main" val="71139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Verticals solve problems </a:t>
            </a:r>
          </a:p>
        </p:txBody>
      </p:sp>
      <p:sp>
        <p:nvSpPr>
          <p:cNvPr id="3" name="Text Placeholder 2"/>
          <p:cNvSpPr>
            <a:spLocks noGrp="1"/>
          </p:cNvSpPr>
          <p:nvPr>
            <p:ph type="body" sz="quarter" idx="4294967295"/>
          </p:nvPr>
        </p:nvSpPr>
        <p:spPr>
          <a:xfrm>
            <a:off x="589659" y="1523050"/>
            <a:ext cx="8331200" cy="4140200"/>
          </a:xfrm>
        </p:spPr>
        <p:txBody>
          <a:bodyPr>
            <a:normAutofit/>
          </a:bodyPr>
          <a:lstStyle/>
          <a:p>
            <a:pPr marL="0" indent="0">
              <a:buNone/>
            </a:pPr>
            <a:r>
              <a:rPr lang="en-US" b="1" dirty="0"/>
              <a:t>When it comes to Computing, (most) domain researchers look for an (end-to-end) vertical </a:t>
            </a:r>
            <a:r>
              <a:rPr lang="en-US" b="1" dirty="0" smtClean="0"/>
              <a:t>solution</a:t>
            </a:r>
            <a:endParaRPr lang="en-US" sz="2700" b="1" dirty="0"/>
          </a:p>
          <a:p>
            <a:pPr marL="321469" indent="-321469">
              <a:buFont typeface="Arial" panose="020B0604020202020204" pitchFamily="34" charset="0"/>
              <a:buChar char="•"/>
            </a:pPr>
            <a:r>
              <a:rPr lang="en-US" sz="2700" dirty="0"/>
              <a:t>Solution typically consists of layers of software that interface the researcher to the computing resources</a:t>
            </a:r>
          </a:p>
          <a:p>
            <a:pPr marL="321469" indent="-321469">
              <a:buFont typeface="Arial" panose="020B0604020202020204" pitchFamily="34" charset="0"/>
              <a:buChar char="•"/>
            </a:pPr>
            <a:r>
              <a:rPr lang="en-US" sz="2700" dirty="0"/>
              <a:t>Solution harness processing, storage and communication capacity offered by hardware</a:t>
            </a:r>
          </a:p>
          <a:p>
            <a:pPr marL="321469" indent="-321469">
              <a:buFont typeface="Arial" panose="020B0604020202020204" pitchFamily="34" charset="0"/>
              <a:buChar char="•"/>
            </a:pPr>
            <a:r>
              <a:rPr lang="en-US" sz="2700" dirty="0"/>
              <a:t>Adoption depends on effectiveness</a:t>
            </a:r>
            <a:r>
              <a:rPr lang="en-US" sz="2700" b="1" dirty="0"/>
              <a:t>  </a:t>
            </a:r>
          </a:p>
        </p:txBody>
      </p:sp>
    </p:spTree>
    <p:extLst>
      <p:ext uri="{BB962C8B-B14F-4D97-AF65-F5344CB8AC3E}">
        <p14:creationId xmlns:p14="http://schemas.microsoft.com/office/powerpoint/2010/main" val="964267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15"/>
            <a:ext cx="9144000" cy="6827034"/>
          </a:xfrm>
          <a:prstGeom prst="rect">
            <a:avLst/>
          </a:prstGeom>
        </p:spPr>
      </p:pic>
      <p:sp>
        <p:nvSpPr>
          <p:cNvPr id="3" name="Donut 2"/>
          <p:cNvSpPr/>
          <p:nvPr/>
        </p:nvSpPr>
        <p:spPr bwMode="auto">
          <a:xfrm>
            <a:off x="523875" y="571500"/>
            <a:ext cx="2105025" cy="1333500"/>
          </a:xfrm>
          <a:prstGeom prst="donut">
            <a:avLst>
              <a:gd name="adj" fmla="val 16429"/>
            </a:avLst>
          </a:prstGeom>
          <a:solidFill>
            <a:srgbClr val="FFFF00">
              <a:alpha val="44000"/>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993529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36727"/>
            <a:ext cx="8007824" cy="5439139"/>
          </a:xfrm>
        </p:spPr>
        <p:txBody>
          <a:bodyPr>
            <a:normAutofit fontScale="85000" lnSpcReduction="10000"/>
          </a:bodyPr>
          <a:lstStyle/>
          <a:p>
            <a:pPr algn="ctr">
              <a:buNone/>
            </a:pPr>
            <a:r>
              <a:rPr lang="en-US" sz="4800" b="1" dirty="0"/>
              <a:t>Perspectives on Grid Computing</a:t>
            </a:r>
          </a:p>
          <a:p>
            <a:pPr algn="ctr">
              <a:buNone/>
            </a:pPr>
            <a:r>
              <a:rPr lang="en-US" sz="2800" b="1" dirty="0"/>
              <a:t>(2010)</a:t>
            </a:r>
          </a:p>
          <a:p>
            <a:pPr>
              <a:buNone/>
            </a:pPr>
            <a:endParaRPr lang="en-US" sz="1400" dirty="0"/>
          </a:p>
          <a:p>
            <a:pPr algn="ctr">
              <a:buNone/>
            </a:pPr>
            <a:r>
              <a:rPr lang="en-US" sz="1900" i="1" dirty="0" err="1"/>
              <a:t>Uwe</a:t>
            </a:r>
            <a:r>
              <a:rPr lang="en-US" sz="1900" i="1" dirty="0"/>
              <a:t> </a:t>
            </a:r>
            <a:r>
              <a:rPr lang="en-US" sz="1900" i="1" dirty="0" err="1"/>
              <a:t>Schwiegelshohn</a:t>
            </a:r>
            <a:r>
              <a:rPr lang="en-US" sz="1900" i="1" dirty="0"/>
              <a:t> Rosa M. </a:t>
            </a:r>
            <a:r>
              <a:rPr lang="en-US" sz="1900" i="1" dirty="0" err="1"/>
              <a:t>Badia</a:t>
            </a:r>
            <a:r>
              <a:rPr lang="en-US" sz="1900" i="1" dirty="0"/>
              <a:t> Marian </a:t>
            </a:r>
            <a:r>
              <a:rPr lang="en-US" sz="1900" i="1" dirty="0" err="1"/>
              <a:t>Bubak</a:t>
            </a:r>
            <a:r>
              <a:rPr lang="en-US" sz="1900" i="1" dirty="0"/>
              <a:t> Marco </a:t>
            </a:r>
            <a:r>
              <a:rPr lang="en-US" sz="1900" i="1" dirty="0" err="1"/>
              <a:t>Danelutto</a:t>
            </a:r>
            <a:r>
              <a:rPr lang="en-US" sz="1900" i="1" dirty="0"/>
              <a:t> </a:t>
            </a:r>
            <a:r>
              <a:rPr lang="en-US" sz="1900" i="1" dirty="0" err="1"/>
              <a:t>Schahram</a:t>
            </a:r>
            <a:r>
              <a:rPr lang="en-US" sz="1900" i="1" dirty="0"/>
              <a:t> </a:t>
            </a:r>
            <a:r>
              <a:rPr lang="en-US" sz="1900" i="1" dirty="0" err="1"/>
              <a:t>Dustdar</a:t>
            </a:r>
            <a:r>
              <a:rPr lang="en-US" sz="1900" i="1" dirty="0"/>
              <a:t>  </a:t>
            </a:r>
            <a:r>
              <a:rPr lang="en-US" sz="1900" i="1" dirty="0" err="1"/>
              <a:t>Fabrizio</a:t>
            </a:r>
            <a:r>
              <a:rPr lang="en-US" sz="1900" i="1" dirty="0"/>
              <a:t> </a:t>
            </a:r>
            <a:r>
              <a:rPr lang="en-US" sz="1900" i="1" dirty="0" err="1"/>
              <a:t>Gagliardi</a:t>
            </a:r>
            <a:r>
              <a:rPr lang="en-US" sz="1900" i="1" dirty="0"/>
              <a:t>  Alfred Geiger  </a:t>
            </a:r>
            <a:r>
              <a:rPr lang="en-US" sz="1900" i="1" dirty="0" err="1"/>
              <a:t>Ladislav</a:t>
            </a:r>
            <a:r>
              <a:rPr lang="en-US" sz="1900" i="1" dirty="0"/>
              <a:t> </a:t>
            </a:r>
            <a:r>
              <a:rPr lang="en-US" sz="1900" i="1" dirty="0" err="1"/>
              <a:t>Hluchy</a:t>
            </a:r>
            <a:r>
              <a:rPr lang="en-US" sz="1900" i="1" dirty="0"/>
              <a:t> Dieter </a:t>
            </a:r>
            <a:r>
              <a:rPr lang="en-US" sz="1900" i="1" dirty="0" err="1"/>
              <a:t>Kranzlmüller</a:t>
            </a:r>
            <a:r>
              <a:rPr lang="en-US" sz="1900" i="1" dirty="0"/>
              <a:t> Erwin Laure Thierry </a:t>
            </a:r>
            <a:r>
              <a:rPr lang="en-US" sz="1900" i="1" dirty="0" err="1"/>
              <a:t>Priol</a:t>
            </a:r>
            <a:r>
              <a:rPr lang="en-US" sz="1900" i="1" dirty="0"/>
              <a:t> Alexander </a:t>
            </a:r>
            <a:r>
              <a:rPr lang="en-US" sz="1900" i="1" dirty="0" err="1"/>
              <a:t>Reinefeld</a:t>
            </a:r>
            <a:r>
              <a:rPr lang="en-US" sz="1900" i="1" dirty="0"/>
              <a:t> Michael Resch Andreas Reuter Otto </a:t>
            </a:r>
            <a:r>
              <a:rPr lang="en-US" sz="1900" i="1" dirty="0" err="1"/>
              <a:t>Rienhoff</a:t>
            </a:r>
            <a:r>
              <a:rPr lang="en-US" sz="1900" i="1" dirty="0"/>
              <a:t>  Thomas </a:t>
            </a:r>
            <a:r>
              <a:rPr lang="en-US" sz="1900" i="1" dirty="0" err="1"/>
              <a:t>Rüter</a:t>
            </a:r>
            <a:r>
              <a:rPr lang="en-US" sz="1900" i="1" dirty="0"/>
              <a:t>  Peter </a:t>
            </a:r>
            <a:r>
              <a:rPr lang="en-US" sz="1900" i="1" dirty="0" err="1"/>
              <a:t>Sloot</a:t>
            </a:r>
            <a:r>
              <a:rPr lang="en-US" sz="1900" i="1" dirty="0"/>
              <a:t> Domenico Talia  Klaus Ullmann  </a:t>
            </a:r>
            <a:r>
              <a:rPr lang="en-US" sz="1900" i="1" dirty="0" err="1"/>
              <a:t>Ramin</a:t>
            </a:r>
            <a:r>
              <a:rPr lang="en-US" sz="1900" i="1" dirty="0"/>
              <a:t> </a:t>
            </a:r>
            <a:r>
              <a:rPr lang="en-US" sz="1900" i="1" dirty="0" err="1"/>
              <a:t>Yahyapour</a:t>
            </a:r>
            <a:r>
              <a:rPr lang="en-US" sz="1900" i="1" dirty="0"/>
              <a:t> Gabriele von Voigt</a:t>
            </a:r>
          </a:p>
          <a:p>
            <a:pPr marL="0" indent="0">
              <a:buNone/>
            </a:pPr>
            <a:r>
              <a:rPr lang="en-US" sz="3300" b="1" dirty="0"/>
              <a:t>We should not waste our time in redefining terms or key technologies: clusters, Grids, Clouds... What is in a name? Ian Foster recently quoted Miron Livny saying: </a:t>
            </a:r>
            <a:r>
              <a:rPr lang="en-US" sz="3300" b="1" dirty="0">
                <a:solidFill>
                  <a:schemeClr val="accent6"/>
                </a:solidFill>
              </a:rPr>
              <a:t>"I was doing Cloud computing way before people called it Grid computing"</a:t>
            </a:r>
            <a:r>
              <a:rPr lang="en-US" sz="3300" b="1" dirty="0"/>
              <a:t>, referring to the ground breaking Condor technology. It is the Grid scientific paradigm that counts!</a:t>
            </a:r>
          </a:p>
        </p:txBody>
      </p:sp>
    </p:spTree>
    <p:extLst>
      <p:ext uri="{BB962C8B-B14F-4D97-AF65-F5344CB8AC3E}">
        <p14:creationId xmlns:p14="http://schemas.microsoft.com/office/powerpoint/2010/main" val="31587296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5405" y="1044261"/>
            <a:ext cx="8672513" cy="705256"/>
          </a:xfrm>
        </p:spPr>
        <p:txBody>
          <a:bodyPr/>
          <a:lstStyle/>
          <a:p>
            <a:pPr marL="0" indent="0" algn="ctr">
              <a:buNone/>
            </a:pPr>
            <a:r>
              <a:rPr lang="en-US" dirty="0"/>
              <a:t>Joint project </a:t>
            </a:r>
            <a:endParaRPr lang="en-US" dirty="0" smtClean="0"/>
          </a:p>
          <a:p>
            <a:pPr marL="0" indent="0" algn="ctr">
              <a:buNone/>
            </a:pPr>
            <a:r>
              <a:rPr lang="en-US" sz="2000" b="1" dirty="0" err="1" smtClean="0">
                <a:solidFill>
                  <a:schemeClr val="tx1"/>
                </a:solidFill>
              </a:rPr>
              <a:t>HEPCloud</a:t>
            </a:r>
            <a:r>
              <a:rPr lang="en-US" sz="2000" dirty="0" smtClean="0"/>
              <a:t> </a:t>
            </a:r>
            <a:r>
              <a:rPr lang="en-US" sz="2000" dirty="0"/>
              <a:t>(Fermilab), </a:t>
            </a:r>
            <a:r>
              <a:rPr lang="en-US" sz="2000" b="1" dirty="0">
                <a:solidFill>
                  <a:schemeClr val="accent4"/>
                </a:solidFill>
              </a:rPr>
              <a:t>HTCondor</a:t>
            </a:r>
            <a:r>
              <a:rPr lang="en-US" sz="2000" dirty="0"/>
              <a:t> (</a:t>
            </a:r>
            <a:r>
              <a:rPr lang="en-US" sz="2000" dirty="0" smtClean="0"/>
              <a:t>UW-Madison)</a:t>
            </a:r>
            <a:endParaRPr lang="en-US" sz="2000" b="1" dirty="0">
              <a:solidFill>
                <a:schemeClr val="accent3"/>
              </a:solidFill>
            </a:endParaRPr>
          </a:p>
          <a:p>
            <a:pPr marL="0" indent="0">
              <a:buNone/>
            </a:pPr>
            <a:endParaRPr lang="en-US" dirty="0"/>
          </a:p>
        </p:txBody>
      </p:sp>
      <p:sp>
        <p:nvSpPr>
          <p:cNvPr id="7" name="Title 6"/>
          <p:cNvSpPr>
            <a:spLocks noGrp="1"/>
          </p:cNvSpPr>
          <p:nvPr>
            <p:ph type="title"/>
          </p:nvPr>
        </p:nvSpPr>
        <p:spPr>
          <a:xfrm>
            <a:off x="325406" y="311433"/>
            <a:ext cx="8672512" cy="574098"/>
          </a:xfrm>
        </p:spPr>
        <p:txBody>
          <a:bodyPr/>
          <a:lstStyle/>
          <a:p>
            <a:r>
              <a:rPr lang="en-US" dirty="0" smtClean="0"/>
              <a:t>SC16 Demo: On Demand </a:t>
            </a:r>
            <a:r>
              <a:rPr lang="en-US" u="sng" dirty="0" smtClean="0"/>
              <a:t>Doubling</a:t>
            </a:r>
            <a:r>
              <a:rPr lang="en-US" dirty="0" smtClean="0"/>
              <a:t> of CMS Computing Capacity</a:t>
            </a:r>
            <a:endParaRPr lang="en-US" dirty="0"/>
          </a:p>
        </p:txBody>
      </p:sp>
      <p:sp>
        <p:nvSpPr>
          <p:cNvPr id="3" name="Date Placeholder 2"/>
          <p:cNvSpPr>
            <a:spLocks noGrp="1"/>
          </p:cNvSpPr>
          <p:nvPr>
            <p:ph type="dt" sz="half" idx="2"/>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FA96D49F-E75B-CA4C-9755-57CB093C34C1}" type="datetime1">
              <a:rPr kumimoji="0" lang="en-US" sz="900" b="0" i="0" u="none" strike="noStrike" kern="1200" cap="none" spc="0" normalizeH="0" baseline="0" noProof="0">
                <a:ln>
                  <a:noFill/>
                </a:ln>
                <a:solidFill>
                  <a:srgbClr val="004C97"/>
                </a:solidFill>
                <a:effectLst/>
                <a:uLnTx/>
                <a:uFillTx/>
                <a:latin typeface="Helvetica" charset="0"/>
                <a:ea typeface="+mn-ea"/>
              </a:rPr>
              <a:pPr marL="0" marR="0" lvl="0" indent="0" algn="l" defTabSz="457200" rtl="0" eaLnBrk="0" fontAlgn="base" latinLnBrk="0" hangingPunct="0">
                <a:lnSpc>
                  <a:spcPct val="100000"/>
                </a:lnSpc>
                <a:spcBef>
                  <a:spcPct val="0"/>
                </a:spcBef>
                <a:spcAft>
                  <a:spcPct val="0"/>
                </a:spcAft>
                <a:buClrTx/>
                <a:buSzTx/>
                <a:buFontTx/>
                <a:buNone/>
                <a:tabLst/>
                <a:defRPr/>
              </a:pPr>
              <a:t>10/25/2019</a:t>
            </a:fld>
            <a:endParaRPr kumimoji="0" lang="en-US" sz="900" b="0" i="0" u="none" strike="noStrike" kern="1200" cap="none" spc="0" normalizeH="0" baseline="0" noProof="0" dirty="0">
              <a:ln>
                <a:noFill/>
              </a:ln>
              <a:solidFill>
                <a:srgbClr val="004C97"/>
              </a:solidFill>
              <a:effectLst/>
              <a:uLnTx/>
              <a:uFillTx/>
              <a:latin typeface="Helvetica" charset="0"/>
              <a:ea typeface="+mn-ea"/>
            </a:endParaRPr>
          </a:p>
        </p:txBody>
      </p:sp>
      <p:sp>
        <p:nvSpPr>
          <p:cNvPr id="4" name="Footer Placeholder 3"/>
          <p:cNvSpPr>
            <a:spLocks noGrp="1"/>
          </p:cNvSpPr>
          <p:nvPr>
            <p:ph type="ftr" sz="quarter" idx="3"/>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4C97"/>
                </a:solidFill>
                <a:effectLst/>
                <a:uLnTx/>
                <a:uFillTx/>
                <a:latin typeface="Helvetica"/>
                <a:ea typeface="ＭＳ Ｐゴシック" charset="0"/>
              </a:rPr>
              <a:t>Burt Holzman | Fermilab HEPCloud and </a:t>
            </a:r>
            <a:r>
              <a:rPr kumimoji="0" lang="en-US" sz="900" b="0" i="0" u="none" strike="noStrike" kern="1200" cap="none" spc="0" normalizeH="0" baseline="0" noProof="0" dirty="0" err="1">
                <a:ln>
                  <a:noFill/>
                </a:ln>
                <a:solidFill>
                  <a:srgbClr val="004C97"/>
                </a:solidFill>
                <a:effectLst/>
                <a:uLnTx/>
                <a:uFillTx/>
                <a:latin typeface="Helvetica"/>
                <a:ea typeface="ＭＳ Ｐゴシック" charset="0"/>
              </a:rPr>
              <a:t>HTCondor</a:t>
            </a:r>
            <a:r>
              <a:rPr kumimoji="0" lang="en-US" sz="900" b="0" i="0" u="none" strike="noStrike" kern="1200" cap="none" spc="0" normalizeH="0" baseline="0" noProof="0" dirty="0">
                <a:ln>
                  <a:noFill/>
                </a:ln>
                <a:solidFill>
                  <a:srgbClr val="004C97"/>
                </a:solidFill>
                <a:effectLst/>
                <a:uLnTx/>
                <a:uFillTx/>
                <a:latin typeface="Helvetica"/>
                <a:ea typeface="ＭＳ Ｐゴシック" charset="0"/>
              </a:rPr>
              <a:t> </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pic>
        <p:nvPicPr>
          <p:cNvPr id="8" name="Picture 7" descr="cms_dashboard_job_cores.png"/>
          <p:cNvPicPr>
            <a:picLocks noChangeAspect="1"/>
          </p:cNvPicPr>
          <p:nvPr/>
        </p:nvPicPr>
        <p:blipFill rotWithShape="1">
          <a:blip r:embed="rId2">
            <a:extLst>
              <a:ext uri="{28A0092B-C50C-407E-A947-70E740481C1C}">
                <a14:useLocalDpi xmlns:a14="http://schemas.microsoft.com/office/drawing/2010/main" val="0"/>
              </a:ext>
            </a:extLst>
          </a:blip>
          <a:srcRect r="2197" b="23909"/>
          <a:stretch/>
        </p:blipFill>
        <p:spPr>
          <a:xfrm>
            <a:off x="3927729" y="1847132"/>
            <a:ext cx="5164652" cy="3013520"/>
          </a:xfrm>
          <a:prstGeom prst="rect">
            <a:avLst/>
          </a:prstGeom>
        </p:spPr>
      </p:pic>
      <p:sp>
        <p:nvSpPr>
          <p:cNvPr id="9" name="Right Arrow 8"/>
          <p:cNvSpPr/>
          <p:nvPr/>
        </p:nvSpPr>
        <p:spPr>
          <a:xfrm flipH="1">
            <a:off x="6706654" y="2285306"/>
            <a:ext cx="318695" cy="17784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0" name="TextBox 9"/>
          <p:cNvSpPr txBox="1"/>
          <p:nvPr/>
        </p:nvSpPr>
        <p:spPr>
          <a:xfrm>
            <a:off x="7025351" y="2189560"/>
            <a:ext cx="2032785" cy="3693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087"/>
                </a:solidFill>
                <a:effectLst/>
                <a:uLnTx/>
                <a:uFillTx/>
                <a:latin typeface="Calibri" charset="0"/>
                <a:ea typeface="+mn-ea"/>
                <a:cs typeface="Arial" charset="0"/>
              </a:rPr>
              <a:t>Google Cloud Cores</a:t>
            </a:r>
          </a:p>
        </p:txBody>
      </p:sp>
      <p:sp>
        <p:nvSpPr>
          <p:cNvPr id="11" name="Content Placeholder 5"/>
          <p:cNvSpPr txBox="1">
            <a:spLocks/>
          </p:cNvSpPr>
          <p:nvPr/>
        </p:nvSpPr>
        <p:spPr>
          <a:xfrm>
            <a:off x="115715" y="1782308"/>
            <a:ext cx="3848756" cy="4557531"/>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800" b="0" i="0" u="none" strike="noStrike" kern="1200" cap="none" spc="0" normalizeH="0" baseline="0" noProof="0" dirty="0">
              <a:ln>
                <a:noFill/>
              </a:ln>
              <a:solidFill>
                <a:srgbClr val="505050"/>
              </a:solidFill>
              <a:effectLst/>
              <a:uLnTx/>
              <a:uFillTx/>
              <a:latin typeface="Helvetica"/>
            </a:endParaRPr>
          </a:p>
          <a:p>
            <a:pPr marL="230188" marR="0" lvl="0" indent="-2301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1" i="0" u="none" strike="noStrike" kern="1200" cap="none" spc="0" normalizeH="0" baseline="0" noProof="0" dirty="0">
                <a:ln>
                  <a:noFill/>
                </a:ln>
                <a:solidFill>
                  <a:srgbClr val="003087"/>
                </a:solidFill>
                <a:effectLst/>
                <a:uLnTx/>
                <a:uFillTx/>
                <a:latin typeface="Helvetica"/>
              </a:rPr>
              <a:t>HEPCloud</a:t>
            </a:r>
            <a:r>
              <a:rPr kumimoji="0" lang="en-US" sz="2000" b="0" i="0" u="none" strike="noStrike" kern="1200" cap="none" spc="0" normalizeH="0" baseline="0" noProof="0" dirty="0">
                <a:ln>
                  <a:noFill/>
                </a:ln>
                <a:solidFill>
                  <a:srgbClr val="505050"/>
                </a:solidFill>
                <a:effectLst/>
                <a:uLnTx/>
                <a:uFillTx/>
                <a:latin typeface="Helvetica"/>
              </a:rPr>
              <a:t> provisions </a:t>
            </a:r>
            <a:r>
              <a:rPr kumimoji="0" lang="en-US" sz="2000" b="1" i="0" u="none" strike="noStrike" kern="1200" cap="none" spc="0" normalizeH="0" baseline="0" noProof="0" dirty="0">
                <a:ln>
                  <a:noFill/>
                </a:ln>
                <a:solidFill>
                  <a:srgbClr val="519A24"/>
                </a:solidFill>
                <a:effectLst/>
                <a:uLnTx/>
                <a:uFillTx/>
                <a:latin typeface="Helvetica"/>
              </a:rPr>
              <a:t>Google Cloud</a:t>
            </a:r>
            <a:r>
              <a:rPr kumimoji="0" lang="en-US" sz="2000" b="0" i="0" u="none" strike="noStrike" kern="1200" cap="none" spc="0" normalizeH="0" baseline="0" noProof="0" dirty="0">
                <a:ln>
                  <a:noFill/>
                </a:ln>
                <a:solidFill>
                  <a:srgbClr val="505050"/>
                </a:solidFill>
                <a:effectLst/>
                <a:uLnTx/>
                <a:uFillTx/>
                <a:latin typeface="Helvetica"/>
              </a:rPr>
              <a:t> with </a:t>
            </a:r>
            <a:r>
              <a:rPr kumimoji="0" lang="en-US" sz="2000" b="1" i="0" u="none" strike="noStrike" kern="1200" cap="none" spc="0" normalizeH="0" baseline="0" noProof="0" dirty="0">
                <a:ln>
                  <a:noFill/>
                </a:ln>
                <a:solidFill>
                  <a:srgbClr val="AF272F"/>
                </a:solidFill>
                <a:effectLst/>
                <a:uLnTx/>
                <a:uFillTx/>
                <a:latin typeface="Helvetica"/>
              </a:rPr>
              <a:t>HTCondor</a:t>
            </a:r>
            <a:r>
              <a:rPr kumimoji="0" lang="en-US" sz="2000" b="0" i="0" u="none" strike="noStrike" kern="1200" cap="none" spc="0" normalizeH="0" baseline="0" noProof="0" dirty="0">
                <a:ln>
                  <a:noFill/>
                </a:ln>
                <a:solidFill>
                  <a:srgbClr val="505050"/>
                </a:solidFill>
                <a:effectLst/>
                <a:uLnTx/>
                <a:uFillTx/>
                <a:latin typeface="Helvetica"/>
              </a:rPr>
              <a:t> in two ways</a:t>
            </a:r>
          </a:p>
          <a:p>
            <a:pPr marL="512763" marR="0" lvl="1" indent="-2301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AF272F"/>
                </a:solidFill>
                <a:effectLst/>
                <a:uLnTx/>
                <a:uFillTx/>
                <a:latin typeface="Helvetica"/>
                <a:ea typeface="ＭＳ Ｐゴシック" charset="0"/>
              </a:rPr>
              <a:t>HTCondor</a:t>
            </a:r>
            <a:r>
              <a:rPr kumimoji="0" lang="en-US" sz="1600" b="0" i="0" u="none" strike="noStrike" kern="1200" cap="none" spc="0" normalizeH="0" baseline="0" noProof="0" dirty="0">
                <a:ln>
                  <a:noFill/>
                </a:ln>
                <a:solidFill>
                  <a:srgbClr val="505050"/>
                </a:solidFill>
                <a:effectLst/>
                <a:uLnTx/>
                <a:uFillTx/>
                <a:latin typeface="Helvetica"/>
                <a:ea typeface="ＭＳ Ｐゴシック" charset="0"/>
              </a:rPr>
              <a:t> talks to Google API</a:t>
            </a:r>
          </a:p>
          <a:p>
            <a:pPr marL="512763" marR="0" lvl="1" indent="-2301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505050"/>
                </a:solidFill>
                <a:effectLst/>
                <a:uLnTx/>
                <a:uFillTx/>
                <a:latin typeface="Helvetica"/>
                <a:ea typeface="ＭＳ Ｐゴシック" charset="0"/>
              </a:rPr>
              <a:t>Resources are joined into </a:t>
            </a:r>
            <a:r>
              <a:rPr kumimoji="0" lang="en-US" sz="1600" b="1" i="0" u="none" strike="noStrike" kern="1200" cap="none" spc="0" normalizeH="0" baseline="0" noProof="0" dirty="0">
                <a:ln>
                  <a:noFill/>
                </a:ln>
                <a:solidFill>
                  <a:srgbClr val="505050"/>
                </a:solidFill>
                <a:effectLst/>
                <a:uLnTx/>
                <a:uFillTx/>
                <a:latin typeface="Helvetica"/>
                <a:ea typeface="ＭＳ Ｐゴシック" charset="0"/>
              </a:rPr>
              <a:t>HEP</a:t>
            </a:r>
            <a:r>
              <a:rPr kumimoji="0" lang="en-US" sz="1600" b="0" i="0" u="none" strike="noStrike" kern="1200" cap="none" spc="0" normalizeH="0" baseline="0" noProof="0" dirty="0">
                <a:ln>
                  <a:noFill/>
                </a:ln>
                <a:solidFill>
                  <a:srgbClr val="505050"/>
                </a:solidFill>
                <a:effectLst/>
                <a:uLnTx/>
                <a:uFillTx/>
                <a:latin typeface="Helvetica"/>
                <a:ea typeface="ＭＳ Ｐゴシック" charset="0"/>
              </a:rPr>
              <a:t> </a:t>
            </a:r>
            <a:r>
              <a:rPr kumimoji="0" lang="en-US" sz="1600" b="1" i="0" u="none" strike="noStrike" kern="1200" cap="none" spc="0" normalizeH="0" baseline="0" noProof="0" dirty="0">
                <a:ln>
                  <a:noFill/>
                </a:ln>
                <a:solidFill>
                  <a:srgbClr val="AF272F"/>
                </a:solidFill>
                <a:effectLst/>
                <a:uLnTx/>
                <a:uFillTx/>
                <a:latin typeface="Helvetica"/>
                <a:ea typeface="ＭＳ Ｐゴシック" charset="0"/>
              </a:rPr>
              <a:t>HTCondor</a:t>
            </a:r>
            <a:r>
              <a:rPr kumimoji="0" lang="en-US" sz="1600" b="0" i="0" u="none" strike="noStrike" kern="1200" cap="none" spc="0" normalizeH="0" baseline="0" noProof="0" dirty="0">
                <a:ln>
                  <a:noFill/>
                </a:ln>
                <a:solidFill>
                  <a:srgbClr val="505050"/>
                </a:solidFill>
                <a:effectLst/>
                <a:uLnTx/>
                <a:uFillTx/>
                <a:latin typeface="Helvetica"/>
                <a:ea typeface="ＭＳ Ｐゴシック" charset="0"/>
              </a:rPr>
              <a:t> pool</a:t>
            </a:r>
          </a:p>
          <a:p>
            <a:pPr marL="230188" marR="0" lvl="0" indent="-2301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505050"/>
                </a:solidFill>
                <a:effectLst/>
                <a:uLnTx/>
                <a:uFillTx/>
                <a:latin typeface="Helvetica"/>
              </a:rPr>
              <a:t>Demonstrated sustained large scale elasticity (&gt;150K cores) in response to demand and external constraints</a:t>
            </a:r>
          </a:p>
          <a:p>
            <a:pPr marL="512763" marR="0" lvl="1" indent="-2301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505050"/>
                </a:solidFill>
                <a:effectLst/>
                <a:uLnTx/>
                <a:uFillTx/>
                <a:latin typeface="Helvetica"/>
                <a:ea typeface="ＭＳ Ｐゴシック" charset="0"/>
              </a:rPr>
              <a:t>Ramp-up/down with opening/closing of exhibition floor</a:t>
            </a:r>
          </a:p>
          <a:p>
            <a:pPr marL="512763" marR="0" lvl="1" indent="-2301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505050"/>
                </a:solidFill>
                <a:effectLst/>
                <a:uLnTx/>
                <a:uFillTx/>
                <a:latin typeface="Helvetica"/>
                <a:ea typeface="ＭＳ Ｐゴシック" charset="0"/>
              </a:rPr>
              <a:t>Tear-down when no jobs are waiting</a:t>
            </a:r>
          </a:p>
        </p:txBody>
      </p:sp>
      <p:sp>
        <p:nvSpPr>
          <p:cNvPr id="12" name="Content Placeholder 5"/>
          <p:cNvSpPr txBox="1">
            <a:spLocks/>
          </p:cNvSpPr>
          <p:nvPr/>
        </p:nvSpPr>
        <p:spPr>
          <a:xfrm>
            <a:off x="3927729" y="4918009"/>
            <a:ext cx="5164652" cy="1482932"/>
          </a:xfrm>
          <a:prstGeom prst="rect">
            <a:avLst/>
          </a:prstGeom>
          <a:solidFill>
            <a:schemeClr val="bg1"/>
          </a:solidFill>
        </p:spPr>
        <p:txBody>
          <a:bodyPr wrap="square" lIns="0" tIns="0" rIns="91440" bIns="0" anchor="ctr">
            <a:noAutofit/>
          </a:bodyPr>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2575" marR="0" lvl="1"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dirty="0">
                <a:ln>
                  <a:noFill/>
                </a:ln>
                <a:solidFill>
                  <a:srgbClr val="519A24"/>
                </a:solidFill>
                <a:effectLst/>
                <a:uLnTx/>
                <a:uFillTx/>
                <a:latin typeface="Helvetica"/>
                <a:ea typeface="ＭＳ Ｐゴシック" charset="0"/>
              </a:rPr>
              <a:t>730,172 jobs consumed 6.35M core hours </a:t>
            </a:r>
            <a:r>
              <a:rPr kumimoji="0" lang="en-US" sz="2000" b="1" i="0" u="none" strike="noStrike" kern="1200" cap="none" spc="0" normalizeH="0" baseline="0" noProof="0" dirty="0" smtClean="0">
                <a:ln>
                  <a:noFill/>
                </a:ln>
                <a:solidFill>
                  <a:srgbClr val="519A24"/>
                </a:solidFill>
                <a:effectLst/>
                <a:uLnTx/>
                <a:uFillTx/>
                <a:latin typeface="Helvetica"/>
                <a:ea typeface="ＭＳ Ｐゴシック" charset="0"/>
              </a:rPr>
              <a:t>produced 205M </a:t>
            </a:r>
            <a:r>
              <a:rPr kumimoji="0" lang="en-US" sz="2000" b="1" i="0" u="none" strike="noStrike" kern="1200" cap="none" spc="0" normalizeH="0" baseline="0" noProof="0" dirty="0">
                <a:ln>
                  <a:noFill/>
                </a:ln>
                <a:solidFill>
                  <a:srgbClr val="519A24"/>
                </a:solidFill>
                <a:effectLst/>
                <a:uLnTx/>
                <a:uFillTx/>
                <a:latin typeface="Helvetica"/>
                <a:ea typeface="ＭＳ Ｐゴシック" charset="0"/>
              </a:rPr>
              <a:t>simulated events (81.8 TB</a:t>
            </a:r>
            <a:r>
              <a:rPr kumimoji="0" lang="en-US" sz="2000" b="1" i="0" u="none" strike="noStrike" kern="1200" cap="none" spc="0" normalizeH="0" baseline="0" noProof="0" dirty="0" smtClean="0">
                <a:ln>
                  <a:noFill/>
                </a:ln>
                <a:solidFill>
                  <a:srgbClr val="519A24"/>
                </a:solidFill>
                <a:effectLst/>
                <a:uLnTx/>
                <a:uFillTx/>
                <a:latin typeface="Helvetica"/>
                <a:ea typeface="ＭＳ Ｐゴシック" charset="0"/>
              </a:rPr>
              <a:t>) using .5PB of input data</a:t>
            </a:r>
          </a:p>
          <a:p>
            <a:pPr marL="282575" marR="0" lvl="1"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dirty="0" smtClean="0">
                <a:ln>
                  <a:noFill/>
                </a:ln>
                <a:solidFill>
                  <a:srgbClr val="519A24"/>
                </a:solidFill>
                <a:effectLst/>
                <a:uLnTx/>
                <a:uFillTx/>
                <a:latin typeface="Helvetica"/>
                <a:ea typeface="ＭＳ Ｐゴシック" charset="0"/>
              </a:rPr>
              <a:t>Total cost ~$100K</a:t>
            </a:r>
            <a:endParaRPr kumimoji="0" lang="en-US" sz="2000" b="1" i="0" u="none" strike="noStrike" kern="1200" cap="none" spc="0" normalizeH="0" baseline="0" noProof="0" dirty="0">
              <a:ln>
                <a:noFill/>
              </a:ln>
              <a:solidFill>
                <a:srgbClr val="519A24"/>
              </a:solidFill>
              <a:effectLst/>
              <a:uLnTx/>
              <a:uFillTx/>
              <a:latin typeface="Helvetica"/>
              <a:ea typeface="ＭＳ Ｐゴシック" charset="0"/>
            </a:endParaRPr>
          </a:p>
        </p:txBody>
      </p:sp>
      <p:grpSp>
        <p:nvGrpSpPr>
          <p:cNvPr id="25" name="Group 24"/>
          <p:cNvGrpSpPr/>
          <p:nvPr/>
        </p:nvGrpSpPr>
        <p:grpSpPr>
          <a:xfrm>
            <a:off x="3957256" y="2102160"/>
            <a:ext cx="310338" cy="2724068"/>
            <a:chOff x="3957256" y="1244910"/>
            <a:chExt cx="310338" cy="2724068"/>
          </a:xfrm>
        </p:grpSpPr>
        <p:sp>
          <p:nvSpPr>
            <p:cNvPr id="15" name="Rectangle 14"/>
            <p:cNvSpPr/>
            <p:nvPr/>
          </p:nvSpPr>
          <p:spPr>
            <a:xfrm>
              <a:off x="3958935" y="1605898"/>
              <a:ext cx="301442" cy="18314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lIns="0" rIns="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087"/>
                  </a:solidFill>
                  <a:effectLst/>
                  <a:uLnTx/>
                  <a:uFillTx/>
                  <a:latin typeface="Arial"/>
                  <a:ea typeface="+mn-ea"/>
                  <a:cs typeface="Arial"/>
                </a:rPr>
                <a:t>300K</a:t>
              </a:r>
            </a:p>
          </p:txBody>
        </p:sp>
        <p:sp>
          <p:nvSpPr>
            <p:cNvPr id="14" name="Rectangle 13"/>
            <p:cNvSpPr/>
            <p:nvPr/>
          </p:nvSpPr>
          <p:spPr>
            <a:xfrm>
              <a:off x="3957256" y="1244910"/>
              <a:ext cx="301442" cy="18314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087"/>
                  </a:solidFill>
                  <a:effectLst/>
                  <a:uLnTx/>
                  <a:uFillTx/>
                  <a:latin typeface="Arial"/>
                  <a:ea typeface="+mn-ea"/>
                  <a:cs typeface="Arial"/>
                </a:rPr>
                <a:t>350K</a:t>
              </a:r>
            </a:p>
          </p:txBody>
        </p:sp>
        <p:sp>
          <p:nvSpPr>
            <p:cNvPr id="16" name="Rectangle 15"/>
            <p:cNvSpPr/>
            <p:nvPr/>
          </p:nvSpPr>
          <p:spPr>
            <a:xfrm>
              <a:off x="3964473" y="1965365"/>
              <a:ext cx="301442" cy="18314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lIns="0" rIns="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087"/>
                  </a:solidFill>
                  <a:effectLst/>
                  <a:uLnTx/>
                  <a:uFillTx/>
                  <a:latin typeface="Arial"/>
                  <a:ea typeface="+mn-ea"/>
                  <a:cs typeface="Arial"/>
                </a:rPr>
                <a:t>250K</a:t>
              </a:r>
            </a:p>
          </p:txBody>
        </p:sp>
        <p:sp>
          <p:nvSpPr>
            <p:cNvPr id="17" name="Rectangle 16"/>
            <p:cNvSpPr/>
            <p:nvPr/>
          </p:nvSpPr>
          <p:spPr>
            <a:xfrm>
              <a:off x="3964473" y="2324832"/>
              <a:ext cx="301442" cy="18314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lIns="0" rIns="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087"/>
                  </a:solidFill>
                  <a:effectLst/>
                  <a:uLnTx/>
                  <a:uFillTx/>
                  <a:latin typeface="Arial"/>
                  <a:ea typeface="+mn-ea"/>
                  <a:cs typeface="Arial"/>
                </a:rPr>
                <a:t>200K</a:t>
              </a:r>
            </a:p>
          </p:txBody>
        </p:sp>
        <p:sp>
          <p:nvSpPr>
            <p:cNvPr id="18" name="Rectangle 17"/>
            <p:cNvSpPr/>
            <p:nvPr/>
          </p:nvSpPr>
          <p:spPr>
            <a:xfrm>
              <a:off x="3966152" y="2730748"/>
              <a:ext cx="301442" cy="18314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lIns="0" rIns="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087"/>
                  </a:solidFill>
                  <a:effectLst/>
                  <a:uLnTx/>
                  <a:uFillTx/>
                  <a:latin typeface="Arial"/>
                  <a:ea typeface="+mn-ea"/>
                  <a:cs typeface="Arial"/>
                </a:rPr>
                <a:t>150K</a:t>
              </a:r>
            </a:p>
          </p:txBody>
        </p:sp>
        <p:sp>
          <p:nvSpPr>
            <p:cNvPr id="19" name="Rectangle 18"/>
            <p:cNvSpPr/>
            <p:nvPr/>
          </p:nvSpPr>
          <p:spPr>
            <a:xfrm>
              <a:off x="3957256" y="3101119"/>
              <a:ext cx="301442" cy="18314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lIns="0" rIns="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087"/>
                  </a:solidFill>
                  <a:effectLst/>
                  <a:uLnTx/>
                  <a:uFillTx/>
                  <a:latin typeface="Arial"/>
                  <a:ea typeface="+mn-ea"/>
                  <a:cs typeface="Arial"/>
                </a:rPr>
                <a:t>100K</a:t>
              </a:r>
            </a:p>
          </p:txBody>
        </p:sp>
        <p:sp>
          <p:nvSpPr>
            <p:cNvPr id="20" name="Rectangle 19"/>
            <p:cNvSpPr/>
            <p:nvPr/>
          </p:nvSpPr>
          <p:spPr>
            <a:xfrm>
              <a:off x="3966152" y="3460947"/>
              <a:ext cx="301442" cy="18314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lIns="0" rIns="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087"/>
                  </a:solidFill>
                  <a:effectLst/>
                  <a:uLnTx/>
                  <a:uFillTx/>
                  <a:latin typeface="Arial"/>
                  <a:ea typeface="+mn-ea"/>
                  <a:cs typeface="Arial"/>
                </a:rPr>
                <a:t>  50K</a:t>
              </a:r>
            </a:p>
          </p:txBody>
        </p:sp>
        <p:sp>
          <p:nvSpPr>
            <p:cNvPr id="21" name="Rectangle 20"/>
            <p:cNvSpPr/>
            <p:nvPr/>
          </p:nvSpPr>
          <p:spPr>
            <a:xfrm>
              <a:off x="3964473" y="3785833"/>
              <a:ext cx="301442" cy="18314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lIns="0" rIns="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087"/>
                  </a:solidFill>
                  <a:effectLst/>
                  <a:uLnTx/>
                  <a:uFillTx/>
                  <a:latin typeface="Arial"/>
                  <a:ea typeface="+mn-ea"/>
                  <a:cs typeface="Arial"/>
                </a:rPr>
                <a:t>  </a:t>
              </a:r>
            </a:p>
          </p:txBody>
        </p:sp>
      </p:grpSp>
      <p:sp>
        <p:nvSpPr>
          <p:cNvPr id="26" name="Rectangle 25"/>
          <p:cNvSpPr/>
          <p:nvPr/>
        </p:nvSpPr>
        <p:spPr>
          <a:xfrm>
            <a:off x="4792164" y="1965384"/>
            <a:ext cx="4159624" cy="19423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3087"/>
                </a:solidFill>
                <a:effectLst/>
                <a:uLnTx/>
                <a:uFillTx/>
                <a:latin typeface="Arial"/>
                <a:ea typeface="+mn-ea"/>
                <a:cs typeface="Arial"/>
              </a:rPr>
              <a:t>Global CMS Running </a:t>
            </a:r>
            <a:r>
              <a:rPr kumimoji="0" lang="en-US" sz="1600" b="1" i="0" u="none" strike="noStrike" kern="1200" cap="none" spc="0" normalizeH="0" baseline="0" noProof="0" dirty="0">
                <a:ln>
                  <a:noFill/>
                </a:ln>
                <a:solidFill>
                  <a:srgbClr val="003087"/>
                </a:solidFill>
                <a:effectLst/>
                <a:uLnTx/>
                <a:uFillTx/>
                <a:latin typeface="Arial"/>
                <a:ea typeface="+mn-ea"/>
                <a:cs typeface="Arial"/>
              </a:rPr>
              <a:t>Jobs 11/14-19 </a:t>
            </a:r>
          </a:p>
        </p:txBody>
      </p:sp>
    </p:spTree>
    <p:extLst>
      <p:ext uri="{BB962C8B-B14F-4D97-AF65-F5344CB8AC3E}">
        <p14:creationId xmlns:p14="http://schemas.microsoft.com/office/powerpoint/2010/main" val="26553111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4000" dirty="0" smtClean="0"/>
              <a:t>Researcher always has to pay for the acquired resources</a:t>
            </a:r>
          </a:p>
          <a:p>
            <a:pPr marL="571500" indent="-571500">
              <a:buFont typeface="Arial" panose="020B0604020202020204" pitchFamily="34" charset="0"/>
              <a:buChar char="•"/>
            </a:pPr>
            <a:r>
              <a:rPr lang="en-US" dirty="0" smtClean="0"/>
              <a:t>Real money – to a hardware vendor or a commercial cloud provider</a:t>
            </a:r>
          </a:p>
          <a:p>
            <a:pPr marL="571500" indent="-571500">
              <a:buFont typeface="Arial" panose="020B0604020202020204" pitchFamily="34" charset="0"/>
              <a:buChar char="•"/>
            </a:pPr>
            <a:r>
              <a:rPr lang="en-US" dirty="0" smtClean="0"/>
              <a:t>Allocation – to a government or university owned facility</a:t>
            </a:r>
          </a:p>
          <a:p>
            <a:pPr marL="571500" indent="-571500">
              <a:buFont typeface="Arial" panose="020B0604020202020204" pitchFamily="34" charset="0"/>
              <a:buChar char="•"/>
            </a:pPr>
            <a:r>
              <a:rPr lang="en-US" dirty="0" smtClean="0"/>
              <a:t>Priority/share – to a community or opportunistic (fair-share) facility </a:t>
            </a:r>
            <a:endParaRPr lang="en-US" dirty="0"/>
          </a:p>
        </p:txBody>
      </p:sp>
    </p:spTree>
    <p:extLst>
      <p:ext uri="{BB962C8B-B14F-4D97-AF65-F5344CB8AC3E}">
        <p14:creationId xmlns:p14="http://schemas.microsoft.com/office/powerpoint/2010/main" val="33878860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The HTC community prefers late binding of work (managed locally) to (global) resources</a:t>
            </a:r>
          </a:p>
          <a:p>
            <a:pPr marL="571500" indent="-571500">
              <a:buFont typeface="Arial" panose="020B0604020202020204" pitchFamily="34" charset="0"/>
              <a:buChar char="•"/>
            </a:pPr>
            <a:r>
              <a:rPr lang="en-US" dirty="0" smtClean="0"/>
              <a:t>Separation between acquisition of (global) resources and assignment (delegation) of work to the resource once acquired and ready to serve</a:t>
            </a:r>
          </a:p>
          <a:p>
            <a:pPr marL="571500" indent="-571500">
              <a:buFont typeface="Arial" panose="020B0604020202020204" pitchFamily="34" charset="0"/>
              <a:buChar char="•"/>
            </a:pPr>
            <a:r>
              <a:rPr lang="en-US" dirty="0" smtClean="0"/>
              <a:t>Accomplished by a distributed HTC overlay that is deployed on-the-fly and presents the dynamically acquired (global) resources as a unified managed HTC system</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26027845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366" b="85176"/>
          <a:stretch/>
        </p:blipFill>
        <p:spPr bwMode="auto">
          <a:xfrm>
            <a:off x="865363" y="720146"/>
            <a:ext cx="7923439" cy="74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4571" r="13253"/>
          <a:stretch/>
        </p:blipFill>
        <p:spPr bwMode="auto">
          <a:xfrm>
            <a:off x="865363" y="1463802"/>
            <a:ext cx="5789571" cy="14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a:spLocks noGrp="1" noChangeArrowheads="1"/>
          </p:cNvSpPr>
          <p:nvPr>
            <p:ph idx="4294967295"/>
          </p:nvPr>
        </p:nvSpPr>
        <p:spPr>
          <a:xfrm>
            <a:off x="740050" y="3254502"/>
            <a:ext cx="8048752" cy="3287839"/>
          </a:xfrm>
        </p:spPr>
        <p:txBody>
          <a:bodyPr anchor="ctr">
            <a:noAutofit/>
          </a:bodyPr>
          <a:lstStyle/>
          <a:p>
            <a:pPr marL="0" indent="0">
              <a:buNone/>
            </a:pPr>
            <a:r>
              <a:rPr lang="en-US" sz="3600" dirty="0"/>
              <a:t>“Recommendation 2.2. NSF should (a) … and (b) broaden the accessibility and utility of these large-scale platforms by allocating </a:t>
            </a:r>
            <a:r>
              <a:rPr lang="en-US" sz="3600" b="1" dirty="0"/>
              <a:t>high-throughput</a:t>
            </a:r>
            <a:r>
              <a:rPr lang="en-US" sz="3600" dirty="0"/>
              <a:t> as well as high-performance workflows to them.”</a:t>
            </a:r>
            <a:r>
              <a:rPr lang="en-US" sz="4400" dirty="0"/>
              <a:t> </a:t>
            </a:r>
            <a:endParaRPr lang="en-US" sz="3600" dirty="0"/>
          </a:p>
        </p:txBody>
      </p:sp>
    </p:spTree>
    <p:extLst>
      <p:ext uri="{BB962C8B-B14F-4D97-AF65-F5344CB8AC3E}">
        <p14:creationId xmlns:p14="http://schemas.microsoft.com/office/powerpoint/2010/main" val="26436286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0413" y="4246340"/>
            <a:ext cx="6949161" cy="2101109"/>
          </a:xfrm>
          <a:prstGeom prst="rect">
            <a:avLst/>
          </a:prstGeom>
        </p:spPr>
      </p:pic>
      <p:pic>
        <p:nvPicPr>
          <p:cNvPr id="3" name="Picture 2"/>
          <p:cNvPicPr>
            <a:picLocks noChangeAspect="1"/>
          </p:cNvPicPr>
          <p:nvPr/>
        </p:nvPicPr>
        <p:blipFill>
          <a:blip r:embed="rId3"/>
          <a:stretch>
            <a:fillRect/>
          </a:stretch>
        </p:blipFill>
        <p:spPr>
          <a:xfrm>
            <a:off x="228600" y="371095"/>
            <a:ext cx="5812158" cy="3210305"/>
          </a:xfrm>
          <a:prstGeom prst="rect">
            <a:avLst/>
          </a:prstGeom>
        </p:spPr>
      </p:pic>
      <p:pic>
        <p:nvPicPr>
          <p:cNvPr id="5" name="Picture 4"/>
          <p:cNvPicPr>
            <a:picLocks noChangeAspect="1"/>
          </p:cNvPicPr>
          <p:nvPr/>
        </p:nvPicPr>
        <p:blipFill>
          <a:blip r:embed="rId4"/>
          <a:stretch>
            <a:fillRect/>
          </a:stretch>
        </p:blipFill>
        <p:spPr>
          <a:xfrm>
            <a:off x="5229964" y="1114425"/>
            <a:ext cx="3740445" cy="2941035"/>
          </a:xfrm>
          <a:prstGeom prst="rect">
            <a:avLst/>
          </a:prstGeom>
        </p:spPr>
      </p:pic>
    </p:spTree>
    <p:extLst>
      <p:ext uri="{BB962C8B-B14F-4D97-AF65-F5344CB8AC3E}">
        <p14:creationId xmlns:p14="http://schemas.microsoft.com/office/powerpoint/2010/main" val="4243892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sz="4400" dirty="0" smtClean="0"/>
              <a:t>What does all this mean for researchers with ever growing </a:t>
            </a:r>
            <a:endParaRPr lang="en-US" sz="4400" dirty="0" smtClean="0"/>
          </a:p>
          <a:p>
            <a:pPr algn="ctr"/>
            <a:r>
              <a:rPr lang="en-US" sz="4400" dirty="0" smtClean="0"/>
              <a:t>HTC </a:t>
            </a:r>
            <a:r>
              <a:rPr lang="en-US" sz="4400" dirty="0" smtClean="0"/>
              <a:t>workloads? </a:t>
            </a:r>
          </a:p>
          <a:p>
            <a:endParaRPr lang="en-US" dirty="0" smtClean="0"/>
          </a:p>
          <a:p>
            <a:r>
              <a:rPr lang="en-US" dirty="0" smtClean="0"/>
              <a:t>Less money for acquisition of compute resources and more allocations of computing capacity on (very) large (HPC) facilities!</a:t>
            </a:r>
            <a:endParaRPr lang="en-US" dirty="0"/>
          </a:p>
        </p:txBody>
      </p:sp>
    </p:spTree>
    <p:extLst>
      <p:ext uri="{BB962C8B-B14F-4D97-AF65-F5344CB8AC3E}">
        <p14:creationId xmlns:p14="http://schemas.microsoft.com/office/powerpoint/2010/main" val="484999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sz="4200" dirty="0" smtClean="0"/>
              <a:t>HPC facilities present challenges for HTC workloads </a:t>
            </a:r>
          </a:p>
          <a:p>
            <a:pPr marL="571500" indent="-571500">
              <a:buFont typeface="Arial" panose="020B0604020202020204" pitchFamily="34" charset="0"/>
              <a:buChar char="•"/>
            </a:pPr>
            <a:r>
              <a:rPr lang="en-US" dirty="0" smtClean="0"/>
              <a:t>Acquisition managed by a batch system that allocates nodes/servers in (very) large chunks for a set time duration at unpredictable times where queuing (waiting) times depends on the dimensions of the requested chunk</a:t>
            </a:r>
          </a:p>
          <a:p>
            <a:pPr marL="571500" indent="-571500">
              <a:buFont typeface="Arial" panose="020B0604020202020204" pitchFamily="34" charset="0"/>
              <a:buChar char="•"/>
            </a:pPr>
            <a:r>
              <a:rPr lang="en-US" dirty="0" smtClean="0"/>
              <a:t>Acquisition request must be associated with an allocation</a:t>
            </a:r>
          </a:p>
          <a:p>
            <a:pPr marL="571500" indent="-571500">
              <a:buFont typeface="Arial" panose="020B0604020202020204" pitchFamily="34" charset="0"/>
              <a:buChar char="•"/>
            </a:pPr>
            <a:r>
              <a:rPr lang="en-US" dirty="0" smtClean="0"/>
              <a:t>Two factor authentication </a:t>
            </a:r>
          </a:p>
          <a:p>
            <a:pPr marL="571500" indent="-571500">
              <a:buFont typeface="Arial" panose="020B0604020202020204" pitchFamily="34" charset="0"/>
              <a:buChar char="•"/>
            </a:pPr>
            <a:r>
              <a:rPr lang="en-US" dirty="0" smtClean="0"/>
              <a:t>Limited (no?) Network connectivity </a:t>
            </a:r>
          </a:p>
          <a:p>
            <a:pPr marL="571500" indent="-571500">
              <a:buFont typeface="Arial" panose="020B0604020202020204" pitchFamily="34" charset="0"/>
              <a:buChar char="•"/>
            </a:pPr>
            <a:r>
              <a:rPr lang="en-US" dirty="0" smtClean="0"/>
              <a:t>Limited (no?) support for storage acquisition</a:t>
            </a:r>
          </a:p>
          <a:p>
            <a:endParaRPr lang="en-US" dirty="0"/>
          </a:p>
        </p:txBody>
      </p:sp>
    </p:spTree>
    <p:extLst>
      <p:ext uri="{BB962C8B-B14F-4D97-AF65-F5344CB8AC3E}">
        <p14:creationId xmlns:p14="http://schemas.microsoft.com/office/powerpoint/2010/main" val="4998098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8849" y="207044"/>
            <a:ext cx="5324475" cy="6533371"/>
          </a:xfrm>
          <a:prstGeom prst="rect">
            <a:avLst/>
          </a:prstGeom>
        </p:spPr>
      </p:pic>
    </p:spTree>
    <p:extLst>
      <p:ext uri="{BB962C8B-B14F-4D97-AF65-F5344CB8AC3E}">
        <p14:creationId xmlns:p14="http://schemas.microsoft.com/office/powerpoint/2010/main" val="2191095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Horizontals Provide </a:t>
            </a:r>
            <a:r>
              <a:rPr lang="en-US" dirty="0" smtClean="0"/>
              <a:t>Capabilities</a:t>
            </a:r>
            <a:endParaRPr lang="en-US" dirty="0"/>
          </a:p>
        </p:txBody>
      </p:sp>
      <p:sp>
        <p:nvSpPr>
          <p:cNvPr id="3" name="Text Placeholder 2"/>
          <p:cNvSpPr>
            <a:spLocks noGrp="1"/>
          </p:cNvSpPr>
          <p:nvPr>
            <p:ph type="body" sz="quarter" idx="4294967295"/>
          </p:nvPr>
        </p:nvSpPr>
        <p:spPr>
          <a:xfrm>
            <a:off x="606752" y="1736696"/>
            <a:ext cx="8331200" cy="4140200"/>
          </a:xfrm>
        </p:spPr>
        <p:txBody>
          <a:bodyPr>
            <a:normAutofit/>
          </a:bodyPr>
          <a:lstStyle/>
          <a:p>
            <a:pPr marL="0" indent="0">
              <a:buNone/>
            </a:pPr>
            <a:r>
              <a:rPr lang="en-US" b="1" dirty="0"/>
              <a:t>(most) Computer Scientists develop horizontal frameworks and technologies that offer </a:t>
            </a:r>
            <a:r>
              <a:rPr lang="en-US" b="1" dirty="0" smtClean="0"/>
              <a:t>capabilities</a:t>
            </a:r>
            <a:endParaRPr lang="en-US" b="1" dirty="0"/>
          </a:p>
          <a:p>
            <a:pPr marL="257175" indent="-257175">
              <a:buFont typeface="Arial" panose="020B0604020202020204" pitchFamily="34" charset="0"/>
              <a:buChar char="•"/>
            </a:pPr>
            <a:r>
              <a:rPr lang="en-US" sz="2700" dirty="0"/>
              <a:t>Serve as a layer of a vertical solution </a:t>
            </a:r>
          </a:p>
          <a:p>
            <a:pPr marL="257175" indent="-257175">
              <a:buFont typeface="Arial" panose="020B0604020202020204" pitchFamily="34" charset="0"/>
              <a:buChar char="•"/>
            </a:pPr>
            <a:r>
              <a:rPr lang="en-US" sz="2700" dirty="0"/>
              <a:t>Breadth increases value/merit of science</a:t>
            </a:r>
          </a:p>
          <a:p>
            <a:pPr marL="257175" indent="-257175">
              <a:buFont typeface="Arial" panose="020B0604020202020204" pitchFamily="34" charset="0"/>
              <a:buChar char="•"/>
            </a:pPr>
            <a:r>
              <a:rPr lang="en-US" sz="2700" dirty="0"/>
              <a:t>Best if evaluated as part of verticals with engaged </a:t>
            </a:r>
            <a:r>
              <a:rPr lang="en-US" sz="2700" dirty="0" smtClean="0"/>
              <a:t>end users and production environments</a:t>
            </a:r>
            <a:endParaRPr lang="en-US" dirty="0"/>
          </a:p>
        </p:txBody>
      </p:sp>
    </p:spTree>
    <p:extLst>
      <p:ext uri="{BB962C8B-B14F-4D97-AF65-F5344CB8AC3E}">
        <p14:creationId xmlns:p14="http://schemas.microsoft.com/office/powerpoint/2010/main" val="1399600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8832" y="2564524"/>
            <a:ext cx="8848946" cy="3205655"/>
          </a:xfrm>
          <a:prstGeom prst="rect">
            <a:avLst/>
          </a:prstGeom>
        </p:spPr>
      </p:pic>
      <p:pic>
        <p:nvPicPr>
          <p:cNvPr id="6" name="Picture 5"/>
          <p:cNvPicPr>
            <a:picLocks noChangeAspect="1"/>
          </p:cNvPicPr>
          <p:nvPr/>
        </p:nvPicPr>
        <p:blipFill>
          <a:blip r:embed="rId3"/>
          <a:stretch>
            <a:fillRect/>
          </a:stretch>
        </p:blipFill>
        <p:spPr>
          <a:xfrm>
            <a:off x="330513" y="362333"/>
            <a:ext cx="8565584" cy="2036485"/>
          </a:xfrm>
          <a:prstGeom prst="rect">
            <a:avLst/>
          </a:prstGeom>
        </p:spPr>
      </p:pic>
      <p:sp>
        <p:nvSpPr>
          <p:cNvPr id="2" name="Rectangle 1"/>
          <p:cNvSpPr/>
          <p:nvPr/>
        </p:nvSpPr>
        <p:spPr>
          <a:xfrm>
            <a:off x="638175" y="2564524"/>
            <a:ext cx="2076450" cy="312027"/>
          </a:xfrm>
          <a:prstGeom prst="rect">
            <a:avLst/>
          </a:prstGeom>
          <a:solidFill>
            <a:srgbClr val="FFFF00">
              <a:alpha val="37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381624" y="2927791"/>
            <a:ext cx="2162175" cy="312027"/>
          </a:xfrm>
          <a:prstGeom prst="rect">
            <a:avLst/>
          </a:prstGeom>
          <a:solidFill>
            <a:srgbClr val="FFFF00">
              <a:alpha val="37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771649" y="3600279"/>
            <a:ext cx="2943226" cy="312027"/>
          </a:xfrm>
          <a:prstGeom prst="rect">
            <a:avLst/>
          </a:prstGeom>
          <a:solidFill>
            <a:srgbClr val="FFFF00">
              <a:alpha val="37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7074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3486" b="15933"/>
          <a:stretch/>
        </p:blipFill>
        <p:spPr>
          <a:xfrm>
            <a:off x="-2830" y="1986140"/>
            <a:ext cx="9146830" cy="4050112"/>
          </a:xfrm>
          <a:prstGeom prst="rect">
            <a:avLst/>
          </a:prstGeom>
        </p:spPr>
      </p:pic>
      <p:sp>
        <p:nvSpPr>
          <p:cNvPr id="8" name="Rectangle 7"/>
          <p:cNvSpPr/>
          <p:nvPr/>
        </p:nvSpPr>
        <p:spPr>
          <a:xfrm>
            <a:off x="0" y="0"/>
            <a:ext cx="9144000" cy="6858000"/>
          </a:xfrm>
          <a:prstGeom prst="rect">
            <a:avLst/>
          </a:prstGeom>
          <a:solidFill>
            <a:schemeClr val="tx1">
              <a:lumMod val="85000"/>
              <a:lumOff val="15000"/>
              <a:alpha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srgbClr val="1F497D"/>
              </a:solidFill>
              <a:latin typeface="Calibri"/>
              <a:sym typeface="Helvetica"/>
            </a:endParaRPr>
          </a:p>
        </p:txBody>
      </p:sp>
      <p:sp>
        <p:nvSpPr>
          <p:cNvPr id="2" name="Title 1"/>
          <p:cNvSpPr>
            <a:spLocks noGrp="1"/>
          </p:cNvSpPr>
          <p:nvPr>
            <p:ph type="title"/>
          </p:nvPr>
        </p:nvSpPr>
        <p:spPr>
          <a:xfrm>
            <a:off x="457199" y="478036"/>
            <a:ext cx="7923035" cy="857250"/>
          </a:xfrm>
        </p:spPr>
        <p:txBody>
          <a:bodyPr>
            <a:normAutofit/>
          </a:bodyPr>
          <a:lstStyle/>
          <a:p>
            <a:pPr algn="l"/>
            <a:r>
              <a:rPr lang="en-US" b="1" dirty="0">
                <a:solidFill>
                  <a:srgbClr val="FFFFFF"/>
                </a:solidFill>
              </a:rPr>
              <a:t>Agile, Shared </a:t>
            </a:r>
            <a:r>
              <a:rPr lang="en-US" dirty="0" smtClean="0">
                <a:solidFill>
                  <a:srgbClr val="FFFFFF"/>
                </a:solidFill>
              </a:rPr>
              <a:t>Computing</a:t>
            </a:r>
            <a:endParaRPr lang="en-US" dirty="0">
              <a:solidFill>
                <a:srgbClr val="FFFFFF"/>
              </a:solidFill>
            </a:endParaRPr>
          </a:p>
        </p:txBody>
      </p:sp>
      <p:pic>
        <p:nvPicPr>
          <p:cNvPr id="18" name="Picture 17"/>
          <p:cNvPicPr>
            <a:picLocks noChangeAspect="1"/>
          </p:cNvPicPr>
          <p:nvPr/>
        </p:nvPicPr>
        <p:blipFill>
          <a:blip r:embed="rId4"/>
          <a:stretch>
            <a:fillRect/>
          </a:stretch>
        </p:blipFill>
        <p:spPr>
          <a:xfrm>
            <a:off x="6056654" y="3001691"/>
            <a:ext cx="2742355" cy="1009505"/>
          </a:xfrm>
          <a:prstGeom prst="rect">
            <a:avLst/>
          </a:prstGeom>
        </p:spPr>
      </p:pic>
      <p:pic>
        <p:nvPicPr>
          <p:cNvPr id="19" name="Picture 18"/>
          <p:cNvPicPr>
            <a:picLocks noChangeAspect="1"/>
          </p:cNvPicPr>
          <p:nvPr/>
        </p:nvPicPr>
        <p:blipFill>
          <a:blip r:embed="rId5"/>
          <a:stretch>
            <a:fillRect/>
          </a:stretch>
        </p:blipFill>
        <p:spPr>
          <a:xfrm>
            <a:off x="5827889" y="4186143"/>
            <a:ext cx="3009900" cy="1766982"/>
          </a:xfrm>
          <a:prstGeom prst="rect">
            <a:avLst/>
          </a:prstGeom>
        </p:spPr>
      </p:pic>
      <p:sp>
        <p:nvSpPr>
          <p:cNvPr id="14" name="Rounded Rectangle 13"/>
          <p:cNvSpPr/>
          <p:nvPr/>
        </p:nvSpPr>
        <p:spPr>
          <a:xfrm>
            <a:off x="2046109" y="2564694"/>
            <a:ext cx="3781780" cy="3146778"/>
          </a:xfrm>
          <a:prstGeom prst="roundRect">
            <a:avLst/>
          </a:prstGeom>
          <a:solidFill>
            <a:srgbClr val="C00027"/>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2025">
              <a:solidFill>
                <a:prstClr val="black"/>
              </a:solidFill>
              <a:latin typeface="Calibri"/>
              <a:sym typeface="Helvetica"/>
            </a:endParaRPr>
          </a:p>
        </p:txBody>
      </p:sp>
      <p:pic>
        <p:nvPicPr>
          <p:cNvPr id="16" name="Picture 15"/>
          <p:cNvPicPr>
            <a:picLocks noChangeAspect="1"/>
          </p:cNvPicPr>
          <p:nvPr/>
        </p:nvPicPr>
        <p:blipFill>
          <a:blip r:embed="rId6"/>
          <a:stretch>
            <a:fillRect/>
          </a:stretch>
        </p:blipFill>
        <p:spPr>
          <a:xfrm>
            <a:off x="2101143" y="3418596"/>
            <a:ext cx="2336079" cy="2081250"/>
          </a:xfrm>
          <a:prstGeom prst="rect">
            <a:avLst/>
          </a:prstGeom>
        </p:spPr>
      </p:pic>
      <p:sp>
        <p:nvSpPr>
          <p:cNvPr id="20" name="Content Placeholder 6"/>
          <p:cNvSpPr>
            <a:spLocks noGrp="1"/>
          </p:cNvSpPr>
          <p:nvPr>
            <p:ph idx="1"/>
          </p:nvPr>
        </p:nvSpPr>
        <p:spPr>
          <a:xfrm>
            <a:off x="457200" y="1378547"/>
            <a:ext cx="8229600" cy="4993678"/>
          </a:xfrm>
        </p:spPr>
        <p:txBody>
          <a:bodyPr>
            <a:normAutofit/>
          </a:bodyPr>
          <a:lstStyle/>
          <a:p>
            <a:pPr marL="0" indent="0">
              <a:buNone/>
            </a:pPr>
            <a:r>
              <a:rPr lang="en-US" sz="2800" b="1" i="1" dirty="0">
                <a:solidFill>
                  <a:schemeClr val="bg1">
                    <a:lumMod val="85000"/>
                  </a:schemeClr>
                </a:solidFill>
              </a:rPr>
              <a:t>“submit locally, run globally”</a:t>
            </a:r>
          </a:p>
        </p:txBody>
      </p:sp>
      <p:sp>
        <p:nvSpPr>
          <p:cNvPr id="21" name="TextBox 20"/>
          <p:cNvSpPr txBox="1"/>
          <p:nvPr/>
        </p:nvSpPr>
        <p:spPr>
          <a:xfrm>
            <a:off x="2248013" y="3733401"/>
            <a:ext cx="1893468" cy="830997"/>
          </a:xfrm>
          <a:prstGeom prst="rect">
            <a:avLst/>
          </a:prstGeom>
          <a:noFill/>
        </p:spPr>
        <p:txBody>
          <a:bodyPr wrap="none" rtlCol="0">
            <a:spAutoFit/>
          </a:bodyPr>
          <a:lstStyle/>
          <a:p>
            <a:pPr algn="ctr" defTabSz="457206" fontAlgn="auto">
              <a:spcBef>
                <a:spcPts val="0"/>
              </a:spcBef>
              <a:spcAft>
                <a:spcPts val="0"/>
              </a:spcAft>
            </a:pPr>
            <a:r>
              <a:rPr lang="en-US" sz="4800" b="1" dirty="0">
                <a:solidFill>
                  <a:prstClr val="white"/>
                </a:solidFill>
                <a:latin typeface="Myriad Pro"/>
                <a:ea typeface="+mj-ea"/>
                <a:cs typeface="Myriad Pro"/>
                <a:sym typeface="Helvetica"/>
              </a:rPr>
              <a:t>CHTC</a:t>
            </a:r>
          </a:p>
        </p:txBody>
      </p:sp>
      <p:sp>
        <p:nvSpPr>
          <p:cNvPr id="23" name="TextBox 22"/>
          <p:cNvSpPr txBox="1"/>
          <p:nvPr/>
        </p:nvSpPr>
        <p:spPr>
          <a:xfrm>
            <a:off x="2158318" y="2583182"/>
            <a:ext cx="2833683" cy="600164"/>
          </a:xfrm>
          <a:prstGeom prst="rect">
            <a:avLst/>
          </a:prstGeom>
          <a:noFill/>
        </p:spPr>
        <p:txBody>
          <a:bodyPr wrap="square" rtlCol="0">
            <a:spAutoFit/>
          </a:bodyPr>
          <a:lstStyle/>
          <a:p>
            <a:pPr algn="ctr" defTabSz="457206" fontAlgn="auto">
              <a:spcBef>
                <a:spcPts val="0"/>
              </a:spcBef>
              <a:spcAft>
                <a:spcPts val="0"/>
              </a:spcAft>
            </a:pPr>
            <a:r>
              <a:rPr lang="en-US" sz="3300" b="1" dirty="0">
                <a:solidFill>
                  <a:prstClr val="white"/>
                </a:solidFill>
                <a:latin typeface="Myriad Pro"/>
                <a:ea typeface="+mj-ea"/>
                <a:cs typeface="Myriad Pro"/>
                <a:sym typeface="Helvetica"/>
              </a:rPr>
              <a:t>Campus Grid</a:t>
            </a:r>
            <a:endParaRPr lang="en-US" sz="2700" b="1" dirty="0">
              <a:solidFill>
                <a:prstClr val="white"/>
              </a:solidFill>
              <a:latin typeface="Myriad Pro"/>
              <a:ea typeface="+mj-ea"/>
              <a:cs typeface="Myriad Pro"/>
              <a:sym typeface="Helvetica"/>
            </a:endParaRPr>
          </a:p>
        </p:txBody>
      </p:sp>
      <p:sp>
        <p:nvSpPr>
          <p:cNvPr id="28" name="Left-Right Arrow 27"/>
          <p:cNvSpPr/>
          <p:nvPr/>
        </p:nvSpPr>
        <p:spPr>
          <a:xfrm rot="20012170">
            <a:off x="3940673" y="4138985"/>
            <a:ext cx="2619369" cy="342900"/>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sp>
        <p:nvSpPr>
          <p:cNvPr id="29" name="Left-Right Arrow 28"/>
          <p:cNvSpPr/>
          <p:nvPr/>
        </p:nvSpPr>
        <p:spPr>
          <a:xfrm>
            <a:off x="4084384" y="5090820"/>
            <a:ext cx="2144966" cy="342900"/>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sp>
        <p:nvSpPr>
          <p:cNvPr id="37" name="TextBox 36"/>
          <p:cNvSpPr txBox="1"/>
          <p:nvPr/>
        </p:nvSpPr>
        <p:spPr>
          <a:xfrm>
            <a:off x="6363513" y="3361014"/>
            <a:ext cx="2321754" cy="553998"/>
          </a:xfrm>
          <a:prstGeom prst="rect">
            <a:avLst/>
          </a:prstGeom>
          <a:noFill/>
        </p:spPr>
        <p:txBody>
          <a:bodyPr wrap="square" rtlCol="0">
            <a:spAutoFit/>
          </a:bodyPr>
          <a:lstStyle/>
          <a:p>
            <a:pPr algn="ctr" defTabSz="457206" fontAlgn="auto">
              <a:spcBef>
                <a:spcPts val="0"/>
              </a:spcBef>
              <a:spcAft>
                <a:spcPts val="0"/>
              </a:spcAft>
            </a:pPr>
            <a:r>
              <a:rPr lang="en-US" sz="3000" b="1" dirty="0">
                <a:solidFill>
                  <a:prstClr val="white"/>
                </a:solidFill>
                <a:latin typeface="Myriad Pro"/>
                <a:ea typeface="+mj-ea"/>
                <a:cs typeface="Myriad Pro"/>
                <a:sym typeface="Helvetica"/>
              </a:rPr>
              <a:t>The Cloud</a:t>
            </a:r>
            <a:endParaRPr lang="en-US" sz="2475" b="1" dirty="0">
              <a:solidFill>
                <a:prstClr val="white"/>
              </a:solidFill>
              <a:latin typeface="Myriad Pro"/>
              <a:ea typeface="+mj-ea"/>
              <a:cs typeface="Myriad Pro"/>
              <a:sym typeface="Helvetica"/>
            </a:endParaRPr>
          </a:p>
        </p:txBody>
      </p:sp>
      <p:sp>
        <p:nvSpPr>
          <p:cNvPr id="38" name="TextBox 37"/>
          <p:cNvSpPr txBox="1"/>
          <p:nvPr/>
        </p:nvSpPr>
        <p:spPr>
          <a:xfrm>
            <a:off x="5979376" y="4396676"/>
            <a:ext cx="2618882" cy="954107"/>
          </a:xfrm>
          <a:prstGeom prst="rect">
            <a:avLst/>
          </a:prstGeom>
          <a:noFill/>
        </p:spPr>
        <p:txBody>
          <a:bodyPr wrap="square" rtlCol="0">
            <a:spAutoFit/>
          </a:bodyPr>
          <a:lstStyle/>
          <a:p>
            <a:pPr algn="ctr" defTabSz="457206" fontAlgn="auto">
              <a:spcBef>
                <a:spcPts val="0"/>
              </a:spcBef>
              <a:spcAft>
                <a:spcPts val="0"/>
              </a:spcAft>
            </a:pPr>
            <a:r>
              <a:rPr lang="en-US" sz="2800" b="1" dirty="0">
                <a:solidFill>
                  <a:prstClr val="white"/>
                </a:solidFill>
                <a:latin typeface="Myriad Pro"/>
                <a:ea typeface="+mj-ea"/>
                <a:cs typeface="Myriad Pro"/>
                <a:sym typeface="Helvetica"/>
              </a:rPr>
              <a:t>Open Science</a:t>
            </a:r>
          </a:p>
          <a:p>
            <a:pPr algn="ctr" defTabSz="457206" fontAlgn="auto">
              <a:spcBef>
                <a:spcPts val="0"/>
              </a:spcBef>
              <a:spcAft>
                <a:spcPts val="0"/>
              </a:spcAft>
            </a:pPr>
            <a:r>
              <a:rPr lang="en-US" sz="2800" b="1" dirty="0">
                <a:solidFill>
                  <a:prstClr val="white"/>
                </a:solidFill>
                <a:latin typeface="Myriad Pro"/>
                <a:ea typeface="+mj-ea"/>
                <a:cs typeface="Myriad Pro"/>
                <a:sym typeface="Helvetica"/>
              </a:rPr>
              <a:t>Grid (OSG)</a:t>
            </a:r>
            <a:endParaRPr lang="en-US" sz="2000" b="1" dirty="0">
              <a:solidFill>
                <a:prstClr val="white"/>
              </a:solidFill>
              <a:latin typeface="Myriad Pro"/>
              <a:ea typeface="+mj-ea"/>
              <a:cs typeface="Myriad Pro"/>
              <a:sym typeface="Helvetica"/>
            </a:endParaRPr>
          </a:p>
        </p:txBody>
      </p:sp>
      <p:sp>
        <p:nvSpPr>
          <p:cNvPr id="30" name="Left-Right Arrow 29"/>
          <p:cNvSpPr/>
          <p:nvPr/>
        </p:nvSpPr>
        <p:spPr>
          <a:xfrm>
            <a:off x="4062245" y="4143753"/>
            <a:ext cx="700676" cy="272991"/>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pic>
        <p:nvPicPr>
          <p:cNvPr id="31" name="Picture 30"/>
          <p:cNvPicPr>
            <a:picLocks noChangeAspect="1"/>
          </p:cNvPicPr>
          <p:nvPr/>
        </p:nvPicPr>
        <p:blipFill>
          <a:blip r:embed="rId7"/>
          <a:stretch>
            <a:fillRect/>
          </a:stretch>
        </p:blipFill>
        <p:spPr>
          <a:xfrm>
            <a:off x="233570" y="3730268"/>
            <a:ext cx="1570794" cy="2094392"/>
          </a:xfrm>
          <a:prstGeom prst="rect">
            <a:avLst/>
          </a:prstGeom>
          <a:effectLst>
            <a:glow rad="127000">
              <a:schemeClr val="bg1">
                <a:alpha val="24000"/>
              </a:schemeClr>
            </a:glow>
          </a:effectLst>
        </p:spPr>
      </p:pic>
      <p:sp>
        <p:nvSpPr>
          <p:cNvPr id="32" name="Left-Right Arrow 31"/>
          <p:cNvSpPr/>
          <p:nvPr/>
        </p:nvSpPr>
        <p:spPr>
          <a:xfrm>
            <a:off x="1639582" y="4889178"/>
            <a:ext cx="917404" cy="281179"/>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9049" b="9939"/>
          <a:stretch/>
        </p:blipFill>
        <p:spPr>
          <a:xfrm>
            <a:off x="6028136" y="1807337"/>
            <a:ext cx="2661494" cy="970518"/>
          </a:xfrm>
          <a:prstGeom prst="rect">
            <a:avLst/>
          </a:prstGeom>
        </p:spPr>
      </p:pic>
      <p:sp>
        <p:nvSpPr>
          <p:cNvPr id="33" name="TextBox 32"/>
          <p:cNvSpPr txBox="1"/>
          <p:nvPr/>
        </p:nvSpPr>
        <p:spPr>
          <a:xfrm>
            <a:off x="6736040" y="2038111"/>
            <a:ext cx="1193599" cy="600164"/>
          </a:xfrm>
          <a:prstGeom prst="rect">
            <a:avLst/>
          </a:prstGeom>
          <a:noFill/>
        </p:spPr>
        <p:txBody>
          <a:bodyPr wrap="square" rtlCol="0">
            <a:spAutoFit/>
          </a:bodyPr>
          <a:lstStyle/>
          <a:p>
            <a:pPr algn="ctr" defTabSz="457206" fontAlgn="auto">
              <a:spcBef>
                <a:spcPts val="0"/>
              </a:spcBef>
              <a:spcAft>
                <a:spcPts val="0"/>
              </a:spcAft>
            </a:pPr>
            <a:r>
              <a:rPr lang="en-US" sz="3300" b="1" dirty="0">
                <a:solidFill>
                  <a:prstClr val="white"/>
                </a:solidFill>
                <a:latin typeface="Myriad Pro"/>
                <a:ea typeface="+mj-ea"/>
                <a:cs typeface="Myriad Pro"/>
                <a:sym typeface="Helvetica"/>
              </a:rPr>
              <a:t>HPC</a:t>
            </a:r>
          </a:p>
        </p:txBody>
      </p:sp>
      <p:sp>
        <p:nvSpPr>
          <p:cNvPr id="34" name="Left-Right Arrow 33"/>
          <p:cNvSpPr/>
          <p:nvPr/>
        </p:nvSpPr>
        <p:spPr>
          <a:xfrm rot="19377448">
            <a:off x="3882734" y="2841996"/>
            <a:ext cx="2685851" cy="342900"/>
          </a:xfrm>
          <a:prstGeom prst="leftRightArrow">
            <a:avLst>
              <a:gd name="adj1" fmla="val 39853"/>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pic>
        <p:nvPicPr>
          <p:cNvPr id="6" name="Picture 5" descr="UWlogo_ctr_4c_wht.eps"/>
          <p:cNvPicPr>
            <a:picLocks noChangeAspect="1"/>
          </p:cNvPicPr>
          <p:nvPr/>
        </p:nvPicPr>
        <p:blipFill rotWithShape="1">
          <a:blip r:embed="rId9">
            <a:extLst>
              <a:ext uri="{28A0092B-C50C-407E-A947-70E740481C1C}">
                <a14:useLocalDpi xmlns:a14="http://schemas.microsoft.com/office/drawing/2010/main" val="0"/>
              </a:ext>
            </a:extLst>
          </a:blip>
          <a:srcRect l="33252" r="33660" b="32544"/>
          <a:stretch/>
        </p:blipFill>
        <p:spPr>
          <a:xfrm>
            <a:off x="2982118" y="4551404"/>
            <a:ext cx="575736" cy="789682"/>
          </a:xfrm>
          <a:prstGeom prst="rect">
            <a:avLst/>
          </a:prstGeom>
        </p:spPr>
      </p:pic>
      <p:grpSp>
        <p:nvGrpSpPr>
          <p:cNvPr id="5" name="Group 4"/>
          <p:cNvGrpSpPr/>
          <p:nvPr/>
        </p:nvGrpSpPr>
        <p:grpSpPr>
          <a:xfrm>
            <a:off x="4464759" y="2620129"/>
            <a:ext cx="1240357" cy="3049197"/>
            <a:chOff x="4464759" y="2620129"/>
            <a:chExt cx="1240357" cy="3049197"/>
          </a:xfrm>
        </p:grpSpPr>
        <p:sp>
          <p:nvSpPr>
            <p:cNvPr id="4" name="Rectangle 3"/>
            <p:cNvSpPr/>
            <p:nvPr/>
          </p:nvSpPr>
          <p:spPr>
            <a:xfrm>
              <a:off x="5268374" y="3107571"/>
              <a:ext cx="436742" cy="530442"/>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143750" y="4535765"/>
              <a:ext cx="436742" cy="530442"/>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583310" y="4785678"/>
              <a:ext cx="436742" cy="31334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645250" y="3612216"/>
              <a:ext cx="436742" cy="417368"/>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938195" y="5412697"/>
              <a:ext cx="436742"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952470" y="2620129"/>
              <a:ext cx="273189"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5247448" y="3744541"/>
              <a:ext cx="273189"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464759" y="5419966"/>
              <a:ext cx="273189"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4" name="Picture 3" descr="fake_segs_d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678" y="2883264"/>
            <a:ext cx="1702184" cy="70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0413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2982" y="483252"/>
            <a:ext cx="8002117" cy="3200847"/>
          </a:xfrm>
          <a:prstGeom prst="rect">
            <a:avLst/>
          </a:prstGeom>
        </p:spPr>
      </p:pic>
      <p:pic>
        <p:nvPicPr>
          <p:cNvPr id="3" name="Picture 2"/>
          <p:cNvPicPr>
            <a:picLocks noChangeAspect="1"/>
          </p:cNvPicPr>
          <p:nvPr/>
        </p:nvPicPr>
        <p:blipFill>
          <a:blip r:embed="rId3"/>
          <a:stretch>
            <a:fillRect/>
          </a:stretch>
        </p:blipFill>
        <p:spPr>
          <a:xfrm>
            <a:off x="153948" y="4696416"/>
            <a:ext cx="8919976" cy="1021212"/>
          </a:xfrm>
          <a:prstGeom prst="rect">
            <a:avLst/>
          </a:prstGeom>
        </p:spPr>
      </p:pic>
    </p:spTree>
    <p:extLst>
      <p:ext uri="{BB962C8B-B14F-4D97-AF65-F5344CB8AC3E}">
        <p14:creationId xmlns:p14="http://schemas.microsoft.com/office/powerpoint/2010/main" val="23607872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258662" y="2983320"/>
            <a:ext cx="4723288" cy="3371355"/>
            <a:chOff x="3258662" y="2983320"/>
            <a:chExt cx="4723288" cy="3371355"/>
          </a:xfrm>
        </p:grpSpPr>
        <p:pic>
          <p:nvPicPr>
            <p:cNvPr id="3078" name="Picture 6" descr="AWS Amazon Web Servic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4135905"/>
              <a:ext cx="3238500" cy="1349375"/>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p:cNvCxnSpPr/>
            <p:nvPr/>
          </p:nvCxnSpPr>
          <p:spPr>
            <a:xfrm>
              <a:off x="3258662" y="2983320"/>
              <a:ext cx="1834680" cy="15056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581665" y="5893010"/>
              <a:ext cx="2396811"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Courier New" panose="02070309020205020404" pitchFamily="49" charset="0"/>
                  <a:ea typeface="+mn-ea"/>
                  <a:cs typeface="Courier New" panose="02070309020205020404" pitchFamily="49" charset="0"/>
                </a:rPr>
                <a:t>condor_annex</a:t>
              </a:r>
              <a:endParaRPr kumimoji="0" lang="en-US" sz="2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6" name="Title 1"/>
          <p:cNvSpPr>
            <a:spLocks noGrp="1"/>
          </p:cNvSpPr>
          <p:nvPr>
            <p:ph type="title"/>
          </p:nvPr>
        </p:nvSpPr>
        <p:spPr>
          <a:xfrm>
            <a:off x="0" y="140844"/>
            <a:ext cx="9144000" cy="1325563"/>
          </a:xfrm>
        </p:spPr>
        <p:txBody>
          <a:bodyPr/>
          <a:lstStyle/>
          <a:p>
            <a:r>
              <a:rPr lang="en-US" b="1" dirty="0" smtClean="0"/>
              <a:t>Expanding GPU capacity for HTC ML</a:t>
            </a:r>
            <a:endParaRPr lang="en-US" b="1" dirty="0"/>
          </a:p>
        </p:txBody>
      </p:sp>
      <p:pic>
        <p:nvPicPr>
          <p:cNvPr id="5" name="Picture 4"/>
          <p:cNvPicPr>
            <a:picLocks noChangeAspect="1"/>
          </p:cNvPicPr>
          <p:nvPr/>
        </p:nvPicPr>
        <p:blipFill rotWithShape="1">
          <a:blip r:embed="rId5"/>
          <a:srcRect l="10405" t="38114" r="16763" b="11316"/>
          <a:stretch/>
        </p:blipFill>
        <p:spPr>
          <a:xfrm>
            <a:off x="5505921" y="1412042"/>
            <a:ext cx="1447799" cy="873275"/>
          </a:xfrm>
          <a:prstGeom prst="rect">
            <a:avLst/>
          </a:prstGeom>
        </p:spPr>
      </p:pic>
      <p:cxnSp>
        <p:nvCxnSpPr>
          <p:cNvPr id="11" name="Straight Arrow Connector 10"/>
          <p:cNvCxnSpPr>
            <a:stCxn id="3074" idx="3"/>
          </p:cNvCxnSpPr>
          <p:nvPr/>
        </p:nvCxnSpPr>
        <p:spPr>
          <a:xfrm flipV="1">
            <a:off x="3325359" y="1902019"/>
            <a:ext cx="2079833" cy="76248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3325359" y="1302650"/>
            <a:ext cx="5494883" cy="2070135"/>
            <a:chOff x="3325359" y="1302650"/>
            <a:chExt cx="5494883" cy="2070135"/>
          </a:xfrm>
        </p:grpSpPr>
        <p:sp>
          <p:nvSpPr>
            <p:cNvPr id="9" name="TextBox 8"/>
            <p:cNvSpPr txBox="1"/>
            <p:nvPr/>
          </p:nvSpPr>
          <p:spPr>
            <a:xfrm>
              <a:off x="7890179" y="1759119"/>
              <a:ext cx="930063" cy="120032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Arial" charset="0"/>
                </a:rPr>
                <a:t>UW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Arial" charset="0"/>
                </a:rPr>
                <a:t>grid</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pic>
          <p:nvPicPr>
            <p:cNvPr id="3076" name="Picture 4" descr="Ice Cube - South Pole Neutrino Detector">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0892" y="2657474"/>
              <a:ext cx="2060739" cy="5429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93342" y="1302650"/>
              <a:ext cx="2450458" cy="2070135"/>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Arrow Connector 20"/>
            <p:cNvCxnSpPr>
              <a:stCxn id="3074" idx="3"/>
            </p:cNvCxnSpPr>
            <p:nvPr/>
          </p:nvCxnSpPr>
          <p:spPr>
            <a:xfrm>
              <a:off x="3325359" y="2664502"/>
              <a:ext cx="1883249" cy="2754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2669460" y="2989580"/>
            <a:ext cx="2423882" cy="3879995"/>
            <a:chOff x="2669460" y="2989580"/>
            <a:chExt cx="2423882" cy="3879995"/>
          </a:xfrm>
        </p:grpSpPr>
        <p:pic>
          <p:nvPicPr>
            <p:cNvPr id="3080" name="Picture 8" descr="Hom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9460" y="5334000"/>
              <a:ext cx="2423882"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157783" y="6223244"/>
              <a:ext cx="1459310"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charset="0"/>
                </a:rPr>
                <a:t>Cooley</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cxnSp>
          <p:nvCxnSpPr>
            <p:cNvPr id="27" name="Straight Arrow Connector 26"/>
            <p:cNvCxnSpPr/>
            <p:nvPr/>
          </p:nvCxnSpPr>
          <p:spPr>
            <a:xfrm>
              <a:off x="3271520" y="2989580"/>
              <a:ext cx="609881" cy="2615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325101" y="3068545"/>
            <a:ext cx="2221570" cy="2904765"/>
            <a:chOff x="254198" y="2925356"/>
            <a:chExt cx="2221570" cy="2904765"/>
          </a:xfrm>
        </p:grpSpPr>
        <p:pic>
          <p:nvPicPr>
            <p:cNvPr id="3084" name="Picture 12" descr="osg_logo">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4198" y="4419600"/>
              <a:ext cx="2221570" cy="1410521"/>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p:nvPr/>
          </p:nvCxnSpPr>
          <p:spPr>
            <a:xfrm flipH="1">
              <a:off x="1409592" y="2925356"/>
              <a:ext cx="557780" cy="1583369"/>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41" name="Picture 40"/>
          <p:cNvPicPr>
            <a:picLocks noChangeAspect="1"/>
          </p:cNvPicPr>
          <p:nvPr/>
        </p:nvPicPr>
        <p:blipFill rotWithShape="1">
          <a:blip r:embed="rId5"/>
          <a:srcRect l="10405" t="38114" r="16763" b="11316"/>
          <a:stretch/>
        </p:blipFill>
        <p:spPr>
          <a:xfrm>
            <a:off x="5658321" y="1564442"/>
            <a:ext cx="1447799" cy="873275"/>
          </a:xfrm>
          <a:prstGeom prst="rect">
            <a:avLst/>
          </a:prstGeom>
        </p:spPr>
      </p:pic>
      <p:pic>
        <p:nvPicPr>
          <p:cNvPr id="42" name="Picture 41"/>
          <p:cNvPicPr>
            <a:picLocks noChangeAspect="1"/>
          </p:cNvPicPr>
          <p:nvPr/>
        </p:nvPicPr>
        <p:blipFill rotWithShape="1">
          <a:blip r:embed="rId5"/>
          <a:srcRect l="10405" t="38114" r="16763" b="11316"/>
          <a:stretch/>
        </p:blipFill>
        <p:spPr>
          <a:xfrm>
            <a:off x="5810721" y="1716842"/>
            <a:ext cx="1447799" cy="873275"/>
          </a:xfrm>
          <a:prstGeom prst="rect">
            <a:avLst/>
          </a:prstGeom>
        </p:spPr>
      </p:pic>
      <p:pic>
        <p:nvPicPr>
          <p:cNvPr id="25" name="Picture 24" descr="CHTC_logo_color_vert.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3213" y="1679504"/>
            <a:ext cx="2257134" cy="1281147"/>
          </a:xfrm>
          <a:prstGeom prst="rect">
            <a:avLst/>
          </a:prstGeom>
        </p:spPr>
      </p:pic>
    </p:spTree>
    <p:extLst>
      <p:ext uri="{BB962C8B-B14F-4D97-AF65-F5344CB8AC3E}">
        <p14:creationId xmlns:p14="http://schemas.microsoft.com/office/powerpoint/2010/main" val="3716024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671258" y="1848050"/>
            <a:ext cx="7801500" cy="1730100"/>
          </a:xfrm>
          <a:prstGeom prst="rect">
            <a:avLst/>
          </a:prstGeom>
        </p:spPr>
        <p:txBody>
          <a:bodyPr spcFirstLastPara="1" wrap="square" lIns="91425" tIns="91425" rIns="91425" bIns="91425" anchor="b" anchorCtr="0">
            <a:noAutofit/>
          </a:bodyPr>
          <a:lstStyle/>
          <a:p>
            <a:r>
              <a:rPr lang="en" dirty="0">
                <a:latin typeface="+mj-lt"/>
              </a:rPr>
              <a:t>HTCondor at </a:t>
            </a:r>
            <a:endParaRPr dirty="0">
              <a:latin typeface="+mj-lt"/>
            </a:endParaRPr>
          </a:p>
          <a:p>
            <a:endParaRPr dirty="0"/>
          </a:p>
        </p:txBody>
      </p:sp>
      <p:sp>
        <p:nvSpPr>
          <p:cNvPr id="60" name="Shape 60"/>
          <p:cNvSpPr txBox="1">
            <a:spLocks noGrp="1"/>
          </p:cNvSpPr>
          <p:nvPr>
            <p:ph type="subTitle" idx="1"/>
          </p:nvPr>
        </p:nvSpPr>
        <p:spPr>
          <a:xfrm>
            <a:off x="671250" y="4032126"/>
            <a:ext cx="7801500" cy="792600"/>
          </a:xfrm>
          <a:prstGeom prst="rect">
            <a:avLst/>
          </a:prstGeom>
        </p:spPr>
        <p:txBody>
          <a:bodyPr spcFirstLastPara="1" wrap="square" lIns="91425" tIns="91425" rIns="91425" bIns="91425" anchor="t" anchorCtr="0">
            <a:noAutofit/>
          </a:bodyPr>
          <a:lstStyle/>
          <a:p>
            <a:pPr marL="0" indent="0"/>
            <a:r>
              <a:rPr lang="en" dirty="0">
                <a:latin typeface="+mn-lt"/>
              </a:rPr>
              <a:t>Collin Mehring</a:t>
            </a:r>
            <a:endParaRPr dirty="0">
              <a:latin typeface="+mn-lt"/>
            </a:endParaRPr>
          </a:p>
          <a:p>
            <a:pPr marL="0" indent="0"/>
            <a:endParaRPr dirty="0"/>
          </a:p>
        </p:txBody>
      </p:sp>
      <p:pic>
        <p:nvPicPr>
          <p:cNvPr id="61" name="Shape 61"/>
          <p:cNvPicPr preferRelativeResize="0"/>
          <p:nvPr/>
        </p:nvPicPr>
        <p:blipFill>
          <a:blip r:embed="rId3">
            <a:alphaModFix/>
          </a:blip>
          <a:stretch>
            <a:fillRect/>
          </a:stretch>
        </p:blipFill>
        <p:spPr>
          <a:xfrm>
            <a:off x="560925" y="2561801"/>
            <a:ext cx="8022150" cy="1192625"/>
          </a:xfrm>
          <a:prstGeom prst="rect">
            <a:avLst/>
          </a:prstGeom>
          <a:noFill/>
          <a:ln>
            <a:noFill/>
          </a:ln>
        </p:spPr>
      </p:pic>
    </p:spTree>
    <p:extLst>
      <p:ext uri="{BB962C8B-B14F-4D97-AF65-F5344CB8AC3E}">
        <p14:creationId xmlns:p14="http://schemas.microsoft.com/office/powerpoint/2010/main" val="1843430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r>
              <a:rPr lang="en" dirty="0">
                <a:latin typeface="+mj-lt"/>
              </a:rPr>
              <a:t>Using HTCondor Since 2011</a:t>
            </a:r>
            <a:endParaRPr dirty="0">
              <a:latin typeface="+mj-lt"/>
            </a:endParaRPr>
          </a:p>
        </p:txBody>
      </p:sp>
      <p:pic>
        <p:nvPicPr>
          <p:cNvPr id="67" name="Shape 67"/>
          <p:cNvPicPr preferRelativeResize="0"/>
          <p:nvPr/>
        </p:nvPicPr>
        <p:blipFill>
          <a:blip r:embed="rId3">
            <a:alphaModFix/>
          </a:blip>
          <a:stretch>
            <a:fillRect/>
          </a:stretch>
        </p:blipFill>
        <p:spPr>
          <a:xfrm>
            <a:off x="319900" y="2004738"/>
            <a:ext cx="1222600" cy="1807925"/>
          </a:xfrm>
          <a:prstGeom prst="rect">
            <a:avLst/>
          </a:prstGeom>
          <a:noFill/>
          <a:ln>
            <a:noFill/>
          </a:ln>
        </p:spPr>
      </p:pic>
      <p:pic>
        <p:nvPicPr>
          <p:cNvPr id="68" name="Shape 68"/>
          <p:cNvPicPr preferRelativeResize="0"/>
          <p:nvPr/>
        </p:nvPicPr>
        <p:blipFill>
          <a:blip r:embed="rId4">
            <a:alphaModFix/>
          </a:blip>
          <a:stretch>
            <a:fillRect/>
          </a:stretch>
        </p:blipFill>
        <p:spPr>
          <a:xfrm>
            <a:off x="1711600" y="1967664"/>
            <a:ext cx="1222600" cy="1894297"/>
          </a:xfrm>
          <a:prstGeom prst="rect">
            <a:avLst/>
          </a:prstGeom>
          <a:noFill/>
          <a:ln>
            <a:noFill/>
          </a:ln>
        </p:spPr>
      </p:pic>
      <p:pic>
        <p:nvPicPr>
          <p:cNvPr id="69" name="Shape 69"/>
          <p:cNvPicPr preferRelativeResize="0"/>
          <p:nvPr/>
        </p:nvPicPr>
        <p:blipFill>
          <a:blip r:embed="rId5">
            <a:alphaModFix/>
          </a:blip>
          <a:stretch>
            <a:fillRect/>
          </a:stretch>
        </p:blipFill>
        <p:spPr>
          <a:xfrm>
            <a:off x="3103300" y="2011976"/>
            <a:ext cx="1222600" cy="1805675"/>
          </a:xfrm>
          <a:prstGeom prst="rect">
            <a:avLst/>
          </a:prstGeom>
          <a:noFill/>
          <a:ln>
            <a:noFill/>
          </a:ln>
        </p:spPr>
      </p:pic>
      <p:pic>
        <p:nvPicPr>
          <p:cNvPr id="70" name="Shape 70"/>
          <p:cNvPicPr preferRelativeResize="0"/>
          <p:nvPr/>
        </p:nvPicPr>
        <p:blipFill>
          <a:blip r:embed="rId6">
            <a:alphaModFix/>
          </a:blip>
          <a:stretch>
            <a:fillRect/>
          </a:stretch>
        </p:blipFill>
        <p:spPr>
          <a:xfrm>
            <a:off x="4495001" y="1961564"/>
            <a:ext cx="1280983" cy="1894275"/>
          </a:xfrm>
          <a:prstGeom prst="rect">
            <a:avLst/>
          </a:prstGeom>
          <a:noFill/>
          <a:ln>
            <a:noFill/>
          </a:ln>
        </p:spPr>
      </p:pic>
      <p:pic>
        <p:nvPicPr>
          <p:cNvPr id="71" name="Shape 71"/>
          <p:cNvPicPr preferRelativeResize="0"/>
          <p:nvPr/>
        </p:nvPicPr>
        <p:blipFill>
          <a:blip r:embed="rId7">
            <a:alphaModFix/>
          </a:blip>
          <a:stretch>
            <a:fillRect/>
          </a:stretch>
        </p:blipFill>
        <p:spPr>
          <a:xfrm>
            <a:off x="5945076" y="1966038"/>
            <a:ext cx="1280975" cy="1899218"/>
          </a:xfrm>
          <a:prstGeom prst="rect">
            <a:avLst/>
          </a:prstGeom>
          <a:noFill/>
          <a:ln>
            <a:noFill/>
          </a:ln>
        </p:spPr>
      </p:pic>
      <p:pic>
        <p:nvPicPr>
          <p:cNvPr id="72" name="Shape 72"/>
          <p:cNvPicPr preferRelativeResize="0"/>
          <p:nvPr/>
        </p:nvPicPr>
        <p:blipFill>
          <a:blip r:embed="rId8">
            <a:alphaModFix/>
          </a:blip>
          <a:stretch>
            <a:fillRect/>
          </a:stretch>
        </p:blipFill>
        <p:spPr>
          <a:xfrm>
            <a:off x="7395150" y="2009814"/>
            <a:ext cx="1222600" cy="1811669"/>
          </a:xfrm>
          <a:prstGeom prst="rect">
            <a:avLst/>
          </a:prstGeom>
          <a:noFill/>
          <a:ln>
            <a:noFill/>
          </a:ln>
        </p:spPr>
      </p:pic>
      <p:pic>
        <p:nvPicPr>
          <p:cNvPr id="74" name="Shape 74"/>
          <p:cNvPicPr preferRelativeResize="0"/>
          <p:nvPr/>
        </p:nvPicPr>
        <p:blipFill>
          <a:blip r:embed="rId9">
            <a:alphaModFix/>
          </a:blip>
          <a:stretch>
            <a:fillRect/>
          </a:stretch>
        </p:blipFill>
        <p:spPr>
          <a:xfrm>
            <a:off x="1711600" y="3987700"/>
            <a:ext cx="1222600" cy="1811676"/>
          </a:xfrm>
          <a:prstGeom prst="rect">
            <a:avLst/>
          </a:prstGeom>
          <a:noFill/>
          <a:ln>
            <a:noFill/>
          </a:ln>
        </p:spPr>
      </p:pic>
      <p:pic>
        <p:nvPicPr>
          <p:cNvPr id="75" name="Shape 75"/>
          <p:cNvPicPr preferRelativeResize="0"/>
          <p:nvPr/>
        </p:nvPicPr>
        <p:blipFill>
          <a:blip r:embed="rId10">
            <a:alphaModFix/>
          </a:blip>
          <a:stretch>
            <a:fillRect/>
          </a:stretch>
        </p:blipFill>
        <p:spPr>
          <a:xfrm>
            <a:off x="3103300" y="3988814"/>
            <a:ext cx="1222600" cy="1809451"/>
          </a:xfrm>
          <a:prstGeom prst="rect">
            <a:avLst/>
          </a:prstGeom>
          <a:noFill/>
          <a:ln>
            <a:noFill/>
          </a:ln>
        </p:spPr>
      </p:pic>
      <p:pic>
        <p:nvPicPr>
          <p:cNvPr id="76" name="Shape 76"/>
          <p:cNvPicPr preferRelativeResize="0"/>
          <p:nvPr/>
        </p:nvPicPr>
        <p:blipFill>
          <a:blip r:embed="rId11">
            <a:alphaModFix/>
          </a:blip>
          <a:stretch>
            <a:fillRect/>
          </a:stretch>
        </p:blipFill>
        <p:spPr>
          <a:xfrm>
            <a:off x="4524188" y="3987705"/>
            <a:ext cx="1222600" cy="1811671"/>
          </a:xfrm>
          <a:prstGeom prst="rect">
            <a:avLst/>
          </a:prstGeom>
          <a:noFill/>
          <a:ln>
            <a:noFill/>
          </a:ln>
        </p:spPr>
      </p:pic>
      <p:pic>
        <p:nvPicPr>
          <p:cNvPr id="77" name="Shape 77"/>
          <p:cNvPicPr preferRelativeResize="0"/>
          <p:nvPr/>
        </p:nvPicPr>
        <p:blipFill>
          <a:blip r:embed="rId12">
            <a:alphaModFix/>
          </a:blip>
          <a:stretch>
            <a:fillRect/>
          </a:stretch>
        </p:blipFill>
        <p:spPr>
          <a:xfrm>
            <a:off x="5974263" y="3987701"/>
            <a:ext cx="1222600" cy="1811671"/>
          </a:xfrm>
          <a:prstGeom prst="rect">
            <a:avLst/>
          </a:prstGeom>
          <a:noFill/>
          <a:ln>
            <a:noFill/>
          </a:ln>
        </p:spPr>
      </p:pic>
      <p:pic>
        <p:nvPicPr>
          <p:cNvPr id="78" name="Shape 78"/>
          <p:cNvPicPr preferRelativeResize="0"/>
          <p:nvPr/>
        </p:nvPicPr>
        <p:blipFill>
          <a:blip r:embed="rId13">
            <a:alphaModFix/>
          </a:blip>
          <a:stretch>
            <a:fillRect/>
          </a:stretch>
        </p:blipFill>
        <p:spPr>
          <a:xfrm>
            <a:off x="7395150" y="3990470"/>
            <a:ext cx="1222600" cy="1806114"/>
          </a:xfrm>
          <a:prstGeom prst="rect">
            <a:avLst/>
          </a:prstGeom>
          <a:noFill/>
          <a:ln>
            <a:noFill/>
          </a:ln>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4000" y="3988813"/>
            <a:ext cx="1214400" cy="1821600"/>
          </a:xfrm>
          <a:prstGeom prst="rect">
            <a:avLst/>
          </a:prstGeom>
        </p:spPr>
      </p:pic>
    </p:spTree>
    <p:extLst>
      <p:ext uri="{BB962C8B-B14F-4D97-AF65-F5344CB8AC3E}">
        <p14:creationId xmlns:p14="http://schemas.microsoft.com/office/powerpoint/2010/main" val="1588572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r>
              <a:rPr lang="en" dirty="0">
                <a:latin typeface="+mj-lt"/>
              </a:rPr>
              <a:t>How do we have HTCondor configured?</a:t>
            </a:r>
            <a:endParaRPr dirty="0">
              <a:latin typeface="+mj-lt"/>
            </a:endParaRPr>
          </a:p>
        </p:txBody>
      </p:sp>
      <p:sp>
        <p:nvSpPr>
          <p:cNvPr id="102" name="Shape 102"/>
          <p:cNvSpPr txBox="1">
            <a:spLocks noGrp="1"/>
          </p:cNvSpPr>
          <p:nvPr>
            <p:ph type="body" idx="1"/>
          </p:nvPr>
        </p:nvSpPr>
        <p:spPr>
          <a:xfrm>
            <a:off x="311700" y="2009725"/>
            <a:ext cx="4260300" cy="3416400"/>
          </a:xfrm>
          <a:prstGeom prst="rect">
            <a:avLst/>
          </a:prstGeom>
        </p:spPr>
        <p:txBody>
          <a:bodyPr spcFirstLastPara="1" wrap="square" lIns="91425" tIns="91425" rIns="91425" bIns="91425" anchor="t" anchorCtr="0">
            <a:noAutofit/>
          </a:bodyPr>
          <a:lstStyle/>
          <a:p>
            <a:r>
              <a:rPr lang="en" dirty="0">
                <a:latin typeface="+mn-lt"/>
              </a:rPr>
              <a:t>All DAG jobs</a:t>
            </a:r>
            <a:endParaRPr dirty="0">
              <a:latin typeface="+mn-lt"/>
            </a:endParaRPr>
          </a:p>
          <a:p>
            <a:pPr lvl="1">
              <a:spcBef>
                <a:spcPts val="0"/>
              </a:spcBef>
            </a:pPr>
            <a:r>
              <a:rPr lang="en" dirty="0">
                <a:latin typeface="+mn-lt"/>
              </a:rPr>
              <a:t>Many steps involved in rendering a frame</a:t>
            </a:r>
            <a:endParaRPr dirty="0">
              <a:latin typeface="+mn-lt"/>
            </a:endParaRPr>
          </a:p>
          <a:p>
            <a:r>
              <a:rPr lang="en" dirty="0">
                <a:latin typeface="+mn-lt"/>
              </a:rPr>
              <a:t>GroupId.NodeId.JobId instead of ClusterId</a:t>
            </a:r>
            <a:endParaRPr dirty="0">
              <a:latin typeface="+mn-lt"/>
            </a:endParaRPr>
          </a:p>
          <a:p>
            <a:pPr lvl="1">
              <a:spcBef>
                <a:spcPts val="0"/>
              </a:spcBef>
            </a:pPr>
            <a:r>
              <a:rPr lang="en" dirty="0">
                <a:latin typeface="+mn-lt"/>
              </a:rPr>
              <a:t>Easier communication between departments</a:t>
            </a:r>
            <a:endParaRPr dirty="0">
              <a:latin typeface="+mn-lt"/>
            </a:endParaRPr>
          </a:p>
          <a:p>
            <a:r>
              <a:rPr lang="en" dirty="0">
                <a:latin typeface="+mn-lt"/>
              </a:rPr>
              <a:t>No preemption (yet)</a:t>
            </a:r>
            <a:endParaRPr dirty="0">
              <a:latin typeface="+mn-lt"/>
            </a:endParaRPr>
          </a:p>
          <a:p>
            <a:pPr lvl="1">
              <a:spcBef>
                <a:spcPts val="0"/>
              </a:spcBef>
            </a:pPr>
            <a:r>
              <a:rPr lang="en" dirty="0">
                <a:latin typeface="+mn-lt"/>
              </a:rPr>
              <a:t>Deadlines are important - No lost work</a:t>
            </a:r>
            <a:endParaRPr dirty="0">
              <a:latin typeface="+mn-lt"/>
            </a:endParaRPr>
          </a:p>
          <a:p>
            <a:pPr lvl="1">
              <a:spcBef>
                <a:spcPts val="0"/>
              </a:spcBef>
            </a:pPr>
            <a:r>
              <a:rPr lang="en" dirty="0">
                <a:latin typeface="+mn-lt"/>
              </a:rPr>
              <a:t>Checkpointing coming soon in new renderer</a:t>
            </a:r>
            <a:endParaRPr dirty="0">
              <a:latin typeface="+mn-lt"/>
            </a:endParaRPr>
          </a:p>
          <a:p>
            <a:r>
              <a:rPr lang="en" dirty="0">
                <a:latin typeface="+mn-lt"/>
              </a:rPr>
              <a:t>Heavy use of group accounting</a:t>
            </a:r>
            <a:endParaRPr dirty="0">
              <a:latin typeface="+mn-lt"/>
            </a:endParaRPr>
          </a:p>
          <a:p>
            <a:pPr lvl="1">
              <a:spcBef>
                <a:spcPts val="0"/>
              </a:spcBef>
            </a:pPr>
            <a:r>
              <a:rPr lang="en" dirty="0">
                <a:latin typeface="+mn-lt"/>
              </a:rPr>
              <a:t>Render Units (RU), the scaled core-hour</a:t>
            </a:r>
            <a:endParaRPr dirty="0">
              <a:latin typeface="+mn-lt"/>
            </a:endParaRPr>
          </a:p>
          <a:p>
            <a:pPr lvl="1">
              <a:spcBef>
                <a:spcPts val="0"/>
              </a:spcBef>
            </a:pPr>
            <a:r>
              <a:rPr lang="en" dirty="0">
                <a:latin typeface="+mn-lt"/>
              </a:rPr>
              <a:t>Productions pay for their share of the farm</a:t>
            </a:r>
            <a:endParaRPr dirty="0">
              <a:latin typeface="+mn-lt"/>
            </a:endParaRPr>
          </a:p>
          <a:p>
            <a:r>
              <a:rPr lang="en" dirty="0">
                <a:latin typeface="+mn-lt"/>
              </a:rPr>
              <a:t>Execution host configuration profiles</a:t>
            </a:r>
            <a:endParaRPr dirty="0">
              <a:latin typeface="+mn-lt"/>
            </a:endParaRPr>
          </a:p>
          <a:p>
            <a:pPr lvl="1">
              <a:spcBef>
                <a:spcPts val="0"/>
              </a:spcBef>
            </a:pPr>
            <a:r>
              <a:rPr lang="en" dirty="0">
                <a:latin typeface="+mn-lt"/>
              </a:rPr>
              <a:t>e.g. Desktops only run jobs at night</a:t>
            </a:r>
            <a:endParaRPr dirty="0">
              <a:latin typeface="+mn-lt"/>
            </a:endParaRPr>
          </a:p>
          <a:p>
            <a:pPr lvl="1">
              <a:spcBef>
                <a:spcPts val="0"/>
              </a:spcBef>
            </a:pPr>
            <a:r>
              <a:rPr lang="en" dirty="0">
                <a:latin typeface="+mn-lt"/>
              </a:rPr>
              <a:t>Easy deployment and profile switching</a:t>
            </a:r>
            <a:endParaRPr dirty="0">
              <a:latin typeface="+mn-lt"/>
            </a:endParaRPr>
          </a:p>
          <a:p>
            <a:r>
              <a:rPr lang="en" dirty="0">
                <a:latin typeface="+mn-lt"/>
              </a:rPr>
              <a:t>Load data from JobLog/Spool files into Postgres, Influx, and analytics databases</a:t>
            </a:r>
            <a:endParaRPr dirty="0">
              <a:latin typeface="+mn-lt"/>
            </a:endParaRPr>
          </a:p>
        </p:txBody>
      </p:sp>
      <p:sp>
        <p:nvSpPr>
          <p:cNvPr id="103" name="Shape 103"/>
          <p:cNvSpPr txBox="1">
            <a:spLocks noGrp="1"/>
          </p:cNvSpPr>
          <p:nvPr>
            <p:ph type="body" idx="2"/>
          </p:nvPr>
        </p:nvSpPr>
        <p:spPr>
          <a:xfrm>
            <a:off x="4832400" y="2009725"/>
            <a:ext cx="3999900" cy="3416400"/>
          </a:xfrm>
          <a:prstGeom prst="rect">
            <a:avLst/>
          </a:prstGeom>
        </p:spPr>
        <p:txBody>
          <a:bodyPr spcFirstLastPara="1" wrap="square" lIns="91425" tIns="91425" rIns="91425" bIns="91425" anchor="t" anchorCtr="0">
            <a:noAutofit/>
          </a:bodyPr>
          <a:lstStyle/>
          <a:p>
            <a:pPr marL="0" indent="0" algn="ctr">
              <a:buNone/>
            </a:pPr>
            <a:r>
              <a:rPr lang="en" sz="1800" dirty="0">
                <a:latin typeface="+mn-lt"/>
              </a:rPr>
              <a:t>Quick Facts</a:t>
            </a:r>
            <a:endParaRPr sz="1800" dirty="0">
              <a:latin typeface="+mn-lt"/>
            </a:endParaRPr>
          </a:p>
          <a:p>
            <a:pPr>
              <a:spcBef>
                <a:spcPts val="1600"/>
              </a:spcBef>
            </a:pPr>
            <a:r>
              <a:rPr lang="en" dirty="0">
                <a:latin typeface="+mn-lt"/>
              </a:rPr>
              <a:t>Central Manager and backup (HA)</a:t>
            </a:r>
            <a:endParaRPr dirty="0">
              <a:latin typeface="+mn-lt"/>
            </a:endParaRPr>
          </a:p>
          <a:p>
            <a:pPr lvl="1">
              <a:spcBef>
                <a:spcPts val="0"/>
              </a:spcBef>
            </a:pPr>
            <a:r>
              <a:rPr lang="en" dirty="0">
                <a:latin typeface="+mn-lt"/>
              </a:rPr>
              <a:t>On separate physical servers</a:t>
            </a:r>
            <a:endParaRPr dirty="0">
              <a:latin typeface="+mn-lt"/>
            </a:endParaRPr>
          </a:p>
          <a:p>
            <a:r>
              <a:rPr lang="en" dirty="0">
                <a:latin typeface="+mn-lt"/>
              </a:rPr>
              <a:t>One Schedd per show, scaling up to ten</a:t>
            </a:r>
            <a:endParaRPr dirty="0">
              <a:latin typeface="+mn-lt"/>
            </a:endParaRPr>
          </a:p>
          <a:p>
            <a:pPr lvl="1">
              <a:spcBef>
                <a:spcPts val="0"/>
              </a:spcBef>
            </a:pPr>
            <a:r>
              <a:rPr lang="en" dirty="0">
                <a:latin typeface="+mn-lt"/>
              </a:rPr>
              <a:t>Split across two physical servers</a:t>
            </a:r>
            <a:endParaRPr dirty="0">
              <a:latin typeface="+mn-lt"/>
            </a:endParaRPr>
          </a:p>
          <a:p>
            <a:r>
              <a:rPr lang="en" dirty="0">
                <a:latin typeface="+mn-lt"/>
              </a:rPr>
              <a:t>About 1400 execution hosts</a:t>
            </a:r>
            <a:endParaRPr dirty="0">
              <a:latin typeface="+mn-lt"/>
            </a:endParaRPr>
          </a:p>
          <a:p>
            <a:pPr lvl="1">
              <a:spcBef>
                <a:spcPts val="0"/>
              </a:spcBef>
            </a:pPr>
            <a:r>
              <a:rPr lang="en" dirty="0">
                <a:latin typeface="+mn-lt"/>
              </a:rPr>
              <a:t>~45k </a:t>
            </a:r>
            <a:r>
              <a:rPr lang="en" dirty="0" smtClean="0">
                <a:latin typeface="+mn-lt"/>
              </a:rPr>
              <a:t>server </a:t>
            </a:r>
            <a:r>
              <a:rPr lang="en" dirty="0">
                <a:latin typeface="+mn-lt"/>
              </a:rPr>
              <a:t>cores, ~15k desktop cores</a:t>
            </a:r>
            <a:endParaRPr dirty="0">
              <a:latin typeface="+mn-lt"/>
            </a:endParaRPr>
          </a:p>
          <a:p>
            <a:pPr lvl="1">
              <a:spcBef>
                <a:spcPts val="0"/>
              </a:spcBef>
            </a:pPr>
            <a:r>
              <a:rPr lang="en" dirty="0">
                <a:latin typeface="+mn-lt"/>
              </a:rPr>
              <a:t>Almost all partitionable slots</a:t>
            </a:r>
            <a:endParaRPr dirty="0">
              <a:latin typeface="+mn-lt"/>
            </a:endParaRPr>
          </a:p>
          <a:p>
            <a:r>
              <a:rPr lang="en" dirty="0">
                <a:latin typeface="+mn-lt"/>
              </a:rPr>
              <a:t>Complete an average of 160k jobs daily</a:t>
            </a:r>
            <a:endParaRPr dirty="0">
              <a:latin typeface="+mn-lt"/>
            </a:endParaRPr>
          </a:p>
          <a:p>
            <a:r>
              <a:rPr lang="en" dirty="0">
                <a:latin typeface="+mn-lt"/>
              </a:rPr>
              <a:t>An average frame takes 1200 core hours over its lifecycle</a:t>
            </a:r>
            <a:endParaRPr dirty="0">
              <a:latin typeface="+mn-lt"/>
            </a:endParaRPr>
          </a:p>
          <a:p>
            <a:r>
              <a:rPr lang="en" dirty="0">
                <a:latin typeface="+mn-lt"/>
              </a:rPr>
              <a:t>Trolls took ~60 million core-hours</a:t>
            </a:r>
            <a:endParaRPr dirty="0">
              <a:latin typeface="+mn-lt"/>
            </a:endParaRPr>
          </a:p>
        </p:txBody>
      </p:sp>
    </p:spTree>
    <p:extLst>
      <p:ext uri="{BB962C8B-B14F-4D97-AF65-F5344CB8AC3E}">
        <p14:creationId xmlns:p14="http://schemas.microsoft.com/office/powerpoint/2010/main" val="11249934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3486" b="15933"/>
          <a:stretch/>
        </p:blipFill>
        <p:spPr>
          <a:xfrm>
            <a:off x="-2830" y="1986140"/>
            <a:ext cx="9146830" cy="4050112"/>
          </a:xfrm>
          <a:prstGeom prst="rect">
            <a:avLst/>
          </a:prstGeom>
        </p:spPr>
      </p:pic>
      <p:sp>
        <p:nvSpPr>
          <p:cNvPr id="8" name="Rectangle 7"/>
          <p:cNvSpPr/>
          <p:nvPr/>
        </p:nvSpPr>
        <p:spPr>
          <a:xfrm>
            <a:off x="0" y="0"/>
            <a:ext cx="9144000" cy="6858000"/>
          </a:xfrm>
          <a:prstGeom prst="rect">
            <a:avLst/>
          </a:prstGeom>
          <a:solidFill>
            <a:schemeClr val="tx1">
              <a:lumMod val="85000"/>
              <a:lumOff val="15000"/>
              <a:alpha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srgbClr val="1F497D"/>
              </a:solidFill>
              <a:latin typeface="Calibri"/>
              <a:sym typeface="Helvetica"/>
            </a:endParaRPr>
          </a:p>
        </p:txBody>
      </p:sp>
      <p:sp>
        <p:nvSpPr>
          <p:cNvPr id="2" name="Title 1"/>
          <p:cNvSpPr>
            <a:spLocks noGrp="1"/>
          </p:cNvSpPr>
          <p:nvPr>
            <p:ph type="title"/>
          </p:nvPr>
        </p:nvSpPr>
        <p:spPr>
          <a:xfrm>
            <a:off x="457199" y="478036"/>
            <a:ext cx="7923035" cy="857250"/>
          </a:xfrm>
        </p:spPr>
        <p:txBody>
          <a:bodyPr>
            <a:normAutofit/>
          </a:bodyPr>
          <a:lstStyle/>
          <a:p>
            <a:pPr algn="l"/>
            <a:r>
              <a:rPr lang="en-US" b="1" dirty="0">
                <a:solidFill>
                  <a:srgbClr val="FFFFFF"/>
                </a:solidFill>
              </a:rPr>
              <a:t>Agile, Shared </a:t>
            </a:r>
            <a:r>
              <a:rPr lang="en-US" dirty="0" smtClean="0">
                <a:solidFill>
                  <a:srgbClr val="FFFFFF"/>
                </a:solidFill>
              </a:rPr>
              <a:t>Computing</a:t>
            </a:r>
            <a:endParaRPr lang="en-US" dirty="0">
              <a:solidFill>
                <a:srgbClr val="FFFFFF"/>
              </a:solidFill>
            </a:endParaRPr>
          </a:p>
        </p:txBody>
      </p:sp>
      <p:pic>
        <p:nvPicPr>
          <p:cNvPr id="18" name="Picture 17"/>
          <p:cNvPicPr>
            <a:picLocks noChangeAspect="1"/>
          </p:cNvPicPr>
          <p:nvPr/>
        </p:nvPicPr>
        <p:blipFill>
          <a:blip r:embed="rId4"/>
          <a:stretch>
            <a:fillRect/>
          </a:stretch>
        </p:blipFill>
        <p:spPr>
          <a:xfrm>
            <a:off x="6056654" y="3001691"/>
            <a:ext cx="2742355" cy="1009505"/>
          </a:xfrm>
          <a:prstGeom prst="rect">
            <a:avLst/>
          </a:prstGeom>
        </p:spPr>
      </p:pic>
      <p:pic>
        <p:nvPicPr>
          <p:cNvPr id="19" name="Picture 18"/>
          <p:cNvPicPr>
            <a:picLocks noChangeAspect="1"/>
          </p:cNvPicPr>
          <p:nvPr/>
        </p:nvPicPr>
        <p:blipFill>
          <a:blip r:embed="rId5"/>
          <a:stretch>
            <a:fillRect/>
          </a:stretch>
        </p:blipFill>
        <p:spPr>
          <a:xfrm>
            <a:off x="5827889" y="4186143"/>
            <a:ext cx="3009900" cy="1766982"/>
          </a:xfrm>
          <a:prstGeom prst="rect">
            <a:avLst/>
          </a:prstGeom>
        </p:spPr>
      </p:pic>
      <p:sp>
        <p:nvSpPr>
          <p:cNvPr id="14" name="Rounded Rectangle 13"/>
          <p:cNvSpPr/>
          <p:nvPr/>
        </p:nvSpPr>
        <p:spPr>
          <a:xfrm>
            <a:off x="2046109" y="2564694"/>
            <a:ext cx="3781780" cy="3146778"/>
          </a:xfrm>
          <a:prstGeom prst="roundRect">
            <a:avLst/>
          </a:prstGeom>
          <a:solidFill>
            <a:srgbClr val="C00027"/>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2025">
              <a:solidFill>
                <a:prstClr val="black"/>
              </a:solidFill>
              <a:latin typeface="Calibri"/>
              <a:sym typeface="Helvetica"/>
            </a:endParaRPr>
          </a:p>
        </p:txBody>
      </p:sp>
      <p:pic>
        <p:nvPicPr>
          <p:cNvPr id="16" name="Picture 15"/>
          <p:cNvPicPr>
            <a:picLocks noChangeAspect="1"/>
          </p:cNvPicPr>
          <p:nvPr/>
        </p:nvPicPr>
        <p:blipFill>
          <a:blip r:embed="rId6"/>
          <a:stretch>
            <a:fillRect/>
          </a:stretch>
        </p:blipFill>
        <p:spPr>
          <a:xfrm>
            <a:off x="2101143" y="3418596"/>
            <a:ext cx="2336079" cy="2081250"/>
          </a:xfrm>
          <a:prstGeom prst="rect">
            <a:avLst/>
          </a:prstGeom>
        </p:spPr>
      </p:pic>
      <p:sp>
        <p:nvSpPr>
          <p:cNvPr id="20" name="Content Placeholder 6"/>
          <p:cNvSpPr>
            <a:spLocks noGrp="1"/>
          </p:cNvSpPr>
          <p:nvPr>
            <p:ph idx="1"/>
          </p:nvPr>
        </p:nvSpPr>
        <p:spPr>
          <a:xfrm>
            <a:off x="457200" y="1378547"/>
            <a:ext cx="8229600" cy="4993678"/>
          </a:xfrm>
        </p:spPr>
        <p:txBody>
          <a:bodyPr>
            <a:normAutofit/>
          </a:bodyPr>
          <a:lstStyle/>
          <a:p>
            <a:pPr marL="0" indent="0">
              <a:buNone/>
            </a:pPr>
            <a:r>
              <a:rPr lang="en-US" sz="2800" b="1" i="1" dirty="0">
                <a:solidFill>
                  <a:schemeClr val="bg1">
                    <a:lumMod val="85000"/>
                  </a:schemeClr>
                </a:solidFill>
              </a:rPr>
              <a:t>“submit locally, run globally”</a:t>
            </a:r>
          </a:p>
        </p:txBody>
      </p:sp>
      <p:sp>
        <p:nvSpPr>
          <p:cNvPr id="21" name="TextBox 20"/>
          <p:cNvSpPr txBox="1"/>
          <p:nvPr/>
        </p:nvSpPr>
        <p:spPr>
          <a:xfrm>
            <a:off x="2248013" y="3733401"/>
            <a:ext cx="1893468" cy="830997"/>
          </a:xfrm>
          <a:prstGeom prst="rect">
            <a:avLst/>
          </a:prstGeom>
          <a:noFill/>
        </p:spPr>
        <p:txBody>
          <a:bodyPr wrap="none" rtlCol="0">
            <a:spAutoFit/>
          </a:bodyPr>
          <a:lstStyle/>
          <a:p>
            <a:pPr algn="ctr" defTabSz="457206" fontAlgn="auto">
              <a:spcBef>
                <a:spcPts val="0"/>
              </a:spcBef>
              <a:spcAft>
                <a:spcPts val="0"/>
              </a:spcAft>
            </a:pPr>
            <a:r>
              <a:rPr lang="en-US" sz="4800" b="1" dirty="0">
                <a:solidFill>
                  <a:prstClr val="white"/>
                </a:solidFill>
                <a:latin typeface="Myriad Pro"/>
                <a:ea typeface="+mj-ea"/>
                <a:cs typeface="Myriad Pro"/>
                <a:sym typeface="Helvetica"/>
              </a:rPr>
              <a:t>CHTC</a:t>
            </a:r>
          </a:p>
        </p:txBody>
      </p:sp>
      <p:sp>
        <p:nvSpPr>
          <p:cNvPr id="23" name="TextBox 22"/>
          <p:cNvSpPr txBox="1"/>
          <p:nvPr/>
        </p:nvSpPr>
        <p:spPr>
          <a:xfrm>
            <a:off x="2158318" y="2583182"/>
            <a:ext cx="2833683" cy="600164"/>
          </a:xfrm>
          <a:prstGeom prst="rect">
            <a:avLst/>
          </a:prstGeom>
          <a:noFill/>
        </p:spPr>
        <p:txBody>
          <a:bodyPr wrap="square" rtlCol="0">
            <a:spAutoFit/>
          </a:bodyPr>
          <a:lstStyle/>
          <a:p>
            <a:pPr algn="ctr" defTabSz="457206" fontAlgn="auto">
              <a:spcBef>
                <a:spcPts val="0"/>
              </a:spcBef>
              <a:spcAft>
                <a:spcPts val="0"/>
              </a:spcAft>
            </a:pPr>
            <a:r>
              <a:rPr lang="en-US" sz="3300" b="1" dirty="0">
                <a:solidFill>
                  <a:prstClr val="white"/>
                </a:solidFill>
                <a:latin typeface="Myriad Pro"/>
                <a:ea typeface="+mj-ea"/>
                <a:cs typeface="Myriad Pro"/>
                <a:sym typeface="Helvetica"/>
              </a:rPr>
              <a:t>Campus Grid</a:t>
            </a:r>
            <a:endParaRPr lang="en-US" sz="2700" b="1" dirty="0">
              <a:solidFill>
                <a:prstClr val="white"/>
              </a:solidFill>
              <a:latin typeface="Myriad Pro"/>
              <a:ea typeface="+mj-ea"/>
              <a:cs typeface="Myriad Pro"/>
              <a:sym typeface="Helvetica"/>
            </a:endParaRPr>
          </a:p>
        </p:txBody>
      </p:sp>
      <p:sp>
        <p:nvSpPr>
          <p:cNvPr id="28" name="Left-Right Arrow 27"/>
          <p:cNvSpPr/>
          <p:nvPr/>
        </p:nvSpPr>
        <p:spPr>
          <a:xfrm rot="20012170">
            <a:off x="3940673" y="4138985"/>
            <a:ext cx="2619369" cy="342900"/>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sp>
        <p:nvSpPr>
          <p:cNvPr id="29" name="Left-Right Arrow 28"/>
          <p:cNvSpPr/>
          <p:nvPr/>
        </p:nvSpPr>
        <p:spPr>
          <a:xfrm>
            <a:off x="4084384" y="5090820"/>
            <a:ext cx="2144966" cy="342900"/>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sp>
        <p:nvSpPr>
          <p:cNvPr id="37" name="TextBox 36"/>
          <p:cNvSpPr txBox="1"/>
          <p:nvPr/>
        </p:nvSpPr>
        <p:spPr>
          <a:xfrm>
            <a:off x="6363513" y="3361014"/>
            <a:ext cx="2321754" cy="553998"/>
          </a:xfrm>
          <a:prstGeom prst="rect">
            <a:avLst/>
          </a:prstGeom>
          <a:noFill/>
        </p:spPr>
        <p:txBody>
          <a:bodyPr wrap="square" rtlCol="0">
            <a:spAutoFit/>
          </a:bodyPr>
          <a:lstStyle/>
          <a:p>
            <a:pPr algn="ctr" defTabSz="457206" fontAlgn="auto">
              <a:spcBef>
                <a:spcPts val="0"/>
              </a:spcBef>
              <a:spcAft>
                <a:spcPts val="0"/>
              </a:spcAft>
            </a:pPr>
            <a:r>
              <a:rPr lang="en-US" sz="3000" b="1" dirty="0">
                <a:solidFill>
                  <a:prstClr val="white"/>
                </a:solidFill>
                <a:latin typeface="Myriad Pro"/>
                <a:ea typeface="+mj-ea"/>
                <a:cs typeface="Myriad Pro"/>
                <a:sym typeface="Helvetica"/>
              </a:rPr>
              <a:t>The Cloud</a:t>
            </a:r>
            <a:endParaRPr lang="en-US" sz="2475" b="1" dirty="0">
              <a:solidFill>
                <a:prstClr val="white"/>
              </a:solidFill>
              <a:latin typeface="Myriad Pro"/>
              <a:ea typeface="+mj-ea"/>
              <a:cs typeface="Myriad Pro"/>
              <a:sym typeface="Helvetica"/>
            </a:endParaRPr>
          </a:p>
        </p:txBody>
      </p:sp>
      <p:sp>
        <p:nvSpPr>
          <p:cNvPr id="38" name="TextBox 37"/>
          <p:cNvSpPr txBox="1"/>
          <p:nvPr/>
        </p:nvSpPr>
        <p:spPr>
          <a:xfrm>
            <a:off x="5979376" y="4396676"/>
            <a:ext cx="2618882" cy="954107"/>
          </a:xfrm>
          <a:prstGeom prst="rect">
            <a:avLst/>
          </a:prstGeom>
          <a:noFill/>
        </p:spPr>
        <p:txBody>
          <a:bodyPr wrap="square" rtlCol="0">
            <a:spAutoFit/>
          </a:bodyPr>
          <a:lstStyle/>
          <a:p>
            <a:pPr algn="ctr" defTabSz="457206" fontAlgn="auto">
              <a:spcBef>
                <a:spcPts val="0"/>
              </a:spcBef>
              <a:spcAft>
                <a:spcPts val="0"/>
              </a:spcAft>
            </a:pPr>
            <a:r>
              <a:rPr lang="en-US" sz="2800" b="1" dirty="0">
                <a:solidFill>
                  <a:prstClr val="white"/>
                </a:solidFill>
                <a:latin typeface="Myriad Pro"/>
                <a:ea typeface="+mj-ea"/>
                <a:cs typeface="Myriad Pro"/>
                <a:sym typeface="Helvetica"/>
              </a:rPr>
              <a:t>Open Science</a:t>
            </a:r>
          </a:p>
          <a:p>
            <a:pPr algn="ctr" defTabSz="457206" fontAlgn="auto">
              <a:spcBef>
                <a:spcPts val="0"/>
              </a:spcBef>
              <a:spcAft>
                <a:spcPts val="0"/>
              </a:spcAft>
            </a:pPr>
            <a:r>
              <a:rPr lang="en-US" sz="2800" b="1" dirty="0">
                <a:solidFill>
                  <a:prstClr val="white"/>
                </a:solidFill>
                <a:latin typeface="Myriad Pro"/>
                <a:ea typeface="+mj-ea"/>
                <a:cs typeface="Myriad Pro"/>
                <a:sym typeface="Helvetica"/>
              </a:rPr>
              <a:t>Grid (OSG)</a:t>
            </a:r>
            <a:endParaRPr lang="en-US" sz="2000" b="1" dirty="0">
              <a:solidFill>
                <a:prstClr val="white"/>
              </a:solidFill>
              <a:latin typeface="Myriad Pro"/>
              <a:ea typeface="+mj-ea"/>
              <a:cs typeface="Myriad Pro"/>
              <a:sym typeface="Helvetica"/>
            </a:endParaRPr>
          </a:p>
        </p:txBody>
      </p:sp>
      <p:sp>
        <p:nvSpPr>
          <p:cNvPr id="30" name="Left-Right Arrow 29"/>
          <p:cNvSpPr/>
          <p:nvPr/>
        </p:nvSpPr>
        <p:spPr>
          <a:xfrm>
            <a:off x="4062245" y="4143753"/>
            <a:ext cx="700676" cy="272991"/>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pic>
        <p:nvPicPr>
          <p:cNvPr id="31" name="Picture 30"/>
          <p:cNvPicPr>
            <a:picLocks noChangeAspect="1"/>
          </p:cNvPicPr>
          <p:nvPr/>
        </p:nvPicPr>
        <p:blipFill>
          <a:blip r:embed="rId7"/>
          <a:stretch>
            <a:fillRect/>
          </a:stretch>
        </p:blipFill>
        <p:spPr>
          <a:xfrm>
            <a:off x="233570" y="3730268"/>
            <a:ext cx="1570794" cy="2094392"/>
          </a:xfrm>
          <a:prstGeom prst="rect">
            <a:avLst/>
          </a:prstGeom>
          <a:effectLst>
            <a:glow rad="127000">
              <a:schemeClr val="bg1">
                <a:alpha val="24000"/>
              </a:schemeClr>
            </a:glow>
          </a:effectLst>
        </p:spPr>
      </p:pic>
      <p:sp>
        <p:nvSpPr>
          <p:cNvPr id="32" name="Left-Right Arrow 31"/>
          <p:cNvSpPr/>
          <p:nvPr/>
        </p:nvSpPr>
        <p:spPr>
          <a:xfrm>
            <a:off x="1639582" y="4889178"/>
            <a:ext cx="917404" cy="281179"/>
          </a:xfrm>
          <a:prstGeom prst="leftRightArrow">
            <a:avLst>
              <a:gd name="adj1" fmla="val 53152"/>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9049" b="9939"/>
          <a:stretch/>
        </p:blipFill>
        <p:spPr>
          <a:xfrm>
            <a:off x="6028136" y="1807337"/>
            <a:ext cx="2661494" cy="970518"/>
          </a:xfrm>
          <a:prstGeom prst="rect">
            <a:avLst/>
          </a:prstGeom>
        </p:spPr>
      </p:pic>
      <p:sp>
        <p:nvSpPr>
          <p:cNvPr id="33" name="TextBox 32"/>
          <p:cNvSpPr txBox="1"/>
          <p:nvPr/>
        </p:nvSpPr>
        <p:spPr>
          <a:xfrm>
            <a:off x="6736040" y="2038111"/>
            <a:ext cx="1193599" cy="600164"/>
          </a:xfrm>
          <a:prstGeom prst="rect">
            <a:avLst/>
          </a:prstGeom>
          <a:noFill/>
        </p:spPr>
        <p:txBody>
          <a:bodyPr wrap="square" rtlCol="0">
            <a:spAutoFit/>
          </a:bodyPr>
          <a:lstStyle/>
          <a:p>
            <a:pPr algn="ctr" defTabSz="457206" fontAlgn="auto">
              <a:spcBef>
                <a:spcPts val="0"/>
              </a:spcBef>
              <a:spcAft>
                <a:spcPts val="0"/>
              </a:spcAft>
            </a:pPr>
            <a:r>
              <a:rPr lang="en-US" sz="3300" b="1" dirty="0">
                <a:solidFill>
                  <a:prstClr val="white"/>
                </a:solidFill>
                <a:latin typeface="Myriad Pro"/>
                <a:ea typeface="+mj-ea"/>
                <a:cs typeface="Myriad Pro"/>
                <a:sym typeface="Helvetica"/>
              </a:rPr>
              <a:t>HPC</a:t>
            </a:r>
          </a:p>
        </p:txBody>
      </p:sp>
      <p:sp>
        <p:nvSpPr>
          <p:cNvPr id="34" name="Left-Right Arrow 33"/>
          <p:cNvSpPr/>
          <p:nvPr/>
        </p:nvSpPr>
        <p:spPr>
          <a:xfrm rot="19377448">
            <a:off x="3882734" y="2841996"/>
            <a:ext cx="2685851" cy="342900"/>
          </a:xfrm>
          <a:prstGeom prst="leftRightArrow">
            <a:avLst>
              <a:gd name="adj1" fmla="val 39853"/>
              <a:gd name="adj2" fmla="val 65146"/>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6" fontAlgn="auto">
              <a:spcBef>
                <a:spcPts val="0"/>
              </a:spcBef>
              <a:spcAft>
                <a:spcPts val="0"/>
              </a:spcAft>
            </a:pPr>
            <a:endParaRPr lang="en-US" sz="1800">
              <a:solidFill>
                <a:prstClr val="black"/>
              </a:solidFill>
              <a:latin typeface="Calibri"/>
              <a:sym typeface="Helvetica"/>
            </a:endParaRPr>
          </a:p>
        </p:txBody>
      </p:sp>
      <p:pic>
        <p:nvPicPr>
          <p:cNvPr id="6" name="Picture 5" descr="UWlogo_ctr_4c_wht.eps"/>
          <p:cNvPicPr>
            <a:picLocks noChangeAspect="1"/>
          </p:cNvPicPr>
          <p:nvPr/>
        </p:nvPicPr>
        <p:blipFill rotWithShape="1">
          <a:blip r:embed="rId9">
            <a:extLst>
              <a:ext uri="{28A0092B-C50C-407E-A947-70E740481C1C}">
                <a14:useLocalDpi xmlns:a14="http://schemas.microsoft.com/office/drawing/2010/main" val="0"/>
              </a:ext>
            </a:extLst>
          </a:blip>
          <a:srcRect l="33252" r="33660" b="32544"/>
          <a:stretch/>
        </p:blipFill>
        <p:spPr>
          <a:xfrm>
            <a:off x="2982118" y="4551404"/>
            <a:ext cx="575736" cy="789682"/>
          </a:xfrm>
          <a:prstGeom prst="rect">
            <a:avLst/>
          </a:prstGeom>
        </p:spPr>
      </p:pic>
      <p:grpSp>
        <p:nvGrpSpPr>
          <p:cNvPr id="5" name="Group 4"/>
          <p:cNvGrpSpPr/>
          <p:nvPr/>
        </p:nvGrpSpPr>
        <p:grpSpPr>
          <a:xfrm>
            <a:off x="4464759" y="2620129"/>
            <a:ext cx="1240357" cy="3049197"/>
            <a:chOff x="4464759" y="2620129"/>
            <a:chExt cx="1240357" cy="3049197"/>
          </a:xfrm>
        </p:grpSpPr>
        <p:sp>
          <p:nvSpPr>
            <p:cNvPr id="4" name="Rectangle 3"/>
            <p:cNvSpPr/>
            <p:nvPr/>
          </p:nvSpPr>
          <p:spPr>
            <a:xfrm>
              <a:off x="5268374" y="3107571"/>
              <a:ext cx="436742" cy="530442"/>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143750" y="4535765"/>
              <a:ext cx="436742" cy="530442"/>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583310" y="4785678"/>
              <a:ext cx="436742" cy="31334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645250" y="3612216"/>
              <a:ext cx="436742" cy="417368"/>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938195" y="5412697"/>
              <a:ext cx="436742"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952470" y="2620129"/>
              <a:ext cx="273189"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5247448" y="3744541"/>
              <a:ext cx="273189"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464759" y="5419966"/>
              <a:ext cx="273189" cy="249360"/>
            </a:xfrm>
            <a:prstGeom prst="rect">
              <a:avLst/>
            </a:prstGeom>
            <a:pattFill prst="smCheck">
              <a:fgClr>
                <a:srgbClr val="9A470E"/>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4" name="Picture 3" descr="fake_segs_d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678" y="2883264"/>
            <a:ext cx="1702184" cy="70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759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3401"/>
            <a:ext cx="8239125" cy="5019674"/>
          </a:xfrm>
        </p:spPr>
        <p:txBody>
          <a:bodyPr>
            <a:noAutofit/>
          </a:bodyPr>
          <a:lstStyle/>
          <a:p>
            <a:r>
              <a:rPr lang="en-US" sz="4000" b="0" dirty="0" smtClean="0"/>
              <a:t>The UW-Madison Center for High Throughput Computing (</a:t>
            </a:r>
            <a:r>
              <a:rPr lang="en-US" sz="4000" dirty="0" smtClean="0"/>
              <a:t>CHTC</a:t>
            </a:r>
            <a:r>
              <a:rPr lang="en-US" sz="4000" b="0" dirty="0" smtClean="0"/>
              <a:t>) was established in 2006</a:t>
            </a:r>
            <a:r>
              <a:rPr lang="en-US" sz="4000" dirty="0" smtClean="0"/>
              <a:t> to bring the power of Distributed High Throughput Computing (HTC) to all fields of study, allowing the future of Distributed HTC to be shaped by insight from other disciplines  </a:t>
            </a:r>
            <a:endParaRPr lang="en-US" sz="4000" dirty="0"/>
          </a:p>
        </p:txBody>
      </p:sp>
    </p:spTree>
    <p:extLst>
      <p:ext uri="{BB962C8B-B14F-4D97-AF65-F5344CB8AC3E}">
        <p14:creationId xmlns:p14="http://schemas.microsoft.com/office/powerpoint/2010/main" val="483050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Harmonize </a:t>
            </a:r>
            <a:r>
              <a:rPr lang="en-US" dirty="0"/>
              <a:t>Verticals and </a:t>
            </a:r>
            <a:r>
              <a:rPr lang="en-US" dirty="0" smtClean="0"/>
              <a:t>Horizontals</a:t>
            </a:r>
            <a:br>
              <a:rPr lang="en-US" dirty="0" smtClean="0"/>
            </a:br>
            <a:r>
              <a:rPr lang="en-US" dirty="0" smtClean="0"/>
              <a:t>(Square </a:t>
            </a:r>
            <a:r>
              <a:rPr lang="en-US" smtClean="0"/>
              <a:t>the Circle)</a:t>
            </a:r>
            <a:endParaRPr lang="en-US" dirty="0"/>
          </a:p>
        </p:txBody>
      </p:sp>
    </p:spTree>
    <p:extLst>
      <p:ext uri="{BB962C8B-B14F-4D97-AF65-F5344CB8AC3E}">
        <p14:creationId xmlns:p14="http://schemas.microsoft.com/office/powerpoint/2010/main" val="1273826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1726"/>
          <a:stretch/>
        </p:blipFill>
        <p:spPr>
          <a:xfrm>
            <a:off x="520085" y="1008404"/>
            <a:ext cx="8387639" cy="4221621"/>
          </a:xfrm>
          <a:prstGeom prst="rect">
            <a:avLst/>
          </a:prstGeom>
        </p:spPr>
      </p:pic>
      <p:sp>
        <p:nvSpPr>
          <p:cNvPr id="3" name="Rectangle 2"/>
          <p:cNvSpPr/>
          <p:nvPr/>
        </p:nvSpPr>
        <p:spPr>
          <a:xfrm>
            <a:off x="3461047" y="4529272"/>
            <a:ext cx="4691641" cy="529840"/>
          </a:xfrm>
          <a:prstGeom prst="rect">
            <a:avLst/>
          </a:prstGeom>
          <a:solidFill>
            <a:srgbClr val="FFFF00">
              <a:alpha val="37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105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CondorNew">
  <a:themeElements>
    <a:clrScheme name="3_Condor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CondorNew">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Condor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CondorN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CondorN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CondorN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CondorN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CondorN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CondorN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Custom 19">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Title">
  <a:themeElements>
    <a:clrScheme name="Title">
      <a:dk1>
        <a:srgbClr val="FFFFFF"/>
      </a:dk1>
      <a:lt1>
        <a:srgbClr val="B90014"/>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Title">
      <a:majorFont>
        <a:latin typeface="Helvetica"/>
        <a:ea typeface="Helvetica"/>
        <a:cs typeface="Helvetica"/>
      </a:majorFont>
      <a:minorFont>
        <a:latin typeface="Helvetica Neue"/>
        <a:ea typeface="Helvetica Neue"/>
        <a:cs typeface="Helvetica Neue"/>
      </a:minorFont>
    </a:fontScheme>
    <a:fmtScheme name="Tit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ctr" defTabSz="1828800" rtl="0" fontAlgn="auto" latinLnBrk="0" hangingPunct="0">
          <a:lnSpc>
            <a:spcPct val="130000"/>
          </a:lnSpc>
          <a:spcBef>
            <a:spcPts val="0"/>
          </a:spcBef>
          <a:spcAft>
            <a:spcPts val="0"/>
          </a:spcAft>
          <a:buClrTx/>
          <a:buSzTx/>
          <a:buFontTx/>
          <a:buNone/>
          <a:tabLst/>
          <a:defRPr kumimoji="0" sz="7200" b="0" i="0" u="none" strike="noStrike" cap="none" spc="0" normalizeH="0" baseline="0">
            <a:ln>
              <a:noFill/>
            </a:ln>
            <a:solidFill>
              <a:srgbClr val="B90014"/>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Standard_Lake">
  <a:themeElements>
    <a:clrScheme name="UWBrand">
      <a:dk1>
        <a:sysClr val="windowText" lastClr="000000"/>
      </a:dk1>
      <a:lt1>
        <a:srgbClr val="FFFFFF"/>
      </a:lt1>
      <a:dk2>
        <a:srgbClr val="FFFFFF"/>
      </a:dk2>
      <a:lt2>
        <a:srgbClr val="FFFFFF"/>
      </a:lt2>
      <a:accent1>
        <a:srgbClr val="C5050C"/>
      </a:accent1>
      <a:accent2>
        <a:srgbClr val="FF8000"/>
      </a:accent2>
      <a:accent3>
        <a:srgbClr val="FFBF00"/>
      </a:accent3>
      <a:accent4>
        <a:srgbClr val="97B85F"/>
      </a:accent4>
      <a:accent5>
        <a:srgbClr val="6B9999"/>
      </a:accent5>
      <a:accent6>
        <a:srgbClr val="386666"/>
      </a:accent6>
      <a:hlink>
        <a:srgbClr val="0479A8"/>
      </a:hlink>
      <a:folHlink>
        <a:srgbClr val="0479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_Lake" id="{78104EA4-C2E9-8645-938C-70FEFA0AE152}" vid="{03ADA09F-A2B8-124D-B5C9-7F3B60520BD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2013 IMS PPT">
  <a:themeElements>
    <a:clrScheme name="Custom 1">
      <a:dk1>
        <a:srgbClr val="00AEEF"/>
      </a:dk1>
      <a:lt1>
        <a:srgbClr val="002868"/>
      </a:lt1>
      <a:dk2>
        <a:srgbClr val="1B8F9E"/>
      </a:dk2>
      <a:lt2>
        <a:srgbClr val="A6A8AC"/>
      </a:lt2>
      <a:accent1>
        <a:srgbClr val="F8C242"/>
      </a:accent1>
      <a:accent2>
        <a:srgbClr val="FAA53A"/>
      </a:accent2>
      <a:accent3>
        <a:srgbClr val="B7CC37"/>
      </a:accent3>
      <a:accent4>
        <a:srgbClr val="A2255F"/>
      </a:accent4>
      <a:accent5>
        <a:srgbClr val="C5C19D"/>
      </a:accent5>
      <a:accent6>
        <a:srgbClr val="D5E4F3"/>
      </a:accent6>
      <a:hlink>
        <a:srgbClr val="F7F2DB"/>
      </a:hlink>
      <a:folHlink>
        <a:srgbClr val="992135"/>
      </a:folHlink>
    </a:clrScheme>
    <a:fontScheme name="IMS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IMS Orange">
      <a:srgbClr val="F98F1E"/>
    </a:custClr>
    <a:custClr name="IMS Blue">
      <a:srgbClr val="4F8ABE"/>
    </a:custClr>
    <a:custClr name="IMS New Green">
      <a:srgbClr val="9BB819"/>
    </a:custClr>
    <a:custClr name="IMS Dark Blue">
      <a:srgbClr val="002868"/>
    </a:custClr>
    <a:custClr name="IMS Cyan">
      <a:srgbClr val="69C0C9"/>
    </a:custClr>
    <a:custClr name="IMS Gray">
      <a:srgbClr val="848484"/>
    </a:custClr>
    <a:custClr name="IMS Light Blue">
      <a:srgbClr val="D5E4F3"/>
    </a:custClr>
    <a:custClr name="IMS Stone">
      <a:srgbClr val="C5C19D"/>
    </a:custClr>
    <a:custClr name="IMS Red">
      <a:srgbClr val="992135"/>
    </a:custClr>
    <a:custClr name="IMS Clay">
      <a:srgbClr val="B7A08B"/>
    </a:custClr>
    <a:custClr name="IMS New Seafoam">
      <a:srgbClr val="73AFB6"/>
    </a:custClr>
    <a:custClr name="IMS Yellow">
      <a:srgbClr val="FDC630"/>
    </a:custClr>
    <a:custClr name="IMS Brown">
      <a:srgbClr val="80561B"/>
    </a:custClr>
    <a:custClr name="IMS Light Warm Gray">
      <a:srgbClr val="E9E3DC"/>
    </a:custClr>
  </a:custClrLst>
</a:theme>
</file>

<file path=ppt/theme/theme7.xml><?xml version="1.0" encoding="utf-8"?>
<a:theme xmlns:a="http://schemas.openxmlformats.org/drawingml/2006/main" name="2013 IMS PPT">
  <a:themeElements>
    <a:clrScheme name="Custom 1">
      <a:dk1>
        <a:srgbClr val="00AEEF"/>
      </a:dk1>
      <a:lt1>
        <a:srgbClr val="002868"/>
      </a:lt1>
      <a:dk2>
        <a:srgbClr val="1B8F9E"/>
      </a:dk2>
      <a:lt2>
        <a:srgbClr val="A6A8AC"/>
      </a:lt2>
      <a:accent1>
        <a:srgbClr val="F8C242"/>
      </a:accent1>
      <a:accent2>
        <a:srgbClr val="FAA53A"/>
      </a:accent2>
      <a:accent3>
        <a:srgbClr val="B7CC37"/>
      </a:accent3>
      <a:accent4>
        <a:srgbClr val="A2255F"/>
      </a:accent4>
      <a:accent5>
        <a:srgbClr val="C5C19D"/>
      </a:accent5>
      <a:accent6>
        <a:srgbClr val="D5E4F3"/>
      </a:accent6>
      <a:hlink>
        <a:srgbClr val="F7F2DB"/>
      </a:hlink>
      <a:folHlink>
        <a:srgbClr val="992135"/>
      </a:folHlink>
    </a:clrScheme>
    <a:fontScheme name="IMS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IMS Orange">
      <a:srgbClr val="F98F1E"/>
    </a:custClr>
    <a:custClr name="IMS Blue">
      <a:srgbClr val="4F8ABE"/>
    </a:custClr>
    <a:custClr name="IMS New Green">
      <a:srgbClr val="9BB819"/>
    </a:custClr>
    <a:custClr name="IMS Dark Blue">
      <a:srgbClr val="002868"/>
    </a:custClr>
    <a:custClr name="IMS Cyan">
      <a:srgbClr val="69C0C9"/>
    </a:custClr>
    <a:custClr name="IMS Gray">
      <a:srgbClr val="848484"/>
    </a:custClr>
    <a:custClr name="IMS Light Blue">
      <a:srgbClr val="D5E4F3"/>
    </a:custClr>
    <a:custClr name="IMS Stone">
      <a:srgbClr val="C5C19D"/>
    </a:custClr>
    <a:custClr name="IMS Red">
      <a:srgbClr val="992135"/>
    </a:custClr>
    <a:custClr name="IMS Clay">
      <a:srgbClr val="B7A08B"/>
    </a:custClr>
    <a:custClr name="IMS New Seafoam">
      <a:srgbClr val="73AFB6"/>
    </a:custClr>
    <a:custClr name="IMS Yellow">
      <a:srgbClr val="FDC630"/>
    </a:custClr>
    <a:custClr name="IMS Brown">
      <a:srgbClr val="80561B"/>
    </a:custClr>
    <a:custClr name="IMS Light Warm Gray">
      <a:srgbClr val="E9E3DC"/>
    </a:custClr>
  </a:custClrLst>
</a:theme>
</file>

<file path=ppt/theme/theme8.xml><?xml version="1.0" encoding="utf-8"?>
<a:theme xmlns:a="http://schemas.openxmlformats.org/drawingml/2006/main" name="5_CondorNew">
  <a:themeElements>
    <a:clrScheme name="3_Condor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CondorNew">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Condor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CondorN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CondorN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CondorN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CondorN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CondorN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CondorN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CondorNew">
  <a:themeElements>
    <a:clrScheme name="3_Condor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CondorNew">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Condor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CondorN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CondorN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CondorN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CondorN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CondorN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CondorN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60951</TotalTime>
  <Words>2155</Words>
  <Application>Microsoft Office PowerPoint</Application>
  <PresentationFormat>On-screen Show (4:3)</PresentationFormat>
  <Paragraphs>303</Paragraphs>
  <Slides>67</Slides>
  <Notes>10</Notes>
  <HiddenSlides>0</HiddenSlides>
  <MMClips>0</MMClips>
  <ScaleCrop>false</ScaleCrop>
  <HeadingPairs>
    <vt:vector size="6" baseType="variant">
      <vt:variant>
        <vt:lpstr>Fonts Used</vt:lpstr>
      </vt:variant>
      <vt:variant>
        <vt:i4>19</vt:i4>
      </vt:variant>
      <vt:variant>
        <vt:lpstr>Theme</vt:lpstr>
      </vt:variant>
      <vt:variant>
        <vt:i4>16</vt:i4>
      </vt:variant>
      <vt:variant>
        <vt:lpstr>Slide Titles</vt:lpstr>
      </vt:variant>
      <vt:variant>
        <vt:i4>67</vt:i4>
      </vt:variant>
    </vt:vector>
  </HeadingPairs>
  <TitlesOfParts>
    <vt:vector size="102" baseType="lpstr">
      <vt:lpstr>ＭＳ Ｐゴシック</vt:lpstr>
      <vt:lpstr>Arial</vt:lpstr>
      <vt:lpstr>Arial Black</vt:lpstr>
      <vt:lpstr>Average</vt:lpstr>
      <vt:lpstr>Calibri</vt:lpstr>
      <vt:lpstr>Calibri Light</vt:lpstr>
      <vt:lpstr>Comic Sans MS</vt:lpstr>
      <vt:lpstr>Courier New</vt:lpstr>
      <vt:lpstr>Geneva</vt:lpstr>
      <vt:lpstr>Gill Sans</vt:lpstr>
      <vt:lpstr>Helvetica</vt:lpstr>
      <vt:lpstr>Helvetica Neue</vt:lpstr>
      <vt:lpstr>Lucida Grande</vt:lpstr>
      <vt:lpstr>Marlett</vt:lpstr>
      <vt:lpstr>Myriad Pro</vt:lpstr>
      <vt:lpstr>Oswald</vt:lpstr>
      <vt:lpstr>Symbol</vt:lpstr>
      <vt:lpstr>Times New Roman</vt:lpstr>
      <vt:lpstr>Verdana</vt:lpstr>
      <vt:lpstr>Custom Design</vt:lpstr>
      <vt:lpstr>1_Custom Design</vt:lpstr>
      <vt:lpstr>1_Office Theme</vt:lpstr>
      <vt:lpstr>2_Custom Design</vt:lpstr>
      <vt:lpstr>3_Custom Design</vt:lpstr>
      <vt:lpstr>4_2013 IMS PPT</vt:lpstr>
      <vt:lpstr>2013 IMS PPT</vt:lpstr>
      <vt:lpstr>5_CondorNew</vt:lpstr>
      <vt:lpstr>6_CondorNew</vt:lpstr>
      <vt:lpstr>7_CondorNew</vt:lpstr>
      <vt:lpstr>2_Office Theme</vt:lpstr>
      <vt:lpstr>Office Theme</vt:lpstr>
      <vt:lpstr>Title</vt:lpstr>
      <vt:lpstr>3_Office Theme</vt:lpstr>
      <vt:lpstr>Slate</vt:lpstr>
      <vt:lpstr>Standard_Lake</vt:lpstr>
      <vt:lpstr>High Throughput Computing  in the Service of  Scientific Discovery</vt:lpstr>
      <vt:lpstr>PowerPoint Presentation</vt:lpstr>
      <vt:lpstr>Some Numbers</vt:lpstr>
      <vt:lpstr>PowerPoint Presentation</vt:lpstr>
      <vt:lpstr>Verticals solve problems </vt:lpstr>
      <vt:lpstr>Horizontals Provide Capabilities</vt:lpstr>
      <vt:lpstr>PowerPoint Presentation</vt:lpstr>
      <vt:lpstr>Harmonize Verticals and Horizontals (Square the Circle)</vt:lpstr>
      <vt:lpstr>PowerPoint Presentation</vt:lpstr>
      <vt:lpstr>Design, Develop, Deploy, Operate and Evaluate (DDDOE)</vt:lpstr>
      <vt:lpstr>Advancing Computing Capabilities</vt:lpstr>
      <vt:lpstr>Research Computing Facilitation</vt:lpstr>
      <vt:lpstr>PowerPoint Presentation</vt:lpstr>
      <vt:lpstr>PowerPoint Presentation</vt:lpstr>
      <vt:lpstr>PowerPoint Presentation</vt:lpstr>
      <vt:lpstr>PowerPoint Presentation</vt:lpstr>
      <vt:lpstr>PowerPoint Presentation</vt:lpstr>
      <vt:lpstr>PowerPoint Presentation</vt:lpstr>
      <vt:lpstr>Condor was first deployed in production at the UW-Madison Computer Sciences Department in 1985</vt:lpstr>
      <vt:lpstr>Claims for “benefits” provided by Distributed Processing Systems </vt:lpstr>
      <vt:lpstr>Definitional Criteria for a Distributed Processing System</vt:lpstr>
      <vt:lpstr>Unity of Control</vt:lpstr>
      <vt:lpstr>Component autonomy</vt:lpstr>
      <vt:lpstr>PowerPoint Presentation</vt:lpstr>
      <vt:lpstr>PowerPoint Presentation</vt:lpstr>
      <vt:lpstr>PowerPoint Presentation</vt:lpstr>
      <vt:lpstr>Mechanisms hold the key</vt:lpstr>
      <vt:lpstr>PowerPoint Presentation</vt:lpstr>
      <vt:lpstr>PowerPoint Presentation</vt:lpstr>
      <vt:lpstr>PowerPoint Presentation</vt:lpstr>
      <vt:lpstr>Joining CMS as an Associated Institute is a natural next step in our long and productive partnership with the HEP community. We are looking forward to the opportunities this affiliation will open to jointly address current and future computational challenges.</vt:lpstr>
      <vt:lpstr>CHTC brings the experience of more than 25 years of collaboration with HEP computing on advancing HTC capabilities</vt:lpstr>
      <vt:lpstr>PowerPoint Presentation</vt:lpstr>
      <vt:lpstr>PowerPoint Presentation</vt:lpstr>
      <vt:lpstr>PowerPoint Presentation</vt:lpstr>
      <vt:lpstr>PowerPoint Presentation</vt:lpstr>
      <vt:lpstr>1994 Worldwide Flock of Condors</vt:lpstr>
      <vt:lpstr>PowerPoint Presentation</vt:lpstr>
      <vt:lpstr>High Throughput Computing requires automation as it is  a 24-7-365 activity that involves large numbers of jobs and computing resources</vt:lpstr>
      <vt:lpstr>PowerPoint Presentation</vt:lpstr>
      <vt:lpstr>PowerPoint Presentation</vt:lpstr>
      <vt:lpstr>PowerPoint Presentation</vt:lpstr>
      <vt:lpstr>PowerPoint Presentation</vt:lpstr>
      <vt:lpstr>PowerPoint Presentation</vt:lpstr>
      <vt:lpstr>Agile, Shared Computing</vt:lpstr>
      <vt:lpstr>The Open Science Grid (OSG) national fabric of  distribute HTC services across more than  130 (autonomous) clusters  at more than 70 sites  across the US</vt:lpstr>
      <vt:lpstr>“The members of OSG are united by a commitment to promote the adoption and to advance the state of the art of distributed high throughput computing (DHTC) – shared utilization of autonomous resources where all the elements are optimized for maximizing computational throughput.”</vt:lpstr>
      <vt:lpstr>Submit Locally Run Globally</vt:lpstr>
      <vt:lpstr>More than 2B core hours in  12 months!</vt:lpstr>
      <vt:lpstr>PowerPoint Presentation</vt:lpstr>
      <vt:lpstr>PowerPoint Presentation</vt:lpstr>
      <vt:lpstr>SC16 Demo: On Demand Doubling of CMS Computing Capacity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Agile, Shared Computing</vt:lpstr>
      <vt:lpstr>PowerPoint Presentation</vt:lpstr>
      <vt:lpstr>Expanding GPU capacity for HTC ML</vt:lpstr>
      <vt:lpstr>HTCondor at  </vt:lpstr>
      <vt:lpstr>Using HTCondor Since 2011</vt:lpstr>
      <vt:lpstr>How do we have HTCondor configured?</vt:lpstr>
      <vt:lpstr>Agile, Shared Computing</vt:lpstr>
    </vt:vector>
  </TitlesOfParts>
  <Company>WARF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Millar</dc:creator>
  <cp:lastModifiedBy>Miron Livny</cp:lastModifiedBy>
  <cp:revision>1198</cp:revision>
  <dcterms:created xsi:type="dcterms:W3CDTF">2009-08-26T20:04:56Z</dcterms:created>
  <dcterms:modified xsi:type="dcterms:W3CDTF">2019-10-25T09:54:20Z</dcterms:modified>
</cp:coreProperties>
</file>