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6B63-0267-481E-AFB1-48309D1D2E57}" type="datetimeFigureOut">
              <a:rPr lang="en-US" smtClean="0"/>
              <a:t>14-Aug-17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E741-6DE6-429E-BE66-84E4E8CED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6B63-0267-481E-AFB1-48309D1D2E57}" type="datetimeFigureOut">
              <a:rPr lang="en-US" smtClean="0"/>
              <a:t>14-Aug-17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E741-6DE6-429E-BE66-84E4E8CED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6B63-0267-481E-AFB1-48309D1D2E57}" type="datetimeFigureOut">
              <a:rPr lang="en-US" smtClean="0"/>
              <a:t>14-Aug-17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E741-6DE6-429E-BE66-84E4E8CED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6B63-0267-481E-AFB1-48309D1D2E57}" type="datetimeFigureOut">
              <a:rPr lang="en-US" smtClean="0"/>
              <a:t>14-Aug-17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E741-6DE6-429E-BE66-84E4E8CED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6B63-0267-481E-AFB1-48309D1D2E57}" type="datetimeFigureOut">
              <a:rPr lang="en-US" smtClean="0"/>
              <a:t>14-Aug-17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E741-6DE6-429E-BE66-84E4E8CED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6B63-0267-481E-AFB1-48309D1D2E57}" type="datetimeFigureOut">
              <a:rPr lang="en-US" smtClean="0"/>
              <a:t>14-Aug-17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E741-6DE6-429E-BE66-84E4E8CED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6B63-0267-481E-AFB1-48309D1D2E57}" type="datetimeFigureOut">
              <a:rPr lang="en-US" smtClean="0"/>
              <a:t>14-Aug-17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E741-6DE6-429E-BE66-84E4E8CED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6B63-0267-481E-AFB1-48309D1D2E57}" type="datetimeFigureOut">
              <a:rPr lang="en-US" smtClean="0"/>
              <a:t>14-Aug-17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E741-6DE6-429E-BE66-84E4E8CED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6B63-0267-481E-AFB1-48309D1D2E57}" type="datetimeFigureOut">
              <a:rPr lang="en-US" smtClean="0"/>
              <a:t>14-Aug-17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E741-6DE6-429E-BE66-84E4E8CED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6B63-0267-481E-AFB1-48309D1D2E57}" type="datetimeFigureOut">
              <a:rPr lang="en-US" smtClean="0"/>
              <a:t>14-Aug-17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E741-6DE6-429E-BE66-84E4E8CED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6B63-0267-481E-AFB1-48309D1D2E57}" type="datetimeFigureOut">
              <a:rPr lang="en-US" smtClean="0"/>
              <a:t>14-Aug-17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E741-6DE6-429E-BE66-84E4E8CED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66B63-0267-481E-AFB1-48309D1D2E57}" type="datetimeFigureOut">
              <a:rPr lang="en-US" smtClean="0"/>
              <a:t>14-Aug-17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AE741-6DE6-429E-BE66-84E4E8CEDAE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2174" t="17344" r="13281" b="7382"/>
          <a:stretch>
            <a:fillRect/>
          </a:stretch>
        </p:blipFill>
        <p:spPr bwMode="auto">
          <a:xfrm>
            <a:off x="0" y="833279"/>
            <a:ext cx="9144000" cy="5191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</cp:revision>
  <dcterms:created xsi:type="dcterms:W3CDTF">2017-08-14T03:36:58Z</dcterms:created>
  <dcterms:modified xsi:type="dcterms:W3CDTF">2017-08-14T03:38:48Z</dcterms:modified>
</cp:coreProperties>
</file>